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85" r:id="rId2"/>
    <p:sldId id="261" r:id="rId3"/>
    <p:sldId id="260" r:id="rId4"/>
    <p:sldId id="286" r:id="rId5"/>
    <p:sldId id="276" r:id="rId6"/>
    <p:sldId id="274" r:id="rId7"/>
    <p:sldId id="279" r:id="rId8"/>
    <p:sldId id="278" r:id="rId9"/>
    <p:sldId id="287" r:id="rId10"/>
    <p:sldId id="277" r:id="rId11"/>
    <p:sldId id="267" r:id="rId12"/>
    <p:sldId id="270" r:id="rId13"/>
    <p:sldId id="272" r:id="rId14"/>
    <p:sldId id="269" r:id="rId15"/>
    <p:sldId id="288" r:id="rId16"/>
    <p:sldId id="275" r:id="rId17"/>
    <p:sldId id="273" r:id="rId18"/>
    <p:sldId id="268" r:id="rId19"/>
    <p:sldId id="265" r:id="rId20"/>
    <p:sldId id="289" r:id="rId21"/>
    <p:sldId id="266" r:id="rId22"/>
    <p:sldId id="280" r:id="rId23"/>
    <p:sldId id="282" r:id="rId24"/>
    <p:sldId id="281" r:id="rId25"/>
    <p:sldId id="290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A7FD"/>
    <a:srgbClr val="E46988"/>
    <a:srgbClr val="FF9409"/>
    <a:srgbClr val="91E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84"/>
      </p:cViewPr>
      <p:guideLst>
        <p:guide orient="horz" pos="216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64A07-E408-4E19-AE8E-60ABB843D557}" type="datetimeFigureOut">
              <a:rPr lang="zh-CN" altLang="en-US" smtClean="0"/>
              <a:t>2019/2/21 Thursday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20F73-21D5-4156-BFBA-F428913AC3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648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0F73-21D5-4156-BFBA-F428913AC38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267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0F73-21D5-4156-BFBA-F428913AC38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827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0F73-21D5-4156-BFBA-F428913AC38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695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0F73-21D5-4156-BFBA-F428913AC38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539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0F73-21D5-4156-BFBA-F428913AC38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272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0F73-21D5-4156-BFBA-F428913AC38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8194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0F73-21D5-4156-BFBA-F428913AC38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237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0F73-21D5-4156-BFBA-F428913AC38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7317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0F73-21D5-4156-BFBA-F428913AC38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7379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0F73-21D5-4156-BFBA-F428913AC38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12473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0F73-21D5-4156-BFBA-F428913AC38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568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0F73-21D5-4156-BFBA-F428913AC38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975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0F73-21D5-4156-BFBA-F428913AC38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2379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0F73-21D5-4156-BFBA-F428913AC38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3633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0F73-21D5-4156-BFBA-F428913AC38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29863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0F73-21D5-4156-BFBA-F428913AC38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9977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0F73-21D5-4156-BFBA-F428913AC38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6915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0F73-21D5-4156-BFBA-F428913AC38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267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0F73-21D5-4156-BFBA-F428913AC38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237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0F73-21D5-4156-BFBA-F428913AC38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237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0F73-21D5-4156-BFBA-F428913AC38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4904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0F73-21D5-4156-BFBA-F428913AC38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406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0F73-21D5-4156-BFBA-F428913AC38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9554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0F73-21D5-4156-BFBA-F428913AC38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192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0F73-21D5-4156-BFBA-F428913AC38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237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:fad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:fad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CCE9A29F-500F-4F18-A662-D049B74D6155}"/>
              </a:ext>
            </a:extLst>
          </p:cNvPr>
          <p:cNvCxnSpPr/>
          <p:nvPr/>
        </p:nvCxnSpPr>
        <p:spPr>
          <a:xfrm>
            <a:off x="10340267" y="176432"/>
            <a:ext cx="0" cy="1315137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E8665F9C-F534-454D-AB98-E95B5919AFA6}"/>
              </a:ext>
            </a:extLst>
          </p:cNvPr>
          <p:cNvGrpSpPr/>
          <p:nvPr/>
        </p:nvGrpSpPr>
        <p:grpSpPr>
          <a:xfrm>
            <a:off x="-1140878" y="-602301"/>
            <a:ext cx="3417506" cy="7785510"/>
            <a:chOff x="1" y="-602301"/>
            <a:chExt cx="3417506" cy="778551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E3702A2-7D31-4D70-9BFB-A88F5847968A}"/>
                </a:ext>
              </a:extLst>
            </p:cNvPr>
            <p:cNvSpPr/>
            <p:nvPr/>
          </p:nvSpPr>
          <p:spPr>
            <a:xfrm>
              <a:off x="1" y="0"/>
              <a:ext cx="3305328" cy="6877370"/>
            </a:xfrm>
            <a:prstGeom prst="rect">
              <a:avLst/>
            </a:prstGeom>
            <a:solidFill>
              <a:srgbClr val="5BA7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61A7548F-37D7-40E5-B10B-B43503211FAC}"/>
                </a:ext>
              </a:extLst>
            </p:cNvPr>
            <p:cNvGrpSpPr/>
            <p:nvPr/>
          </p:nvGrpSpPr>
          <p:grpSpPr>
            <a:xfrm>
              <a:off x="2041287" y="-602301"/>
              <a:ext cx="1376220" cy="7785510"/>
              <a:chOff x="1634836" y="-138546"/>
              <a:chExt cx="1376220" cy="7939203"/>
            </a:xfrm>
          </p:grpSpPr>
          <p:grpSp>
            <p:nvGrpSpPr>
              <p:cNvPr id="33" name="组合 32">
                <a:extLst>
                  <a:ext uri="{FF2B5EF4-FFF2-40B4-BE49-F238E27FC236}">
                    <a16:creationId xmlns:a16="http://schemas.microsoft.com/office/drawing/2014/main" id="{DF36B792-8EF5-464C-A6E4-630C40E548FE}"/>
                  </a:ext>
                </a:extLst>
              </p:cNvPr>
              <p:cNvGrpSpPr/>
              <p:nvPr/>
            </p:nvGrpSpPr>
            <p:grpSpPr>
              <a:xfrm>
                <a:off x="1634836" y="-138546"/>
                <a:ext cx="1376220" cy="4878447"/>
                <a:chOff x="1279235" y="455822"/>
                <a:chExt cx="1376220" cy="4878447"/>
              </a:xfrm>
            </p:grpSpPr>
            <p:grpSp>
              <p:nvGrpSpPr>
                <p:cNvPr id="19" name="组合 18">
                  <a:extLst>
                    <a:ext uri="{FF2B5EF4-FFF2-40B4-BE49-F238E27FC236}">
                      <a16:creationId xmlns:a16="http://schemas.microsoft.com/office/drawing/2014/main" id="{D18856F5-DB07-46AE-AB92-CC813A7F1B2C}"/>
                    </a:ext>
                  </a:extLst>
                </p:cNvPr>
                <p:cNvGrpSpPr/>
                <p:nvPr/>
              </p:nvGrpSpPr>
              <p:grpSpPr>
                <a:xfrm>
                  <a:off x="1279236" y="455822"/>
                  <a:ext cx="1376219" cy="2579417"/>
                  <a:chOff x="1279236" y="455822"/>
                  <a:chExt cx="1376219" cy="2579417"/>
                </a:xfrm>
              </p:grpSpPr>
              <p:cxnSp>
                <p:nvCxnSpPr>
                  <p:cNvPr id="6" name="直接连接符 5">
                    <a:extLst>
                      <a:ext uri="{FF2B5EF4-FFF2-40B4-BE49-F238E27FC236}">
                        <a16:creationId xmlns:a16="http://schemas.microsoft.com/office/drawing/2014/main" id="{CE65FEC2-2202-47DD-9255-7FCB2E6F8F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455822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直接连接符 7">
                    <a:extLst>
                      <a:ext uri="{FF2B5EF4-FFF2-40B4-BE49-F238E27FC236}">
                        <a16:creationId xmlns:a16="http://schemas.microsoft.com/office/drawing/2014/main" id="{C1AEF1FE-5521-4389-8F4B-19FC089E60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647408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直接连接符 8">
                    <a:extLst>
                      <a:ext uri="{FF2B5EF4-FFF2-40B4-BE49-F238E27FC236}">
                        <a16:creationId xmlns:a16="http://schemas.microsoft.com/office/drawing/2014/main" id="{265FE013-B835-49F8-9D6D-527FCD22F22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838994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直接连接符 9">
                    <a:extLst>
                      <a:ext uri="{FF2B5EF4-FFF2-40B4-BE49-F238E27FC236}">
                        <a16:creationId xmlns:a16="http://schemas.microsoft.com/office/drawing/2014/main" id="{36C95174-6104-490B-82AF-FDBABD7DFA7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1030580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直接连接符 10">
                    <a:extLst>
                      <a:ext uri="{FF2B5EF4-FFF2-40B4-BE49-F238E27FC236}">
                        <a16:creationId xmlns:a16="http://schemas.microsoft.com/office/drawing/2014/main" id="{600C2197-A4E9-49C5-AD43-BD00F210302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1222166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直接连接符 11">
                    <a:extLst>
                      <a:ext uri="{FF2B5EF4-FFF2-40B4-BE49-F238E27FC236}">
                        <a16:creationId xmlns:a16="http://schemas.microsoft.com/office/drawing/2014/main" id="{F7E9AC4F-87BD-4356-98DA-4088A64FC9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1413752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直接连接符 12">
                    <a:extLst>
                      <a:ext uri="{FF2B5EF4-FFF2-40B4-BE49-F238E27FC236}">
                        <a16:creationId xmlns:a16="http://schemas.microsoft.com/office/drawing/2014/main" id="{61B514B6-3DD6-46B7-973F-363748B973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1605338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直接连接符 13">
                    <a:extLst>
                      <a:ext uri="{FF2B5EF4-FFF2-40B4-BE49-F238E27FC236}">
                        <a16:creationId xmlns:a16="http://schemas.microsoft.com/office/drawing/2014/main" id="{124E0C2E-9B22-4AD5-B9C8-E151FC0D0E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1796924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直接连接符 14">
                    <a:extLst>
                      <a:ext uri="{FF2B5EF4-FFF2-40B4-BE49-F238E27FC236}">
                        <a16:creationId xmlns:a16="http://schemas.microsoft.com/office/drawing/2014/main" id="{5D6B0417-0735-4BF2-9E6C-EE74A517FAA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1988510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直接连接符 15">
                    <a:extLst>
                      <a:ext uri="{FF2B5EF4-FFF2-40B4-BE49-F238E27FC236}">
                        <a16:creationId xmlns:a16="http://schemas.microsoft.com/office/drawing/2014/main" id="{9744C9A9-C7F8-4000-828D-8D0E9E15AE2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2180096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直接连接符 16">
                    <a:extLst>
                      <a:ext uri="{FF2B5EF4-FFF2-40B4-BE49-F238E27FC236}">
                        <a16:creationId xmlns:a16="http://schemas.microsoft.com/office/drawing/2014/main" id="{00295B45-AA40-49AB-B317-7463054FED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2371682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直接连接符 17">
                    <a:extLst>
                      <a:ext uri="{FF2B5EF4-FFF2-40B4-BE49-F238E27FC236}">
                        <a16:creationId xmlns:a16="http://schemas.microsoft.com/office/drawing/2014/main" id="{B2BBD97B-DA2F-4D04-ACB6-F02262071B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6" y="2563266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" name="组合 19">
                  <a:extLst>
                    <a:ext uri="{FF2B5EF4-FFF2-40B4-BE49-F238E27FC236}">
                      <a16:creationId xmlns:a16="http://schemas.microsoft.com/office/drawing/2014/main" id="{9F409729-B0A8-4A91-8528-EEA3CCCBC45C}"/>
                    </a:ext>
                  </a:extLst>
                </p:cNvPr>
                <p:cNvGrpSpPr/>
                <p:nvPr/>
              </p:nvGrpSpPr>
              <p:grpSpPr>
                <a:xfrm>
                  <a:off x="1279235" y="2754852"/>
                  <a:ext cx="1376219" cy="2579417"/>
                  <a:chOff x="1279236" y="455822"/>
                  <a:chExt cx="1376219" cy="2579417"/>
                </a:xfrm>
              </p:grpSpPr>
              <p:cxnSp>
                <p:nvCxnSpPr>
                  <p:cNvPr id="21" name="直接连接符 20">
                    <a:extLst>
                      <a:ext uri="{FF2B5EF4-FFF2-40B4-BE49-F238E27FC236}">
                        <a16:creationId xmlns:a16="http://schemas.microsoft.com/office/drawing/2014/main" id="{87E9BEA5-90CF-4E8B-B049-DEE8D673963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455822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直接连接符 21">
                    <a:extLst>
                      <a:ext uri="{FF2B5EF4-FFF2-40B4-BE49-F238E27FC236}">
                        <a16:creationId xmlns:a16="http://schemas.microsoft.com/office/drawing/2014/main" id="{5F1563B9-867C-4081-987C-CBCA2F5DFC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647408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接连接符 22">
                    <a:extLst>
                      <a:ext uri="{FF2B5EF4-FFF2-40B4-BE49-F238E27FC236}">
                        <a16:creationId xmlns:a16="http://schemas.microsoft.com/office/drawing/2014/main" id="{13D91698-D227-4E57-958B-56F8B310E1F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838994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接连接符 23">
                    <a:extLst>
                      <a:ext uri="{FF2B5EF4-FFF2-40B4-BE49-F238E27FC236}">
                        <a16:creationId xmlns:a16="http://schemas.microsoft.com/office/drawing/2014/main" id="{C4041BE9-9B68-488E-9206-698355B6257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1030580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接连接符 24">
                    <a:extLst>
                      <a:ext uri="{FF2B5EF4-FFF2-40B4-BE49-F238E27FC236}">
                        <a16:creationId xmlns:a16="http://schemas.microsoft.com/office/drawing/2014/main" id="{6B29AD6C-2352-4622-A4CA-431669F301F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1222166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直接连接符 25">
                    <a:extLst>
                      <a:ext uri="{FF2B5EF4-FFF2-40B4-BE49-F238E27FC236}">
                        <a16:creationId xmlns:a16="http://schemas.microsoft.com/office/drawing/2014/main" id="{D63CA54D-FE44-4545-AE09-4003656DC9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1413752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直接连接符 26">
                    <a:extLst>
                      <a:ext uri="{FF2B5EF4-FFF2-40B4-BE49-F238E27FC236}">
                        <a16:creationId xmlns:a16="http://schemas.microsoft.com/office/drawing/2014/main" id="{27F0546C-DEA2-455A-A6A6-D3D0C99E7C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1605338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直接连接符 27">
                    <a:extLst>
                      <a:ext uri="{FF2B5EF4-FFF2-40B4-BE49-F238E27FC236}">
                        <a16:creationId xmlns:a16="http://schemas.microsoft.com/office/drawing/2014/main" id="{5A990AD6-405F-414B-BAB7-55CE3B687C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1796924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直接连接符 28">
                    <a:extLst>
                      <a:ext uri="{FF2B5EF4-FFF2-40B4-BE49-F238E27FC236}">
                        <a16:creationId xmlns:a16="http://schemas.microsoft.com/office/drawing/2014/main" id="{16019D53-B5FE-4294-9AE7-35CB560703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1988510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直接连接符 29">
                    <a:extLst>
                      <a:ext uri="{FF2B5EF4-FFF2-40B4-BE49-F238E27FC236}">
                        <a16:creationId xmlns:a16="http://schemas.microsoft.com/office/drawing/2014/main" id="{C360FA5B-6401-406F-B94C-77D1C5D7D3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2180096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直接连接符 30">
                    <a:extLst>
                      <a:ext uri="{FF2B5EF4-FFF2-40B4-BE49-F238E27FC236}">
                        <a16:creationId xmlns:a16="http://schemas.microsoft.com/office/drawing/2014/main" id="{81EC9D24-872B-4967-A29D-247024639F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2371682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直接连接符 31">
                    <a:extLst>
                      <a:ext uri="{FF2B5EF4-FFF2-40B4-BE49-F238E27FC236}">
                        <a16:creationId xmlns:a16="http://schemas.microsoft.com/office/drawing/2014/main" id="{C8C44DCA-7ADB-459F-90BC-903F855392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6" y="2563266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4" name="组合 33">
                <a:extLst>
                  <a:ext uri="{FF2B5EF4-FFF2-40B4-BE49-F238E27FC236}">
                    <a16:creationId xmlns:a16="http://schemas.microsoft.com/office/drawing/2014/main" id="{913EAC91-03A4-408D-8D68-6150F698A07E}"/>
                  </a:ext>
                </a:extLst>
              </p:cNvPr>
              <p:cNvGrpSpPr/>
              <p:nvPr/>
            </p:nvGrpSpPr>
            <p:grpSpPr>
              <a:xfrm>
                <a:off x="1634837" y="4454896"/>
                <a:ext cx="1376219" cy="3345761"/>
                <a:chOff x="1279236" y="455822"/>
                <a:chExt cx="1376219" cy="3345761"/>
              </a:xfrm>
            </p:grpSpPr>
            <p:grpSp>
              <p:nvGrpSpPr>
                <p:cNvPr id="35" name="组合 34">
                  <a:extLst>
                    <a:ext uri="{FF2B5EF4-FFF2-40B4-BE49-F238E27FC236}">
                      <a16:creationId xmlns:a16="http://schemas.microsoft.com/office/drawing/2014/main" id="{62F450D3-B5DD-4544-B3E1-66DB89066CD4}"/>
                    </a:ext>
                  </a:extLst>
                </p:cNvPr>
                <p:cNvGrpSpPr/>
                <p:nvPr/>
              </p:nvGrpSpPr>
              <p:grpSpPr>
                <a:xfrm>
                  <a:off x="1279236" y="455822"/>
                  <a:ext cx="1376219" cy="2579417"/>
                  <a:chOff x="1279236" y="455822"/>
                  <a:chExt cx="1376219" cy="2579417"/>
                </a:xfrm>
              </p:grpSpPr>
              <p:cxnSp>
                <p:nvCxnSpPr>
                  <p:cNvPr id="49" name="直接连接符 48">
                    <a:extLst>
                      <a:ext uri="{FF2B5EF4-FFF2-40B4-BE49-F238E27FC236}">
                        <a16:creationId xmlns:a16="http://schemas.microsoft.com/office/drawing/2014/main" id="{C781CD2C-4192-45B9-A268-F931BBF5B69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455822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直接连接符 49">
                    <a:extLst>
                      <a:ext uri="{FF2B5EF4-FFF2-40B4-BE49-F238E27FC236}">
                        <a16:creationId xmlns:a16="http://schemas.microsoft.com/office/drawing/2014/main" id="{D0D80925-5A45-4CAC-9BE2-3DC6236870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647408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直接连接符 50">
                    <a:extLst>
                      <a:ext uri="{FF2B5EF4-FFF2-40B4-BE49-F238E27FC236}">
                        <a16:creationId xmlns:a16="http://schemas.microsoft.com/office/drawing/2014/main" id="{76392961-1BD4-4B72-98EF-C5D7BDCA3F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838994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直接连接符 51">
                    <a:extLst>
                      <a:ext uri="{FF2B5EF4-FFF2-40B4-BE49-F238E27FC236}">
                        <a16:creationId xmlns:a16="http://schemas.microsoft.com/office/drawing/2014/main" id="{BAFB80E4-D930-49E6-B858-F95D7F83F0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1030580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直接连接符 52">
                    <a:extLst>
                      <a:ext uri="{FF2B5EF4-FFF2-40B4-BE49-F238E27FC236}">
                        <a16:creationId xmlns:a16="http://schemas.microsoft.com/office/drawing/2014/main" id="{A0C23F9C-AC09-43CD-BBDD-C18273FB79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1222166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直接连接符 53">
                    <a:extLst>
                      <a:ext uri="{FF2B5EF4-FFF2-40B4-BE49-F238E27FC236}">
                        <a16:creationId xmlns:a16="http://schemas.microsoft.com/office/drawing/2014/main" id="{3AC47590-23A1-4C24-B0E9-CC369C76FD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1413752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直接连接符 54">
                    <a:extLst>
                      <a:ext uri="{FF2B5EF4-FFF2-40B4-BE49-F238E27FC236}">
                        <a16:creationId xmlns:a16="http://schemas.microsoft.com/office/drawing/2014/main" id="{8155C0E6-8218-406D-A465-2F34051E257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1605338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直接连接符 55">
                    <a:extLst>
                      <a:ext uri="{FF2B5EF4-FFF2-40B4-BE49-F238E27FC236}">
                        <a16:creationId xmlns:a16="http://schemas.microsoft.com/office/drawing/2014/main" id="{5CE9A112-F98E-48F6-8901-FAB7133ED8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1796924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直接连接符 56">
                    <a:extLst>
                      <a:ext uri="{FF2B5EF4-FFF2-40B4-BE49-F238E27FC236}">
                        <a16:creationId xmlns:a16="http://schemas.microsoft.com/office/drawing/2014/main" id="{474F1B51-CC20-4264-9192-5923DDA12C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1988510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直接连接符 57">
                    <a:extLst>
                      <a:ext uri="{FF2B5EF4-FFF2-40B4-BE49-F238E27FC236}">
                        <a16:creationId xmlns:a16="http://schemas.microsoft.com/office/drawing/2014/main" id="{19E3D3C1-0933-428A-81BC-3229785371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2180096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直接连接符 58">
                    <a:extLst>
                      <a:ext uri="{FF2B5EF4-FFF2-40B4-BE49-F238E27FC236}">
                        <a16:creationId xmlns:a16="http://schemas.microsoft.com/office/drawing/2014/main" id="{0A270691-8015-4540-836D-F43A228C11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2371682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直接连接符 59">
                    <a:extLst>
                      <a:ext uri="{FF2B5EF4-FFF2-40B4-BE49-F238E27FC236}">
                        <a16:creationId xmlns:a16="http://schemas.microsoft.com/office/drawing/2014/main" id="{0C28185D-85D0-4748-BBFD-99F7280292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6" y="2563266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6" name="组合 35">
                  <a:extLst>
                    <a:ext uri="{FF2B5EF4-FFF2-40B4-BE49-F238E27FC236}">
                      <a16:creationId xmlns:a16="http://schemas.microsoft.com/office/drawing/2014/main" id="{A3596CB5-781F-4F58-B980-8FF81F2CD7CF}"/>
                    </a:ext>
                  </a:extLst>
                </p:cNvPr>
                <p:cNvGrpSpPr/>
                <p:nvPr/>
              </p:nvGrpSpPr>
              <p:grpSpPr>
                <a:xfrm>
                  <a:off x="1279236" y="2754852"/>
                  <a:ext cx="1376218" cy="1046731"/>
                  <a:chOff x="1279237" y="455822"/>
                  <a:chExt cx="1376218" cy="1046731"/>
                </a:xfrm>
              </p:grpSpPr>
              <p:cxnSp>
                <p:nvCxnSpPr>
                  <p:cNvPr id="37" name="直接连接符 36">
                    <a:extLst>
                      <a:ext uri="{FF2B5EF4-FFF2-40B4-BE49-F238E27FC236}">
                        <a16:creationId xmlns:a16="http://schemas.microsoft.com/office/drawing/2014/main" id="{629BF8F7-520E-44E7-8861-6D8338E1CC2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455822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直接连接符 37">
                    <a:extLst>
                      <a:ext uri="{FF2B5EF4-FFF2-40B4-BE49-F238E27FC236}">
                        <a16:creationId xmlns:a16="http://schemas.microsoft.com/office/drawing/2014/main" id="{D17485F6-CF24-4367-BE67-5F52AB56BF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647408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直接连接符 38">
                    <a:extLst>
                      <a:ext uri="{FF2B5EF4-FFF2-40B4-BE49-F238E27FC236}">
                        <a16:creationId xmlns:a16="http://schemas.microsoft.com/office/drawing/2014/main" id="{7E6E9B9C-ADDB-4AAD-946C-6EC8DFA847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838994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直接连接符 39">
                    <a:extLst>
                      <a:ext uri="{FF2B5EF4-FFF2-40B4-BE49-F238E27FC236}">
                        <a16:creationId xmlns:a16="http://schemas.microsoft.com/office/drawing/2014/main" id="{2C8F2235-A935-47D9-8520-0A67BD381A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1030580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492EC812-DD39-4286-A80A-9AC49C7EDEFD}"/>
                </a:ext>
              </a:extLst>
            </p:cNvPr>
            <p:cNvSpPr/>
            <p:nvPr/>
          </p:nvSpPr>
          <p:spPr>
            <a:xfrm>
              <a:off x="1910089" y="0"/>
              <a:ext cx="156026" cy="6858000"/>
            </a:xfrm>
            <a:prstGeom prst="rect">
              <a:avLst/>
            </a:prstGeom>
            <a:solidFill>
              <a:srgbClr val="5BA7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5" name="图片 64">
            <a:extLst>
              <a:ext uri="{FF2B5EF4-FFF2-40B4-BE49-F238E27FC236}">
                <a16:creationId xmlns:a16="http://schemas.microsoft.com/office/drawing/2014/main" id="{7B44748F-1765-44A4-8153-65D37E829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3727" y="3888095"/>
            <a:ext cx="3404958" cy="2556305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39873453-A43D-48CF-8CF4-33BCA3BA2B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835" y="-134181"/>
            <a:ext cx="2636265" cy="2740279"/>
          </a:xfrm>
          <a:prstGeom prst="rect">
            <a:avLst/>
          </a:prstGeom>
        </p:spPr>
      </p:pic>
      <p:sp>
        <p:nvSpPr>
          <p:cNvPr id="68" name="椭圆 67">
            <a:extLst>
              <a:ext uri="{FF2B5EF4-FFF2-40B4-BE49-F238E27FC236}">
                <a16:creationId xmlns:a16="http://schemas.microsoft.com/office/drawing/2014/main" id="{55FF8AF6-DCFC-47BC-B383-68493E83E8E1}"/>
              </a:ext>
            </a:extLst>
          </p:cNvPr>
          <p:cNvSpPr/>
          <p:nvPr/>
        </p:nvSpPr>
        <p:spPr>
          <a:xfrm>
            <a:off x="8056334" y="5584027"/>
            <a:ext cx="459221" cy="459221"/>
          </a:xfrm>
          <a:prstGeom prst="ellipse">
            <a:avLst/>
          </a:prstGeom>
          <a:solidFill>
            <a:srgbClr val="5BA7FD"/>
          </a:solidFill>
          <a:ln w="1047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D0DB035D-8039-49EC-A9D3-0EFCABC23BE8}"/>
              </a:ext>
            </a:extLst>
          </p:cNvPr>
          <p:cNvCxnSpPr/>
          <p:nvPr/>
        </p:nvCxnSpPr>
        <p:spPr>
          <a:xfrm>
            <a:off x="11708070" y="1065419"/>
            <a:ext cx="0" cy="1315137"/>
          </a:xfrm>
          <a:prstGeom prst="line">
            <a:avLst/>
          </a:prstGeom>
          <a:ln w="920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椭圆 77">
            <a:extLst>
              <a:ext uri="{FF2B5EF4-FFF2-40B4-BE49-F238E27FC236}">
                <a16:creationId xmlns:a16="http://schemas.microsoft.com/office/drawing/2014/main" id="{B3D6FAAF-64C1-4265-A502-6E7A656EB139}"/>
              </a:ext>
            </a:extLst>
          </p:cNvPr>
          <p:cNvSpPr/>
          <p:nvPr/>
        </p:nvSpPr>
        <p:spPr>
          <a:xfrm>
            <a:off x="10674383" y="5153547"/>
            <a:ext cx="615236" cy="615236"/>
          </a:xfrm>
          <a:prstGeom prst="ellipse">
            <a:avLst/>
          </a:prstGeom>
          <a:noFill/>
          <a:ln w="1809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C4ADB7FC-431D-4364-B551-A18C377E030C}"/>
              </a:ext>
            </a:extLst>
          </p:cNvPr>
          <p:cNvSpPr txBox="1"/>
          <p:nvPr/>
        </p:nvSpPr>
        <p:spPr>
          <a:xfrm>
            <a:off x="4651159" y="2663071"/>
            <a:ext cx="6048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dirty="0" smtClean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卡通</a:t>
            </a:r>
            <a:r>
              <a:rPr lang="zh-CN" alt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创意模板</a:t>
            </a:r>
            <a:r>
              <a:rPr lang="en-US" altLang="zh-C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5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椭圆 81">
            <a:extLst>
              <a:ext uri="{FF2B5EF4-FFF2-40B4-BE49-F238E27FC236}">
                <a16:creationId xmlns:a16="http://schemas.microsoft.com/office/drawing/2014/main" id="{9D546446-34CC-4F34-B7D3-ACD250F644F6}"/>
              </a:ext>
            </a:extLst>
          </p:cNvPr>
          <p:cNvSpPr/>
          <p:nvPr/>
        </p:nvSpPr>
        <p:spPr>
          <a:xfrm>
            <a:off x="7041842" y="875711"/>
            <a:ext cx="288106" cy="28810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椭圆 82">
            <a:extLst>
              <a:ext uri="{FF2B5EF4-FFF2-40B4-BE49-F238E27FC236}">
                <a16:creationId xmlns:a16="http://schemas.microsoft.com/office/drawing/2014/main" id="{FC7B563E-8A76-4C9E-8D76-9AFA2A2851C2}"/>
              </a:ext>
            </a:extLst>
          </p:cNvPr>
          <p:cNvSpPr/>
          <p:nvPr/>
        </p:nvSpPr>
        <p:spPr>
          <a:xfrm>
            <a:off x="9643789" y="1364890"/>
            <a:ext cx="176509" cy="17650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椭圆 83">
            <a:extLst>
              <a:ext uri="{FF2B5EF4-FFF2-40B4-BE49-F238E27FC236}">
                <a16:creationId xmlns:a16="http://schemas.microsoft.com/office/drawing/2014/main" id="{1843F30F-DA77-4E8B-A28E-C7273E37F5AB}"/>
              </a:ext>
            </a:extLst>
          </p:cNvPr>
          <p:cNvSpPr/>
          <p:nvPr/>
        </p:nvSpPr>
        <p:spPr>
          <a:xfrm>
            <a:off x="6397013" y="5105455"/>
            <a:ext cx="176509" cy="17650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A8AF0958-6EB4-43E5-9EB2-480D1A399901}"/>
              </a:ext>
            </a:extLst>
          </p:cNvPr>
          <p:cNvCxnSpPr>
            <a:cxnSpLocks/>
          </p:cNvCxnSpPr>
          <p:nvPr/>
        </p:nvCxnSpPr>
        <p:spPr>
          <a:xfrm>
            <a:off x="10603793" y="1566414"/>
            <a:ext cx="0" cy="582724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5899E068-CA5D-4899-BF83-5AB79D825E88}"/>
              </a:ext>
            </a:extLst>
          </p:cNvPr>
          <p:cNvCxnSpPr>
            <a:cxnSpLocks/>
          </p:cNvCxnSpPr>
          <p:nvPr/>
        </p:nvCxnSpPr>
        <p:spPr>
          <a:xfrm>
            <a:off x="3658521" y="173656"/>
            <a:ext cx="0" cy="582724"/>
          </a:xfrm>
          <a:prstGeom prst="line">
            <a:avLst/>
          </a:prstGeom>
          <a:ln w="130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>
            <a:extLst>
              <a:ext uri="{FF2B5EF4-FFF2-40B4-BE49-F238E27FC236}">
                <a16:creationId xmlns:a16="http://schemas.microsoft.com/office/drawing/2014/main" id="{4C49169B-6743-4792-9EE8-DEDDEFCDEC5E}"/>
              </a:ext>
            </a:extLst>
          </p:cNvPr>
          <p:cNvCxnSpPr>
            <a:cxnSpLocks/>
          </p:cNvCxnSpPr>
          <p:nvPr/>
        </p:nvCxnSpPr>
        <p:spPr>
          <a:xfrm flipH="1">
            <a:off x="4782099" y="3702275"/>
            <a:ext cx="1469417" cy="0"/>
          </a:xfrm>
          <a:prstGeom prst="line">
            <a:avLst/>
          </a:prstGeom>
          <a:ln w="130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椭圆 87">
            <a:extLst>
              <a:ext uri="{FF2B5EF4-FFF2-40B4-BE49-F238E27FC236}">
                <a16:creationId xmlns:a16="http://schemas.microsoft.com/office/drawing/2014/main" id="{E5A0C724-6741-4D57-BEE6-4C1D4D075872}"/>
              </a:ext>
            </a:extLst>
          </p:cNvPr>
          <p:cNvSpPr/>
          <p:nvPr/>
        </p:nvSpPr>
        <p:spPr>
          <a:xfrm>
            <a:off x="5957344" y="1841257"/>
            <a:ext cx="176509" cy="17650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H="1" flipV="1">
            <a:off x="8760903" y="4931288"/>
            <a:ext cx="1678499" cy="138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3105759" y="2606098"/>
            <a:ext cx="1436823" cy="1185364"/>
            <a:chOff x="3105759" y="2606098"/>
            <a:chExt cx="1436823" cy="1185364"/>
          </a:xfrm>
        </p:grpSpPr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id="{2DE594BE-F5C6-4B3B-8BBE-8B4E715DB94E}"/>
                </a:ext>
              </a:extLst>
            </p:cNvPr>
            <p:cNvCxnSpPr>
              <a:cxnSpLocks/>
            </p:cNvCxnSpPr>
            <p:nvPr/>
          </p:nvCxnSpPr>
          <p:spPr>
            <a:xfrm>
              <a:off x="3105759" y="2884127"/>
              <a:ext cx="0" cy="903791"/>
            </a:xfrm>
            <a:prstGeom prst="line">
              <a:avLst/>
            </a:prstGeom>
            <a:ln w="130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9" name="Picture 2" descr="C:\Users\Maibenben\Desktop\3f7711615478899ab8a92f5fb23efbfa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3118459" y="2606098"/>
              <a:ext cx="1424123" cy="1185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3561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000">
        <p14:switch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8" grpId="0" animBg="1"/>
      <p:bldP spid="79" grpId="0"/>
      <p:bldP spid="82" grpId="0" animBg="1"/>
      <p:bldP spid="83" grpId="0" animBg="1"/>
      <p:bldP spid="84" grpId="0" animBg="1"/>
      <p:bldP spid="8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:a16="http://schemas.microsoft.com/office/drawing/2014/main" id="{5F7084D0-C5D0-4F20-89D8-40D8B9FCE822}"/>
              </a:ext>
            </a:extLst>
          </p:cNvPr>
          <p:cNvGrpSpPr/>
          <p:nvPr/>
        </p:nvGrpSpPr>
        <p:grpSpPr>
          <a:xfrm rot="16200000">
            <a:off x="9197773" y="4760962"/>
            <a:ext cx="2180892" cy="133118"/>
            <a:chOff x="1205579" y="4054663"/>
            <a:chExt cx="6711828" cy="1448655"/>
          </a:xfrm>
        </p:grpSpPr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3C7F4BB6-8A09-4539-9D5A-1646A226B642}"/>
                </a:ext>
              </a:extLst>
            </p:cNvPr>
            <p:cNvSpPr/>
            <p:nvPr/>
          </p:nvSpPr>
          <p:spPr>
            <a:xfrm>
              <a:off x="1325924" y="4655997"/>
              <a:ext cx="6471138" cy="847321"/>
            </a:xfrm>
            <a:custGeom>
              <a:avLst/>
              <a:gdLst>
                <a:gd name="connsiteX0" fmla="*/ 0 w 7033846"/>
                <a:gd name="connsiteY0" fmla="*/ 538593 h 850188"/>
                <a:gd name="connsiteX1" fmla="*/ 1607736 w 7033846"/>
                <a:gd name="connsiteY1" fmla="*/ 6030 h 850188"/>
                <a:gd name="connsiteX2" fmla="*/ 2391508 w 7033846"/>
                <a:gd name="connsiteY2" fmla="*/ 850092 h 850188"/>
                <a:gd name="connsiteX3" fmla="*/ 3205424 w 7033846"/>
                <a:gd name="connsiteY3" fmla="*/ 66320 h 850188"/>
                <a:gd name="connsiteX4" fmla="*/ 4180114 w 7033846"/>
                <a:gd name="connsiteY4" fmla="*/ 769705 h 850188"/>
                <a:gd name="connsiteX5" fmla="*/ 4903595 w 7033846"/>
                <a:gd name="connsiteY5" fmla="*/ 86417 h 850188"/>
                <a:gd name="connsiteX6" fmla="*/ 5888334 w 7033846"/>
                <a:gd name="connsiteY6" fmla="*/ 809898 h 850188"/>
                <a:gd name="connsiteX7" fmla="*/ 6702250 w 7033846"/>
                <a:gd name="connsiteY7" fmla="*/ 96465 h 850188"/>
                <a:gd name="connsiteX8" fmla="*/ 7033846 w 7033846"/>
                <a:gd name="connsiteY8" fmla="*/ 66320 h 850188"/>
                <a:gd name="connsiteX0" fmla="*/ 0 w 6371023"/>
                <a:gd name="connsiteY0" fmla="*/ 606064 h 847321"/>
                <a:gd name="connsiteX1" fmla="*/ 944913 w 6371023"/>
                <a:gd name="connsiteY1" fmla="*/ 3163 h 847321"/>
                <a:gd name="connsiteX2" fmla="*/ 1728685 w 6371023"/>
                <a:gd name="connsiteY2" fmla="*/ 847225 h 847321"/>
                <a:gd name="connsiteX3" fmla="*/ 2542601 w 6371023"/>
                <a:gd name="connsiteY3" fmla="*/ 63453 h 847321"/>
                <a:gd name="connsiteX4" fmla="*/ 3517291 w 6371023"/>
                <a:gd name="connsiteY4" fmla="*/ 766838 h 847321"/>
                <a:gd name="connsiteX5" fmla="*/ 4240772 w 6371023"/>
                <a:gd name="connsiteY5" fmla="*/ 83550 h 847321"/>
                <a:gd name="connsiteX6" fmla="*/ 5225511 w 6371023"/>
                <a:gd name="connsiteY6" fmla="*/ 807031 h 847321"/>
                <a:gd name="connsiteX7" fmla="*/ 6039427 w 6371023"/>
                <a:gd name="connsiteY7" fmla="*/ 93598 h 847321"/>
                <a:gd name="connsiteX8" fmla="*/ 6371023 w 6371023"/>
                <a:gd name="connsiteY8" fmla="*/ 63453 h 84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71023" h="847321">
                  <a:moveTo>
                    <a:pt x="0" y="606064"/>
                  </a:moveTo>
                  <a:cubicBezTo>
                    <a:pt x="604575" y="313824"/>
                    <a:pt x="656799" y="-37030"/>
                    <a:pt x="944913" y="3163"/>
                  </a:cubicBezTo>
                  <a:cubicBezTo>
                    <a:pt x="1233027" y="43356"/>
                    <a:pt x="1462404" y="837177"/>
                    <a:pt x="1728685" y="847225"/>
                  </a:cubicBezTo>
                  <a:cubicBezTo>
                    <a:pt x="1994966" y="857273"/>
                    <a:pt x="2244500" y="76851"/>
                    <a:pt x="2542601" y="63453"/>
                  </a:cubicBezTo>
                  <a:cubicBezTo>
                    <a:pt x="2840702" y="50055"/>
                    <a:pt x="3234263" y="763489"/>
                    <a:pt x="3517291" y="766838"/>
                  </a:cubicBezTo>
                  <a:cubicBezTo>
                    <a:pt x="3800319" y="770187"/>
                    <a:pt x="3956069" y="76851"/>
                    <a:pt x="4240772" y="83550"/>
                  </a:cubicBezTo>
                  <a:cubicBezTo>
                    <a:pt x="4525475" y="90249"/>
                    <a:pt x="4925735" y="805356"/>
                    <a:pt x="5225511" y="807031"/>
                  </a:cubicBezTo>
                  <a:cubicBezTo>
                    <a:pt x="5525287" y="808706"/>
                    <a:pt x="5848508" y="217528"/>
                    <a:pt x="6039427" y="93598"/>
                  </a:cubicBezTo>
                  <a:cubicBezTo>
                    <a:pt x="6230346" y="-30332"/>
                    <a:pt x="6300684" y="16560"/>
                    <a:pt x="6371023" y="63453"/>
                  </a:cubicBezTo>
                </a:path>
              </a:pathLst>
            </a:custGeom>
            <a:noFill/>
            <a:ln w="76200">
              <a:solidFill>
                <a:srgbClr val="E469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46988"/>
                </a:solidFill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ED87A816-A671-44EF-AFCA-12AAB21CDCC7}"/>
                </a:ext>
              </a:extLst>
            </p:cNvPr>
            <p:cNvSpPr/>
            <p:nvPr/>
          </p:nvSpPr>
          <p:spPr>
            <a:xfrm>
              <a:off x="1205579" y="4514307"/>
              <a:ext cx="330413" cy="973961"/>
            </a:xfrm>
            <a:prstGeom prst="ellipse">
              <a:avLst/>
            </a:prstGeom>
            <a:solidFill>
              <a:srgbClr val="E46988"/>
            </a:solidFill>
            <a:ln>
              <a:solidFill>
                <a:srgbClr val="E469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46988"/>
                </a:solidFill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D7E930C3-1E84-404C-BAA7-7D82A1D8AD7B}"/>
                </a:ext>
              </a:extLst>
            </p:cNvPr>
            <p:cNvSpPr/>
            <p:nvPr/>
          </p:nvSpPr>
          <p:spPr>
            <a:xfrm>
              <a:off x="7546693" y="4054663"/>
              <a:ext cx="370714" cy="946624"/>
            </a:xfrm>
            <a:prstGeom prst="ellipse">
              <a:avLst/>
            </a:prstGeom>
            <a:solidFill>
              <a:srgbClr val="E46988"/>
            </a:solidFill>
            <a:ln>
              <a:solidFill>
                <a:srgbClr val="E469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46988"/>
                </a:solidFill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C1F9CDE-AA9A-43B1-A32C-E765111B0DBF}"/>
              </a:ext>
            </a:extLst>
          </p:cNvPr>
          <p:cNvGrpSpPr/>
          <p:nvPr/>
        </p:nvGrpSpPr>
        <p:grpSpPr>
          <a:xfrm rot="16200000">
            <a:off x="3756655" y="4829791"/>
            <a:ext cx="2180892" cy="133118"/>
            <a:chOff x="1205579" y="4054663"/>
            <a:chExt cx="6711828" cy="1448655"/>
          </a:xfrm>
        </p:grpSpPr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AAB97DBB-B22E-4040-9676-2F4BCB5D29B6}"/>
                </a:ext>
              </a:extLst>
            </p:cNvPr>
            <p:cNvSpPr/>
            <p:nvPr/>
          </p:nvSpPr>
          <p:spPr>
            <a:xfrm>
              <a:off x="1325924" y="4655997"/>
              <a:ext cx="6471138" cy="847321"/>
            </a:xfrm>
            <a:custGeom>
              <a:avLst/>
              <a:gdLst>
                <a:gd name="connsiteX0" fmla="*/ 0 w 7033846"/>
                <a:gd name="connsiteY0" fmla="*/ 538593 h 850188"/>
                <a:gd name="connsiteX1" fmla="*/ 1607736 w 7033846"/>
                <a:gd name="connsiteY1" fmla="*/ 6030 h 850188"/>
                <a:gd name="connsiteX2" fmla="*/ 2391508 w 7033846"/>
                <a:gd name="connsiteY2" fmla="*/ 850092 h 850188"/>
                <a:gd name="connsiteX3" fmla="*/ 3205424 w 7033846"/>
                <a:gd name="connsiteY3" fmla="*/ 66320 h 850188"/>
                <a:gd name="connsiteX4" fmla="*/ 4180114 w 7033846"/>
                <a:gd name="connsiteY4" fmla="*/ 769705 h 850188"/>
                <a:gd name="connsiteX5" fmla="*/ 4903595 w 7033846"/>
                <a:gd name="connsiteY5" fmla="*/ 86417 h 850188"/>
                <a:gd name="connsiteX6" fmla="*/ 5888334 w 7033846"/>
                <a:gd name="connsiteY6" fmla="*/ 809898 h 850188"/>
                <a:gd name="connsiteX7" fmla="*/ 6702250 w 7033846"/>
                <a:gd name="connsiteY7" fmla="*/ 96465 h 850188"/>
                <a:gd name="connsiteX8" fmla="*/ 7033846 w 7033846"/>
                <a:gd name="connsiteY8" fmla="*/ 66320 h 850188"/>
                <a:gd name="connsiteX0" fmla="*/ 0 w 6371023"/>
                <a:gd name="connsiteY0" fmla="*/ 606064 h 847321"/>
                <a:gd name="connsiteX1" fmla="*/ 944913 w 6371023"/>
                <a:gd name="connsiteY1" fmla="*/ 3163 h 847321"/>
                <a:gd name="connsiteX2" fmla="*/ 1728685 w 6371023"/>
                <a:gd name="connsiteY2" fmla="*/ 847225 h 847321"/>
                <a:gd name="connsiteX3" fmla="*/ 2542601 w 6371023"/>
                <a:gd name="connsiteY3" fmla="*/ 63453 h 847321"/>
                <a:gd name="connsiteX4" fmla="*/ 3517291 w 6371023"/>
                <a:gd name="connsiteY4" fmla="*/ 766838 h 847321"/>
                <a:gd name="connsiteX5" fmla="*/ 4240772 w 6371023"/>
                <a:gd name="connsiteY5" fmla="*/ 83550 h 847321"/>
                <a:gd name="connsiteX6" fmla="*/ 5225511 w 6371023"/>
                <a:gd name="connsiteY6" fmla="*/ 807031 h 847321"/>
                <a:gd name="connsiteX7" fmla="*/ 6039427 w 6371023"/>
                <a:gd name="connsiteY7" fmla="*/ 93598 h 847321"/>
                <a:gd name="connsiteX8" fmla="*/ 6371023 w 6371023"/>
                <a:gd name="connsiteY8" fmla="*/ 63453 h 84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71023" h="847321">
                  <a:moveTo>
                    <a:pt x="0" y="606064"/>
                  </a:moveTo>
                  <a:cubicBezTo>
                    <a:pt x="604575" y="313824"/>
                    <a:pt x="656799" y="-37030"/>
                    <a:pt x="944913" y="3163"/>
                  </a:cubicBezTo>
                  <a:cubicBezTo>
                    <a:pt x="1233027" y="43356"/>
                    <a:pt x="1462404" y="837177"/>
                    <a:pt x="1728685" y="847225"/>
                  </a:cubicBezTo>
                  <a:cubicBezTo>
                    <a:pt x="1994966" y="857273"/>
                    <a:pt x="2244500" y="76851"/>
                    <a:pt x="2542601" y="63453"/>
                  </a:cubicBezTo>
                  <a:cubicBezTo>
                    <a:pt x="2840702" y="50055"/>
                    <a:pt x="3234263" y="763489"/>
                    <a:pt x="3517291" y="766838"/>
                  </a:cubicBezTo>
                  <a:cubicBezTo>
                    <a:pt x="3800319" y="770187"/>
                    <a:pt x="3956069" y="76851"/>
                    <a:pt x="4240772" y="83550"/>
                  </a:cubicBezTo>
                  <a:cubicBezTo>
                    <a:pt x="4525475" y="90249"/>
                    <a:pt x="4925735" y="805356"/>
                    <a:pt x="5225511" y="807031"/>
                  </a:cubicBezTo>
                  <a:cubicBezTo>
                    <a:pt x="5525287" y="808706"/>
                    <a:pt x="5848508" y="217528"/>
                    <a:pt x="6039427" y="93598"/>
                  </a:cubicBezTo>
                  <a:cubicBezTo>
                    <a:pt x="6230346" y="-30332"/>
                    <a:pt x="6300684" y="16560"/>
                    <a:pt x="6371023" y="63453"/>
                  </a:cubicBezTo>
                </a:path>
              </a:pathLst>
            </a:custGeom>
            <a:noFill/>
            <a:ln w="76200">
              <a:solidFill>
                <a:srgbClr val="E469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46988"/>
                </a:solidFill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18C094DE-3872-431E-83D3-5FB62CE0A31A}"/>
                </a:ext>
              </a:extLst>
            </p:cNvPr>
            <p:cNvSpPr/>
            <p:nvPr/>
          </p:nvSpPr>
          <p:spPr>
            <a:xfrm>
              <a:off x="1205579" y="4514307"/>
              <a:ext cx="330413" cy="973961"/>
            </a:xfrm>
            <a:prstGeom prst="ellipse">
              <a:avLst/>
            </a:prstGeom>
            <a:solidFill>
              <a:srgbClr val="E46988"/>
            </a:solidFill>
            <a:ln>
              <a:solidFill>
                <a:srgbClr val="E469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46988"/>
                </a:solidFill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33E7F5C1-7569-4D14-9736-F465F24A4746}"/>
                </a:ext>
              </a:extLst>
            </p:cNvPr>
            <p:cNvSpPr/>
            <p:nvPr/>
          </p:nvSpPr>
          <p:spPr>
            <a:xfrm>
              <a:off x="7546693" y="4054663"/>
              <a:ext cx="370714" cy="946624"/>
            </a:xfrm>
            <a:prstGeom prst="ellipse">
              <a:avLst/>
            </a:prstGeom>
            <a:solidFill>
              <a:srgbClr val="E46988"/>
            </a:solidFill>
            <a:ln>
              <a:solidFill>
                <a:srgbClr val="E469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46988"/>
                </a:solidFill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55BE20EE-C646-4547-A22C-2E465C66ED2E}"/>
              </a:ext>
            </a:extLst>
          </p:cNvPr>
          <p:cNvGrpSpPr/>
          <p:nvPr/>
        </p:nvGrpSpPr>
        <p:grpSpPr>
          <a:xfrm>
            <a:off x="472967" y="504496"/>
            <a:ext cx="11256580" cy="6127532"/>
            <a:chOff x="220717" y="178677"/>
            <a:chExt cx="11666483" cy="656896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41C37D4C-EC29-4A92-A11C-479DC0FD910B}"/>
                </a:ext>
              </a:extLst>
            </p:cNvPr>
            <p:cNvSpPr/>
            <p:nvPr/>
          </p:nvSpPr>
          <p:spPr>
            <a:xfrm>
              <a:off x="220717" y="210207"/>
              <a:ext cx="11666483" cy="6495393"/>
            </a:xfrm>
            <a:prstGeom prst="rect">
              <a:avLst/>
            </a:prstGeom>
            <a:noFill/>
            <a:ln w="76200">
              <a:solidFill>
                <a:srgbClr val="E469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F1762C02-EE63-4602-97BE-27C1CF5FCE05}"/>
                </a:ext>
              </a:extLst>
            </p:cNvPr>
            <p:cNvCxnSpPr>
              <a:stCxn id="3" idx="0"/>
            </p:cNvCxnSpPr>
            <p:nvPr/>
          </p:nvCxnSpPr>
          <p:spPr>
            <a:xfrm>
              <a:off x="6053959" y="210207"/>
              <a:ext cx="5833241" cy="0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EC1EEEBF-8E47-4421-9AF1-5E4E72B78CDD}"/>
                </a:ext>
              </a:extLst>
            </p:cNvPr>
            <p:cNvCxnSpPr/>
            <p:nvPr/>
          </p:nvCxnSpPr>
          <p:spPr>
            <a:xfrm>
              <a:off x="6053959" y="6700345"/>
              <a:ext cx="5833241" cy="0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1430F575-6974-45D9-B9A1-4957A23502BE}"/>
                </a:ext>
              </a:extLst>
            </p:cNvPr>
            <p:cNvCxnSpPr>
              <a:cxnSpLocks/>
            </p:cNvCxnSpPr>
            <p:nvPr/>
          </p:nvCxnSpPr>
          <p:spPr>
            <a:xfrm>
              <a:off x="11887200" y="178677"/>
              <a:ext cx="0" cy="6568965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泪滴形 13">
            <a:extLst>
              <a:ext uri="{FF2B5EF4-FFF2-40B4-BE49-F238E27FC236}">
                <a16:creationId xmlns:a16="http://schemas.microsoft.com/office/drawing/2014/main" id="{9364FF2E-479D-494F-985F-CBCB0CE5CAB0}"/>
              </a:ext>
            </a:extLst>
          </p:cNvPr>
          <p:cNvSpPr/>
          <p:nvPr/>
        </p:nvSpPr>
        <p:spPr>
          <a:xfrm rot="8100000">
            <a:off x="1341785" y="1867248"/>
            <a:ext cx="1657350" cy="1657350"/>
          </a:xfrm>
          <a:prstGeom prst="teardrop">
            <a:avLst/>
          </a:prstGeom>
          <a:solidFill>
            <a:srgbClr val="5BA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/>
          </a:p>
        </p:txBody>
      </p:sp>
      <p:sp>
        <p:nvSpPr>
          <p:cNvPr id="15" name="泪滴形 14">
            <a:extLst>
              <a:ext uri="{FF2B5EF4-FFF2-40B4-BE49-F238E27FC236}">
                <a16:creationId xmlns:a16="http://schemas.microsoft.com/office/drawing/2014/main" id="{4246BC5B-1C4F-41FB-BE4B-DB1CD40CA6A2}"/>
              </a:ext>
            </a:extLst>
          </p:cNvPr>
          <p:cNvSpPr/>
          <p:nvPr/>
        </p:nvSpPr>
        <p:spPr>
          <a:xfrm rot="8100000">
            <a:off x="4057998" y="1867248"/>
            <a:ext cx="1657350" cy="1657350"/>
          </a:xfrm>
          <a:prstGeom prst="teardrop">
            <a:avLst/>
          </a:prstGeom>
          <a:solidFill>
            <a:srgbClr val="E469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/>
          </a:p>
        </p:txBody>
      </p:sp>
      <p:sp>
        <p:nvSpPr>
          <p:cNvPr id="16" name="泪滴形 15">
            <a:extLst>
              <a:ext uri="{FF2B5EF4-FFF2-40B4-BE49-F238E27FC236}">
                <a16:creationId xmlns:a16="http://schemas.microsoft.com/office/drawing/2014/main" id="{400211DB-9A9D-4CFA-A5FE-F8D819E6EA7D}"/>
              </a:ext>
            </a:extLst>
          </p:cNvPr>
          <p:cNvSpPr/>
          <p:nvPr/>
        </p:nvSpPr>
        <p:spPr>
          <a:xfrm rot="8100000">
            <a:off x="6772623" y="1867248"/>
            <a:ext cx="1657350" cy="1657350"/>
          </a:xfrm>
          <a:prstGeom prst="teardrop">
            <a:avLst/>
          </a:prstGeom>
          <a:solidFill>
            <a:srgbClr val="5BA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/>
          </a:p>
        </p:txBody>
      </p:sp>
      <p:sp>
        <p:nvSpPr>
          <p:cNvPr id="17" name="泪滴形 16">
            <a:extLst>
              <a:ext uri="{FF2B5EF4-FFF2-40B4-BE49-F238E27FC236}">
                <a16:creationId xmlns:a16="http://schemas.microsoft.com/office/drawing/2014/main" id="{B18EF00F-8F08-4FCE-864C-AE3E068AEA90}"/>
              </a:ext>
            </a:extLst>
          </p:cNvPr>
          <p:cNvSpPr/>
          <p:nvPr/>
        </p:nvSpPr>
        <p:spPr>
          <a:xfrm rot="8100000">
            <a:off x="9488835" y="1867248"/>
            <a:ext cx="1657350" cy="1657350"/>
          </a:xfrm>
          <a:prstGeom prst="teardrop">
            <a:avLst/>
          </a:prstGeom>
          <a:solidFill>
            <a:srgbClr val="E469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/>
          </a:p>
        </p:txBody>
      </p:sp>
      <p:sp>
        <p:nvSpPr>
          <p:cNvPr id="18" name="泪滴形 17">
            <a:extLst>
              <a:ext uri="{FF2B5EF4-FFF2-40B4-BE49-F238E27FC236}">
                <a16:creationId xmlns:a16="http://schemas.microsoft.com/office/drawing/2014/main" id="{85966C5A-98EE-418F-A562-CD8022E03989}"/>
              </a:ext>
            </a:extLst>
          </p:cNvPr>
          <p:cNvSpPr/>
          <p:nvPr/>
        </p:nvSpPr>
        <p:spPr>
          <a:xfrm rot="8100000">
            <a:off x="1277745" y="1805305"/>
            <a:ext cx="1657350" cy="1657350"/>
          </a:xfrm>
          <a:prstGeom prst="teardrop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/>
          </a:p>
        </p:txBody>
      </p:sp>
      <p:sp>
        <p:nvSpPr>
          <p:cNvPr id="19" name="泪滴形 18">
            <a:extLst>
              <a:ext uri="{FF2B5EF4-FFF2-40B4-BE49-F238E27FC236}">
                <a16:creationId xmlns:a16="http://schemas.microsoft.com/office/drawing/2014/main" id="{1235ABA2-50EC-4DB9-B128-6B930DF0D446}"/>
              </a:ext>
            </a:extLst>
          </p:cNvPr>
          <p:cNvSpPr/>
          <p:nvPr/>
        </p:nvSpPr>
        <p:spPr>
          <a:xfrm rot="8100000">
            <a:off x="3951867" y="1821114"/>
            <a:ext cx="1657350" cy="1657350"/>
          </a:xfrm>
          <a:prstGeom prst="teardrop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/>
          </a:p>
        </p:txBody>
      </p:sp>
      <p:sp>
        <p:nvSpPr>
          <p:cNvPr id="20" name="泪滴形 19">
            <a:extLst>
              <a:ext uri="{FF2B5EF4-FFF2-40B4-BE49-F238E27FC236}">
                <a16:creationId xmlns:a16="http://schemas.microsoft.com/office/drawing/2014/main" id="{2E280164-29B6-4AF0-8608-884EC971C6CB}"/>
              </a:ext>
            </a:extLst>
          </p:cNvPr>
          <p:cNvSpPr/>
          <p:nvPr/>
        </p:nvSpPr>
        <p:spPr>
          <a:xfrm rot="8100000">
            <a:off x="6675270" y="1833411"/>
            <a:ext cx="1657350" cy="1657350"/>
          </a:xfrm>
          <a:prstGeom prst="teardrop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/>
          </a:p>
        </p:txBody>
      </p:sp>
      <p:sp>
        <p:nvSpPr>
          <p:cNvPr id="22" name="泪滴形 21">
            <a:extLst>
              <a:ext uri="{FF2B5EF4-FFF2-40B4-BE49-F238E27FC236}">
                <a16:creationId xmlns:a16="http://schemas.microsoft.com/office/drawing/2014/main" id="{D365D502-6ACC-4AD7-B476-690A6D70C27E}"/>
              </a:ext>
            </a:extLst>
          </p:cNvPr>
          <p:cNvSpPr/>
          <p:nvPr/>
        </p:nvSpPr>
        <p:spPr>
          <a:xfrm rot="8100000">
            <a:off x="9422710" y="1849532"/>
            <a:ext cx="1657350" cy="1657350"/>
          </a:xfrm>
          <a:prstGeom prst="teardrop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/>
          </a:p>
        </p:txBody>
      </p:sp>
      <p:sp>
        <p:nvSpPr>
          <p:cNvPr id="31" name="文本框 18">
            <a:extLst>
              <a:ext uri="{FF2B5EF4-FFF2-40B4-BE49-F238E27FC236}">
                <a16:creationId xmlns:a16="http://schemas.microsoft.com/office/drawing/2014/main" id="{D0CAFFF3-02FA-4514-97CF-838DF4794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538" y="4160007"/>
            <a:ext cx="2500469" cy="136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92" tIns="34296" rIns="68592" bIns="3429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</a:t>
            </a:r>
            <a:r>
              <a:rPr lang="en-US" altLang="zh-CN" sz="1200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200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200" spc="600" dirty="0">
              <a:solidFill>
                <a:srgbClr val="E469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18">
            <a:extLst>
              <a:ext uri="{FF2B5EF4-FFF2-40B4-BE49-F238E27FC236}">
                <a16:creationId xmlns:a16="http://schemas.microsoft.com/office/drawing/2014/main" id="{143E28B6-99B3-465A-91EC-C4361A864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74" y="4215388"/>
            <a:ext cx="2500469" cy="136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92" tIns="34296" rIns="68592" bIns="3429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</a:t>
            </a:r>
            <a:r>
              <a:rPr lang="en-US" altLang="zh-CN" sz="1200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200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200" spc="600" dirty="0">
              <a:solidFill>
                <a:srgbClr val="E469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79C4253C-FDE9-4108-BD82-37ECB766B381}"/>
              </a:ext>
            </a:extLst>
          </p:cNvPr>
          <p:cNvSpPr/>
          <p:nvPr/>
        </p:nvSpPr>
        <p:spPr>
          <a:xfrm>
            <a:off x="4715128" y="219403"/>
            <a:ext cx="2749472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4400" spc="600" dirty="0" smtClean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4400" spc="600" dirty="0" smtClean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4400" spc="600" dirty="0">
              <a:solidFill>
                <a:srgbClr val="5BA7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58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5BE20EE-C646-4547-A22C-2E465C66ED2E}"/>
              </a:ext>
            </a:extLst>
          </p:cNvPr>
          <p:cNvGrpSpPr/>
          <p:nvPr/>
        </p:nvGrpSpPr>
        <p:grpSpPr>
          <a:xfrm>
            <a:off x="472967" y="504496"/>
            <a:ext cx="11256580" cy="6127532"/>
            <a:chOff x="220717" y="178677"/>
            <a:chExt cx="11666483" cy="656896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41C37D4C-EC29-4A92-A11C-479DC0FD910B}"/>
                </a:ext>
              </a:extLst>
            </p:cNvPr>
            <p:cNvSpPr/>
            <p:nvPr/>
          </p:nvSpPr>
          <p:spPr>
            <a:xfrm>
              <a:off x="220717" y="210207"/>
              <a:ext cx="11666483" cy="6495393"/>
            </a:xfrm>
            <a:prstGeom prst="rect">
              <a:avLst/>
            </a:prstGeom>
            <a:noFill/>
            <a:ln w="76200">
              <a:solidFill>
                <a:srgbClr val="E469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F1762C02-EE63-4602-97BE-27C1CF5FCE05}"/>
                </a:ext>
              </a:extLst>
            </p:cNvPr>
            <p:cNvCxnSpPr>
              <a:stCxn id="3" idx="0"/>
            </p:cNvCxnSpPr>
            <p:nvPr/>
          </p:nvCxnSpPr>
          <p:spPr>
            <a:xfrm>
              <a:off x="6053959" y="210207"/>
              <a:ext cx="5833241" cy="0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EC1EEEBF-8E47-4421-9AF1-5E4E72B78CDD}"/>
                </a:ext>
              </a:extLst>
            </p:cNvPr>
            <p:cNvCxnSpPr/>
            <p:nvPr/>
          </p:nvCxnSpPr>
          <p:spPr>
            <a:xfrm>
              <a:off x="6053959" y="6700345"/>
              <a:ext cx="5833241" cy="0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1430F575-6974-45D9-B9A1-4957A23502BE}"/>
                </a:ext>
              </a:extLst>
            </p:cNvPr>
            <p:cNvCxnSpPr>
              <a:cxnSpLocks/>
            </p:cNvCxnSpPr>
            <p:nvPr/>
          </p:nvCxnSpPr>
          <p:spPr>
            <a:xfrm>
              <a:off x="11887200" y="178677"/>
              <a:ext cx="0" cy="6568965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60328B6-09AB-4370-B031-E606080DF459}"/>
              </a:ext>
            </a:extLst>
          </p:cNvPr>
          <p:cNvGrpSpPr/>
          <p:nvPr/>
        </p:nvGrpSpPr>
        <p:grpSpPr>
          <a:xfrm>
            <a:off x="7231898" y="2269653"/>
            <a:ext cx="3183107" cy="2735903"/>
            <a:chOff x="2093519" y="2429272"/>
            <a:chExt cx="2307859" cy="1936555"/>
          </a:xfrm>
        </p:grpSpPr>
        <p:sp>
          <p:nvSpPr>
            <p:cNvPr id="15" name="矩形 59">
              <a:extLst>
                <a:ext uri="{FF2B5EF4-FFF2-40B4-BE49-F238E27FC236}">
                  <a16:creationId xmlns:a16="http://schemas.microsoft.com/office/drawing/2014/main" id="{E841F44E-2448-4763-8738-38BC0E5333CD}"/>
                </a:ext>
              </a:extLst>
            </p:cNvPr>
            <p:cNvSpPr/>
            <p:nvPr/>
          </p:nvSpPr>
          <p:spPr>
            <a:xfrm rot="20747512">
              <a:off x="2093519" y="2457131"/>
              <a:ext cx="2053719" cy="814320"/>
            </a:xfrm>
            <a:custGeom>
              <a:avLst/>
              <a:gdLst>
                <a:gd name="connsiteX0" fmla="*/ 0 w 1725214"/>
                <a:gd name="connsiteY0" fmla="*/ 0 h 1725214"/>
                <a:gd name="connsiteX1" fmla="*/ 1725214 w 1725214"/>
                <a:gd name="connsiteY1" fmla="*/ 0 h 1725214"/>
                <a:gd name="connsiteX2" fmla="*/ 1725214 w 1725214"/>
                <a:gd name="connsiteY2" fmla="*/ 1725214 h 1725214"/>
                <a:gd name="connsiteX3" fmla="*/ 0 w 1725214"/>
                <a:gd name="connsiteY3" fmla="*/ 1725214 h 1725214"/>
                <a:gd name="connsiteX4" fmla="*/ 0 w 1725214"/>
                <a:gd name="connsiteY4" fmla="*/ 0 h 1725214"/>
                <a:gd name="connsiteX0" fmla="*/ 100484 w 1725214"/>
                <a:gd name="connsiteY0" fmla="*/ 271305 h 1725214"/>
                <a:gd name="connsiteX1" fmla="*/ 1725214 w 1725214"/>
                <a:gd name="connsiteY1" fmla="*/ 0 h 1725214"/>
                <a:gd name="connsiteX2" fmla="*/ 1725214 w 1725214"/>
                <a:gd name="connsiteY2" fmla="*/ 1725214 h 1725214"/>
                <a:gd name="connsiteX3" fmla="*/ 0 w 1725214"/>
                <a:gd name="connsiteY3" fmla="*/ 1725214 h 1725214"/>
                <a:gd name="connsiteX4" fmla="*/ 100484 w 1725214"/>
                <a:gd name="connsiteY4" fmla="*/ 271305 h 1725214"/>
                <a:gd name="connsiteX0" fmla="*/ 0 w 1624730"/>
                <a:gd name="connsiteY0" fmla="*/ 271305 h 1765407"/>
                <a:gd name="connsiteX1" fmla="*/ 1624730 w 1624730"/>
                <a:gd name="connsiteY1" fmla="*/ 0 h 1765407"/>
                <a:gd name="connsiteX2" fmla="*/ 1624730 w 1624730"/>
                <a:gd name="connsiteY2" fmla="*/ 1725214 h 1765407"/>
                <a:gd name="connsiteX3" fmla="*/ 321547 w 1624730"/>
                <a:gd name="connsiteY3" fmla="*/ 1765407 h 1765407"/>
                <a:gd name="connsiteX4" fmla="*/ 0 w 1624730"/>
                <a:gd name="connsiteY4" fmla="*/ 271305 h 1765407"/>
                <a:gd name="connsiteX0" fmla="*/ 0 w 2006567"/>
                <a:gd name="connsiteY0" fmla="*/ 271305 h 1765407"/>
                <a:gd name="connsiteX1" fmla="*/ 1624730 w 2006567"/>
                <a:gd name="connsiteY1" fmla="*/ 0 h 1765407"/>
                <a:gd name="connsiteX2" fmla="*/ 2006567 w 2006567"/>
                <a:gd name="connsiteY2" fmla="*/ 1544343 h 1765407"/>
                <a:gd name="connsiteX3" fmla="*/ 321547 w 2006567"/>
                <a:gd name="connsiteY3" fmla="*/ 1765407 h 1765407"/>
                <a:gd name="connsiteX4" fmla="*/ 0 w 2006567"/>
                <a:gd name="connsiteY4" fmla="*/ 271305 h 1765407"/>
                <a:gd name="connsiteX0" fmla="*/ 0 w 1896035"/>
                <a:gd name="connsiteY0" fmla="*/ 442127 h 1765407"/>
                <a:gd name="connsiteX1" fmla="*/ 1514198 w 1896035"/>
                <a:gd name="connsiteY1" fmla="*/ 0 h 1765407"/>
                <a:gd name="connsiteX2" fmla="*/ 1896035 w 1896035"/>
                <a:gd name="connsiteY2" fmla="*/ 1544343 h 1765407"/>
                <a:gd name="connsiteX3" fmla="*/ 211015 w 1896035"/>
                <a:gd name="connsiteY3" fmla="*/ 1765407 h 1765407"/>
                <a:gd name="connsiteX4" fmla="*/ 0 w 1896035"/>
                <a:gd name="connsiteY4" fmla="*/ 442127 h 1765407"/>
                <a:gd name="connsiteX0" fmla="*/ 0 w 1835620"/>
                <a:gd name="connsiteY0" fmla="*/ 612904 h 1765407"/>
                <a:gd name="connsiteX1" fmla="*/ 1453783 w 1835620"/>
                <a:gd name="connsiteY1" fmla="*/ 0 h 1765407"/>
                <a:gd name="connsiteX2" fmla="*/ 1835620 w 1835620"/>
                <a:gd name="connsiteY2" fmla="*/ 1544343 h 1765407"/>
                <a:gd name="connsiteX3" fmla="*/ 150600 w 1835620"/>
                <a:gd name="connsiteY3" fmla="*/ 1765407 h 1765407"/>
                <a:gd name="connsiteX4" fmla="*/ 0 w 1835620"/>
                <a:gd name="connsiteY4" fmla="*/ 612904 h 1765407"/>
                <a:gd name="connsiteX0" fmla="*/ 0 w 1894067"/>
                <a:gd name="connsiteY0" fmla="*/ 598106 h 1765407"/>
                <a:gd name="connsiteX1" fmla="*/ 1512230 w 1894067"/>
                <a:gd name="connsiteY1" fmla="*/ 0 h 1765407"/>
                <a:gd name="connsiteX2" fmla="*/ 1894067 w 1894067"/>
                <a:gd name="connsiteY2" fmla="*/ 1544343 h 1765407"/>
                <a:gd name="connsiteX3" fmla="*/ 209047 w 1894067"/>
                <a:gd name="connsiteY3" fmla="*/ 1765407 h 1765407"/>
                <a:gd name="connsiteX4" fmla="*/ 0 w 1894067"/>
                <a:gd name="connsiteY4" fmla="*/ 598106 h 1765407"/>
                <a:gd name="connsiteX0" fmla="*/ 27452 w 1921519"/>
                <a:gd name="connsiteY0" fmla="*/ 598106 h 1798818"/>
                <a:gd name="connsiteX1" fmla="*/ 1539682 w 1921519"/>
                <a:gd name="connsiteY1" fmla="*/ 0 h 1798818"/>
                <a:gd name="connsiteX2" fmla="*/ 1921519 w 1921519"/>
                <a:gd name="connsiteY2" fmla="*/ 1544343 h 1798818"/>
                <a:gd name="connsiteX3" fmla="*/ 0 w 1921519"/>
                <a:gd name="connsiteY3" fmla="*/ 1798818 h 1798818"/>
                <a:gd name="connsiteX4" fmla="*/ 27452 w 1921519"/>
                <a:gd name="connsiteY4" fmla="*/ 598106 h 1798818"/>
                <a:gd name="connsiteX0" fmla="*/ 27452 w 1659258"/>
                <a:gd name="connsiteY0" fmla="*/ 598106 h 1798818"/>
                <a:gd name="connsiteX1" fmla="*/ 1539682 w 1659258"/>
                <a:gd name="connsiteY1" fmla="*/ 0 h 1798818"/>
                <a:gd name="connsiteX2" fmla="*/ 1659258 w 1659258"/>
                <a:gd name="connsiteY2" fmla="*/ 1229172 h 1798818"/>
                <a:gd name="connsiteX3" fmla="*/ 0 w 1659258"/>
                <a:gd name="connsiteY3" fmla="*/ 1798818 h 1798818"/>
                <a:gd name="connsiteX4" fmla="*/ 27452 w 1659258"/>
                <a:gd name="connsiteY4" fmla="*/ 598106 h 1798818"/>
                <a:gd name="connsiteX0" fmla="*/ 27452 w 1659258"/>
                <a:gd name="connsiteY0" fmla="*/ 598107 h 1798819"/>
                <a:gd name="connsiteX1" fmla="*/ 1539682 w 1659258"/>
                <a:gd name="connsiteY1" fmla="*/ 0 h 1798819"/>
                <a:gd name="connsiteX2" fmla="*/ 1659258 w 1659258"/>
                <a:gd name="connsiteY2" fmla="*/ 1229173 h 1798819"/>
                <a:gd name="connsiteX3" fmla="*/ 0 w 1659258"/>
                <a:gd name="connsiteY3" fmla="*/ 1798819 h 1798819"/>
                <a:gd name="connsiteX4" fmla="*/ 27452 w 1659258"/>
                <a:gd name="connsiteY4" fmla="*/ 598107 h 1798819"/>
                <a:gd name="connsiteX0" fmla="*/ 27452 w 1539682"/>
                <a:gd name="connsiteY0" fmla="*/ 598107 h 1798819"/>
                <a:gd name="connsiteX1" fmla="*/ 1539682 w 1539682"/>
                <a:gd name="connsiteY1" fmla="*/ 0 h 1798819"/>
                <a:gd name="connsiteX2" fmla="*/ 1456791 w 1539682"/>
                <a:gd name="connsiteY2" fmla="*/ 1291930 h 1798819"/>
                <a:gd name="connsiteX3" fmla="*/ 0 w 1539682"/>
                <a:gd name="connsiteY3" fmla="*/ 1798819 h 1798819"/>
                <a:gd name="connsiteX4" fmla="*/ 27452 w 1539682"/>
                <a:gd name="connsiteY4" fmla="*/ 598107 h 1798819"/>
                <a:gd name="connsiteX0" fmla="*/ 27452 w 1456791"/>
                <a:gd name="connsiteY0" fmla="*/ 215370 h 1416082"/>
                <a:gd name="connsiteX1" fmla="*/ 872567 w 1456791"/>
                <a:gd name="connsiteY1" fmla="*/ 0 h 1416082"/>
                <a:gd name="connsiteX2" fmla="*/ 1456791 w 1456791"/>
                <a:gd name="connsiteY2" fmla="*/ 909193 h 1416082"/>
                <a:gd name="connsiteX3" fmla="*/ 0 w 1456791"/>
                <a:gd name="connsiteY3" fmla="*/ 1416082 h 1416082"/>
                <a:gd name="connsiteX4" fmla="*/ 27452 w 1456791"/>
                <a:gd name="connsiteY4" fmla="*/ 215370 h 1416082"/>
                <a:gd name="connsiteX0" fmla="*/ 0 w 2573805"/>
                <a:gd name="connsiteY0" fmla="*/ 861358 h 1416082"/>
                <a:gd name="connsiteX1" fmla="*/ 1989581 w 2573805"/>
                <a:gd name="connsiteY1" fmla="*/ 0 h 1416082"/>
                <a:gd name="connsiteX2" fmla="*/ 2573805 w 2573805"/>
                <a:gd name="connsiteY2" fmla="*/ 909193 h 1416082"/>
                <a:gd name="connsiteX3" fmla="*/ 1117014 w 2573805"/>
                <a:gd name="connsiteY3" fmla="*/ 1416082 h 1416082"/>
                <a:gd name="connsiteX4" fmla="*/ 0 w 2573805"/>
                <a:gd name="connsiteY4" fmla="*/ 861358 h 1416082"/>
                <a:gd name="connsiteX0" fmla="*/ 0 w 2573805"/>
                <a:gd name="connsiteY0" fmla="*/ 454199 h 1008923"/>
                <a:gd name="connsiteX1" fmla="*/ 1276569 w 2573805"/>
                <a:gd name="connsiteY1" fmla="*/ 0 h 1008923"/>
                <a:gd name="connsiteX2" fmla="*/ 2573805 w 2573805"/>
                <a:gd name="connsiteY2" fmla="*/ 502034 h 1008923"/>
                <a:gd name="connsiteX3" fmla="*/ 1117014 w 2573805"/>
                <a:gd name="connsiteY3" fmla="*/ 1008923 h 1008923"/>
                <a:gd name="connsiteX4" fmla="*/ 0 w 2573805"/>
                <a:gd name="connsiteY4" fmla="*/ 454199 h 100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3805" h="1008923">
                  <a:moveTo>
                    <a:pt x="0" y="454199"/>
                  </a:moveTo>
                  <a:lnTo>
                    <a:pt x="1276569" y="0"/>
                  </a:lnTo>
                  <a:lnTo>
                    <a:pt x="2573805" y="502034"/>
                  </a:lnTo>
                  <a:lnTo>
                    <a:pt x="1117014" y="1008923"/>
                  </a:lnTo>
                  <a:lnTo>
                    <a:pt x="0" y="454199"/>
                  </a:lnTo>
                  <a:close/>
                </a:path>
              </a:pathLst>
            </a:custGeom>
            <a:solidFill>
              <a:srgbClr val="E469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59">
              <a:extLst>
                <a:ext uri="{FF2B5EF4-FFF2-40B4-BE49-F238E27FC236}">
                  <a16:creationId xmlns:a16="http://schemas.microsoft.com/office/drawing/2014/main" id="{7E386CB7-E682-4896-9249-72B94472D7A7}"/>
                </a:ext>
              </a:extLst>
            </p:cNvPr>
            <p:cNvSpPr/>
            <p:nvPr/>
          </p:nvSpPr>
          <p:spPr>
            <a:xfrm rot="20747512">
              <a:off x="3216963" y="2728608"/>
              <a:ext cx="1184415" cy="1515037"/>
            </a:xfrm>
            <a:custGeom>
              <a:avLst/>
              <a:gdLst>
                <a:gd name="connsiteX0" fmla="*/ 0 w 1725214"/>
                <a:gd name="connsiteY0" fmla="*/ 0 h 1725214"/>
                <a:gd name="connsiteX1" fmla="*/ 1725214 w 1725214"/>
                <a:gd name="connsiteY1" fmla="*/ 0 h 1725214"/>
                <a:gd name="connsiteX2" fmla="*/ 1725214 w 1725214"/>
                <a:gd name="connsiteY2" fmla="*/ 1725214 h 1725214"/>
                <a:gd name="connsiteX3" fmla="*/ 0 w 1725214"/>
                <a:gd name="connsiteY3" fmla="*/ 1725214 h 1725214"/>
                <a:gd name="connsiteX4" fmla="*/ 0 w 1725214"/>
                <a:gd name="connsiteY4" fmla="*/ 0 h 1725214"/>
                <a:gd name="connsiteX0" fmla="*/ 100484 w 1725214"/>
                <a:gd name="connsiteY0" fmla="*/ 271305 h 1725214"/>
                <a:gd name="connsiteX1" fmla="*/ 1725214 w 1725214"/>
                <a:gd name="connsiteY1" fmla="*/ 0 h 1725214"/>
                <a:gd name="connsiteX2" fmla="*/ 1725214 w 1725214"/>
                <a:gd name="connsiteY2" fmla="*/ 1725214 h 1725214"/>
                <a:gd name="connsiteX3" fmla="*/ 0 w 1725214"/>
                <a:gd name="connsiteY3" fmla="*/ 1725214 h 1725214"/>
                <a:gd name="connsiteX4" fmla="*/ 100484 w 1725214"/>
                <a:gd name="connsiteY4" fmla="*/ 271305 h 1725214"/>
                <a:gd name="connsiteX0" fmla="*/ 0 w 1624730"/>
                <a:gd name="connsiteY0" fmla="*/ 271305 h 1765407"/>
                <a:gd name="connsiteX1" fmla="*/ 1624730 w 1624730"/>
                <a:gd name="connsiteY1" fmla="*/ 0 h 1765407"/>
                <a:gd name="connsiteX2" fmla="*/ 1624730 w 1624730"/>
                <a:gd name="connsiteY2" fmla="*/ 1725214 h 1765407"/>
                <a:gd name="connsiteX3" fmla="*/ 321547 w 1624730"/>
                <a:gd name="connsiteY3" fmla="*/ 1765407 h 1765407"/>
                <a:gd name="connsiteX4" fmla="*/ 0 w 1624730"/>
                <a:gd name="connsiteY4" fmla="*/ 271305 h 1765407"/>
                <a:gd name="connsiteX0" fmla="*/ 0 w 2006567"/>
                <a:gd name="connsiteY0" fmla="*/ 271305 h 1765407"/>
                <a:gd name="connsiteX1" fmla="*/ 1624730 w 2006567"/>
                <a:gd name="connsiteY1" fmla="*/ 0 h 1765407"/>
                <a:gd name="connsiteX2" fmla="*/ 2006567 w 2006567"/>
                <a:gd name="connsiteY2" fmla="*/ 1544343 h 1765407"/>
                <a:gd name="connsiteX3" fmla="*/ 321547 w 2006567"/>
                <a:gd name="connsiteY3" fmla="*/ 1765407 h 1765407"/>
                <a:gd name="connsiteX4" fmla="*/ 0 w 2006567"/>
                <a:gd name="connsiteY4" fmla="*/ 271305 h 1765407"/>
                <a:gd name="connsiteX0" fmla="*/ 0 w 1896035"/>
                <a:gd name="connsiteY0" fmla="*/ 442127 h 1765407"/>
                <a:gd name="connsiteX1" fmla="*/ 1514198 w 1896035"/>
                <a:gd name="connsiteY1" fmla="*/ 0 h 1765407"/>
                <a:gd name="connsiteX2" fmla="*/ 1896035 w 1896035"/>
                <a:gd name="connsiteY2" fmla="*/ 1544343 h 1765407"/>
                <a:gd name="connsiteX3" fmla="*/ 211015 w 1896035"/>
                <a:gd name="connsiteY3" fmla="*/ 1765407 h 1765407"/>
                <a:gd name="connsiteX4" fmla="*/ 0 w 1896035"/>
                <a:gd name="connsiteY4" fmla="*/ 442127 h 1765407"/>
                <a:gd name="connsiteX0" fmla="*/ 0 w 1835620"/>
                <a:gd name="connsiteY0" fmla="*/ 612904 h 1765407"/>
                <a:gd name="connsiteX1" fmla="*/ 1453783 w 1835620"/>
                <a:gd name="connsiteY1" fmla="*/ 0 h 1765407"/>
                <a:gd name="connsiteX2" fmla="*/ 1835620 w 1835620"/>
                <a:gd name="connsiteY2" fmla="*/ 1544343 h 1765407"/>
                <a:gd name="connsiteX3" fmla="*/ 150600 w 1835620"/>
                <a:gd name="connsiteY3" fmla="*/ 1765407 h 1765407"/>
                <a:gd name="connsiteX4" fmla="*/ 0 w 1835620"/>
                <a:gd name="connsiteY4" fmla="*/ 612904 h 1765407"/>
                <a:gd name="connsiteX0" fmla="*/ 0 w 1894067"/>
                <a:gd name="connsiteY0" fmla="*/ 598106 h 1765407"/>
                <a:gd name="connsiteX1" fmla="*/ 1512230 w 1894067"/>
                <a:gd name="connsiteY1" fmla="*/ 0 h 1765407"/>
                <a:gd name="connsiteX2" fmla="*/ 1894067 w 1894067"/>
                <a:gd name="connsiteY2" fmla="*/ 1544343 h 1765407"/>
                <a:gd name="connsiteX3" fmla="*/ 209047 w 1894067"/>
                <a:gd name="connsiteY3" fmla="*/ 1765407 h 1765407"/>
                <a:gd name="connsiteX4" fmla="*/ 0 w 1894067"/>
                <a:gd name="connsiteY4" fmla="*/ 598106 h 1765407"/>
                <a:gd name="connsiteX0" fmla="*/ 27452 w 1921519"/>
                <a:gd name="connsiteY0" fmla="*/ 598106 h 1798818"/>
                <a:gd name="connsiteX1" fmla="*/ 1539682 w 1921519"/>
                <a:gd name="connsiteY1" fmla="*/ 0 h 1798818"/>
                <a:gd name="connsiteX2" fmla="*/ 1921519 w 1921519"/>
                <a:gd name="connsiteY2" fmla="*/ 1544343 h 1798818"/>
                <a:gd name="connsiteX3" fmla="*/ 0 w 1921519"/>
                <a:gd name="connsiteY3" fmla="*/ 1798818 h 1798818"/>
                <a:gd name="connsiteX4" fmla="*/ 27452 w 1921519"/>
                <a:gd name="connsiteY4" fmla="*/ 598106 h 1798818"/>
                <a:gd name="connsiteX0" fmla="*/ 27452 w 1659258"/>
                <a:gd name="connsiteY0" fmla="*/ 598106 h 1798818"/>
                <a:gd name="connsiteX1" fmla="*/ 1539682 w 1659258"/>
                <a:gd name="connsiteY1" fmla="*/ 0 h 1798818"/>
                <a:gd name="connsiteX2" fmla="*/ 1659258 w 1659258"/>
                <a:gd name="connsiteY2" fmla="*/ 1229172 h 1798818"/>
                <a:gd name="connsiteX3" fmla="*/ 0 w 1659258"/>
                <a:gd name="connsiteY3" fmla="*/ 1798818 h 1798818"/>
                <a:gd name="connsiteX4" fmla="*/ 27452 w 1659258"/>
                <a:gd name="connsiteY4" fmla="*/ 598106 h 1798818"/>
                <a:gd name="connsiteX0" fmla="*/ 27452 w 1659258"/>
                <a:gd name="connsiteY0" fmla="*/ 598107 h 1798819"/>
                <a:gd name="connsiteX1" fmla="*/ 1539682 w 1659258"/>
                <a:gd name="connsiteY1" fmla="*/ 0 h 1798819"/>
                <a:gd name="connsiteX2" fmla="*/ 1659258 w 1659258"/>
                <a:gd name="connsiteY2" fmla="*/ 1229173 h 1798819"/>
                <a:gd name="connsiteX3" fmla="*/ 0 w 1659258"/>
                <a:gd name="connsiteY3" fmla="*/ 1798819 h 1798819"/>
                <a:gd name="connsiteX4" fmla="*/ 27452 w 1659258"/>
                <a:gd name="connsiteY4" fmla="*/ 598107 h 1798819"/>
                <a:gd name="connsiteX0" fmla="*/ 27452 w 1539682"/>
                <a:gd name="connsiteY0" fmla="*/ 598107 h 1798819"/>
                <a:gd name="connsiteX1" fmla="*/ 1539682 w 1539682"/>
                <a:gd name="connsiteY1" fmla="*/ 0 h 1798819"/>
                <a:gd name="connsiteX2" fmla="*/ 1456791 w 1539682"/>
                <a:gd name="connsiteY2" fmla="*/ 1291930 h 1798819"/>
                <a:gd name="connsiteX3" fmla="*/ 0 w 1539682"/>
                <a:gd name="connsiteY3" fmla="*/ 1798819 h 1798819"/>
                <a:gd name="connsiteX4" fmla="*/ 27452 w 1539682"/>
                <a:gd name="connsiteY4" fmla="*/ 598107 h 1798819"/>
                <a:gd name="connsiteX0" fmla="*/ 27452 w 1484356"/>
                <a:gd name="connsiteY0" fmla="*/ 494624 h 1695336"/>
                <a:gd name="connsiteX1" fmla="*/ 1484357 w 1484356"/>
                <a:gd name="connsiteY1" fmla="*/ 0 h 1695336"/>
                <a:gd name="connsiteX2" fmla="*/ 1456791 w 1484356"/>
                <a:gd name="connsiteY2" fmla="*/ 1188447 h 1695336"/>
                <a:gd name="connsiteX3" fmla="*/ 0 w 1484356"/>
                <a:gd name="connsiteY3" fmla="*/ 1695336 h 1695336"/>
                <a:gd name="connsiteX4" fmla="*/ 27452 w 1484356"/>
                <a:gd name="connsiteY4" fmla="*/ 494624 h 1695336"/>
                <a:gd name="connsiteX0" fmla="*/ 27452 w 1484357"/>
                <a:gd name="connsiteY0" fmla="*/ 494624 h 1695336"/>
                <a:gd name="connsiteX1" fmla="*/ 1484357 w 1484357"/>
                <a:gd name="connsiteY1" fmla="*/ 0 h 1695336"/>
                <a:gd name="connsiteX2" fmla="*/ 1312921 w 1484357"/>
                <a:gd name="connsiteY2" fmla="*/ 1283512 h 1695336"/>
                <a:gd name="connsiteX3" fmla="*/ 0 w 1484357"/>
                <a:gd name="connsiteY3" fmla="*/ 1695336 h 1695336"/>
                <a:gd name="connsiteX4" fmla="*/ 27452 w 1484357"/>
                <a:gd name="connsiteY4" fmla="*/ 494624 h 169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4357" h="1695336">
                  <a:moveTo>
                    <a:pt x="27452" y="494624"/>
                  </a:moveTo>
                  <a:lnTo>
                    <a:pt x="1484357" y="0"/>
                  </a:lnTo>
                  <a:lnTo>
                    <a:pt x="1312921" y="1283512"/>
                  </a:lnTo>
                  <a:lnTo>
                    <a:pt x="0" y="1695336"/>
                  </a:lnTo>
                  <a:lnTo>
                    <a:pt x="27452" y="494624"/>
                  </a:lnTo>
                  <a:close/>
                </a:path>
              </a:pathLst>
            </a:custGeom>
            <a:solidFill>
              <a:srgbClr val="5BA7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A728B7B2-A0B2-4A0E-A8E6-F08514731080}"/>
                </a:ext>
              </a:extLst>
            </p:cNvPr>
            <p:cNvGrpSpPr/>
            <p:nvPr/>
          </p:nvGrpSpPr>
          <p:grpSpPr>
            <a:xfrm>
              <a:off x="2145225" y="2429272"/>
              <a:ext cx="2159875" cy="1936555"/>
              <a:chOff x="1855077" y="1545017"/>
              <a:chExt cx="2159875" cy="1936555"/>
            </a:xfrm>
          </p:grpSpPr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E826C814-CC2D-4048-91FD-D49409D04DD2}"/>
                  </a:ext>
                </a:extLst>
              </p:cNvPr>
              <p:cNvCxnSpPr/>
              <p:nvPr/>
            </p:nvCxnSpPr>
            <p:spPr>
              <a:xfrm flipH="1">
                <a:off x="2827283" y="1702676"/>
                <a:ext cx="1008993" cy="725214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C4F935CF-9C63-47E8-9B78-9D4507B345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7282" y="2427890"/>
                <a:ext cx="227285" cy="1053682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5FF812A6-06F1-4625-AEFE-997088B78E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36276" y="1702676"/>
                <a:ext cx="178675" cy="1135469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B4F550AB-163E-423E-A0C2-A182883869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61341" y="2838145"/>
                <a:ext cx="953611" cy="643427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07F10D60-EAE9-4C1B-87C5-1832C066B6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790497" y="1545196"/>
                <a:ext cx="1045778" cy="157479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97A1C1C7-CBB7-426E-8C6B-A36F7360EAA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855077" y="2231016"/>
                <a:ext cx="972205" cy="196874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2BAD629B-5AFB-4333-A93F-76FF6BB796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56391" y="1545017"/>
                <a:ext cx="934105" cy="685999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740299D7-DC2D-45D4-89BB-7977998B87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090413" y="3304307"/>
                <a:ext cx="964154" cy="177265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514A7E1F-86A6-4DFF-9A18-103F701E97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7626" y="2231015"/>
                <a:ext cx="226013" cy="1084823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C8CF8DAE-ECDB-4773-8D55-D6F0C361F0F2}"/>
              </a:ext>
            </a:extLst>
          </p:cNvPr>
          <p:cNvGrpSpPr/>
          <p:nvPr/>
        </p:nvGrpSpPr>
        <p:grpSpPr>
          <a:xfrm>
            <a:off x="5798663" y="1913061"/>
            <a:ext cx="454994" cy="577991"/>
            <a:chOff x="5478380" y="1946811"/>
            <a:chExt cx="454994" cy="577991"/>
          </a:xfrm>
        </p:grpSpPr>
        <p:sp>
          <p:nvSpPr>
            <p:cNvPr id="28" name="等腰三角形 27">
              <a:extLst>
                <a:ext uri="{FF2B5EF4-FFF2-40B4-BE49-F238E27FC236}">
                  <a16:creationId xmlns:a16="http://schemas.microsoft.com/office/drawing/2014/main" id="{77FBF6C1-B7E1-45B5-A828-7B29BBDB1046}"/>
                </a:ext>
              </a:extLst>
            </p:cNvPr>
            <p:cNvSpPr/>
            <p:nvPr/>
          </p:nvSpPr>
          <p:spPr>
            <a:xfrm rot="5400000">
              <a:off x="5499039" y="2090467"/>
              <a:ext cx="466508" cy="402162"/>
            </a:xfrm>
            <a:prstGeom prst="triangle">
              <a:avLst/>
            </a:prstGeom>
            <a:solidFill>
              <a:srgbClr val="E46988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等腰三角形 26">
              <a:extLst>
                <a:ext uri="{FF2B5EF4-FFF2-40B4-BE49-F238E27FC236}">
                  <a16:creationId xmlns:a16="http://schemas.microsoft.com/office/drawing/2014/main" id="{9C2CF68A-EF92-42DE-AF2D-F9EC7E809662}"/>
                </a:ext>
              </a:extLst>
            </p:cNvPr>
            <p:cNvSpPr/>
            <p:nvPr/>
          </p:nvSpPr>
          <p:spPr>
            <a:xfrm rot="5400000">
              <a:off x="5446207" y="1978984"/>
              <a:ext cx="466508" cy="402162"/>
            </a:xfrm>
            <a:prstGeom prst="triangle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9A4700F2-1E5E-4FAA-869D-A0A3B5D83BA7}"/>
              </a:ext>
            </a:extLst>
          </p:cNvPr>
          <p:cNvGrpSpPr/>
          <p:nvPr/>
        </p:nvGrpSpPr>
        <p:grpSpPr>
          <a:xfrm>
            <a:off x="5798663" y="4148885"/>
            <a:ext cx="454994" cy="577991"/>
            <a:chOff x="5478380" y="1946811"/>
            <a:chExt cx="454994" cy="577991"/>
          </a:xfrm>
        </p:grpSpPr>
        <p:sp>
          <p:nvSpPr>
            <p:cNvPr id="31" name="等腰三角形 30">
              <a:extLst>
                <a:ext uri="{FF2B5EF4-FFF2-40B4-BE49-F238E27FC236}">
                  <a16:creationId xmlns:a16="http://schemas.microsoft.com/office/drawing/2014/main" id="{0B66A9CF-E7C4-4B69-A1B8-7E3D06411BE3}"/>
                </a:ext>
              </a:extLst>
            </p:cNvPr>
            <p:cNvSpPr/>
            <p:nvPr/>
          </p:nvSpPr>
          <p:spPr>
            <a:xfrm rot="5400000">
              <a:off x="5499039" y="2090467"/>
              <a:ext cx="466508" cy="402162"/>
            </a:xfrm>
            <a:prstGeom prst="triangle">
              <a:avLst/>
            </a:prstGeom>
            <a:solidFill>
              <a:srgbClr val="E46988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等腰三角形 31">
              <a:extLst>
                <a:ext uri="{FF2B5EF4-FFF2-40B4-BE49-F238E27FC236}">
                  <a16:creationId xmlns:a16="http://schemas.microsoft.com/office/drawing/2014/main" id="{FC715036-B50B-4E43-A9EA-D9336FF4E86B}"/>
                </a:ext>
              </a:extLst>
            </p:cNvPr>
            <p:cNvSpPr/>
            <p:nvPr/>
          </p:nvSpPr>
          <p:spPr>
            <a:xfrm rot="5400000">
              <a:off x="5446207" y="1978984"/>
              <a:ext cx="466508" cy="402162"/>
            </a:xfrm>
            <a:prstGeom prst="triangle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B347ACFF-6FE4-4A6E-877D-9DC2684F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200" y="2160109"/>
            <a:ext cx="3671405" cy="154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92" tIns="34296" rIns="68592" bIns="3429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</a:t>
            </a:r>
            <a:r>
              <a:rPr lang="en-US" altLang="zh-CN" sz="1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zh-CN" altLang="en-US" sz="1600" dirty="0">
              <a:solidFill>
                <a:srgbClr val="E469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A5F55B60-EFB9-481E-908B-64D60F6F7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383" y="4382139"/>
            <a:ext cx="3671405" cy="154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92" tIns="34296" rIns="68592" bIns="3429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</a:t>
            </a:r>
            <a:r>
              <a:rPr lang="en-US" altLang="zh-CN" sz="1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zh-CN" altLang="en-US" sz="1600" dirty="0">
              <a:solidFill>
                <a:srgbClr val="E469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DDC7C167-9162-4608-BA42-E8B5C6BEA6DE}"/>
              </a:ext>
            </a:extLst>
          </p:cNvPr>
          <p:cNvSpPr txBox="1"/>
          <p:nvPr/>
        </p:nvSpPr>
        <p:spPr>
          <a:xfrm>
            <a:off x="3532077" y="1766426"/>
            <a:ext cx="20517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pc="600" dirty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92783A99-0920-475F-ADA6-53C4EAF4F1CE}"/>
              </a:ext>
            </a:extLst>
          </p:cNvPr>
          <p:cNvSpPr txBox="1"/>
          <p:nvPr/>
        </p:nvSpPr>
        <p:spPr>
          <a:xfrm>
            <a:off x="3564750" y="3964218"/>
            <a:ext cx="20517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pc="600" dirty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79C4253C-FDE9-4108-BD82-37ECB766B381}"/>
              </a:ext>
            </a:extLst>
          </p:cNvPr>
          <p:cNvSpPr/>
          <p:nvPr/>
        </p:nvSpPr>
        <p:spPr>
          <a:xfrm>
            <a:off x="4715128" y="219403"/>
            <a:ext cx="2749472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4400" spc="600" dirty="0" smtClean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4400" spc="600" dirty="0" smtClean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4400" spc="600" dirty="0">
              <a:solidFill>
                <a:srgbClr val="5BA7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89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5BE20EE-C646-4547-A22C-2E465C66ED2E}"/>
              </a:ext>
            </a:extLst>
          </p:cNvPr>
          <p:cNvGrpSpPr/>
          <p:nvPr/>
        </p:nvGrpSpPr>
        <p:grpSpPr>
          <a:xfrm>
            <a:off x="472967" y="504496"/>
            <a:ext cx="11256580" cy="6127532"/>
            <a:chOff x="220717" y="178677"/>
            <a:chExt cx="11666483" cy="656896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41C37D4C-EC29-4A92-A11C-479DC0FD910B}"/>
                </a:ext>
              </a:extLst>
            </p:cNvPr>
            <p:cNvSpPr/>
            <p:nvPr/>
          </p:nvSpPr>
          <p:spPr>
            <a:xfrm>
              <a:off x="220717" y="210207"/>
              <a:ext cx="11666483" cy="6495393"/>
            </a:xfrm>
            <a:prstGeom prst="rect">
              <a:avLst/>
            </a:prstGeom>
            <a:noFill/>
            <a:ln w="76200">
              <a:solidFill>
                <a:srgbClr val="E469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F1762C02-EE63-4602-97BE-27C1CF5FCE05}"/>
                </a:ext>
              </a:extLst>
            </p:cNvPr>
            <p:cNvCxnSpPr>
              <a:stCxn id="3" idx="0"/>
            </p:cNvCxnSpPr>
            <p:nvPr/>
          </p:nvCxnSpPr>
          <p:spPr>
            <a:xfrm>
              <a:off x="6053959" y="210207"/>
              <a:ext cx="5833241" cy="0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EC1EEEBF-8E47-4421-9AF1-5E4E72B78CDD}"/>
                </a:ext>
              </a:extLst>
            </p:cNvPr>
            <p:cNvCxnSpPr/>
            <p:nvPr/>
          </p:nvCxnSpPr>
          <p:spPr>
            <a:xfrm>
              <a:off x="6053959" y="6700345"/>
              <a:ext cx="5833241" cy="0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1430F575-6974-45D9-B9A1-4957A23502BE}"/>
                </a:ext>
              </a:extLst>
            </p:cNvPr>
            <p:cNvCxnSpPr>
              <a:cxnSpLocks/>
            </p:cNvCxnSpPr>
            <p:nvPr/>
          </p:nvCxnSpPr>
          <p:spPr>
            <a:xfrm>
              <a:off x="11887200" y="178677"/>
              <a:ext cx="0" cy="6568965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B69545B-5143-4BE4-9959-F8199313AE9E}"/>
              </a:ext>
            </a:extLst>
          </p:cNvPr>
          <p:cNvGrpSpPr/>
          <p:nvPr/>
        </p:nvGrpSpPr>
        <p:grpSpPr>
          <a:xfrm>
            <a:off x="1158947" y="2037543"/>
            <a:ext cx="9810212" cy="3489626"/>
            <a:chOff x="-173775" y="2119871"/>
            <a:chExt cx="11955443" cy="4252715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C409BA91-1273-4D41-8FAD-CF700FB60C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3775" y="2119871"/>
              <a:ext cx="2438580" cy="1828935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EA6DEFD-5058-4066-A221-BBBEA6DFCB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4657" y="2119871"/>
              <a:ext cx="2438580" cy="1828935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7DAF48AF-90F3-4A53-97BE-0818CD8D25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3088" y="2119871"/>
              <a:ext cx="2438580" cy="1828935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7D59A5AC-9234-4860-836E-76E884B3DE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3775" y="4543651"/>
              <a:ext cx="2438580" cy="1828935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D98A9A63-CCB8-4FF7-8E54-C5D8305C3E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4657" y="4543651"/>
              <a:ext cx="2438580" cy="1828935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050DA2B2-E2D8-42C5-B878-FC2124CB83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3088" y="4543651"/>
              <a:ext cx="2438580" cy="1828935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1F4CAE42-FD40-4E47-9A80-BC1C943BEF2F}"/>
              </a:ext>
            </a:extLst>
          </p:cNvPr>
          <p:cNvSpPr/>
          <p:nvPr/>
        </p:nvSpPr>
        <p:spPr>
          <a:xfrm>
            <a:off x="1343828" y="1933374"/>
            <a:ext cx="2001013" cy="1502142"/>
          </a:xfrm>
          <a:prstGeom prst="rect">
            <a:avLst/>
          </a:prstGeom>
          <a:solidFill>
            <a:srgbClr val="5BA7F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F3C61904-62DB-4F57-84DA-0D4E51DA2E28}"/>
              </a:ext>
            </a:extLst>
          </p:cNvPr>
          <p:cNvSpPr/>
          <p:nvPr/>
        </p:nvSpPr>
        <p:spPr>
          <a:xfrm>
            <a:off x="5276956" y="3888212"/>
            <a:ext cx="2001013" cy="1502142"/>
          </a:xfrm>
          <a:prstGeom prst="rect">
            <a:avLst/>
          </a:prstGeom>
          <a:solidFill>
            <a:srgbClr val="5BA7FD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F415EA7-4577-4597-80AF-A65DB2EF0A36}"/>
              </a:ext>
            </a:extLst>
          </p:cNvPr>
          <p:cNvSpPr/>
          <p:nvPr/>
        </p:nvSpPr>
        <p:spPr>
          <a:xfrm>
            <a:off x="9187393" y="1933374"/>
            <a:ext cx="2001013" cy="1502142"/>
          </a:xfrm>
          <a:prstGeom prst="rect">
            <a:avLst/>
          </a:prstGeom>
          <a:solidFill>
            <a:srgbClr val="5BA7F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5E6DC6C-8A15-479E-A0FE-15D0C3D1E195}"/>
              </a:ext>
            </a:extLst>
          </p:cNvPr>
          <p:cNvSpPr/>
          <p:nvPr/>
        </p:nvSpPr>
        <p:spPr>
          <a:xfrm>
            <a:off x="1336616" y="3901641"/>
            <a:ext cx="2001013" cy="1502142"/>
          </a:xfrm>
          <a:prstGeom prst="rect">
            <a:avLst/>
          </a:prstGeom>
          <a:solidFill>
            <a:srgbClr val="E46988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94C8009-DA0E-42E7-A2E7-D37AB917BCE9}"/>
              </a:ext>
            </a:extLst>
          </p:cNvPr>
          <p:cNvSpPr/>
          <p:nvPr/>
        </p:nvSpPr>
        <p:spPr>
          <a:xfrm>
            <a:off x="5265610" y="1933374"/>
            <a:ext cx="2001013" cy="1502142"/>
          </a:xfrm>
          <a:prstGeom prst="rect">
            <a:avLst/>
          </a:prstGeom>
          <a:solidFill>
            <a:srgbClr val="E46988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B5211A73-8ED2-44BD-8B46-D773E3C55AF5}"/>
              </a:ext>
            </a:extLst>
          </p:cNvPr>
          <p:cNvSpPr/>
          <p:nvPr/>
        </p:nvSpPr>
        <p:spPr>
          <a:xfrm>
            <a:off x="9180442" y="3901641"/>
            <a:ext cx="2001013" cy="1502142"/>
          </a:xfrm>
          <a:prstGeom prst="rect">
            <a:avLst/>
          </a:prstGeom>
          <a:solidFill>
            <a:srgbClr val="E46988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18">
            <a:extLst>
              <a:ext uri="{FF2B5EF4-FFF2-40B4-BE49-F238E27FC236}">
                <a16:creationId xmlns:a16="http://schemas.microsoft.com/office/drawing/2014/main" id="{B10B21E7-654D-4084-BEF5-F4C90805F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3912" y="2073593"/>
            <a:ext cx="1835945" cy="136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92" tIns="34296" rIns="68592" bIns="3429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</a:t>
            </a:r>
            <a:r>
              <a:rPr lang="en-US" altLang="zh-CN" sz="12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2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</a:t>
            </a:r>
          </a:p>
        </p:txBody>
      </p:sp>
      <p:sp>
        <p:nvSpPr>
          <p:cNvPr id="29" name="文本框 18">
            <a:extLst>
              <a:ext uri="{FF2B5EF4-FFF2-40B4-BE49-F238E27FC236}">
                <a16:creationId xmlns:a16="http://schemas.microsoft.com/office/drawing/2014/main" id="{53CC4219-E624-4411-BFC0-C3A398A33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3126" y="4027048"/>
            <a:ext cx="1835945" cy="136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92" tIns="34296" rIns="68592" bIns="3429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</a:t>
            </a:r>
            <a:r>
              <a:rPr lang="en-US" altLang="zh-CN" sz="12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2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</a:t>
            </a:r>
          </a:p>
        </p:txBody>
      </p:sp>
      <p:sp>
        <p:nvSpPr>
          <p:cNvPr id="30" name="文本框 18">
            <a:extLst>
              <a:ext uri="{FF2B5EF4-FFF2-40B4-BE49-F238E27FC236}">
                <a16:creationId xmlns:a16="http://schemas.microsoft.com/office/drawing/2014/main" id="{E6606F59-8E23-4776-B2B7-30A8DC995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2077" y="2041357"/>
            <a:ext cx="1835945" cy="136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92" tIns="34296" rIns="68592" bIns="3429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</a:t>
            </a:r>
            <a:r>
              <a:rPr lang="en-US" altLang="zh-CN" sz="12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2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</a:t>
            </a: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C2DBE103-1DEE-4587-AC51-44B1608D52EC}"/>
              </a:ext>
            </a:extLst>
          </p:cNvPr>
          <p:cNvGrpSpPr/>
          <p:nvPr/>
        </p:nvGrpSpPr>
        <p:grpSpPr>
          <a:xfrm>
            <a:off x="3862334" y="2752524"/>
            <a:ext cx="605925" cy="2365917"/>
            <a:chOff x="3875034" y="2930324"/>
            <a:chExt cx="605925" cy="2365917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F7B22531-ADE9-4150-A34E-A7523A4E350C}"/>
                </a:ext>
              </a:extLst>
            </p:cNvPr>
            <p:cNvGrpSpPr/>
            <p:nvPr/>
          </p:nvGrpSpPr>
          <p:grpSpPr>
            <a:xfrm>
              <a:off x="3875034" y="2930324"/>
              <a:ext cx="605925" cy="2219776"/>
              <a:chOff x="3875034" y="2930324"/>
              <a:chExt cx="605925" cy="2219776"/>
            </a:xfrm>
          </p:grpSpPr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772F6C72-FAA9-4B42-B8EA-4770BBB7D09A}"/>
                  </a:ext>
                </a:extLst>
              </p:cNvPr>
              <p:cNvSpPr/>
              <p:nvPr/>
            </p:nvSpPr>
            <p:spPr>
              <a:xfrm>
                <a:off x="3991394" y="2930324"/>
                <a:ext cx="489565" cy="2141317"/>
              </a:xfrm>
              <a:prstGeom prst="rect">
                <a:avLst/>
              </a:prstGeom>
              <a:solidFill>
                <a:srgbClr val="E46988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481FE7A9-0A2C-4DAC-882E-02A1FE1BC367}"/>
                  </a:ext>
                </a:extLst>
              </p:cNvPr>
              <p:cNvSpPr/>
              <p:nvPr/>
            </p:nvSpPr>
            <p:spPr>
              <a:xfrm>
                <a:off x="3875034" y="3008783"/>
                <a:ext cx="489565" cy="2141317"/>
              </a:xfrm>
              <a:prstGeom prst="rect">
                <a:avLst/>
              </a:prstGeom>
              <a:noFill/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680877CC-19A0-4A0B-9DF0-3CBE331807F9}"/>
                </a:ext>
              </a:extLst>
            </p:cNvPr>
            <p:cNvSpPr txBox="1"/>
            <p:nvPr/>
          </p:nvSpPr>
          <p:spPr>
            <a:xfrm>
              <a:off x="3902934" y="3264580"/>
              <a:ext cx="461665" cy="203166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pc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C66CC089-533C-4FB3-9603-6B860FB66927}"/>
              </a:ext>
            </a:extLst>
          </p:cNvPr>
          <p:cNvGrpSpPr/>
          <p:nvPr/>
        </p:nvGrpSpPr>
        <p:grpSpPr>
          <a:xfrm>
            <a:off x="7820060" y="2787922"/>
            <a:ext cx="605925" cy="2365917"/>
            <a:chOff x="3875034" y="2930324"/>
            <a:chExt cx="605925" cy="2365917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A1D3D921-B833-4386-B1FA-206BDEDB99AD}"/>
                </a:ext>
              </a:extLst>
            </p:cNvPr>
            <p:cNvGrpSpPr/>
            <p:nvPr/>
          </p:nvGrpSpPr>
          <p:grpSpPr>
            <a:xfrm>
              <a:off x="3875034" y="2930324"/>
              <a:ext cx="605925" cy="2219776"/>
              <a:chOff x="3875034" y="2930324"/>
              <a:chExt cx="605925" cy="2219776"/>
            </a:xfrm>
          </p:grpSpPr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C2BE3D4E-7FB9-4328-976D-034C825732EA}"/>
                  </a:ext>
                </a:extLst>
              </p:cNvPr>
              <p:cNvSpPr/>
              <p:nvPr/>
            </p:nvSpPr>
            <p:spPr>
              <a:xfrm>
                <a:off x="3991394" y="2930324"/>
                <a:ext cx="489565" cy="2141317"/>
              </a:xfrm>
              <a:prstGeom prst="rect">
                <a:avLst/>
              </a:prstGeom>
              <a:solidFill>
                <a:srgbClr val="E46988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5C2AF3C2-3314-4366-A9B2-957CA1D22FC4}"/>
                  </a:ext>
                </a:extLst>
              </p:cNvPr>
              <p:cNvSpPr/>
              <p:nvPr/>
            </p:nvSpPr>
            <p:spPr>
              <a:xfrm>
                <a:off x="3875034" y="3008783"/>
                <a:ext cx="489565" cy="2141317"/>
              </a:xfrm>
              <a:prstGeom prst="rect">
                <a:avLst/>
              </a:prstGeom>
              <a:noFill/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D2073FEA-5EC8-401A-8034-F1E73A32B116}"/>
                </a:ext>
              </a:extLst>
            </p:cNvPr>
            <p:cNvSpPr txBox="1"/>
            <p:nvPr/>
          </p:nvSpPr>
          <p:spPr>
            <a:xfrm>
              <a:off x="3902934" y="3264580"/>
              <a:ext cx="461665" cy="203166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pc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</p:grpSp>
      <p:sp>
        <p:nvSpPr>
          <p:cNvPr id="41" name="矩形 40">
            <a:extLst>
              <a:ext uri="{FF2B5EF4-FFF2-40B4-BE49-F238E27FC236}">
                <a16:creationId xmlns:a16="http://schemas.microsoft.com/office/drawing/2014/main" id="{79C4253C-FDE9-4108-BD82-37ECB766B381}"/>
              </a:ext>
            </a:extLst>
          </p:cNvPr>
          <p:cNvSpPr/>
          <p:nvPr/>
        </p:nvSpPr>
        <p:spPr>
          <a:xfrm>
            <a:off x="4715128" y="219403"/>
            <a:ext cx="2749472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4400" spc="600" dirty="0" smtClean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4400" spc="600" dirty="0" smtClean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4400" spc="600" dirty="0">
              <a:solidFill>
                <a:srgbClr val="5BA7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35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5BE20EE-C646-4547-A22C-2E465C66ED2E}"/>
              </a:ext>
            </a:extLst>
          </p:cNvPr>
          <p:cNvGrpSpPr/>
          <p:nvPr/>
        </p:nvGrpSpPr>
        <p:grpSpPr>
          <a:xfrm>
            <a:off x="472967" y="504496"/>
            <a:ext cx="11256580" cy="6127532"/>
            <a:chOff x="220717" y="178677"/>
            <a:chExt cx="11666483" cy="656896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41C37D4C-EC29-4A92-A11C-479DC0FD910B}"/>
                </a:ext>
              </a:extLst>
            </p:cNvPr>
            <p:cNvSpPr/>
            <p:nvPr/>
          </p:nvSpPr>
          <p:spPr>
            <a:xfrm>
              <a:off x="220717" y="210207"/>
              <a:ext cx="11666483" cy="6495393"/>
            </a:xfrm>
            <a:prstGeom prst="rect">
              <a:avLst/>
            </a:prstGeom>
            <a:noFill/>
            <a:ln w="76200">
              <a:solidFill>
                <a:srgbClr val="E469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F1762C02-EE63-4602-97BE-27C1CF5FCE05}"/>
                </a:ext>
              </a:extLst>
            </p:cNvPr>
            <p:cNvCxnSpPr>
              <a:stCxn id="3" idx="0"/>
            </p:cNvCxnSpPr>
            <p:nvPr/>
          </p:nvCxnSpPr>
          <p:spPr>
            <a:xfrm>
              <a:off x="6053959" y="210207"/>
              <a:ext cx="5833241" cy="0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EC1EEEBF-8E47-4421-9AF1-5E4E72B78CDD}"/>
                </a:ext>
              </a:extLst>
            </p:cNvPr>
            <p:cNvCxnSpPr/>
            <p:nvPr/>
          </p:nvCxnSpPr>
          <p:spPr>
            <a:xfrm>
              <a:off x="6053959" y="6700345"/>
              <a:ext cx="5833241" cy="0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1430F575-6974-45D9-B9A1-4957A23502BE}"/>
                </a:ext>
              </a:extLst>
            </p:cNvPr>
            <p:cNvCxnSpPr>
              <a:cxnSpLocks/>
            </p:cNvCxnSpPr>
            <p:nvPr/>
          </p:nvCxnSpPr>
          <p:spPr>
            <a:xfrm>
              <a:off x="11887200" y="178677"/>
              <a:ext cx="0" cy="6568965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椭圆 13">
            <a:extLst>
              <a:ext uri="{FF2B5EF4-FFF2-40B4-BE49-F238E27FC236}">
                <a16:creationId xmlns:a16="http://schemas.microsoft.com/office/drawing/2014/main" id="{C78848F8-4EAF-4390-8047-7AC1D1879FD2}"/>
              </a:ext>
            </a:extLst>
          </p:cNvPr>
          <p:cNvSpPr/>
          <p:nvPr/>
        </p:nvSpPr>
        <p:spPr>
          <a:xfrm>
            <a:off x="2187403" y="2226310"/>
            <a:ext cx="949689" cy="949689"/>
          </a:xfrm>
          <a:prstGeom prst="ellipse">
            <a:avLst/>
          </a:prstGeom>
          <a:solidFill>
            <a:srgbClr val="E469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7D7BBF2B-C639-4584-B688-1A4467FE0B3B}"/>
              </a:ext>
            </a:extLst>
          </p:cNvPr>
          <p:cNvSpPr/>
          <p:nvPr/>
        </p:nvSpPr>
        <p:spPr>
          <a:xfrm>
            <a:off x="1885921" y="2127458"/>
            <a:ext cx="1042945" cy="1010600"/>
          </a:xfrm>
          <a:prstGeom prst="ellipse">
            <a:avLst/>
          </a:prstGeom>
          <a:noFill/>
          <a:ln w="1238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24C3ADCE-7E92-47B6-A5AD-6735AEBD33ED}"/>
              </a:ext>
            </a:extLst>
          </p:cNvPr>
          <p:cNvGrpSpPr/>
          <p:nvPr/>
        </p:nvGrpSpPr>
        <p:grpSpPr>
          <a:xfrm rot="16200000">
            <a:off x="5586532" y="1971218"/>
            <a:ext cx="950347" cy="1262828"/>
            <a:chOff x="5478380" y="1946811"/>
            <a:chExt cx="420390" cy="558617"/>
          </a:xfrm>
        </p:grpSpPr>
        <p:sp>
          <p:nvSpPr>
            <p:cNvPr id="17" name="等腰三角形 16">
              <a:extLst>
                <a:ext uri="{FF2B5EF4-FFF2-40B4-BE49-F238E27FC236}">
                  <a16:creationId xmlns:a16="http://schemas.microsoft.com/office/drawing/2014/main" id="{3667751D-4995-4F99-BAB5-9AD3643D01F6}"/>
                </a:ext>
              </a:extLst>
            </p:cNvPr>
            <p:cNvSpPr/>
            <p:nvPr/>
          </p:nvSpPr>
          <p:spPr>
            <a:xfrm rot="5400000">
              <a:off x="5464435" y="2071093"/>
              <a:ext cx="466508" cy="402162"/>
            </a:xfrm>
            <a:prstGeom prst="triangle">
              <a:avLst/>
            </a:prstGeom>
            <a:solidFill>
              <a:srgbClr val="5BA7FD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等腰三角形 17">
              <a:extLst>
                <a:ext uri="{FF2B5EF4-FFF2-40B4-BE49-F238E27FC236}">
                  <a16:creationId xmlns:a16="http://schemas.microsoft.com/office/drawing/2014/main" id="{E6EF1789-48B3-47D9-9236-83F69F7D48BC}"/>
                </a:ext>
              </a:extLst>
            </p:cNvPr>
            <p:cNvSpPr/>
            <p:nvPr/>
          </p:nvSpPr>
          <p:spPr>
            <a:xfrm rot="5400000">
              <a:off x="5446207" y="1978984"/>
              <a:ext cx="466508" cy="402162"/>
            </a:xfrm>
            <a:prstGeom prst="triangle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85412FBD-8497-4CB7-8700-BE0F48E00759}"/>
              </a:ext>
            </a:extLst>
          </p:cNvPr>
          <p:cNvGrpSpPr/>
          <p:nvPr/>
        </p:nvGrpSpPr>
        <p:grpSpPr>
          <a:xfrm>
            <a:off x="9194545" y="2127458"/>
            <a:ext cx="944180" cy="1012539"/>
            <a:chOff x="7965513" y="2400259"/>
            <a:chExt cx="1459498" cy="143628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E12C7CFA-D46C-4692-95B6-E3ECCF841A23}"/>
                </a:ext>
              </a:extLst>
            </p:cNvPr>
            <p:cNvSpPr/>
            <p:nvPr/>
          </p:nvSpPr>
          <p:spPr>
            <a:xfrm>
              <a:off x="8104212" y="2515748"/>
              <a:ext cx="1320799" cy="1320800"/>
            </a:xfrm>
            <a:prstGeom prst="rect">
              <a:avLst/>
            </a:prstGeom>
            <a:solidFill>
              <a:srgbClr val="E46988"/>
            </a:solidFill>
            <a:ln w="952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B9304D6F-6416-4A3B-8FD1-879CD21EE6AF}"/>
                </a:ext>
              </a:extLst>
            </p:cNvPr>
            <p:cNvSpPr/>
            <p:nvPr/>
          </p:nvSpPr>
          <p:spPr>
            <a:xfrm>
              <a:off x="7965513" y="2400259"/>
              <a:ext cx="1320800" cy="1320800"/>
            </a:xfrm>
            <a:prstGeom prst="rect">
              <a:avLst/>
            </a:prstGeom>
            <a:noFill/>
            <a:ln w="952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B47FD716-7171-4A41-86EC-523558F3FAF5}"/>
              </a:ext>
            </a:extLst>
          </p:cNvPr>
          <p:cNvGrpSpPr/>
          <p:nvPr/>
        </p:nvGrpSpPr>
        <p:grpSpPr>
          <a:xfrm>
            <a:off x="1259599" y="3630373"/>
            <a:ext cx="2729096" cy="2082271"/>
            <a:chOff x="1484347" y="3655773"/>
            <a:chExt cx="2025769" cy="2082271"/>
          </a:xfrm>
        </p:grpSpPr>
        <p:sp>
          <p:nvSpPr>
            <p:cNvPr id="35" name="文本框 18">
              <a:extLst>
                <a:ext uri="{FF2B5EF4-FFF2-40B4-BE49-F238E27FC236}">
                  <a16:creationId xmlns:a16="http://schemas.microsoft.com/office/drawing/2014/main" id="{CD1973A1-B664-466E-8D47-5412797FEC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4347" y="4160677"/>
              <a:ext cx="2025769" cy="157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92" tIns="34296" rIns="68592" bIns="3429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spc="600" dirty="0">
                  <a:solidFill>
                    <a:srgbClr val="E469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点击输入详细内容，添加你的论文内容。点击输入详细内容</a:t>
              </a:r>
              <a:r>
                <a:rPr lang="en-US" altLang="zh-CN" sz="1400" spc="600" dirty="0">
                  <a:solidFill>
                    <a:srgbClr val="E469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r>
                <a:rPr lang="zh-CN" altLang="en-US" sz="1400" spc="600" dirty="0">
                  <a:solidFill>
                    <a:srgbClr val="E469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点击输入详细内容，添加你的论文内容。点击输入详细内容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400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A57295CD-CFCC-4EF4-8A36-F07060572FF9}"/>
                </a:ext>
              </a:extLst>
            </p:cNvPr>
            <p:cNvSpPr txBox="1"/>
            <p:nvPr/>
          </p:nvSpPr>
          <p:spPr>
            <a:xfrm>
              <a:off x="1605480" y="3655773"/>
              <a:ext cx="1783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pc="600" dirty="0">
                  <a:solidFill>
                    <a:srgbClr val="5BA7F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D75D70B4-35ED-447D-8B21-B52E7B3F6021}"/>
                </a:ext>
              </a:extLst>
            </p:cNvPr>
            <p:cNvGrpSpPr/>
            <p:nvPr/>
          </p:nvGrpSpPr>
          <p:grpSpPr>
            <a:xfrm>
              <a:off x="1656440" y="3998988"/>
              <a:ext cx="1501906" cy="126372"/>
              <a:chOff x="1000547" y="3142041"/>
              <a:chExt cx="6916855" cy="4004231"/>
            </a:xfrm>
          </p:grpSpPr>
          <p:sp>
            <p:nvSpPr>
              <p:cNvPr id="42" name="任意多边形: 形状 41">
                <a:extLst>
                  <a:ext uri="{FF2B5EF4-FFF2-40B4-BE49-F238E27FC236}">
                    <a16:creationId xmlns:a16="http://schemas.microsoft.com/office/drawing/2014/main" id="{CDA54611-F4BD-49B3-B922-3FEE5137E494}"/>
                  </a:ext>
                </a:extLst>
              </p:cNvPr>
              <p:cNvSpPr/>
              <p:nvPr/>
            </p:nvSpPr>
            <p:spPr>
              <a:xfrm>
                <a:off x="1325924" y="4655997"/>
                <a:ext cx="6471138" cy="847321"/>
              </a:xfrm>
              <a:custGeom>
                <a:avLst/>
                <a:gdLst>
                  <a:gd name="connsiteX0" fmla="*/ 0 w 7033846"/>
                  <a:gd name="connsiteY0" fmla="*/ 538593 h 850188"/>
                  <a:gd name="connsiteX1" fmla="*/ 1607736 w 7033846"/>
                  <a:gd name="connsiteY1" fmla="*/ 6030 h 850188"/>
                  <a:gd name="connsiteX2" fmla="*/ 2391508 w 7033846"/>
                  <a:gd name="connsiteY2" fmla="*/ 850092 h 850188"/>
                  <a:gd name="connsiteX3" fmla="*/ 3205424 w 7033846"/>
                  <a:gd name="connsiteY3" fmla="*/ 66320 h 850188"/>
                  <a:gd name="connsiteX4" fmla="*/ 4180114 w 7033846"/>
                  <a:gd name="connsiteY4" fmla="*/ 769705 h 850188"/>
                  <a:gd name="connsiteX5" fmla="*/ 4903595 w 7033846"/>
                  <a:gd name="connsiteY5" fmla="*/ 86417 h 850188"/>
                  <a:gd name="connsiteX6" fmla="*/ 5888334 w 7033846"/>
                  <a:gd name="connsiteY6" fmla="*/ 809898 h 850188"/>
                  <a:gd name="connsiteX7" fmla="*/ 6702250 w 7033846"/>
                  <a:gd name="connsiteY7" fmla="*/ 96465 h 850188"/>
                  <a:gd name="connsiteX8" fmla="*/ 7033846 w 7033846"/>
                  <a:gd name="connsiteY8" fmla="*/ 66320 h 850188"/>
                  <a:gd name="connsiteX0" fmla="*/ 0 w 6371023"/>
                  <a:gd name="connsiteY0" fmla="*/ 606064 h 847321"/>
                  <a:gd name="connsiteX1" fmla="*/ 944913 w 6371023"/>
                  <a:gd name="connsiteY1" fmla="*/ 3163 h 847321"/>
                  <a:gd name="connsiteX2" fmla="*/ 1728685 w 6371023"/>
                  <a:gd name="connsiteY2" fmla="*/ 847225 h 847321"/>
                  <a:gd name="connsiteX3" fmla="*/ 2542601 w 6371023"/>
                  <a:gd name="connsiteY3" fmla="*/ 63453 h 847321"/>
                  <a:gd name="connsiteX4" fmla="*/ 3517291 w 6371023"/>
                  <a:gd name="connsiteY4" fmla="*/ 766838 h 847321"/>
                  <a:gd name="connsiteX5" fmla="*/ 4240772 w 6371023"/>
                  <a:gd name="connsiteY5" fmla="*/ 83550 h 847321"/>
                  <a:gd name="connsiteX6" fmla="*/ 5225511 w 6371023"/>
                  <a:gd name="connsiteY6" fmla="*/ 807031 h 847321"/>
                  <a:gd name="connsiteX7" fmla="*/ 6039427 w 6371023"/>
                  <a:gd name="connsiteY7" fmla="*/ 93598 h 847321"/>
                  <a:gd name="connsiteX8" fmla="*/ 6371023 w 6371023"/>
                  <a:gd name="connsiteY8" fmla="*/ 63453 h 847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71023" h="847321">
                    <a:moveTo>
                      <a:pt x="0" y="606064"/>
                    </a:moveTo>
                    <a:cubicBezTo>
                      <a:pt x="604575" y="313824"/>
                      <a:pt x="656799" y="-37030"/>
                      <a:pt x="944913" y="3163"/>
                    </a:cubicBezTo>
                    <a:cubicBezTo>
                      <a:pt x="1233027" y="43356"/>
                      <a:pt x="1462404" y="837177"/>
                      <a:pt x="1728685" y="847225"/>
                    </a:cubicBezTo>
                    <a:cubicBezTo>
                      <a:pt x="1994966" y="857273"/>
                      <a:pt x="2244500" y="76851"/>
                      <a:pt x="2542601" y="63453"/>
                    </a:cubicBezTo>
                    <a:cubicBezTo>
                      <a:pt x="2840702" y="50055"/>
                      <a:pt x="3234263" y="763489"/>
                      <a:pt x="3517291" y="766838"/>
                    </a:cubicBezTo>
                    <a:cubicBezTo>
                      <a:pt x="3800319" y="770187"/>
                      <a:pt x="3956069" y="76851"/>
                      <a:pt x="4240772" y="83550"/>
                    </a:cubicBezTo>
                    <a:cubicBezTo>
                      <a:pt x="4525475" y="90249"/>
                      <a:pt x="4925735" y="805356"/>
                      <a:pt x="5225511" y="807031"/>
                    </a:cubicBezTo>
                    <a:cubicBezTo>
                      <a:pt x="5525287" y="808706"/>
                      <a:pt x="5848508" y="217528"/>
                      <a:pt x="6039427" y="93598"/>
                    </a:cubicBezTo>
                    <a:cubicBezTo>
                      <a:pt x="6230346" y="-30332"/>
                      <a:pt x="6300684" y="16560"/>
                      <a:pt x="6371023" y="63453"/>
                    </a:cubicBezTo>
                  </a:path>
                </a:pathLst>
              </a:custGeom>
              <a:noFill/>
              <a:ln w="76200">
                <a:solidFill>
                  <a:srgbClr val="E469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E46988"/>
                  </a:solidFill>
                </a:endParaRPr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CA79730A-CB3A-4BFC-B1A0-0BC2C8385B97}"/>
                  </a:ext>
                </a:extLst>
              </p:cNvPr>
              <p:cNvSpPr/>
              <p:nvPr/>
            </p:nvSpPr>
            <p:spPr>
              <a:xfrm>
                <a:off x="1000547" y="3860332"/>
                <a:ext cx="620226" cy="3285940"/>
              </a:xfrm>
              <a:prstGeom prst="ellipse">
                <a:avLst/>
              </a:prstGeom>
              <a:solidFill>
                <a:srgbClr val="E46988"/>
              </a:solidFill>
              <a:ln>
                <a:solidFill>
                  <a:srgbClr val="E469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46988"/>
                  </a:solidFill>
                </a:endParaRPr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C44EFA00-15BC-4F7F-B88F-4F5BEEFE046F}"/>
                  </a:ext>
                </a:extLst>
              </p:cNvPr>
              <p:cNvSpPr/>
              <p:nvPr/>
            </p:nvSpPr>
            <p:spPr>
              <a:xfrm>
                <a:off x="7546692" y="3142041"/>
                <a:ext cx="370710" cy="2502977"/>
              </a:xfrm>
              <a:prstGeom prst="ellipse">
                <a:avLst/>
              </a:prstGeom>
              <a:solidFill>
                <a:srgbClr val="E46988"/>
              </a:solidFill>
              <a:ln>
                <a:solidFill>
                  <a:srgbClr val="E469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46988"/>
                  </a:solidFill>
                </a:endParaRPr>
              </a:p>
            </p:txBody>
          </p:sp>
        </p:grp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834CEF82-5ADD-4A86-B5B9-1225B808241C}"/>
              </a:ext>
            </a:extLst>
          </p:cNvPr>
          <p:cNvGrpSpPr/>
          <p:nvPr/>
        </p:nvGrpSpPr>
        <p:grpSpPr>
          <a:xfrm>
            <a:off x="4755056" y="3611103"/>
            <a:ext cx="2729096" cy="2082271"/>
            <a:chOff x="1484347" y="3655773"/>
            <a:chExt cx="2025769" cy="2082271"/>
          </a:xfrm>
        </p:grpSpPr>
        <p:sp>
          <p:nvSpPr>
            <p:cNvPr id="47" name="文本框 18">
              <a:extLst>
                <a:ext uri="{FF2B5EF4-FFF2-40B4-BE49-F238E27FC236}">
                  <a16:creationId xmlns:a16="http://schemas.microsoft.com/office/drawing/2014/main" id="{AB303FA7-C140-49A9-A7D5-89663E7F7D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4347" y="4160677"/>
              <a:ext cx="2025769" cy="157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92" tIns="34296" rIns="68592" bIns="3429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spc="600" dirty="0">
                  <a:solidFill>
                    <a:srgbClr val="E469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点击输入详细内容，添加你的论文内容。点击输入详细内容</a:t>
              </a:r>
              <a:r>
                <a:rPr lang="en-US" altLang="zh-CN" sz="1400" spc="600" dirty="0">
                  <a:solidFill>
                    <a:srgbClr val="E469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r>
                <a:rPr lang="zh-CN" altLang="en-US" sz="1400" spc="600" dirty="0">
                  <a:solidFill>
                    <a:srgbClr val="E469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点击输入详细内容，添加你的论文内容。点击输入详细内容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400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4AFE4BFC-589D-4C4C-AF26-63E656CCCE58}"/>
                </a:ext>
              </a:extLst>
            </p:cNvPr>
            <p:cNvSpPr txBox="1"/>
            <p:nvPr/>
          </p:nvSpPr>
          <p:spPr>
            <a:xfrm>
              <a:off x="1605480" y="3655773"/>
              <a:ext cx="1783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pc="600" dirty="0">
                  <a:solidFill>
                    <a:srgbClr val="5BA7F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A543C819-B1DB-42AB-8381-F446D9643C50}"/>
                </a:ext>
              </a:extLst>
            </p:cNvPr>
            <p:cNvGrpSpPr/>
            <p:nvPr/>
          </p:nvGrpSpPr>
          <p:grpSpPr>
            <a:xfrm>
              <a:off x="1656440" y="3998988"/>
              <a:ext cx="1501906" cy="126372"/>
              <a:chOff x="1000547" y="3142041"/>
              <a:chExt cx="6916855" cy="4004231"/>
            </a:xfrm>
          </p:grpSpPr>
          <p:sp>
            <p:nvSpPr>
              <p:cNvPr id="50" name="任意多边形: 形状 49">
                <a:extLst>
                  <a:ext uri="{FF2B5EF4-FFF2-40B4-BE49-F238E27FC236}">
                    <a16:creationId xmlns:a16="http://schemas.microsoft.com/office/drawing/2014/main" id="{D7787546-C21D-404D-93D9-17684AD372A6}"/>
                  </a:ext>
                </a:extLst>
              </p:cNvPr>
              <p:cNvSpPr/>
              <p:nvPr/>
            </p:nvSpPr>
            <p:spPr>
              <a:xfrm>
                <a:off x="1325924" y="4655997"/>
                <a:ext cx="6471138" cy="847321"/>
              </a:xfrm>
              <a:custGeom>
                <a:avLst/>
                <a:gdLst>
                  <a:gd name="connsiteX0" fmla="*/ 0 w 7033846"/>
                  <a:gd name="connsiteY0" fmla="*/ 538593 h 850188"/>
                  <a:gd name="connsiteX1" fmla="*/ 1607736 w 7033846"/>
                  <a:gd name="connsiteY1" fmla="*/ 6030 h 850188"/>
                  <a:gd name="connsiteX2" fmla="*/ 2391508 w 7033846"/>
                  <a:gd name="connsiteY2" fmla="*/ 850092 h 850188"/>
                  <a:gd name="connsiteX3" fmla="*/ 3205424 w 7033846"/>
                  <a:gd name="connsiteY3" fmla="*/ 66320 h 850188"/>
                  <a:gd name="connsiteX4" fmla="*/ 4180114 w 7033846"/>
                  <a:gd name="connsiteY4" fmla="*/ 769705 h 850188"/>
                  <a:gd name="connsiteX5" fmla="*/ 4903595 w 7033846"/>
                  <a:gd name="connsiteY5" fmla="*/ 86417 h 850188"/>
                  <a:gd name="connsiteX6" fmla="*/ 5888334 w 7033846"/>
                  <a:gd name="connsiteY6" fmla="*/ 809898 h 850188"/>
                  <a:gd name="connsiteX7" fmla="*/ 6702250 w 7033846"/>
                  <a:gd name="connsiteY7" fmla="*/ 96465 h 850188"/>
                  <a:gd name="connsiteX8" fmla="*/ 7033846 w 7033846"/>
                  <a:gd name="connsiteY8" fmla="*/ 66320 h 850188"/>
                  <a:gd name="connsiteX0" fmla="*/ 0 w 6371023"/>
                  <a:gd name="connsiteY0" fmla="*/ 606064 h 847321"/>
                  <a:gd name="connsiteX1" fmla="*/ 944913 w 6371023"/>
                  <a:gd name="connsiteY1" fmla="*/ 3163 h 847321"/>
                  <a:gd name="connsiteX2" fmla="*/ 1728685 w 6371023"/>
                  <a:gd name="connsiteY2" fmla="*/ 847225 h 847321"/>
                  <a:gd name="connsiteX3" fmla="*/ 2542601 w 6371023"/>
                  <a:gd name="connsiteY3" fmla="*/ 63453 h 847321"/>
                  <a:gd name="connsiteX4" fmla="*/ 3517291 w 6371023"/>
                  <a:gd name="connsiteY4" fmla="*/ 766838 h 847321"/>
                  <a:gd name="connsiteX5" fmla="*/ 4240772 w 6371023"/>
                  <a:gd name="connsiteY5" fmla="*/ 83550 h 847321"/>
                  <a:gd name="connsiteX6" fmla="*/ 5225511 w 6371023"/>
                  <a:gd name="connsiteY6" fmla="*/ 807031 h 847321"/>
                  <a:gd name="connsiteX7" fmla="*/ 6039427 w 6371023"/>
                  <a:gd name="connsiteY7" fmla="*/ 93598 h 847321"/>
                  <a:gd name="connsiteX8" fmla="*/ 6371023 w 6371023"/>
                  <a:gd name="connsiteY8" fmla="*/ 63453 h 847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71023" h="847321">
                    <a:moveTo>
                      <a:pt x="0" y="606064"/>
                    </a:moveTo>
                    <a:cubicBezTo>
                      <a:pt x="604575" y="313824"/>
                      <a:pt x="656799" y="-37030"/>
                      <a:pt x="944913" y="3163"/>
                    </a:cubicBezTo>
                    <a:cubicBezTo>
                      <a:pt x="1233027" y="43356"/>
                      <a:pt x="1462404" y="837177"/>
                      <a:pt x="1728685" y="847225"/>
                    </a:cubicBezTo>
                    <a:cubicBezTo>
                      <a:pt x="1994966" y="857273"/>
                      <a:pt x="2244500" y="76851"/>
                      <a:pt x="2542601" y="63453"/>
                    </a:cubicBezTo>
                    <a:cubicBezTo>
                      <a:pt x="2840702" y="50055"/>
                      <a:pt x="3234263" y="763489"/>
                      <a:pt x="3517291" y="766838"/>
                    </a:cubicBezTo>
                    <a:cubicBezTo>
                      <a:pt x="3800319" y="770187"/>
                      <a:pt x="3956069" y="76851"/>
                      <a:pt x="4240772" y="83550"/>
                    </a:cubicBezTo>
                    <a:cubicBezTo>
                      <a:pt x="4525475" y="90249"/>
                      <a:pt x="4925735" y="805356"/>
                      <a:pt x="5225511" y="807031"/>
                    </a:cubicBezTo>
                    <a:cubicBezTo>
                      <a:pt x="5525287" y="808706"/>
                      <a:pt x="5848508" y="217528"/>
                      <a:pt x="6039427" y="93598"/>
                    </a:cubicBezTo>
                    <a:cubicBezTo>
                      <a:pt x="6230346" y="-30332"/>
                      <a:pt x="6300684" y="16560"/>
                      <a:pt x="6371023" y="63453"/>
                    </a:cubicBezTo>
                  </a:path>
                </a:pathLst>
              </a:custGeom>
              <a:noFill/>
              <a:ln w="76200">
                <a:solidFill>
                  <a:srgbClr val="E469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E46988"/>
                  </a:solidFill>
                </a:endParaRPr>
              </a:p>
            </p:txBody>
          </p: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3D15032B-BC57-4D99-AA91-2FEC85E66B68}"/>
                  </a:ext>
                </a:extLst>
              </p:cNvPr>
              <p:cNvSpPr/>
              <p:nvPr/>
            </p:nvSpPr>
            <p:spPr>
              <a:xfrm>
                <a:off x="1000547" y="3860332"/>
                <a:ext cx="620226" cy="3285940"/>
              </a:xfrm>
              <a:prstGeom prst="ellipse">
                <a:avLst/>
              </a:prstGeom>
              <a:solidFill>
                <a:srgbClr val="E46988"/>
              </a:solidFill>
              <a:ln>
                <a:solidFill>
                  <a:srgbClr val="E469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46988"/>
                  </a:solidFill>
                </a:endParaRPr>
              </a:p>
            </p:txBody>
          </p:sp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77716DDE-D175-4CFF-B8DC-B99AD5D82ABC}"/>
                  </a:ext>
                </a:extLst>
              </p:cNvPr>
              <p:cNvSpPr/>
              <p:nvPr/>
            </p:nvSpPr>
            <p:spPr>
              <a:xfrm>
                <a:off x="7546692" y="3142041"/>
                <a:ext cx="370710" cy="2502977"/>
              </a:xfrm>
              <a:prstGeom prst="ellipse">
                <a:avLst/>
              </a:prstGeom>
              <a:solidFill>
                <a:srgbClr val="E46988"/>
              </a:solidFill>
              <a:ln>
                <a:solidFill>
                  <a:srgbClr val="E469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46988"/>
                  </a:solidFill>
                </a:endParaRPr>
              </a:p>
            </p:txBody>
          </p:sp>
        </p:grp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FC4E86CD-D225-40F4-B777-FCD7F03207C2}"/>
              </a:ext>
            </a:extLst>
          </p:cNvPr>
          <p:cNvGrpSpPr/>
          <p:nvPr/>
        </p:nvGrpSpPr>
        <p:grpSpPr>
          <a:xfrm>
            <a:off x="8458582" y="3593070"/>
            <a:ext cx="2729096" cy="2082271"/>
            <a:chOff x="1484347" y="3655773"/>
            <a:chExt cx="2025769" cy="2082271"/>
          </a:xfrm>
        </p:grpSpPr>
        <p:sp>
          <p:nvSpPr>
            <p:cNvPr id="54" name="文本框 18">
              <a:extLst>
                <a:ext uri="{FF2B5EF4-FFF2-40B4-BE49-F238E27FC236}">
                  <a16:creationId xmlns:a16="http://schemas.microsoft.com/office/drawing/2014/main" id="{953E944D-660C-4133-87D9-CB0AB65C41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4347" y="4160677"/>
              <a:ext cx="2025769" cy="157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92" tIns="34296" rIns="68592" bIns="3429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spc="600" dirty="0">
                  <a:solidFill>
                    <a:srgbClr val="E469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点击输入详细内容，添加你的论文内容。点击输入详细内容</a:t>
              </a:r>
              <a:r>
                <a:rPr lang="en-US" altLang="zh-CN" sz="1400" spc="600" dirty="0">
                  <a:solidFill>
                    <a:srgbClr val="E469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r>
                <a:rPr lang="zh-CN" altLang="en-US" sz="1400" spc="600" dirty="0">
                  <a:solidFill>
                    <a:srgbClr val="E469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点击输入详细内容，添加你的论文内容。点击输入详细内容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400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32AE05F7-CCC9-42C4-B35F-533E44C3E79B}"/>
                </a:ext>
              </a:extLst>
            </p:cNvPr>
            <p:cNvSpPr txBox="1"/>
            <p:nvPr/>
          </p:nvSpPr>
          <p:spPr>
            <a:xfrm>
              <a:off x="1605480" y="3655773"/>
              <a:ext cx="1783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pc="600" dirty="0">
                  <a:solidFill>
                    <a:srgbClr val="5BA7F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1E724D69-7555-4A8B-9873-4A739795430F}"/>
                </a:ext>
              </a:extLst>
            </p:cNvPr>
            <p:cNvGrpSpPr/>
            <p:nvPr/>
          </p:nvGrpSpPr>
          <p:grpSpPr>
            <a:xfrm>
              <a:off x="1656440" y="3998988"/>
              <a:ext cx="1501906" cy="126372"/>
              <a:chOff x="1000547" y="3142041"/>
              <a:chExt cx="6916855" cy="4004231"/>
            </a:xfrm>
          </p:grpSpPr>
          <p:sp>
            <p:nvSpPr>
              <p:cNvPr id="57" name="任意多边形: 形状 56">
                <a:extLst>
                  <a:ext uri="{FF2B5EF4-FFF2-40B4-BE49-F238E27FC236}">
                    <a16:creationId xmlns:a16="http://schemas.microsoft.com/office/drawing/2014/main" id="{0CA0F1C4-F82C-4F3B-847E-320A2F8D8BA6}"/>
                  </a:ext>
                </a:extLst>
              </p:cNvPr>
              <p:cNvSpPr/>
              <p:nvPr/>
            </p:nvSpPr>
            <p:spPr>
              <a:xfrm>
                <a:off x="1325924" y="4655997"/>
                <a:ext cx="6471138" cy="847321"/>
              </a:xfrm>
              <a:custGeom>
                <a:avLst/>
                <a:gdLst>
                  <a:gd name="connsiteX0" fmla="*/ 0 w 7033846"/>
                  <a:gd name="connsiteY0" fmla="*/ 538593 h 850188"/>
                  <a:gd name="connsiteX1" fmla="*/ 1607736 w 7033846"/>
                  <a:gd name="connsiteY1" fmla="*/ 6030 h 850188"/>
                  <a:gd name="connsiteX2" fmla="*/ 2391508 w 7033846"/>
                  <a:gd name="connsiteY2" fmla="*/ 850092 h 850188"/>
                  <a:gd name="connsiteX3" fmla="*/ 3205424 w 7033846"/>
                  <a:gd name="connsiteY3" fmla="*/ 66320 h 850188"/>
                  <a:gd name="connsiteX4" fmla="*/ 4180114 w 7033846"/>
                  <a:gd name="connsiteY4" fmla="*/ 769705 h 850188"/>
                  <a:gd name="connsiteX5" fmla="*/ 4903595 w 7033846"/>
                  <a:gd name="connsiteY5" fmla="*/ 86417 h 850188"/>
                  <a:gd name="connsiteX6" fmla="*/ 5888334 w 7033846"/>
                  <a:gd name="connsiteY6" fmla="*/ 809898 h 850188"/>
                  <a:gd name="connsiteX7" fmla="*/ 6702250 w 7033846"/>
                  <a:gd name="connsiteY7" fmla="*/ 96465 h 850188"/>
                  <a:gd name="connsiteX8" fmla="*/ 7033846 w 7033846"/>
                  <a:gd name="connsiteY8" fmla="*/ 66320 h 850188"/>
                  <a:gd name="connsiteX0" fmla="*/ 0 w 6371023"/>
                  <a:gd name="connsiteY0" fmla="*/ 606064 h 847321"/>
                  <a:gd name="connsiteX1" fmla="*/ 944913 w 6371023"/>
                  <a:gd name="connsiteY1" fmla="*/ 3163 h 847321"/>
                  <a:gd name="connsiteX2" fmla="*/ 1728685 w 6371023"/>
                  <a:gd name="connsiteY2" fmla="*/ 847225 h 847321"/>
                  <a:gd name="connsiteX3" fmla="*/ 2542601 w 6371023"/>
                  <a:gd name="connsiteY3" fmla="*/ 63453 h 847321"/>
                  <a:gd name="connsiteX4" fmla="*/ 3517291 w 6371023"/>
                  <a:gd name="connsiteY4" fmla="*/ 766838 h 847321"/>
                  <a:gd name="connsiteX5" fmla="*/ 4240772 w 6371023"/>
                  <a:gd name="connsiteY5" fmla="*/ 83550 h 847321"/>
                  <a:gd name="connsiteX6" fmla="*/ 5225511 w 6371023"/>
                  <a:gd name="connsiteY6" fmla="*/ 807031 h 847321"/>
                  <a:gd name="connsiteX7" fmla="*/ 6039427 w 6371023"/>
                  <a:gd name="connsiteY7" fmla="*/ 93598 h 847321"/>
                  <a:gd name="connsiteX8" fmla="*/ 6371023 w 6371023"/>
                  <a:gd name="connsiteY8" fmla="*/ 63453 h 847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71023" h="847321">
                    <a:moveTo>
                      <a:pt x="0" y="606064"/>
                    </a:moveTo>
                    <a:cubicBezTo>
                      <a:pt x="604575" y="313824"/>
                      <a:pt x="656799" y="-37030"/>
                      <a:pt x="944913" y="3163"/>
                    </a:cubicBezTo>
                    <a:cubicBezTo>
                      <a:pt x="1233027" y="43356"/>
                      <a:pt x="1462404" y="837177"/>
                      <a:pt x="1728685" y="847225"/>
                    </a:cubicBezTo>
                    <a:cubicBezTo>
                      <a:pt x="1994966" y="857273"/>
                      <a:pt x="2244500" y="76851"/>
                      <a:pt x="2542601" y="63453"/>
                    </a:cubicBezTo>
                    <a:cubicBezTo>
                      <a:pt x="2840702" y="50055"/>
                      <a:pt x="3234263" y="763489"/>
                      <a:pt x="3517291" y="766838"/>
                    </a:cubicBezTo>
                    <a:cubicBezTo>
                      <a:pt x="3800319" y="770187"/>
                      <a:pt x="3956069" y="76851"/>
                      <a:pt x="4240772" y="83550"/>
                    </a:cubicBezTo>
                    <a:cubicBezTo>
                      <a:pt x="4525475" y="90249"/>
                      <a:pt x="4925735" y="805356"/>
                      <a:pt x="5225511" y="807031"/>
                    </a:cubicBezTo>
                    <a:cubicBezTo>
                      <a:pt x="5525287" y="808706"/>
                      <a:pt x="5848508" y="217528"/>
                      <a:pt x="6039427" y="93598"/>
                    </a:cubicBezTo>
                    <a:cubicBezTo>
                      <a:pt x="6230346" y="-30332"/>
                      <a:pt x="6300684" y="16560"/>
                      <a:pt x="6371023" y="63453"/>
                    </a:cubicBezTo>
                  </a:path>
                </a:pathLst>
              </a:custGeom>
              <a:noFill/>
              <a:ln w="76200">
                <a:solidFill>
                  <a:srgbClr val="E469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E46988"/>
                  </a:solidFill>
                </a:endParaRPr>
              </a:p>
            </p:txBody>
          </p:sp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id="{2736613B-1769-4D76-8E37-A470D82177A6}"/>
                  </a:ext>
                </a:extLst>
              </p:cNvPr>
              <p:cNvSpPr/>
              <p:nvPr/>
            </p:nvSpPr>
            <p:spPr>
              <a:xfrm>
                <a:off x="1000547" y="3860332"/>
                <a:ext cx="620226" cy="3285940"/>
              </a:xfrm>
              <a:prstGeom prst="ellipse">
                <a:avLst/>
              </a:prstGeom>
              <a:solidFill>
                <a:srgbClr val="E46988"/>
              </a:solidFill>
              <a:ln>
                <a:solidFill>
                  <a:srgbClr val="E469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46988"/>
                  </a:solidFill>
                </a:endParaRPr>
              </a:p>
            </p:txBody>
          </p:sp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id="{FDA7FE75-CA9C-421C-BEB2-0A43C7F52C98}"/>
                  </a:ext>
                </a:extLst>
              </p:cNvPr>
              <p:cNvSpPr/>
              <p:nvPr/>
            </p:nvSpPr>
            <p:spPr>
              <a:xfrm>
                <a:off x="7546692" y="3142041"/>
                <a:ext cx="370710" cy="2502977"/>
              </a:xfrm>
              <a:prstGeom prst="ellipse">
                <a:avLst/>
              </a:prstGeom>
              <a:solidFill>
                <a:srgbClr val="E46988"/>
              </a:solidFill>
              <a:ln>
                <a:solidFill>
                  <a:srgbClr val="E469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46988"/>
                  </a:solidFill>
                </a:endParaRPr>
              </a:p>
            </p:txBody>
          </p:sp>
        </p:grpSp>
      </p:grpSp>
      <p:sp>
        <p:nvSpPr>
          <p:cNvPr id="60" name="矩形 59">
            <a:extLst>
              <a:ext uri="{FF2B5EF4-FFF2-40B4-BE49-F238E27FC236}">
                <a16:creationId xmlns:a16="http://schemas.microsoft.com/office/drawing/2014/main" id="{79C4253C-FDE9-4108-BD82-37ECB766B381}"/>
              </a:ext>
            </a:extLst>
          </p:cNvPr>
          <p:cNvSpPr/>
          <p:nvPr/>
        </p:nvSpPr>
        <p:spPr>
          <a:xfrm>
            <a:off x="4715128" y="219403"/>
            <a:ext cx="2749472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4400" spc="600" dirty="0" smtClean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4400" spc="600" dirty="0" smtClean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4400" spc="600" dirty="0">
              <a:solidFill>
                <a:srgbClr val="5BA7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5BE20EE-C646-4547-A22C-2E465C66ED2E}"/>
              </a:ext>
            </a:extLst>
          </p:cNvPr>
          <p:cNvGrpSpPr/>
          <p:nvPr/>
        </p:nvGrpSpPr>
        <p:grpSpPr>
          <a:xfrm>
            <a:off x="472967" y="504496"/>
            <a:ext cx="11256580" cy="6127532"/>
            <a:chOff x="220717" y="178677"/>
            <a:chExt cx="11666483" cy="656896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41C37D4C-EC29-4A92-A11C-479DC0FD910B}"/>
                </a:ext>
              </a:extLst>
            </p:cNvPr>
            <p:cNvSpPr/>
            <p:nvPr/>
          </p:nvSpPr>
          <p:spPr>
            <a:xfrm>
              <a:off x="220717" y="210207"/>
              <a:ext cx="11666483" cy="6495393"/>
            </a:xfrm>
            <a:prstGeom prst="rect">
              <a:avLst/>
            </a:prstGeom>
            <a:noFill/>
            <a:ln w="76200">
              <a:solidFill>
                <a:srgbClr val="E469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F1762C02-EE63-4602-97BE-27C1CF5FCE05}"/>
                </a:ext>
              </a:extLst>
            </p:cNvPr>
            <p:cNvCxnSpPr>
              <a:stCxn id="3" idx="0"/>
            </p:cNvCxnSpPr>
            <p:nvPr/>
          </p:nvCxnSpPr>
          <p:spPr>
            <a:xfrm>
              <a:off x="6053959" y="210207"/>
              <a:ext cx="5833241" cy="0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EC1EEEBF-8E47-4421-9AF1-5E4E72B78CDD}"/>
                </a:ext>
              </a:extLst>
            </p:cNvPr>
            <p:cNvCxnSpPr/>
            <p:nvPr/>
          </p:nvCxnSpPr>
          <p:spPr>
            <a:xfrm>
              <a:off x="6053959" y="6700345"/>
              <a:ext cx="5833241" cy="0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1430F575-6974-45D9-B9A1-4957A23502BE}"/>
                </a:ext>
              </a:extLst>
            </p:cNvPr>
            <p:cNvCxnSpPr>
              <a:cxnSpLocks/>
            </p:cNvCxnSpPr>
            <p:nvPr/>
          </p:nvCxnSpPr>
          <p:spPr>
            <a:xfrm>
              <a:off x="11887200" y="178677"/>
              <a:ext cx="0" cy="6568965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7994A070-4E12-43BC-873F-DD62D4BBBBFF}"/>
              </a:ext>
            </a:extLst>
          </p:cNvPr>
          <p:cNvGrpSpPr/>
          <p:nvPr/>
        </p:nvGrpSpPr>
        <p:grpSpPr>
          <a:xfrm>
            <a:off x="1760729" y="1671333"/>
            <a:ext cx="8636000" cy="2850966"/>
            <a:chOff x="1778000" y="1949634"/>
            <a:chExt cx="8636000" cy="2850966"/>
          </a:xfrm>
        </p:grpSpPr>
        <p:sp>
          <p:nvSpPr>
            <p:cNvPr id="15" name="Freeform: Shape 30">
              <a:extLst>
                <a:ext uri="{FF2B5EF4-FFF2-40B4-BE49-F238E27FC236}">
                  <a16:creationId xmlns:a16="http://schemas.microsoft.com/office/drawing/2014/main" id="{17397743-A999-4446-AD6E-0CACA28AF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8000" y="2944175"/>
              <a:ext cx="2175863" cy="1856425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rgbClr val="E46988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: Shape 31">
              <a:extLst>
                <a:ext uri="{FF2B5EF4-FFF2-40B4-BE49-F238E27FC236}">
                  <a16:creationId xmlns:a16="http://schemas.microsoft.com/office/drawing/2014/main" id="{6D46EEF4-01D2-4237-8C64-E3004323D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0028" y="3198828"/>
              <a:ext cx="2175863" cy="1601771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rgbClr val="5BA7FD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: Shape 32">
              <a:extLst>
                <a:ext uri="{FF2B5EF4-FFF2-40B4-BE49-F238E27FC236}">
                  <a16:creationId xmlns:a16="http://schemas.microsoft.com/office/drawing/2014/main" id="{F63B7583-3B11-4DC2-B6B8-D8FEB9C9B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055" y="2313607"/>
              <a:ext cx="2175863" cy="2486993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rgbClr val="E46988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: Shape 33">
              <a:extLst>
                <a:ext uri="{FF2B5EF4-FFF2-40B4-BE49-F238E27FC236}">
                  <a16:creationId xmlns:a16="http://schemas.microsoft.com/office/drawing/2014/main" id="{AA520C05-EC17-4F0C-B20C-AB17F186A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4082" y="3708133"/>
              <a:ext cx="2175863" cy="1092467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rgbClr val="5BA7FD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: Shape 34">
              <a:extLst>
                <a:ext uri="{FF2B5EF4-FFF2-40B4-BE49-F238E27FC236}">
                  <a16:creationId xmlns:a16="http://schemas.microsoft.com/office/drawing/2014/main" id="{E4EAE4B9-C209-49DB-AF09-1ABD0D744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6109" y="2689522"/>
              <a:ext cx="2175863" cy="2111078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rgbClr val="E46988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: Shape 35">
              <a:extLst>
                <a:ext uri="{FF2B5EF4-FFF2-40B4-BE49-F238E27FC236}">
                  <a16:creationId xmlns:a16="http://schemas.microsoft.com/office/drawing/2014/main" id="{7266110D-2DFC-489D-B1D4-D126E9715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8137" y="3380722"/>
              <a:ext cx="2175863" cy="1419877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rgbClr val="5BA7FD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TextBox 49">
              <a:extLst>
                <a:ext uri="{FF2B5EF4-FFF2-40B4-BE49-F238E27FC236}">
                  <a16:creationId xmlns:a16="http://schemas.microsoft.com/office/drawing/2014/main" id="{FDC2C27C-0472-4C9C-985C-312FC111DECD}"/>
                </a:ext>
              </a:extLst>
            </p:cNvPr>
            <p:cNvSpPr txBox="1"/>
            <p:nvPr/>
          </p:nvSpPr>
          <p:spPr>
            <a:xfrm>
              <a:off x="2477349" y="2551778"/>
              <a:ext cx="777164" cy="254954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pPr algn="ctr"/>
              <a:r>
                <a:rPr lang="en-US" sz="1400" b="1">
                  <a:solidFill>
                    <a:srgbClr val="5BA7FD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70%</a:t>
              </a:r>
            </a:p>
          </p:txBody>
        </p:sp>
        <p:sp>
          <p:nvSpPr>
            <p:cNvPr id="22" name="TextBox 50">
              <a:extLst>
                <a:ext uri="{FF2B5EF4-FFF2-40B4-BE49-F238E27FC236}">
                  <a16:creationId xmlns:a16="http://schemas.microsoft.com/office/drawing/2014/main" id="{A9D42FE3-6E22-42B2-A4C4-6DB5121DC5E4}"/>
                </a:ext>
              </a:extLst>
            </p:cNvPr>
            <p:cNvSpPr txBox="1"/>
            <p:nvPr/>
          </p:nvSpPr>
          <p:spPr>
            <a:xfrm>
              <a:off x="3769501" y="2825020"/>
              <a:ext cx="777164" cy="254954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pPr algn="ctr"/>
              <a:r>
                <a:rPr lang="en-US" sz="1400" b="1">
                  <a:solidFill>
                    <a:srgbClr val="E46988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60%</a:t>
              </a:r>
            </a:p>
          </p:txBody>
        </p:sp>
        <p:sp>
          <p:nvSpPr>
            <p:cNvPr id="23" name="TextBox 51">
              <a:extLst>
                <a:ext uri="{FF2B5EF4-FFF2-40B4-BE49-F238E27FC236}">
                  <a16:creationId xmlns:a16="http://schemas.microsoft.com/office/drawing/2014/main" id="{9B233327-42D1-469E-9E23-45D2BD2801A1}"/>
                </a:ext>
              </a:extLst>
            </p:cNvPr>
            <p:cNvSpPr txBox="1"/>
            <p:nvPr/>
          </p:nvSpPr>
          <p:spPr>
            <a:xfrm>
              <a:off x="5057738" y="1949634"/>
              <a:ext cx="777164" cy="254954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pPr algn="ctr"/>
              <a:r>
                <a:rPr lang="en-US" sz="1400" b="1">
                  <a:solidFill>
                    <a:srgbClr val="5BA7FD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90%</a:t>
              </a:r>
            </a:p>
          </p:txBody>
        </p:sp>
        <p:sp>
          <p:nvSpPr>
            <p:cNvPr id="24" name="TextBox 52">
              <a:extLst>
                <a:ext uri="{FF2B5EF4-FFF2-40B4-BE49-F238E27FC236}">
                  <a16:creationId xmlns:a16="http://schemas.microsoft.com/office/drawing/2014/main" id="{08A6345C-836F-4C20-9D2E-09F68D452F95}"/>
                </a:ext>
              </a:extLst>
            </p:cNvPr>
            <p:cNvSpPr txBox="1"/>
            <p:nvPr/>
          </p:nvSpPr>
          <p:spPr>
            <a:xfrm>
              <a:off x="6355706" y="3341992"/>
              <a:ext cx="777164" cy="254954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pPr algn="ctr"/>
              <a:r>
                <a:rPr lang="en-US" sz="1400" b="1">
                  <a:solidFill>
                    <a:srgbClr val="E46988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45%</a:t>
              </a:r>
            </a:p>
          </p:txBody>
        </p:sp>
        <p:sp>
          <p:nvSpPr>
            <p:cNvPr id="25" name="TextBox 53">
              <a:extLst>
                <a:ext uri="{FF2B5EF4-FFF2-40B4-BE49-F238E27FC236}">
                  <a16:creationId xmlns:a16="http://schemas.microsoft.com/office/drawing/2014/main" id="{06460F74-2DD6-47C6-B6DC-97213AC0C598}"/>
                </a:ext>
              </a:extLst>
            </p:cNvPr>
            <p:cNvSpPr txBox="1"/>
            <p:nvPr/>
          </p:nvSpPr>
          <p:spPr>
            <a:xfrm>
              <a:off x="7649319" y="2360342"/>
              <a:ext cx="777164" cy="254954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pPr algn="ctr"/>
              <a:r>
                <a:rPr lang="en-US" sz="1400" b="1">
                  <a:solidFill>
                    <a:srgbClr val="5BA7FD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80%</a:t>
              </a:r>
            </a:p>
          </p:txBody>
        </p:sp>
        <p:sp>
          <p:nvSpPr>
            <p:cNvPr id="26" name="TextBox 54">
              <a:extLst>
                <a:ext uri="{FF2B5EF4-FFF2-40B4-BE49-F238E27FC236}">
                  <a16:creationId xmlns:a16="http://schemas.microsoft.com/office/drawing/2014/main" id="{CF8DD3A7-ED73-4B7D-A079-BEAF34D66AC1}"/>
                </a:ext>
              </a:extLst>
            </p:cNvPr>
            <p:cNvSpPr txBox="1"/>
            <p:nvPr/>
          </p:nvSpPr>
          <p:spPr>
            <a:xfrm>
              <a:off x="8945834" y="3001283"/>
              <a:ext cx="777164" cy="254954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pPr algn="ctr"/>
              <a:r>
                <a:rPr lang="en-US" sz="1400" b="1" dirty="0">
                  <a:solidFill>
                    <a:srgbClr val="E46988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50%</a:t>
              </a: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6EA1CA12-D016-43A8-97FE-120B3E86B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434" y="4776853"/>
            <a:ext cx="8312585" cy="147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92" tIns="34296" rIns="68592" bIns="3429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</a:t>
            </a:r>
            <a:r>
              <a:rPr lang="en-US" altLang="zh-CN" sz="1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</a:t>
            </a:r>
          </a:p>
          <a:p>
            <a:pPr algn="ctr">
              <a:lnSpc>
                <a:spcPct val="200000"/>
              </a:lnSpc>
              <a:spcBef>
                <a:spcPct val="0"/>
              </a:spcBef>
              <a:buFontTx/>
              <a:buNone/>
            </a:pPr>
            <a:endParaRPr lang="zh-CN" altLang="en-US" sz="1600" dirty="0">
              <a:solidFill>
                <a:srgbClr val="E469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79C4253C-FDE9-4108-BD82-37ECB766B381}"/>
              </a:ext>
            </a:extLst>
          </p:cNvPr>
          <p:cNvSpPr/>
          <p:nvPr/>
        </p:nvSpPr>
        <p:spPr>
          <a:xfrm>
            <a:off x="4715128" y="219403"/>
            <a:ext cx="2749472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4400" spc="600" dirty="0" smtClean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4400" spc="600" dirty="0" smtClean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4400" spc="600" dirty="0">
              <a:solidFill>
                <a:srgbClr val="5BA7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2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7CD1E60F-6C71-4B5D-88EE-EB17B8FAE930}"/>
              </a:ext>
            </a:extLst>
          </p:cNvPr>
          <p:cNvGrpSpPr/>
          <p:nvPr/>
        </p:nvGrpSpPr>
        <p:grpSpPr>
          <a:xfrm>
            <a:off x="472967" y="504496"/>
            <a:ext cx="11256580" cy="6127532"/>
            <a:chOff x="220717" y="178677"/>
            <a:chExt cx="11666483" cy="6568965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928BA5A0-4209-4A25-8E49-96AA5087D682}"/>
                </a:ext>
              </a:extLst>
            </p:cNvPr>
            <p:cNvSpPr/>
            <p:nvPr/>
          </p:nvSpPr>
          <p:spPr>
            <a:xfrm>
              <a:off x="220717" y="210207"/>
              <a:ext cx="11666483" cy="6495393"/>
            </a:xfrm>
            <a:prstGeom prst="rect">
              <a:avLst/>
            </a:prstGeom>
            <a:noFill/>
            <a:ln w="76200">
              <a:solidFill>
                <a:srgbClr val="E469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61837A1F-6C8F-4B73-AA1F-E632310205F3}"/>
                </a:ext>
              </a:extLst>
            </p:cNvPr>
            <p:cNvCxnSpPr>
              <a:stCxn id="2" idx="0"/>
            </p:cNvCxnSpPr>
            <p:nvPr/>
          </p:nvCxnSpPr>
          <p:spPr>
            <a:xfrm>
              <a:off x="6053959" y="210207"/>
              <a:ext cx="5833241" cy="0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93C66ECC-AE72-4B73-A3F2-E17E372DF798}"/>
                </a:ext>
              </a:extLst>
            </p:cNvPr>
            <p:cNvCxnSpPr/>
            <p:nvPr/>
          </p:nvCxnSpPr>
          <p:spPr>
            <a:xfrm>
              <a:off x="6053959" y="6700345"/>
              <a:ext cx="5833241" cy="0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460C1144-9A6A-456A-9EDC-8AD4D1C10508}"/>
                </a:ext>
              </a:extLst>
            </p:cNvPr>
            <p:cNvCxnSpPr>
              <a:cxnSpLocks/>
            </p:cNvCxnSpPr>
            <p:nvPr/>
          </p:nvCxnSpPr>
          <p:spPr>
            <a:xfrm>
              <a:off x="11887200" y="178677"/>
              <a:ext cx="0" cy="6568965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文本框 78">
            <a:extLst>
              <a:ext uri="{FF2B5EF4-FFF2-40B4-BE49-F238E27FC236}">
                <a16:creationId xmlns:a16="http://schemas.microsoft.com/office/drawing/2014/main" id="{C4ADB7FC-431D-4364-B551-A18C377E030C}"/>
              </a:ext>
            </a:extLst>
          </p:cNvPr>
          <p:cNvSpPr txBox="1"/>
          <p:nvPr/>
        </p:nvSpPr>
        <p:spPr>
          <a:xfrm>
            <a:off x="4288562" y="2898739"/>
            <a:ext cx="6048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spc="3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</a:t>
            </a:r>
            <a:r>
              <a:rPr lang="zh-CN" altLang="en-US" sz="48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</a:p>
        </p:txBody>
      </p:sp>
      <p:pic>
        <p:nvPicPr>
          <p:cNvPr id="72" name="Picture 2" descr="C:\Users\Maibenben\Desktop\3f7711615478899ab8a92f5fb23efbf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087716" y="2335993"/>
            <a:ext cx="1980427" cy="164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CCE9A29F-500F-4F18-A662-D049B74D6155}"/>
              </a:ext>
            </a:extLst>
          </p:cNvPr>
          <p:cNvCxnSpPr/>
          <p:nvPr/>
        </p:nvCxnSpPr>
        <p:spPr>
          <a:xfrm>
            <a:off x="10034790" y="1109347"/>
            <a:ext cx="0" cy="844174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图片 56">
            <a:extLst>
              <a:ext uri="{FF2B5EF4-FFF2-40B4-BE49-F238E27FC236}">
                <a16:creationId xmlns:a16="http://schemas.microsoft.com/office/drawing/2014/main" id="{39873453-A43D-48CF-8CF4-33BCA3BA2B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825" y="732170"/>
            <a:ext cx="1597598" cy="1758959"/>
          </a:xfrm>
          <a:prstGeom prst="rect">
            <a:avLst/>
          </a:prstGeom>
        </p:spPr>
      </p:pic>
      <p:sp>
        <p:nvSpPr>
          <p:cNvPr id="68" name="椭圆 67">
            <a:extLst>
              <a:ext uri="{FF2B5EF4-FFF2-40B4-BE49-F238E27FC236}">
                <a16:creationId xmlns:a16="http://schemas.microsoft.com/office/drawing/2014/main" id="{FC7B563E-8A76-4C9E-8D76-9AFA2A2851C2}"/>
              </a:ext>
            </a:extLst>
          </p:cNvPr>
          <p:cNvSpPr/>
          <p:nvPr/>
        </p:nvSpPr>
        <p:spPr>
          <a:xfrm>
            <a:off x="9567410" y="1872207"/>
            <a:ext cx="118449" cy="11329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2DE594BE-F5C6-4B3B-8BBE-8B4E715DB94E}"/>
              </a:ext>
            </a:extLst>
          </p:cNvPr>
          <p:cNvCxnSpPr>
            <a:cxnSpLocks/>
          </p:cNvCxnSpPr>
          <p:nvPr/>
        </p:nvCxnSpPr>
        <p:spPr>
          <a:xfrm>
            <a:off x="11000258" y="1587338"/>
            <a:ext cx="0" cy="903791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4C49169B-6743-4792-9EE8-DEDDEFCDEC5E}"/>
              </a:ext>
            </a:extLst>
          </p:cNvPr>
          <p:cNvCxnSpPr>
            <a:cxnSpLocks/>
          </p:cNvCxnSpPr>
          <p:nvPr/>
        </p:nvCxnSpPr>
        <p:spPr>
          <a:xfrm flipH="1">
            <a:off x="1043399" y="5488473"/>
            <a:ext cx="878761" cy="0"/>
          </a:xfrm>
          <a:prstGeom prst="line">
            <a:avLst/>
          </a:prstGeom>
          <a:ln w="1016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D3D70430-C8B6-4D1F-950E-F2BFC1547C73}"/>
              </a:ext>
            </a:extLst>
          </p:cNvPr>
          <p:cNvGrpSpPr/>
          <p:nvPr/>
        </p:nvGrpSpPr>
        <p:grpSpPr>
          <a:xfrm flipH="1">
            <a:off x="10335477" y="5523403"/>
            <a:ext cx="810359" cy="709830"/>
            <a:chOff x="2093519" y="2429272"/>
            <a:chExt cx="2307859" cy="1936555"/>
          </a:xfrm>
        </p:grpSpPr>
        <p:sp>
          <p:nvSpPr>
            <p:cNvPr id="74" name="矩形 59">
              <a:extLst>
                <a:ext uri="{FF2B5EF4-FFF2-40B4-BE49-F238E27FC236}">
                  <a16:creationId xmlns:a16="http://schemas.microsoft.com/office/drawing/2014/main" id="{2C1D6128-8E86-4B6C-8529-B577B5C4C381}"/>
                </a:ext>
              </a:extLst>
            </p:cNvPr>
            <p:cNvSpPr/>
            <p:nvPr/>
          </p:nvSpPr>
          <p:spPr>
            <a:xfrm rot="20747512">
              <a:off x="2093519" y="2457131"/>
              <a:ext cx="2053719" cy="814320"/>
            </a:xfrm>
            <a:custGeom>
              <a:avLst/>
              <a:gdLst>
                <a:gd name="connsiteX0" fmla="*/ 0 w 1725214"/>
                <a:gd name="connsiteY0" fmla="*/ 0 h 1725214"/>
                <a:gd name="connsiteX1" fmla="*/ 1725214 w 1725214"/>
                <a:gd name="connsiteY1" fmla="*/ 0 h 1725214"/>
                <a:gd name="connsiteX2" fmla="*/ 1725214 w 1725214"/>
                <a:gd name="connsiteY2" fmla="*/ 1725214 h 1725214"/>
                <a:gd name="connsiteX3" fmla="*/ 0 w 1725214"/>
                <a:gd name="connsiteY3" fmla="*/ 1725214 h 1725214"/>
                <a:gd name="connsiteX4" fmla="*/ 0 w 1725214"/>
                <a:gd name="connsiteY4" fmla="*/ 0 h 1725214"/>
                <a:gd name="connsiteX0" fmla="*/ 100484 w 1725214"/>
                <a:gd name="connsiteY0" fmla="*/ 271305 h 1725214"/>
                <a:gd name="connsiteX1" fmla="*/ 1725214 w 1725214"/>
                <a:gd name="connsiteY1" fmla="*/ 0 h 1725214"/>
                <a:gd name="connsiteX2" fmla="*/ 1725214 w 1725214"/>
                <a:gd name="connsiteY2" fmla="*/ 1725214 h 1725214"/>
                <a:gd name="connsiteX3" fmla="*/ 0 w 1725214"/>
                <a:gd name="connsiteY3" fmla="*/ 1725214 h 1725214"/>
                <a:gd name="connsiteX4" fmla="*/ 100484 w 1725214"/>
                <a:gd name="connsiteY4" fmla="*/ 271305 h 1725214"/>
                <a:gd name="connsiteX0" fmla="*/ 0 w 1624730"/>
                <a:gd name="connsiteY0" fmla="*/ 271305 h 1765407"/>
                <a:gd name="connsiteX1" fmla="*/ 1624730 w 1624730"/>
                <a:gd name="connsiteY1" fmla="*/ 0 h 1765407"/>
                <a:gd name="connsiteX2" fmla="*/ 1624730 w 1624730"/>
                <a:gd name="connsiteY2" fmla="*/ 1725214 h 1765407"/>
                <a:gd name="connsiteX3" fmla="*/ 321547 w 1624730"/>
                <a:gd name="connsiteY3" fmla="*/ 1765407 h 1765407"/>
                <a:gd name="connsiteX4" fmla="*/ 0 w 1624730"/>
                <a:gd name="connsiteY4" fmla="*/ 271305 h 1765407"/>
                <a:gd name="connsiteX0" fmla="*/ 0 w 2006567"/>
                <a:gd name="connsiteY0" fmla="*/ 271305 h 1765407"/>
                <a:gd name="connsiteX1" fmla="*/ 1624730 w 2006567"/>
                <a:gd name="connsiteY1" fmla="*/ 0 h 1765407"/>
                <a:gd name="connsiteX2" fmla="*/ 2006567 w 2006567"/>
                <a:gd name="connsiteY2" fmla="*/ 1544343 h 1765407"/>
                <a:gd name="connsiteX3" fmla="*/ 321547 w 2006567"/>
                <a:gd name="connsiteY3" fmla="*/ 1765407 h 1765407"/>
                <a:gd name="connsiteX4" fmla="*/ 0 w 2006567"/>
                <a:gd name="connsiteY4" fmla="*/ 271305 h 1765407"/>
                <a:gd name="connsiteX0" fmla="*/ 0 w 1896035"/>
                <a:gd name="connsiteY0" fmla="*/ 442127 h 1765407"/>
                <a:gd name="connsiteX1" fmla="*/ 1514198 w 1896035"/>
                <a:gd name="connsiteY1" fmla="*/ 0 h 1765407"/>
                <a:gd name="connsiteX2" fmla="*/ 1896035 w 1896035"/>
                <a:gd name="connsiteY2" fmla="*/ 1544343 h 1765407"/>
                <a:gd name="connsiteX3" fmla="*/ 211015 w 1896035"/>
                <a:gd name="connsiteY3" fmla="*/ 1765407 h 1765407"/>
                <a:gd name="connsiteX4" fmla="*/ 0 w 1896035"/>
                <a:gd name="connsiteY4" fmla="*/ 442127 h 1765407"/>
                <a:gd name="connsiteX0" fmla="*/ 0 w 1835620"/>
                <a:gd name="connsiteY0" fmla="*/ 612904 h 1765407"/>
                <a:gd name="connsiteX1" fmla="*/ 1453783 w 1835620"/>
                <a:gd name="connsiteY1" fmla="*/ 0 h 1765407"/>
                <a:gd name="connsiteX2" fmla="*/ 1835620 w 1835620"/>
                <a:gd name="connsiteY2" fmla="*/ 1544343 h 1765407"/>
                <a:gd name="connsiteX3" fmla="*/ 150600 w 1835620"/>
                <a:gd name="connsiteY3" fmla="*/ 1765407 h 1765407"/>
                <a:gd name="connsiteX4" fmla="*/ 0 w 1835620"/>
                <a:gd name="connsiteY4" fmla="*/ 612904 h 1765407"/>
                <a:gd name="connsiteX0" fmla="*/ 0 w 1894067"/>
                <a:gd name="connsiteY0" fmla="*/ 598106 h 1765407"/>
                <a:gd name="connsiteX1" fmla="*/ 1512230 w 1894067"/>
                <a:gd name="connsiteY1" fmla="*/ 0 h 1765407"/>
                <a:gd name="connsiteX2" fmla="*/ 1894067 w 1894067"/>
                <a:gd name="connsiteY2" fmla="*/ 1544343 h 1765407"/>
                <a:gd name="connsiteX3" fmla="*/ 209047 w 1894067"/>
                <a:gd name="connsiteY3" fmla="*/ 1765407 h 1765407"/>
                <a:gd name="connsiteX4" fmla="*/ 0 w 1894067"/>
                <a:gd name="connsiteY4" fmla="*/ 598106 h 1765407"/>
                <a:gd name="connsiteX0" fmla="*/ 27452 w 1921519"/>
                <a:gd name="connsiteY0" fmla="*/ 598106 h 1798818"/>
                <a:gd name="connsiteX1" fmla="*/ 1539682 w 1921519"/>
                <a:gd name="connsiteY1" fmla="*/ 0 h 1798818"/>
                <a:gd name="connsiteX2" fmla="*/ 1921519 w 1921519"/>
                <a:gd name="connsiteY2" fmla="*/ 1544343 h 1798818"/>
                <a:gd name="connsiteX3" fmla="*/ 0 w 1921519"/>
                <a:gd name="connsiteY3" fmla="*/ 1798818 h 1798818"/>
                <a:gd name="connsiteX4" fmla="*/ 27452 w 1921519"/>
                <a:gd name="connsiteY4" fmla="*/ 598106 h 1798818"/>
                <a:gd name="connsiteX0" fmla="*/ 27452 w 1659258"/>
                <a:gd name="connsiteY0" fmla="*/ 598106 h 1798818"/>
                <a:gd name="connsiteX1" fmla="*/ 1539682 w 1659258"/>
                <a:gd name="connsiteY1" fmla="*/ 0 h 1798818"/>
                <a:gd name="connsiteX2" fmla="*/ 1659258 w 1659258"/>
                <a:gd name="connsiteY2" fmla="*/ 1229172 h 1798818"/>
                <a:gd name="connsiteX3" fmla="*/ 0 w 1659258"/>
                <a:gd name="connsiteY3" fmla="*/ 1798818 h 1798818"/>
                <a:gd name="connsiteX4" fmla="*/ 27452 w 1659258"/>
                <a:gd name="connsiteY4" fmla="*/ 598106 h 1798818"/>
                <a:gd name="connsiteX0" fmla="*/ 27452 w 1659258"/>
                <a:gd name="connsiteY0" fmla="*/ 598107 h 1798819"/>
                <a:gd name="connsiteX1" fmla="*/ 1539682 w 1659258"/>
                <a:gd name="connsiteY1" fmla="*/ 0 h 1798819"/>
                <a:gd name="connsiteX2" fmla="*/ 1659258 w 1659258"/>
                <a:gd name="connsiteY2" fmla="*/ 1229173 h 1798819"/>
                <a:gd name="connsiteX3" fmla="*/ 0 w 1659258"/>
                <a:gd name="connsiteY3" fmla="*/ 1798819 h 1798819"/>
                <a:gd name="connsiteX4" fmla="*/ 27452 w 1659258"/>
                <a:gd name="connsiteY4" fmla="*/ 598107 h 1798819"/>
                <a:gd name="connsiteX0" fmla="*/ 27452 w 1539682"/>
                <a:gd name="connsiteY0" fmla="*/ 598107 h 1798819"/>
                <a:gd name="connsiteX1" fmla="*/ 1539682 w 1539682"/>
                <a:gd name="connsiteY1" fmla="*/ 0 h 1798819"/>
                <a:gd name="connsiteX2" fmla="*/ 1456791 w 1539682"/>
                <a:gd name="connsiteY2" fmla="*/ 1291930 h 1798819"/>
                <a:gd name="connsiteX3" fmla="*/ 0 w 1539682"/>
                <a:gd name="connsiteY3" fmla="*/ 1798819 h 1798819"/>
                <a:gd name="connsiteX4" fmla="*/ 27452 w 1539682"/>
                <a:gd name="connsiteY4" fmla="*/ 598107 h 1798819"/>
                <a:gd name="connsiteX0" fmla="*/ 27452 w 1456791"/>
                <a:gd name="connsiteY0" fmla="*/ 215370 h 1416082"/>
                <a:gd name="connsiteX1" fmla="*/ 872567 w 1456791"/>
                <a:gd name="connsiteY1" fmla="*/ 0 h 1416082"/>
                <a:gd name="connsiteX2" fmla="*/ 1456791 w 1456791"/>
                <a:gd name="connsiteY2" fmla="*/ 909193 h 1416082"/>
                <a:gd name="connsiteX3" fmla="*/ 0 w 1456791"/>
                <a:gd name="connsiteY3" fmla="*/ 1416082 h 1416082"/>
                <a:gd name="connsiteX4" fmla="*/ 27452 w 1456791"/>
                <a:gd name="connsiteY4" fmla="*/ 215370 h 1416082"/>
                <a:gd name="connsiteX0" fmla="*/ 0 w 2573805"/>
                <a:gd name="connsiteY0" fmla="*/ 861358 h 1416082"/>
                <a:gd name="connsiteX1" fmla="*/ 1989581 w 2573805"/>
                <a:gd name="connsiteY1" fmla="*/ 0 h 1416082"/>
                <a:gd name="connsiteX2" fmla="*/ 2573805 w 2573805"/>
                <a:gd name="connsiteY2" fmla="*/ 909193 h 1416082"/>
                <a:gd name="connsiteX3" fmla="*/ 1117014 w 2573805"/>
                <a:gd name="connsiteY3" fmla="*/ 1416082 h 1416082"/>
                <a:gd name="connsiteX4" fmla="*/ 0 w 2573805"/>
                <a:gd name="connsiteY4" fmla="*/ 861358 h 1416082"/>
                <a:gd name="connsiteX0" fmla="*/ 0 w 2573805"/>
                <a:gd name="connsiteY0" fmla="*/ 454199 h 1008923"/>
                <a:gd name="connsiteX1" fmla="*/ 1276569 w 2573805"/>
                <a:gd name="connsiteY1" fmla="*/ 0 h 1008923"/>
                <a:gd name="connsiteX2" fmla="*/ 2573805 w 2573805"/>
                <a:gd name="connsiteY2" fmla="*/ 502034 h 1008923"/>
                <a:gd name="connsiteX3" fmla="*/ 1117014 w 2573805"/>
                <a:gd name="connsiteY3" fmla="*/ 1008923 h 1008923"/>
                <a:gd name="connsiteX4" fmla="*/ 0 w 2573805"/>
                <a:gd name="connsiteY4" fmla="*/ 454199 h 100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3805" h="1008923">
                  <a:moveTo>
                    <a:pt x="0" y="454199"/>
                  </a:moveTo>
                  <a:lnTo>
                    <a:pt x="1276569" y="0"/>
                  </a:lnTo>
                  <a:lnTo>
                    <a:pt x="2573805" y="502034"/>
                  </a:lnTo>
                  <a:lnTo>
                    <a:pt x="1117014" y="1008923"/>
                  </a:lnTo>
                  <a:lnTo>
                    <a:pt x="0" y="454199"/>
                  </a:lnTo>
                  <a:close/>
                </a:path>
              </a:pathLst>
            </a:custGeom>
            <a:solidFill>
              <a:srgbClr val="E469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 59">
              <a:extLst>
                <a:ext uri="{FF2B5EF4-FFF2-40B4-BE49-F238E27FC236}">
                  <a16:creationId xmlns:a16="http://schemas.microsoft.com/office/drawing/2014/main" id="{BFF3820D-5DA5-44A3-B017-D5D8DC0DC96C}"/>
                </a:ext>
              </a:extLst>
            </p:cNvPr>
            <p:cNvSpPr/>
            <p:nvPr/>
          </p:nvSpPr>
          <p:spPr>
            <a:xfrm rot="20747512">
              <a:off x="3216963" y="2728608"/>
              <a:ext cx="1184415" cy="1515037"/>
            </a:xfrm>
            <a:custGeom>
              <a:avLst/>
              <a:gdLst>
                <a:gd name="connsiteX0" fmla="*/ 0 w 1725214"/>
                <a:gd name="connsiteY0" fmla="*/ 0 h 1725214"/>
                <a:gd name="connsiteX1" fmla="*/ 1725214 w 1725214"/>
                <a:gd name="connsiteY1" fmla="*/ 0 h 1725214"/>
                <a:gd name="connsiteX2" fmla="*/ 1725214 w 1725214"/>
                <a:gd name="connsiteY2" fmla="*/ 1725214 h 1725214"/>
                <a:gd name="connsiteX3" fmla="*/ 0 w 1725214"/>
                <a:gd name="connsiteY3" fmla="*/ 1725214 h 1725214"/>
                <a:gd name="connsiteX4" fmla="*/ 0 w 1725214"/>
                <a:gd name="connsiteY4" fmla="*/ 0 h 1725214"/>
                <a:gd name="connsiteX0" fmla="*/ 100484 w 1725214"/>
                <a:gd name="connsiteY0" fmla="*/ 271305 h 1725214"/>
                <a:gd name="connsiteX1" fmla="*/ 1725214 w 1725214"/>
                <a:gd name="connsiteY1" fmla="*/ 0 h 1725214"/>
                <a:gd name="connsiteX2" fmla="*/ 1725214 w 1725214"/>
                <a:gd name="connsiteY2" fmla="*/ 1725214 h 1725214"/>
                <a:gd name="connsiteX3" fmla="*/ 0 w 1725214"/>
                <a:gd name="connsiteY3" fmla="*/ 1725214 h 1725214"/>
                <a:gd name="connsiteX4" fmla="*/ 100484 w 1725214"/>
                <a:gd name="connsiteY4" fmla="*/ 271305 h 1725214"/>
                <a:gd name="connsiteX0" fmla="*/ 0 w 1624730"/>
                <a:gd name="connsiteY0" fmla="*/ 271305 h 1765407"/>
                <a:gd name="connsiteX1" fmla="*/ 1624730 w 1624730"/>
                <a:gd name="connsiteY1" fmla="*/ 0 h 1765407"/>
                <a:gd name="connsiteX2" fmla="*/ 1624730 w 1624730"/>
                <a:gd name="connsiteY2" fmla="*/ 1725214 h 1765407"/>
                <a:gd name="connsiteX3" fmla="*/ 321547 w 1624730"/>
                <a:gd name="connsiteY3" fmla="*/ 1765407 h 1765407"/>
                <a:gd name="connsiteX4" fmla="*/ 0 w 1624730"/>
                <a:gd name="connsiteY4" fmla="*/ 271305 h 1765407"/>
                <a:gd name="connsiteX0" fmla="*/ 0 w 2006567"/>
                <a:gd name="connsiteY0" fmla="*/ 271305 h 1765407"/>
                <a:gd name="connsiteX1" fmla="*/ 1624730 w 2006567"/>
                <a:gd name="connsiteY1" fmla="*/ 0 h 1765407"/>
                <a:gd name="connsiteX2" fmla="*/ 2006567 w 2006567"/>
                <a:gd name="connsiteY2" fmla="*/ 1544343 h 1765407"/>
                <a:gd name="connsiteX3" fmla="*/ 321547 w 2006567"/>
                <a:gd name="connsiteY3" fmla="*/ 1765407 h 1765407"/>
                <a:gd name="connsiteX4" fmla="*/ 0 w 2006567"/>
                <a:gd name="connsiteY4" fmla="*/ 271305 h 1765407"/>
                <a:gd name="connsiteX0" fmla="*/ 0 w 1896035"/>
                <a:gd name="connsiteY0" fmla="*/ 442127 h 1765407"/>
                <a:gd name="connsiteX1" fmla="*/ 1514198 w 1896035"/>
                <a:gd name="connsiteY1" fmla="*/ 0 h 1765407"/>
                <a:gd name="connsiteX2" fmla="*/ 1896035 w 1896035"/>
                <a:gd name="connsiteY2" fmla="*/ 1544343 h 1765407"/>
                <a:gd name="connsiteX3" fmla="*/ 211015 w 1896035"/>
                <a:gd name="connsiteY3" fmla="*/ 1765407 h 1765407"/>
                <a:gd name="connsiteX4" fmla="*/ 0 w 1896035"/>
                <a:gd name="connsiteY4" fmla="*/ 442127 h 1765407"/>
                <a:gd name="connsiteX0" fmla="*/ 0 w 1835620"/>
                <a:gd name="connsiteY0" fmla="*/ 612904 h 1765407"/>
                <a:gd name="connsiteX1" fmla="*/ 1453783 w 1835620"/>
                <a:gd name="connsiteY1" fmla="*/ 0 h 1765407"/>
                <a:gd name="connsiteX2" fmla="*/ 1835620 w 1835620"/>
                <a:gd name="connsiteY2" fmla="*/ 1544343 h 1765407"/>
                <a:gd name="connsiteX3" fmla="*/ 150600 w 1835620"/>
                <a:gd name="connsiteY3" fmla="*/ 1765407 h 1765407"/>
                <a:gd name="connsiteX4" fmla="*/ 0 w 1835620"/>
                <a:gd name="connsiteY4" fmla="*/ 612904 h 1765407"/>
                <a:gd name="connsiteX0" fmla="*/ 0 w 1894067"/>
                <a:gd name="connsiteY0" fmla="*/ 598106 h 1765407"/>
                <a:gd name="connsiteX1" fmla="*/ 1512230 w 1894067"/>
                <a:gd name="connsiteY1" fmla="*/ 0 h 1765407"/>
                <a:gd name="connsiteX2" fmla="*/ 1894067 w 1894067"/>
                <a:gd name="connsiteY2" fmla="*/ 1544343 h 1765407"/>
                <a:gd name="connsiteX3" fmla="*/ 209047 w 1894067"/>
                <a:gd name="connsiteY3" fmla="*/ 1765407 h 1765407"/>
                <a:gd name="connsiteX4" fmla="*/ 0 w 1894067"/>
                <a:gd name="connsiteY4" fmla="*/ 598106 h 1765407"/>
                <a:gd name="connsiteX0" fmla="*/ 27452 w 1921519"/>
                <a:gd name="connsiteY0" fmla="*/ 598106 h 1798818"/>
                <a:gd name="connsiteX1" fmla="*/ 1539682 w 1921519"/>
                <a:gd name="connsiteY1" fmla="*/ 0 h 1798818"/>
                <a:gd name="connsiteX2" fmla="*/ 1921519 w 1921519"/>
                <a:gd name="connsiteY2" fmla="*/ 1544343 h 1798818"/>
                <a:gd name="connsiteX3" fmla="*/ 0 w 1921519"/>
                <a:gd name="connsiteY3" fmla="*/ 1798818 h 1798818"/>
                <a:gd name="connsiteX4" fmla="*/ 27452 w 1921519"/>
                <a:gd name="connsiteY4" fmla="*/ 598106 h 1798818"/>
                <a:gd name="connsiteX0" fmla="*/ 27452 w 1659258"/>
                <a:gd name="connsiteY0" fmla="*/ 598106 h 1798818"/>
                <a:gd name="connsiteX1" fmla="*/ 1539682 w 1659258"/>
                <a:gd name="connsiteY1" fmla="*/ 0 h 1798818"/>
                <a:gd name="connsiteX2" fmla="*/ 1659258 w 1659258"/>
                <a:gd name="connsiteY2" fmla="*/ 1229172 h 1798818"/>
                <a:gd name="connsiteX3" fmla="*/ 0 w 1659258"/>
                <a:gd name="connsiteY3" fmla="*/ 1798818 h 1798818"/>
                <a:gd name="connsiteX4" fmla="*/ 27452 w 1659258"/>
                <a:gd name="connsiteY4" fmla="*/ 598106 h 1798818"/>
                <a:gd name="connsiteX0" fmla="*/ 27452 w 1659258"/>
                <a:gd name="connsiteY0" fmla="*/ 598107 h 1798819"/>
                <a:gd name="connsiteX1" fmla="*/ 1539682 w 1659258"/>
                <a:gd name="connsiteY1" fmla="*/ 0 h 1798819"/>
                <a:gd name="connsiteX2" fmla="*/ 1659258 w 1659258"/>
                <a:gd name="connsiteY2" fmla="*/ 1229173 h 1798819"/>
                <a:gd name="connsiteX3" fmla="*/ 0 w 1659258"/>
                <a:gd name="connsiteY3" fmla="*/ 1798819 h 1798819"/>
                <a:gd name="connsiteX4" fmla="*/ 27452 w 1659258"/>
                <a:gd name="connsiteY4" fmla="*/ 598107 h 1798819"/>
                <a:gd name="connsiteX0" fmla="*/ 27452 w 1539682"/>
                <a:gd name="connsiteY0" fmla="*/ 598107 h 1798819"/>
                <a:gd name="connsiteX1" fmla="*/ 1539682 w 1539682"/>
                <a:gd name="connsiteY1" fmla="*/ 0 h 1798819"/>
                <a:gd name="connsiteX2" fmla="*/ 1456791 w 1539682"/>
                <a:gd name="connsiteY2" fmla="*/ 1291930 h 1798819"/>
                <a:gd name="connsiteX3" fmla="*/ 0 w 1539682"/>
                <a:gd name="connsiteY3" fmla="*/ 1798819 h 1798819"/>
                <a:gd name="connsiteX4" fmla="*/ 27452 w 1539682"/>
                <a:gd name="connsiteY4" fmla="*/ 598107 h 1798819"/>
                <a:gd name="connsiteX0" fmla="*/ 27452 w 1484356"/>
                <a:gd name="connsiteY0" fmla="*/ 494624 h 1695336"/>
                <a:gd name="connsiteX1" fmla="*/ 1484357 w 1484356"/>
                <a:gd name="connsiteY1" fmla="*/ 0 h 1695336"/>
                <a:gd name="connsiteX2" fmla="*/ 1456791 w 1484356"/>
                <a:gd name="connsiteY2" fmla="*/ 1188447 h 1695336"/>
                <a:gd name="connsiteX3" fmla="*/ 0 w 1484356"/>
                <a:gd name="connsiteY3" fmla="*/ 1695336 h 1695336"/>
                <a:gd name="connsiteX4" fmla="*/ 27452 w 1484356"/>
                <a:gd name="connsiteY4" fmla="*/ 494624 h 1695336"/>
                <a:gd name="connsiteX0" fmla="*/ 27452 w 1484357"/>
                <a:gd name="connsiteY0" fmla="*/ 494624 h 1695336"/>
                <a:gd name="connsiteX1" fmla="*/ 1484357 w 1484357"/>
                <a:gd name="connsiteY1" fmla="*/ 0 h 1695336"/>
                <a:gd name="connsiteX2" fmla="*/ 1312921 w 1484357"/>
                <a:gd name="connsiteY2" fmla="*/ 1283512 h 1695336"/>
                <a:gd name="connsiteX3" fmla="*/ 0 w 1484357"/>
                <a:gd name="connsiteY3" fmla="*/ 1695336 h 1695336"/>
                <a:gd name="connsiteX4" fmla="*/ 27452 w 1484357"/>
                <a:gd name="connsiteY4" fmla="*/ 494624 h 169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4357" h="1695336">
                  <a:moveTo>
                    <a:pt x="27452" y="494624"/>
                  </a:moveTo>
                  <a:lnTo>
                    <a:pt x="1484357" y="0"/>
                  </a:lnTo>
                  <a:lnTo>
                    <a:pt x="1312921" y="1283512"/>
                  </a:lnTo>
                  <a:lnTo>
                    <a:pt x="0" y="1695336"/>
                  </a:lnTo>
                  <a:lnTo>
                    <a:pt x="27452" y="494624"/>
                  </a:lnTo>
                  <a:close/>
                </a:path>
              </a:pathLst>
            </a:custGeom>
            <a:solidFill>
              <a:srgbClr val="5BA7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4" name="组合 93">
              <a:extLst>
                <a:ext uri="{FF2B5EF4-FFF2-40B4-BE49-F238E27FC236}">
                  <a16:creationId xmlns:a16="http://schemas.microsoft.com/office/drawing/2014/main" id="{ADA3776D-72F2-4794-B3BE-CB582A66E68C}"/>
                </a:ext>
              </a:extLst>
            </p:cNvPr>
            <p:cNvGrpSpPr/>
            <p:nvPr/>
          </p:nvGrpSpPr>
          <p:grpSpPr>
            <a:xfrm>
              <a:off x="2145225" y="2429272"/>
              <a:ext cx="2159875" cy="1936555"/>
              <a:chOff x="1855077" y="1545017"/>
              <a:chExt cx="2159875" cy="1936555"/>
            </a:xfrm>
          </p:grpSpPr>
          <p:cxnSp>
            <p:nvCxnSpPr>
              <p:cNvPr id="95" name="直接连接符 94">
                <a:extLst>
                  <a:ext uri="{FF2B5EF4-FFF2-40B4-BE49-F238E27FC236}">
                    <a16:creationId xmlns:a16="http://schemas.microsoft.com/office/drawing/2014/main" id="{731DF9BA-5ADC-4B72-B727-4B0520D7C658}"/>
                  </a:ext>
                </a:extLst>
              </p:cNvPr>
              <p:cNvCxnSpPr/>
              <p:nvPr/>
            </p:nvCxnSpPr>
            <p:spPr>
              <a:xfrm flipH="1">
                <a:off x="2827283" y="1702676"/>
                <a:ext cx="1008993" cy="725214"/>
              </a:xfrm>
              <a:prstGeom prst="line">
                <a:avLst/>
              </a:prstGeom>
              <a:ln>
                <a:solidFill>
                  <a:srgbClr val="91E0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>
                <a:extLst>
                  <a:ext uri="{FF2B5EF4-FFF2-40B4-BE49-F238E27FC236}">
                    <a16:creationId xmlns:a16="http://schemas.microsoft.com/office/drawing/2014/main" id="{97360245-18C3-4375-AA83-B8C813D356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7282" y="2427890"/>
                <a:ext cx="227285" cy="1053682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>
                <a:extLst>
                  <a:ext uri="{FF2B5EF4-FFF2-40B4-BE49-F238E27FC236}">
                    <a16:creationId xmlns:a16="http://schemas.microsoft.com/office/drawing/2014/main" id="{096BFD69-6380-4D7E-B059-77DA07C4F7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36276" y="1702676"/>
                <a:ext cx="178675" cy="1135469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>
                <a:extLst>
                  <a:ext uri="{FF2B5EF4-FFF2-40B4-BE49-F238E27FC236}">
                    <a16:creationId xmlns:a16="http://schemas.microsoft.com/office/drawing/2014/main" id="{92F74704-BBDF-4DC7-BDFC-DA784DD1327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61341" y="2838145"/>
                <a:ext cx="953611" cy="643427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 98">
                <a:extLst>
                  <a:ext uri="{FF2B5EF4-FFF2-40B4-BE49-F238E27FC236}">
                    <a16:creationId xmlns:a16="http://schemas.microsoft.com/office/drawing/2014/main" id="{69AA2BEC-FC2B-4E09-9FE9-17A4351EC5C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790497" y="1545196"/>
                <a:ext cx="1045778" cy="157479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>
                <a:extLst>
                  <a:ext uri="{FF2B5EF4-FFF2-40B4-BE49-F238E27FC236}">
                    <a16:creationId xmlns:a16="http://schemas.microsoft.com/office/drawing/2014/main" id="{92391F8D-E55E-4863-90CD-17207EA34D4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855077" y="2231016"/>
                <a:ext cx="972205" cy="196874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>
                <a:extLst>
                  <a:ext uri="{FF2B5EF4-FFF2-40B4-BE49-F238E27FC236}">
                    <a16:creationId xmlns:a16="http://schemas.microsoft.com/office/drawing/2014/main" id="{429403A4-6AA2-4989-8072-E1BFF8154EB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56391" y="1545017"/>
                <a:ext cx="934105" cy="685999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>
                <a:extLst>
                  <a:ext uri="{FF2B5EF4-FFF2-40B4-BE49-F238E27FC236}">
                    <a16:creationId xmlns:a16="http://schemas.microsoft.com/office/drawing/2014/main" id="{5363B013-5CC1-48C1-9CE1-C62099F862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090413" y="3304307"/>
                <a:ext cx="964154" cy="177265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>
                <a:extLst>
                  <a:ext uri="{FF2B5EF4-FFF2-40B4-BE49-F238E27FC236}">
                    <a16:creationId xmlns:a16="http://schemas.microsoft.com/office/drawing/2014/main" id="{B3FC72AD-6DC3-4AC1-9396-D703CC03AB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7626" y="2231015"/>
                <a:ext cx="226013" cy="1084823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5" name="椭圆 104">
            <a:extLst>
              <a:ext uri="{FF2B5EF4-FFF2-40B4-BE49-F238E27FC236}">
                <a16:creationId xmlns:a16="http://schemas.microsoft.com/office/drawing/2014/main" id="{9D546446-34CC-4F34-B7D3-ACD250F644F6}"/>
              </a:ext>
            </a:extLst>
          </p:cNvPr>
          <p:cNvSpPr/>
          <p:nvPr/>
        </p:nvSpPr>
        <p:spPr>
          <a:xfrm>
            <a:off x="1625707" y="4467006"/>
            <a:ext cx="288106" cy="28810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椭圆 105">
            <a:extLst>
              <a:ext uri="{FF2B5EF4-FFF2-40B4-BE49-F238E27FC236}">
                <a16:creationId xmlns:a16="http://schemas.microsoft.com/office/drawing/2014/main" id="{1843F30F-DA77-4E8B-A28E-C7273E37F5AB}"/>
              </a:ext>
            </a:extLst>
          </p:cNvPr>
          <p:cNvSpPr/>
          <p:nvPr/>
        </p:nvSpPr>
        <p:spPr>
          <a:xfrm flipV="1">
            <a:off x="8790338" y="4860661"/>
            <a:ext cx="176509" cy="24681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7" name="直接连接符 106">
            <a:extLst>
              <a:ext uri="{FF2B5EF4-FFF2-40B4-BE49-F238E27FC236}">
                <a16:creationId xmlns:a16="http://schemas.microsoft.com/office/drawing/2014/main" id="{5899E068-CA5D-4899-BF83-5AB79D825E88}"/>
              </a:ext>
            </a:extLst>
          </p:cNvPr>
          <p:cNvCxnSpPr>
            <a:cxnSpLocks/>
          </p:cNvCxnSpPr>
          <p:nvPr/>
        </p:nvCxnSpPr>
        <p:spPr>
          <a:xfrm>
            <a:off x="2212030" y="1076390"/>
            <a:ext cx="0" cy="582724"/>
          </a:xfrm>
          <a:prstGeom prst="line">
            <a:avLst/>
          </a:prstGeom>
          <a:ln w="130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文本框 78">
            <a:extLst>
              <a:ext uri="{FF2B5EF4-FFF2-40B4-BE49-F238E27FC236}">
                <a16:creationId xmlns:a16="http://schemas.microsoft.com/office/drawing/2014/main" id="{C4ADB7FC-431D-4364-B551-A18C377E030C}"/>
              </a:ext>
            </a:extLst>
          </p:cNvPr>
          <p:cNvSpPr txBox="1"/>
          <p:nvPr/>
        </p:nvSpPr>
        <p:spPr>
          <a:xfrm>
            <a:off x="953722" y="5561503"/>
            <a:ext cx="3024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spc="300" dirty="0" smtClean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r>
              <a:rPr lang="en-US" altLang="zh-CN" sz="4800" b="1" spc="300" dirty="0" smtClean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800" b="1" spc="300" dirty="0">
              <a:solidFill>
                <a:srgbClr val="5BA7F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9" name="直接连接符 108">
            <a:extLst>
              <a:ext uri="{FF2B5EF4-FFF2-40B4-BE49-F238E27FC236}">
                <a16:creationId xmlns:a16="http://schemas.microsoft.com/office/drawing/2014/main" id="{4C49169B-6743-4792-9EE8-DEDDEFCDEC5E}"/>
              </a:ext>
            </a:extLst>
          </p:cNvPr>
          <p:cNvCxnSpPr>
            <a:cxnSpLocks/>
          </p:cNvCxnSpPr>
          <p:nvPr/>
        </p:nvCxnSpPr>
        <p:spPr>
          <a:xfrm flipH="1">
            <a:off x="4426408" y="3920896"/>
            <a:ext cx="1469417" cy="0"/>
          </a:xfrm>
          <a:prstGeom prst="line">
            <a:avLst/>
          </a:prstGeom>
          <a:ln w="130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>
            <a:extLst>
              <a:ext uri="{FF2B5EF4-FFF2-40B4-BE49-F238E27FC236}">
                <a16:creationId xmlns:a16="http://schemas.microsoft.com/office/drawing/2014/main" id="{79C4253C-FDE9-4108-BD82-37ECB766B381}"/>
              </a:ext>
            </a:extLst>
          </p:cNvPr>
          <p:cNvSpPr/>
          <p:nvPr/>
        </p:nvSpPr>
        <p:spPr>
          <a:xfrm>
            <a:off x="4715128" y="219403"/>
            <a:ext cx="2749472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4400" spc="600" dirty="0" smtClean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4400" spc="600" dirty="0" smtClean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4400" spc="600" dirty="0">
              <a:solidFill>
                <a:srgbClr val="5BA7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77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000">
        <p14:switch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8" grpId="0" animBg="1"/>
      <p:bldP spid="105" grpId="0" animBg="1"/>
      <p:bldP spid="106" grpId="0" animBg="1"/>
      <p:bldP spid="10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5BE20EE-C646-4547-A22C-2E465C66ED2E}"/>
              </a:ext>
            </a:extLst>
          </p:cNvPr>
          <p:cNvGrpSpPr/>
          <p:nvPr/>
        </p:nvGrpSpPr>
        <p:grpSpPr>
          <a:xfrm>
            <a:off x="472967" y="504496"/>
            <a:ext cx="11256580" cy="6127532"/>
            <a:chOff x="220717" y="178677"/>
            <a:chExt cx="11666483" cy="656896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41C37D4C-EC29-4A92-A11C-479DC0FD910B}"/>
                </a:ext>
              </a:extLst>
            </p:cNvPr>
            <p:cNvSpPr/>
            <p:nvPr/>
          </p:nvSpPr>
          <p:spPr>
            <a:xfrm>
              <a:off x="220717" y="210207"/>
              <a:ext cx="11666483" cy="6495393"/>
            </a:xfrm>
            <a:prstGeom prst="rect">
              <a:avLst/>
            </a:prstGeom>
            <a:noFill/>
            <a:ln w="76200">
              <a:solidFill>
                <a:srgbClr val="E469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F1762C02-EE63-4602-97BE-27C1CF5FCE05}"/>
                </a:ext>
              </a:extLst>
            </p:cNvPr>
            <p:cNvCxnSpPr>
              <a:stCxn id="3" idx="0"/>
            </p:cNvCxnSpPr>
            <p:nvPr/>
          </p:nvCxnSpPr>
          <p:spPr>
            <a:xfrm>
              <a:off x="6053959" y="210207"/>
              <a:ext cx="5833241" cy="0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EC1EEEBF-8E47-4421-9AF1-5E4E72B78CDD}"/>
                </a:ext>
              </a:extLst>
            </p:cNvPr>
            <p:cNvCxnSpPr/>
            <p:nvPr/>
          </p:nvCxnSpPr>
          <p:spPr>
            <a:xfrm>
              <a:off x="6053959" y="6700345"/>
              <a:ext cx="5833241" cy="0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1430F575-6974-45D9-B9A1-4957A23502BE}"/>
                </a:ext>
              </a:extLst>
            </p:cNvPr>
            <p:cNvCxnSpPr>
              <a:cxnSpLocks/>
            </p:cNvCxnSpPr>
            <p:nvPr/>
          </p:nvCxnSpPr>
          <p:spPr>
            <a:xfrm>
              <a:off x="11887200" y="178677"/>
              <a:ext cx="0" cy="6568965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AABA7F12-1DAC-4639-9278-34EC7DD88B4D}"/>
              </a:ext>
            </a:extLst>
          </p:cNvPr>
          <p:cNvGrpSpPr/>
          <p:nvPr/>
        </p:nvGrpSpPr>
        <p:grpSpPr>
          <a:xfrm>
            <a:off x="4975564" y="1230144"/>
            <a:ext cx="2180892" cy="133118"/>
            <a:chOff x="1205579" y="4054663"/>
            <a:chExt cx="6711828" cy="1448655"/>
          </a:xfrm>
        </p:grpSpPr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3EFA6A99-EE0C-4C49-B8B0-66CB2CC61AC4}"/>
                </a:ext>
              </a:extLst>
            </p:cNvPr>
            <p:cNvSpPr/>
            <p:nvPr/>
          </p:nvSpPr>
          <p:spPr>
            <a:xfrm>
              <a:off x="1325924" y="4655997"/>
              <a:ext cx="6471138" cy="847321"/>
            </a:xfrm>
            <a:custGeom>
              <a:avLst/>
              <a:gdLst>
                <a:gd name="connsiteX0" fmla="*/ 0 w 7033846"/>
                <a:gd name="connsiteY0" fmla="*/ 538593 h 850188"/>
                <a:gd name="connsiteX1" fmla="*/ 1607736 w 7033846"/>
                <a:gd name="connsiteY1" fmla="*/ 6030 h 850188"/>
                <a:gd name="connsiteX2" fmla="*/ 2391508 w 7033846"/>
                <a:gd name="connsiteY2" fmla="*/ 850092 h 850188"/>
                <a:gd name="connsiteX3" fmla="*/ 3205424 w 7033846"/>
                <a:gd name="connsiteY3" fmla="*/ 66320 h 850188"/>
                <a:gd name="connsiteX4" fmla="*/ 4180114 w 7033846"/>
                <a:gd name="connsiteY4" fmla="*/ 769705 h 850188"/>
                <a:gd name="connsiteX5" fmla="*/ 4903595 w 7033846"/>
                <a:gd name="connsiteY5" fmla="*/ 86417 h 850188"/>
                <a:gd name="connsiteX6" fmla="*/ 5888334 w 7033846"/>
                <a:gd name="connsiteY6" fmla="*/ 809898 h 850188"/>
                <a:gd name="connsiteX7" fmla="*/ 6702250 w 7033846"/>
                <a:gd name="connsiteY7" fmla="*/ 96465 h 850188"/>
                <a:gd name="connsiteX8" fmla="*/ 7033846 w 7033846"/>
                <a:gd name="connsiteY8" fmla="*/ 66320 h 850188"/>
                <a:gd name="connsiteX0" fmla="*/ 0 w 6371023"/>
                <a:gd name="connsiteY0" fmla="*/ 606064 h 847321"/>
                <a:gd name="connsiteX1" fmla="*/ 944913 w 6371023"/>
                <a:gd name="connsiteY1" fmla="*/ 3163 h 847321"/>
                <a:gd name="connsiteX2" fmla="*/ 1728685 w 6371023"/>
                <a:gd name="connsiteY2" fmla="*/ 847225 h 847321"/>
                <a:gd name="connsiteX3" fmla="*/ 2542601 w 6371023"/>
                <a:gd name="connsiteY3" fmla="*/ 63453 h 847321"/>
                <a:gd name="connsiteX4" fmla="*/ 3517291 w 6371023"/>
                <a:gd name="connsiteY4" fmla="*/ 766838 h 847321"/>
                <a:gd name="connsiteX5" fmla="*/ 4240772 w 6371023"/>
                <a:gd name="connsiteY5" fmla="*/ 83550 h 847321"/>
                <a:gd name="connsiteX6" fmla="*/ 5225511 w 6371023"/>
                <a:gd name="connsiteY6" fmla="*/ 807031 h 847321"/>
                <a:gd name="connsiteX7" fmla="*/ 6039427 w 6371023"/>
                <a:gd name="connsiteY7" fmla="*/ 93598 h 847321"/>
                <a:gd name="connsiteX8" fmla="*/ 6371023 w 6371023"/>
                <a:gd name="connsiteY8" fmla="*/ 63453 h 84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71023" h="847321">
                  <a:moveTo>
                    <a:pt x="0" y="606064"/>
                  </a:moveTo>
                  <a:cubicBezTo>
                    <a:pt x="604575" y="313824"/>
                    <a:pt x="656799" y="-37030"/>
                    <a:pt x="944913" y="3163"/>
                  </a:cubicBezTo>
                  <a:cubicBezTo>
                    <a:pt x="1233027" y="43356"/>
                    <a:pt x="1462404" y="837177"/>
                    <a:pt x="1728685" y="847225"/>
                  </a:cubicBezTo>
                  <a:cubicBezTo>
                    <a:pt x="1994966" y="857273"/>
                    <a:pt x="2244500" y="76851"/>
                    <a:pt x="2542601" y="63453"/>
                  </a:cubicBezTo>
                  <a:cubicBezTo>
                    <a:pt x="2840702" y="50055"/>
                    <a:pt x="3234263" y="763489"/>
                    <a:pt x="3517291" y="766838"/>
                  </a:cubicBezTo>
                  <a:cubicBezTo>
                    <a:pt x="3800319" y="770187"/>
                    <a:pt x="3956069" y="76851"/>
                    <a:pt x="4240772" y="83550"/>
                  </a:cubicBezTo>
                  <a:cubicBezTo>
                    <a:pt x="4525475" y="90249"/>
                    <a:pt x="4925735" y="805356"/>
                    <a:pt x="5225511" y="807031"/>
                  </a:cubicBezTo>
                  <a:cubicBezTo>
                    <a:pt x="5525287" y="808706"/>
                    <a:pt x="5848508" y="217528"/>
                    <a:pt x="6039427" y="93598"/>
                  </a:cubicBezTo>
                  <a:cubicBezTo>
                    <a:pt x="6230346" y="-30332"/>
                    <a:pt x="6300684" y="16560"/>
                    <a:pt x="6371023" y="63453"/>
                  </a:cubicBezTo>
                </a:path>
              </a:pathLst>
            </a:custGeom>
            <a:noFill/>
            <a:ln w="76200">
              <a:solidFill>
                <a:srgbClr val="E469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46988"/>
                </a:solidFill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3C3E6C90-3D2B-4B97-9FBB-37FD482CF496}"/>
                </a:ext>
              </a:extLst>
            </p:cNvPr>
            <p:cNvSpPr/>
            <p:nvPr/>
          </p:nvSpPr>
          <p:spPr>
            <a:xfrm>
              <a:off x="1205579" y="4514307"/>
              <a:ext cx="330413" cy="973961"/>
            </a:xfrm>
            <a:prstGeom prst="ellipse">
              <a:avLst/>
            </a:prstGeom>
            <a:solidFill>
              <a:srgbClr val="E46988"/>
            </a:solidFill>
            <a:ln>
              <a:solidFill>
                <a:srgbClr val="E469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46988"/>
                </a:solidFill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79C1E465-3306-43DE-B428-EC2EF524FC57}"/>
                </a:ext>
              </a:extLst>
            </p:cNvPr>
            <p:cNvSpPr/>
            <p:nvPr/>
          </p:nvSpPr>
          <p:spPr>
            <a:xfrm>
              <a:off x="7546693" y="4054663"/>
              <a:ext cx="370714" cy="946624"/>
            </a:xfrm>
            <a:prstGeom prst="ellipse">
              <a:avLst/>
            </a:prstGeom>
            <a:solidFill>
              <a:srgbClr val="E46988"/>
            </a:solidFill>
            <a:ln>
              <a:solidFill>
                <a:srgbClr val="E469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46988"/>
                </a:solidFill>
              </a:endParaRPr>
            </a:p>
          </p:txBody>
        </p:sp>
      </p:grpSp>
      <p:sp>
        <p:nvSpPr>
          <p:cNvPr id="14" name="Oval 120">
            <a:extLst>
              <a:ext uri="{FF2B5EF4-FFF2-40B4-BE49-F238E27FC236}">
                <a16:creationId xmlns:a16="http://schemas.microsoft.com/office/drawing/2014/main" id="{5EB4738E-EDCC-4278-8790-1192528B369C}"/>
              </a:ext>
            </a:extLst>
          </p:cNvPr>
          <p:cNvSpPr>
            <a:spLocks noChangeAspect="1"/>
          </p:cNvSpPr>
          <p:nvPr/>
        </p:nvSpPr>
        <p:spPr>
          <a:xfrm>
            <a:off x="3416175" y="2976173"/>
            <a:ext cx="972910" cy="972910"/>
          </a:xfrm>
          <a:prstGeom prst="ellipse">
            <a:avLst/>
          </a:prstGeom>
          <a:solidFill>
            <a:srgbClr val="5BA7FD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05">
            <a:extLst>
              <a:ext uri="{FF2B5EF4-FFF2-40B4-BE49-F238E27FC236}">
                <a16:creationId xmlns:a16="http://schemas.microsoft.com/office/drawing/2014/main" id="{C8059DF6-3F39-49E3-A457-685B8E14A570}"/>
              </a:ext>
            </a:extLst>
          </p:cNvPr>
          <p:cNvSpPr>
            <a:spLocks noChangeAspect="1"/>
          </p:cNvSpPr>
          <p:nvPr/>
        </p:nvSpPr>
        <p:spPr>
          <a:xfrm>
            <a:off x="6939863" y="3084342"/>
            <a:ext cx="756709" cy="756709"/>
          </a:xfrm>
          <a:prstGeom prst="ellipse">
            <a:avLst/>
          </a:prstGeom>
          <a:solidFill>
            <a:srgbClr val="E469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06">
            <a:extLst>
              <a:ext uri="{FF2B5EF4-FFF2-40B4-BE49-F238E27FC236}">
                <a16:creationId xmlns:a16="http://schemas.microsoft.com/office/drawing/2014/main" id="{AD4D5723-4147-4E56-9D35-9DFF45227DD9}"/>
              </a:ext>
            </a:extLst>
          </p:cNvPr>
          <p:cNvSpPr>
            <a:spLocks noChangeAspect="1"/>
          </p:cNvSpPr>
          <p:nvPr/>
        </p:nvSpPr>
        <p:spPr>
          <a:xfrm>
            <a:off x="2471349" y="2922122"/>
            <a:ext cx="1081012" cy="1081012"/>
          </a:xfrm>
          <a:prstGeom prst="ellipse">
            <a:avLst/>
          </a:prstGeom>
          <a:solidFill>
            <a:srgbClr val="E4698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09">
            <a:extLst>
              <a:ext uri="{FF2B5EF4-FFF2-40B4-BE49-F238E27FC236}">
                <a16:creationId xmlns:a16="http://schemas.microsoft.com/office/drawing/2014/main" id="{4744C82F-DB84-42BD-8D3C-14A611127633}"/>
              </a:ext>
            </a:extLst>
          </p:cNvPr>
          <p:cNvSpPr>
            <a:spLocks noChangeAspect="1"/>
          </p:cNvSpPr>
          <p:nvPr/>
        </p:nvSpPr>
        <p:spPr>
          <a:xfrm>
            <a:off x="4804043" y="2804200"/>
            <a:ext cx="1297214" cy="1297214"/>
          </a:xfrm>
          <a:prstGeom prst="ellipse">
            <a:avLst/>
          </a:prstGeom>
          <a:solidFill>
            <a:srgbClr val="E4698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11">
            <a:extLst>
              <a:ext uri="{FF2B5EF4-FFF2-40B4-BE49-F238E27FC236}">
                <a16:creationId xmlns:a16="http://schemas.microsoft.com/office/drawing/2014/main" id="{AE54C837-CC65-43A4-A7B3-134411A7142A}"/>
              </a:ext>
            </a:extLst>
          </p:cNvPr>
          <p:cNvSpPr>
            <a:spLocks noChangeAspect="1"/>
          </p:cNvSpPr>
          <p:nvPr/>
        </p:nvSpPr>
        <p:spPr>
          <a:xfrm>
            <a:off x="4239158" y="3068099"/>
            <a:ext cx="756709" cy="756709"/>
          </a:xfrm>
          <a:prstGeom prst="ellipse">
            <a:avLst/>
          </a:prstGeom>
          <a:solidFill>
            <a:srgbClr val="5BA7FD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12">
            <a:extLst>
              <a:ext uri="{FF2B5EF4-FFF2-40B4-BE49-F238E27FC236}">
                <a16:creationId xmlns:a16="http://schemas.microsoft.com/office/drawing/2014/main" id="{7B3C3B07-D077-4620-8942-7C3325DBC79B}"/>
              </a:ext>
            </a:extLst>
          </p:cNvPr>
          <p:cNvSpPr>
            <a:spLocks noChangeAspect="1"/>
          </p:cNvSpPr>
          <p:nvPr/>
        </p:nvSpPr>
        <p:spPr>
          <a:xfrm>
            <a:off x="5948077" y="2922122"/>
            <a:ext cx="1081012" cy="1081012"/>
          </a:xfrm>
          <a:prstGeom prst="ellipse">
            <a:avLst/>
          </a:prstGeom>
          <a:solidFill>
            <a:srgbClr val="5BA7FD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13">
            <a:extLst>
              <a:ext uri="{FF2B5EF4-FFF2-40B4-BE49-F238E27FC236}">
                <a16:creationId xmlns:a16="http://schemas.microsoft.com/office/drawing/2014/main" id="{3C7F7789-742D-4B2E-B488-6492CB7FB4AB}"/>
              </a:ext>
            </a:extLst>
          </p:cNvPr>
          <p:cNvSpPr>
            <a:spLocks noChangeAspect="1"/>
          </p:cNvSpPr>
          <p:nvPr/>
        </p:nvSpPr>
        <p:spPr>
          <a:xfrm>
            <a:off x="7568729" y="3122149"/>
            <a:ext cx="648607" cy="648607"/>
          </a:xfrm>
          <a:prstGeom prst="ellipse">
            <a:avLst/>
          </a:prstGeom>
          <a:solidFill>
            <a:srgbClr val="5BA7FD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114">
            <a:extLst>
              <a:ext uri="{FF2B5EF4-FFF2-40B4-BE49-F238E27FC236}">
                <a16:creationId xmlns:a16="http://schemas.microsoft.com/office/drawing/2014/main" id="{C6E0314C-B985-44B0-8E9A-68AD11A967AA}"/>
              </a:ext>
            </a:extLst>
          </p:cNvPr>
          <p:cNvSpPr>
            <a:spLocks noChangeAspect="1"/>
          </p:cNvSpPr>
          <p:nvPr/>
        </p:nvSpPr>
        <p:spPr>
          <a:xfrm>
            <a:off x="8100553" y="2696099"/>
            <a:ext cx="1513416" cy="1513416"/>
          </a:xfrm>
          <a:prstGeom prst="ellipse">
            <a:avLst/>
          </a:prstGeom>
          <a:solidFill>
            <a:srgbClr val="E4698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115">
            <a:extLst>
              <a:ext uri="{FF2B5EF4-FFF2-40B4-BE49-F238E27FC236}">
                <a16:creationId xmlns:a16="http://schemas.microsoft.com/office/drawing/2014/main" id="{16D30843-0419-45F0-81A2-519ED8E7C86C}"/>
              </a:ext>
            </a:extLst>
          </p:cNvPr>
          <p:cNvSpPr>
            <a:spLocks noChangeAspect="1"/>
          </p:cNvSpPr>
          <p:nvPr/>
        </p:nvSpPr>
        <p:spPr>
          <a:xfrm>
            <a:off x="9440506" y="2959997"/>
            <a:ext cx="972910" cy="972910"/>
          </a:xfrm>
          <a:prstGeom prst="ellipse">
            <a:avLst/>
          </a:prstGeom>
          <a:solidFill>
            <a:srgbClr val="5BA7FD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119">
            <a:extLst>
              <a:ext uri="{FF2B5EF4-FFF2-40B4-BE49-F238E27FC236}">
                <a16:creationId xmlns:a16="http://schemas.microsoft.com/office/drawing/2014/main" id="{AAB11B2C-24D5-49DE-BE4B-34D1D791D3FC}"/>
              </a:ext>
            </a:extLst>
          </p:cNvPr>
          <p:cNvSpPr>
            <a:spLocks noChangeAspect="1"/>
          </p:cNvSpPr>
          <p:nvPr/>
        </p:nvSpPr>
        <p:spPr>
          <a:xfrm>
            <a:off x="1970223" y="3128504"/>
            <a:ext cx="648607" cy="648607"/>
          </a:xfrm>
          <a:prstGeom prst="ellipse">
            <a:avLst/>
          </a:prstGeom>
          <a:solidFill>
            <a:srgbClr val="5BA7FD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121">
            <a:extLst>
              <a:ext uri="{FF2B5EF4-FFF2-40B4-BE49-F238E27FC236}">
                <a16:creationId xmlns:a16="http://schemas.microsoft.com/office/drawing/2014/main" id="{5A305DF9-B40B-4678-B3D5-5385D46FFADD}"/>
              </a:ext>
            </a:extLst>
          </p:cNvPr>
          <p:cNvGrpSpPr/>
          <p:nvPr/>
        </p:nvGrpSpPr>
        <p:grpSpPr>
          <a:xfrm>
            <a:off x="3552361" y="4119308"/>
            <a:ext cx="718145" cy="825872"/>
            <a:chOff x="1088727" y="2876550"/>
            <a:chExt cx="718145" cy="825872"/>
          </a:xfrm>
        </p:grpSpPr>
        <p:cxnSp>
          <p:nvCxnSpPr>
            <p:cNvPr id="25" name="Straight Connector 122">
              <a:extLst>
                <a:ext uri="{FF2B5EF4-FFF2-40B4-BE49-F238E27FC236}">
                  <a16:creationId xmlns:a16="http://schemas.microsoft.com/office/drawing/2014/main" id="{9787B6F1-4D0E-47AD-A2EB-64CC03674A02}"/>
                </a:ext>
              </a:extLst>
            </p:cNvPr>
            <p:cNvCxnSpPr/>
            <p:nvPr/>
          </p:nvCxnSpPr>
          <p:spPr>
            <a:xfrm>
              <a:off x="1447800" y="2876550"/>
              <a:ext cx="0" cy="609600"/>
            </a:xfrm>
            <a:prstGeom prst="line">
              <a:avLst/>
            </a:prstGeom>
            <a:ln w="19050">
              <a:solidFill>
                <a:srgbClr val="E469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1436">
              <a:extLst>
                <a:ext uri="{FF2B5EF4-FFF2-40B4-BE49-F238E27FC236}">
                  <a16:creationId xmlns:a16="http://schemas.microsoft.com/office/drawing/2014/main" id="{18F020AD-1089-4765-91B9-5E804C648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727" y="3486978"/>
              <a:ext cx="71814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dirty="0">
                  <a:solidFill>
                    <a:srgbClr val="E46988"/>
                  </a:solidFill>
                  <a:latin typeface="Impact MT Std" pitchFamily="34" charset="0"/>
                  <a:ea typeface="微软雅黑" pitchFamily="34" charset="-122"/>
                </a:rPr>
                <a:t>输入标题</a:t>
              </a:r>
              <a:endParaRPr kumimoji="0" lang="en-US" sz="3600" i="0" u="none" strike="noStrike" cap="none" normalizeH="0" baseline="0" dirty="0">
                <a:ln>
                  <a:noFill/>
                </a:ln>
                <a:solidFill>
                  <a:srgbClr val="E46988"/>
                </a:solidFill>
                <a:effectLst/>
                <a:cs typeface="Arial" pitchFamily="34" charset="0"/>
              </a:endParaRPr>
            </a:p>
          </p:txBody>
        </p:sp>
      </p:grpSp>
      <p:grpSp>
        <p:nvGrpSpPr>
          <p:cNvPr id="27" name="Group 124">
            <a:extLst>
              <a:ext uri="{FF2B5EF4-FFF2-40B4-BE49-F238E27FC236}">
                <a16:creationId xmlns:a16="http://schemas.microsoft.com/office/drawing/2014/main" id="{2074FD17-5986-4DE4-95F0-18C968E4BA68}"/>
              </a:ext>
            </a:extLst>
          </p:cNvPr>
          <p:cNvGrpSpPr/>
          <p:nvPr/>
        </p:nvGrpSpPr>
        <p:grpSpPr>
          <a:xfrm>
            <a:off x="2698030" y="1990843"/>
            <a:ext cx="718145" cy="799474"/>
            <a:chOff x="1560581" y="1467476"/>
            <a:chExt cx="718145" cy="799474"/>
          </a:xfrm>
        </p:grpSpPr>
        <p:cxnSp>
          <p:nvCxnSpPr>
            <p:cNvPr id="28" name="Straight Connector 125">
              <a:extLst>
                <a:ext uri="{FF2B5EF4-FFF2-40B4-BE49-F238E27FC236}">
                  <a16:creationId xmlns:a16="http://schemas.microsoft.com/office/drawing/2014/main" id="{484ED1CE-3FC4-48C6-B704-3CB87F3E86F3}"/>
                </a:ext>
              </a:extLst>
            </p:cNvPr>
            <p:cNvCxnSpPr/>
            <p:nvPr/>
          </p:nvCxnSpPr>
          <p:spPr>
            <a:xfrm flipV="1">
              <a:off x="1919654" y="1757797"/>
              <a:ext cx="0" cy="509153"/>
            </a:xfrm>
            <a:prstGeom prst="line">
              <a:avLst/>
            </a:prstGeom>
            <a:ln w="28575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1436">
              <a:extLst>
                <a:ext uri="{FF2B5EF4-FFF2-40B4-BE49-F238E27FC236}">
                  <a16:creationId xmlns:a16="http://schemas.microsoft.com/office/drawing/2014/main" id="{5253D11A-8112-407F-B250-A81F90519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0581" y="1467476"/>
              <a:ext cx="71814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dirty="0">
                  <a:solidFill>
                    <a:srgbClr val="5BA7FD"/>
                  </a:solidFill>
                  <a:latin typeface="Impact MT Std" pitchFamily="34" charset="0"/>
                  <a:ea typeface="微软雅黑" pitchFamily="34" charset="-122"/>
                </a:rPr>
                <a:t>输入标题</a:t>
              </a:r>
              <a:endParaRPr kumimoji="0" lang="en-US" sz="3600" i="0" u="none" strike="noStrike" cap="none" normalizeH="0" baseline="0" dirty="0">
                <a:ln>
                  <a:noFill/>
                </a:ln>
                <a:solidFill>
                  <a:srgbClr val="5BA7FD"/>
                </a:solidFill>
                <a:effectLst/>
                <a:cs typeface="Arial" pitchFamily="34" charset="0"/>
              </a:endParaRPr>
            </a:p>
          </p:txBody>
        </p:sp>
      </p:grpSp>
      <p:grpSp>
        <p:nvGrpSpPr>
          <p:cNvPr id="30" name="Group 124">
            <a:extLst>
              <a:ext uri="{FF2B5EF4-FFF2-40B4-BE49-F238E27FC236}">
                <a16:creationId xmlns:a16="http://schemas.microsoft.com/office/drawing/2014/main" id="{FA13585B-4B9B-4029-9047-28BF77039E3E}"/>
              </a:ext>
            </a:extLst>
          </p:cNvPr>
          <p:cNvGrpSpPr/>
          <p:nvPr/>
        </p:nvGrpSpPr>
        <p:grpSpPr>
          <a:xfrm>
            <a:off x="5097617" y="1790324"/>
            <a:ext cx="718145" cy="799474"/>
            <a:chOff x="1560581" y="1467476"/>
            <a:chExt cx="718145" cy="799474"/>
          </a:xfrm>
        </p:grpSpPr>
        <p:cxnSp>
          <p:nvCxnSpPr>
            <p:cNvPr id="31" name="Straight Connector 125">
              <a:extLst>
                <a:ext uri="{FF2B5EF4-FFF2-40B4-BE49-F238E27FC236}">
                  <a16:creationId xmlns:a16="http://schemas.microsoft.com/office/drawing/2014/main" id="{E867129D-58BD-43A3-859E-8D350410BDF4}"/>
                </a:ext>
              </a:extLst>
            </p:cNvPr>
            <p:cNvCxnSpPr/>
            <p:nvPr/>
          </p:nvCxnSpPr>
          <p:spPr>
            <a:xfrm flipV="1">
              <a:off x="1919654" y="1757797"/>
              <a:ext cx="0" cy="509153"/>
            </a:xfrm>
            <a:prstGeom prst="line">
              <a:avLst/>
            </a:prstGeom>
            <a:ln w="28575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1436">
              <a:extLst>
                <a:ext uri="{FF2B5EF4-FFF2-40B4-BE49-F238E27FC236}">
                  <a16:creationId xmlns:a16="http://schemas.microsoft.com/office/drawing/2014/main" id="{4C61DA3F-0FCF-425A-BAB2-460E55989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0581" y="1467476"/>
              <a:ext cx="71814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dirty="0">
                  <a:solidFill>
                    <a:srgbClr val="5BA7FD"/>
                  </a:solidFill>
                  <a:latin typeface="Impact MT Std" pitchFamily="34" charset="0"/>
                  <a:ea typeface="微软雅黑" pitchFamily="34" charset="-122"/>
                </a:rPr>
                <a:t>输入标题</a:t>
              </a:r>
              <a:endParaRPr kumimoji="0" lang="en-US" sz="3600" i="0" u="none" strike="noStrike" cap="none" normalizeH="0" baseline="0" dirty="0">
                <a:ln>
                  <a:noFill/>
                </a:ln>
                <a:solidFill>
                  <a:srgbClr val="5BA7FD"/>
                </a:solidFill>
                <a:effectLst/>
                <a:cs typeface="Arial" pitchFamily="34" charset="0"/>
              </a:endParaRPr>
            </a:p>
          </p:txBody>
        </p:sp>
      </p:grpSp>
      <p:grpSp>
        <p:nvGrpSpPr>
          <p:cNvPr id="33" name="Group 124">
            <a:extLst>
              <a:ext uri="{FF2B5EF4-FFF2-40B4-BE49-F238E27FC236}">
                <a16:creationId xmlns:a16="http://schemas.microsoft.com/office/drawing/2014/main" id="{F3C869DF-6B6A-4343-BF42-69B1FE22A110}"/>
              </a:ext>
            </a:extLst>
          </p:cNvPr>
          <p:cNvGrpSpPr/>
          <p:nvPr/>
        </p:nvGrpSpPr>
        <p:grpSpPr>
          <a:xfrm>
            <a:off x="8556329" y="1857408"/>
            <a:ext cx="718145" cy="799474"/>
            <a:chOff x="1560581" y="1467476"/>
            <a:chExt cx="718145" cy="799474"/>
          </a:xfrm>
        </p:grpSpPr>
        <p:cxnSp>
          <p:nvCxnSpPr>
            <p:cNvPr id="34" name="Straight Connector 125">
              <a:extLst>
                <a:ext uri="{FF2B5EF4-FFF2-40B4-BE49-F238E27FC236}">
                  <a16:creationId xmlns:a16="http://schemas.microsoft.com/office/drawing/2014/main" id="{F6FD0681-F6F6-4D91-9DCE-139AC49CB68F}"/>
                </a:ext>
              </a:extLst>
            </p:cNvPr>
            <p:cNvCxnSpPr/>
            <p:nvPr/>
          </p:nvCxnSpPr>
          <p:spPr>
            <a:xfrm flipV="1">
              <a:off x="1919654" y="1757797"/>
              <a:ext cx="0" cy="509153"/>
            </a:xfrm>
            <a:prstGeom prst="line">
              <a:avLst/>
            </a:prstGeom>
            <a:ln w="28575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1436">
              <a:extLst>
                <a:ext uri="{FF2B5EF4-FFF2-40B4-BE49-F238E27FC236}">
                  <a16:creationId xmlns:a16="http://schemas.microsoft.com/office/drawing/2014/main" id="{307CC7B8-20F4-479D-ACB5-D03A0AEC3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0581" y="1467476"/>
              <a:ext cx="71814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dirty="0">
                  <a:solidFill>
                    <a:srgbClr val="5BA7FD"/>
                  </a:solidFill>
                  <a:latin typeface="Impact MT Std" pitchFamily="34" charset="0"/>
                  <a:ea typeface="微软雅黑" pitchFamily="34" charset="-122"/>
                </a:rPr>
                <a:t>输入标题</a:t>
              </a:r>
              <a:endParaRPr kumimoji="0" lang="en-US" sz="3600" i="0" u="none" strike="noStrike" cap="none" normalizeH="0" baseline="0" dirty="0">
                <a:ln>
                  <a:noFill/>
                </a:ln>
                <a:solidFill>
                  <a:srgbClr val="5BA7FD"/>
                </a:solidFill>
                <a:effectLst/>
                <a:cs typeface="Arial" pitchFamily="34" charset="0"/>
              </a:endParaRPr>
            </a:p>
          </p:txBody>
        </p:sp>
      </p:grpSp>
      <p:grpSp>
        <p:nvGrpSpPr>
          <p:cNvPr id="36" name="Group 121">
            <a:extLst>
              <a:ext uri="{FF2B5EF4-FFF2-40B4-BE49-F238E27FC236}">
                <a16:creationId xmlns:a16="http://schemas.microsoft.com/office/drawing/2014/main" id="{81102C07-7F15-4E94-8B8E-1A7D73219CD5}"/>
              </a:ext>
            </a:extLst>
          </p:cNvPr>
          <p:cNvGrpSpPr/>
          <p:nvPr/>
        </p:nvGrpSpPr>
        <p:grpSpPr>
          <a:xfrm>
            <a:off x="6129510" y="4159904"/>
            <a:ext cx="718145" cy="825872"/>
            <a:chOff x="1088727" y="2876550"/>
            <a:chExt cx="718145" cy="825872"/>
          </a:xfrm>
        </p:grpSpPr>
        <p:cxnSp>
          <p:nvCxnSpPr>
            <p:cNvPr id="37" name="Straight Connector 122">
              <a:extLst>
                <a:ext uri="{FF2B5EF4-FFF2-40B4-BE49-F238E27FC236}">
                  <a16:creationId xmlns:a16="http://schemas.microsoft.com/office/drawing/2014/main" id="{0B321CC2-AC65-4230-B086-0E6C59C90977}"/>
                </a:ext>
              </a:extLst>
            </p:cNvPr>
            <p:cNvCxnSpPr/>
            <p:nvPr/>
          </p:nvCxnSpPr>
          <p:spPr>
            <a:xfrm>
              <a:off x="1447800" y="2876550"/>
              <a:ext cx="0" cy="609600"/>
            </a:xfrm>
            <a:prstGeom prst="line">
              <a:avLst/>
            </a:prstGeom>
            <a:ln w="19050">
              <a:solidFill>
                <a:srgbClr val="E469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1436">
              <a:extLst>
                <a:ext uri="{FF2B5EF4-FFF2-40B4-BE49-F238E27FC236}">
                  <a16:creationId xmlns:a16="http://schemas.microsoft.com/office/drawing/2014/main" id="{6A75626F-1CDC-4216-AC43-DB78150F1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727" y="3486978"/>
              <a:ext cx="71814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dirty="0">
                  <a:solidFill>
                    <a:srgbClr val="E46988"/>
                  </a:solidFill>
                  <a:latin typeface="Impact MT Std" pitchFamily="34" charset="0"/>
                  <a:ea typeface="微软雅黑" pitchFamily="34" charset="-122"/>
                </a:rPr>
                <a:t>输入标题</a:t>
              </a:r>
              <a:endParaRPr kumimoji="0" lang="en-US" sz="3600" i="0" u="none" strike="noStrike" cap="none" normalizeH="0" baseline="0" dirty="0">
                <a:ln>
                  <a:noFill/>
                </a:ln>
                <a:solidFill>
                  <a:srgbClr val="E46988"/>
                </a:solidFill>
                <a:effectLst/>
                <a:cs typeface="Arial" pitchFamily="34" charset="0"/>
              </a:endParaRPr>
            </a:p>
          </p:txBody>
        </p:sp>
      </p:grpSp>
      <p:sp>
        <p:nvSpPr>
          <p:cNvPr id="39" name="文本框 18">
            <a:extLst>
              <a:ext uri="{FF2B5EF4-FFF2-40B4-BE49-F238E27FC236}">
                <a16:creationId xmlns:a16="http://schemas.microsoft.com/office/drawing/2014/main" id="{A8F51F25-8204-49A4-A66A-61C66710E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7379" y="5046305"/>
            <a:ext cx="3227321" cy="99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92" tIns="34296" rIns="68592" bIns="3429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</a:t>
            </a:r>
            <a:r>
              <a:rPr lang="en-US" altLang="zh-CN" sz="1200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200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200" spc="600" dirty="0">
              <a:solidFill>
                <a:srgbClr val="E469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Rectangle 1436">
            <a:extLst>
              <a:ext uri="{FF2B5EF4-FFF2-40B4-BE49-F238E27FC236}">
                <a16:creationId xmlns:a16="http://schemas.microsoft.com/office/drawing/2014/main" id="{0031698E-8789-4A8E-A8BD-108DFD1B7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8788" y="4760867"/>
            <a:ext cx="8207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rgbClr val="5BA7FD"/>
                </a:solidFill>
                <a:latin typeface="Impact MT Std" pitchFamily="34" charset="0"/>
                <a:ea typeface="微软雅黑" pitchFamily="34" charset="-122"/>
              </a:rPr>
              <a:t>输入标题</a:t>
            </a:r>
            <a:endParaRPr kumimoji="0" lang="en-US" sz="4000" i="0" u="none" strike="noStrike" cap="none" normalizeH="0" baseline="0" dirty="0">
              <a:ln>
                <a:noFill/>
              </a:ln>
              <a:solidFill>
                <a:srgbClr val="5BA7FD"/>
              </a:solidFill>
              <a:effectLst/>
              <a:cs typeface="Arial" pitchFamily="34" charset="0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79C4253C-FDE9-4108-BD82-37ECB766B381}"/>
              </a:ext>
            </a:extLst>
          </p:cNvPr>
          <p:cNvSpPr/>
          <p:nvPr/>
        </p:nvSpPr>
        <p:spPr>
          <a:xfrm>
            <a:off x="4715128" y="219403"/>
            <a:ext cx="2749472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4400" spc="600" dirty="0" smtClean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4400" spc="600" dirty="0" smtClean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4400" spc="600" dirty="0">
              <a:solidFill>
                <a:srgbClr val="5BA7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28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5BE20EE-C646-4547-A22C-2E465C66ED2E}"/>
              </a:ext>
            </a:extLst>
          </p:cNvPr>
          <p:cNvGrpSpPr/>
          <p:nvPr/>
        </p:nvGrpSpPr>
        <p:grpSpPr>
          <a:xfrm>
            <a:off x="472967" y="504496"/>
            <a:ext cx="11256580" cy="6127532"/>
            <a:chOff x="220717" y="178677"/>
            <a:chExt cx="11666483" cy="656896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41C37D4C-EC29-4A92-A11C-479DC0FD910B}"/>
                </a:ext>
              </a:extLst>
            </p:cNvPr>
            <p:cNvSpPr/>
            <p:nvPr/>
          </p:nvSpPr>
          <p:spPr>
            <a:xfrm>
              <a:off x="220717" y="210207"/>
              <a:ext cx="11666483" cy="6495393"/>
            </a:xfrm>
            <a:prstGeom prst="rect">
              <a:avLst/>
            </a:prstGeom>
            <a:noFill/>
            <a:ln w="76200">
              <a:solidFill>
                <a:srgbClr val="E469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F1762C02-EE63-4602-97BE-27C1CF5FCE05}"/>
                </a:ext>
              </a:extLst>
            </p:cNvPr>
            <p:cNvCxnSpPr>
              <a:stCxn id="3" idx="0"/>
            </p:cNvCxnSpPr>
            <p:nvPr/>
          </p:nvCxnSpPr>
          <p:spPr>
            <a:xfrm>
              <a:off x="6053959" y="210207"/>
              <a:ext cx="5833241" cy="0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EC1EEEBF-8E47-4421-9AF1-5E4E72B78CDD}"/>
                </a:ext>
              </a:extLst>
            </p:cNvPr>
            <p:cNvCxnSpPr/>
            <p:nvPr/>
          </p:nvCxnSpPr>
          <p:spPr>
            <a:xfrm>
              <a:off x="6053959" y="6700345"/>
              <a:ext cx="5833241" cy="0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1430F575-6974-45D9-B9A1-4957A23502BE}"/>
                </a:ext>
              </a:extLst>
            </p:cNvPr>
            <p:cNvCxnSpPr>
              <a:cxnSpLocks/>
            </p:cNvCxnSpPr>
            <p:nvPr/>
          </p:nvCxnSpPr>
          <p:spPr>
            <a:xfrm>
              <a:off x="11887200" y="178677"/>
              <a:ext cx="0" cy="6568965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90EE05C3-F335-443D-8C27-42860AC196C8}"/>
              </a:ext>
            </a:extLst>
          </p:cNvPr>
          <p:cNvGrpSpPr/>
          <p:nvPr/>
        </p:nvGrpSpPr>
        <p:grpSpPr>
          <a:xfrm>
            <a:off x="5010811" y="4972221"/>
            <a:ext cx="2180892" cy="133118"/>
            <a:chOff x="1205579" y="4054663"/>
            <a:chExt cx="6711828" cy="1448655"/>
          </a:xfrm>
        </p:grpSpPr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7AA91FD6-CFAC-4E71-8F2D-81152236B38B}"/>
                </a:ext>
              </a:extLst>
            </p:cNvPr>
            <p:cNvSpPr/>
            <p:nvPr/>
          </p:nvSpPr>
          <p:spPr>
            <a:xfrm>
              <a:off x="1325924" y="4655997"/>
              <a:ext cx="6471138" cy="847321"/>
            </a:xfrm>
            <a:custGeom>
              <a:avLst/>
              <a:gdLst>
                <a:gd name="connsiteX0" fmla="*/ 0 w 7033846"/>
                <a:gd name="connsiteY0" fmla="*/ 538593 h 850188"/>
                <a:gd name="connsiteX1" fmla="*/ 1607736 w 7033846"/>
                <a:gd name="connsiteY1" fmla="*/ 6030 h 850188"/>
                <a:gd name="connsiteX2" fmla="*/ 2391508 w 7033846"/>
                <a:gd name="connsiteY2" fmla="*/ 850092 h 850188"/>
                <a:gd name="connsiteX3" fmla="*/ 3205424 w 7033846"/>
                <a:gd name="connsiteY3" fmla="*/ 66320 h 850188"/>
                <a:gd name="connsiteX4" fmla="*/ 4180114 w 7033846"/>
                <a:gd name="connsiteY4" fmla="*/ 769705 h 850188"/>
                <a:gd name="connsiteX5" fmla="*/ 4903595 w 7033846"/>
                <a:gd name="connsiteY5" fmla="*/ 86417 h 850188"/>
                <a:gd name="connsiteX6" fmla="*/ 5888334 w 7033846"/>
                <a:gd name="connsiteY6" fmla="*/ 809898 h 850188"/>
                <a:gd name="connsiteX7" fmla="*/ 6702250 w 7033846"/>
                <a:gd name="connsiteY7" fmla="*/ 96465 h 850188"/>
                <a:gd name="connsiteX8" fmla="*/ 7033846 w 7033846"/>
                <a:gd name="connsiteY8" fmla="*/ 66320 h 850188"/>
                <a:gd name="connsiteX0" fmla="*/ 0 w 6371023"/>
                <a:gd name="connsiteY0" fmla="*/ 606064 h 847321"/>
                <a:gd name="connsiteX1" fmla="*/ 944913 w 6371023"/>
                <a:gd name="connsiteY1" fmla="*/ 3163 h 847321"/>
                <a:gd name="connsiteX2" fmla="*/ 1728685 w 6371023"/>
                <a:gd name="connsiteY2" fmla="*/ 847225 h 847321"/>
                <a:gd name="connsiteX3" fmla="*/ 2542601 w 6371023"/>
                <a:gd name="connsiteY3" fmla="*/ 63453 h 847321"/>
                <a:gd name="connsiteX4" fmla="*/ 3517291 w 6371023"/>
                <a:gd name="connsiteY4" fmla="*/ 766838 h 847321"/>
                <a:gd name="connsiteX5" fmla="*/ 4240772 w 6371023"/>
                <a:gd name="connsiteY5" fmla="*/ 83550 h 847321"/>
                <a:gd name="connsiteX6" fmla="*/ 5225511 w 6371023"/>
                <a:gd name="connsiteY6" fmla="*/ 807031 h 847321"/>
                <a:gd name="connsiteX7" fmla="*/ 6039427 w 6371023"/>
                <a:gd name="connsiteY7" fmla="*/ 93598 h 847321"/>
                <a:gd name="connsiteX8" fmla="*/ 6371023 w 6371023"/>
                <a:gd name="connsiteY8" fmla="*/ 63453 h 84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71023" h="847321">
                  <a:moveTo>
                    <a:pt x="0" y="606064"/>
                  </a:moveTo>
                  <a:cubicBezTo>
                    <a:pt x="604575" y="313824"/>
                    <a:pt x="656799" y="-37030"/>
                    <a:pt x="944913" y="3163"/>
                  </a:cubicBezTo>
                  <a:cubicBezTo>
                    <a:pt x="1233027" y="43356"/>
                    <a:pt x="1462404" y="837177"/>
                    <a:pt x="1728685" y="847225"/>
                  </a:cubicBezTo>
                  <a:cubicBezTo>
                    <a:pt x="1994966" y="857273"/>
                    <a:pt x="2244500" y="76851"/>
                    <a:pt x="2542601" y="63453"/>
                  </a:cubicBezTo>
                  <a:cubicBezTo>
                    <a:pt x="2840702" y="50055"/>
                    <a:pt x="3234263" y="763489"/>
                    <a:pt x="3517291" y="766838"/>
                  </a:cubicBezTo>
                  <a:cubicBezTo>
                    <a:pt x="3800319" y="770187"/>
                    <a:pt x="3956069" y="76851"/>
                    <a:pt x="4240772" y="83550"/>
                  </a:cubicBezTo>
                  <a:cubicBezTo>
                    <a:pt x="4525475" y="90249"/>
                    <a:pt x="4925735" y="805356"/>
                    <a:pt x="5225511" y="807031"/>
                  </a:cubicBezTo>
                  <a:cubicBezTo>
                    <a:pt x="5525287" y="808706"/>
                    <a:pt x="5848508" y="217528"/>
                    <a:pt x="6039427" y="93598"/>
                  </a:cubicBezTo>
                  <a:cubicBezTo>
                    <a:pt x="6230346" y="-30332"/>
                    <a:pt x="6300684" y="16560"/>
                    <a:pt x="6371023" y="63453"/>
                  </a:cubicBezTo>
                </a:path>
              </a:pathLst>
            </a:custGeom>
            <a:noFill/>
            <a:ln w="76200">
              <a:solidFill>
                <a:srgbClr val="E469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46988"/>
                </a:solidFill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D92F8935-4180-4B59-9932-1EC160F2E72D}"/>
                </a:ext>
              </a:extLst>
            </p:cNvPr>
            <p:cNvSpPr/>
            <p:nvPr/>
          </p:nvSpPr>
          <p:spPr>
            <a:xfrm>
              <a:off x="1205579" y="4514307"/>
              <a:ext cx="330413" cy="973961"/>
            </a:xfrm>
            <a:prstGeom prst="ellipse">
              <a:avLst/>
            </a:prstGeom>
            <a:solidFill>
              <a:srgbClr val="E46988"/>
            </a:solidFill>
            <a:ln>
              <a:solidFill>
                <a:srgbClr val="E469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46988"/>
                </a:solidFill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A715C055-9DFE-4FB5-A3B7-BA3B9986C982}"/>
                </a:ext>
              </a:extLst>
            </p:cNvPr>
            <p:cNvSpPr/>
            <p:nvPr/>
          </p:nvSpPr>
          <p:spPr>
            <a:xfrm>
              <a:off x="7546693" y="4054663"/>
              <a:ext cx="370714" cy="946624"/>
            </a:xfrm>
            <a:prstGeom prst="ellipse">
              <a:avLst/>
            </a:prstGeom>
            <a:solidFill>
              <a:srgbClr val="E46988"/>
            </a:solidFill>
            <a:ln>
              <a:solidFill>
                <a:srgbClr val="E469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46988"/>
                </a:solidFill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5D824F9-1B60-423C-8934-E0FBEBCA58E7}"/>
              </a:ext>
            </a:extLst>
          </p:cNvPr>
          <p:cNvGrpSpPr/>
          <p:nvPr/>
        </p:nvGrpSpPr>
        <p:grpSpPr>
          <a:xfrm>
            <a:off x="4097048" y="1991657"/>
            <a:ext cx="3986557" cy="2654809"/>
            <a:chOff x="3696928" y="2025126"/>
            <a:chExt cx="4627640" cy="3081732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ACC1475E-CDF6-4DE6-892A-ACFB38BAD8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96929" y="2025634"/>
              <a:ext cx="4627635" cy="3075449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8644C87-6F4B-4038-968E-C0C7F39B0BA2}"/>
                </a:ext>
              </a:extLst>
            </p:cNvPr>
            <p:cNvSpPr/>
            <p:nvPr/>
          </p:nvSpPr>
          <p:spPr>
            <a:xfrm>
              <a:off x="6010748" y="2025126"/>
              <a:ext cx="2313820" cy="3076832"/>
            </a:xfrm>
            <a:prstGeom prst="rect">
              <a:avLst/>
            </a:prstGeom>
            <a:solidFill>
              <a:srgbClr val="E46988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D4F88F76-1EB7-4B22-98EB-2C144BC6B89E}"/>
                </a:ext>
              </a:extLst>
            </p:cNvPr>
            <p:cNvSpPr/>
            <p:nvPr/>
          </p:nvSpPr>
          <p:spPr>
            <a:xfrm>
              <a:off x="3696928" y="2030026"/>
              <a:ext cx="2313818" cy="3076832"/>
            </a:xfrm>
            <a:prstGeom prst="rect">
              <a:avLst/>
            </a:prstGeom>
            <a:solidFill>
              <a:srgbClr val="5BA7FD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文本框 18">
            <a:extLst>
              <a:ext uri="{FF2B5EF4-FFF2-40B4-BE49-F238E27FC236}">
                <a16:creationId xmlns:a16="http://schemas.microsoft.com/office/drawing/2014/main" id="{7C7261A2-486E-45EA-A66D-26BFC2129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753" y="3957498"/>
            <a:ext cx="2500469" cy="136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92" tIns="34296" rIns="68592" bIns="3429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</a:t>
            </a:r>
            <a:r>
              <a:rPr lang="en-US" altLang="zh-CN" sz="1200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200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200" spc="600" dirty="0">
              <a:solidFill>
                <a:srgbClr val="E469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18">
            <a:extLst>
              <a:ext uri="{FF2B5EF4-FFF2-40B4-BE49-F238E27FC236}">
                <a16:creationId xmlns:a16="http://schemas.microsoft.com/office/drawing/2014/main" id="{5320369C-7548-4188-86BC-F2309EE6D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753" y="3354984"/>
            <a:ext cx="2500469" cy="43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92" tIns="34296" rIns="68592" bIns="3429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5F59A1B3-80A3-4D95-B5EC-166AEC39E296}"/>
              </a:ext>
            </a:extLst>
          </p:cNvPr>
          <p:cNvGrpSpPr/>
          <p:nvPr/>
        </p:nvGrpSpPr>
        <p:grpSpPr>
          <a:xfrm>
            <a:off x="1507194" y="2549191"/>
            <a:ext cx="2989479" cy="535788"/>
            <a:chOff x="5163834" y="1982586"/>
            <a:chExt cx="2989479" cy="535788"/>
          </a:xfrm>
        </p:grpSpPr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20B5252D-FBD0-44FC-BEE9-64D156DA4AF5}"/>
                </a:ext>
              </a:extLst>
            </p:cNvPr>
            <p:cNvSpPr/>
            <p:nvPr/>
          </p:nvSpPr>
          <p:spPr>
            <a:xfrm>
              <a:off x="5250017" y="2037492"/>
              <a:ext cx="2083656" cy="480882"/>
            </a:xfrm>
            <a:prstGeom prst="roundRect">
              <a:avLst/>
            </a:prstGeom>
            <a:solidFill>
              <a:srgbClr val="E46988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D263A0D1-E3D5-48CB-AF3E-9029C67E7F5D}"/>
                </a:ext>
              </a:extLst>
            </p:cNvPr>
            <p:cNvSpPr txBox="1"/>
            <p:nvPr/>
          </p:nvSpPr>
          <p:spPr>
            <a:xfrm>
              <a:off x="5354794" y="2037492"/>
              <a:ext cx="27985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spc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853364B5-EEB7-481E-B399-21B07CE2EA54}"/>
                </a:ext>
              </a:extLst>
            </p:cNvPr>
            <p:cNvSpPr/>
            <p:nvPr/>
          </p:nvSpPr>
          <p:spPr>
            <a:xfrm>
              <a:off x="5163834" y="1982586"/>
              <a:ext cx="2054295" cy="443740"/>
            </a:xfrm>
            <a:prstGeom prst="roundRect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18">
            <a:extLst>
              <a:ext uri="{FF2B5EF4-FFF2-40B4-BE49-F238E27FC236}">
                <a16:creationId xmlns:a16="http://schemas.microsoft.com/office/drawing/2014/main" id="{BA27AF2A-8DC5-4FCA-B52D-51285BDD6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9438" y="3957498"/>
            <a:ext cx="2500469" cy="136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92" tIns="34296" rIns="68592" bIns="3429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 spc="600" dirty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</a:t>
            </a:r>
            <a:r>
              <a:rPr lang="en-US" altLang="zh-CN" sz="1200" spc="600" dirty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200" spc="600" dirty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200" spc="600" dirty="0">
              <a:solidFill>
                <a:srgbClr val="5BA7F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18">
            <a:extLst>
              <a:ext uri="{FF2B5EF4-FFF2-40B4-BE49-F238E27FC236}">
                <a16:creationId xmlns:a16="http://schemas.microsoft.com/office/drawing/2014/main" id="{4078BE7E-8A46-4FDE-87B2-CF9E39D53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9438" y="3354984"/>
            <a:ext cx="2500469" cy="43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92" tIns="34296" rIns="68592" bIns="3429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 spc="600" dirty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5B74A8F0-6065-4E39-8EFE-224D371601D3}"/>
              </a:ext>
            </a:extLst>
          </p:cNvPr>
          <p:cNvGrpSpPr/>
          <p:nvPr/>
        </p:nvGrpSpPr>
        <p:grpSpPr>
          <a:xfrm>
            <a:off x="8517879" y="2549191"/>
            <a:ext cx="2989479" cy="535788"/>
            <a:chOff x="5163834" y="1982586"/>
            <a:chExt cx="2989479" cy="535788"/>
          </a:xfrm>
        </p:grpSpPr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15050B11-8337-4DF0-9E27-EF2047EE81A8}"/>
                </a:ext>
              </a:extLst>
            </p:cNvPr>
            <p:cNvSpPr/>
            <p:nvPr/>
          </p:nvSpPr>
          <p:spPr>
            <a:xfrm>
              <a:off x="5250017" y="2037492"/>
              <a:ext cx="2083656" cy="480882"/>
            </a:xfrm>
            <a:prstGeom prst="roundRect">
              <a:avLst/>
            </a:prstGeom>
            <a:solidFill>
              <a:srgbClr val="5BA7FD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6BC6566A-0512-4518-B76B-C0BC9EDFB734}"/>
                </a:ext>
              </a:extLst>
            </p:cNvPr>
            <p:cNvSpPr txBox="1"/>
            <p:nvPr/>
          </p:nvSpPr>
          <p:spPr>
            <a:xfrm>
              <a:off x="5354794" y="2037492"/>
              <a:ext cx="27985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spc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32" name="矩形: 圆角 31">
              <a:extLst>
                <a:ext uri="{FF2B5EF4-FFF2-40B4-BE49-F238E27FC236}">
                  <a16:creationId xmlns:a16="http://schemas.microsoft.com/office/drawing/2014/main" id="{19C778E4-A884-4A02-8B90-5C11926BD764}"/>
                </a:ext>
              </a:extLst>
            </p:cNvPr>
            <p:cNvSpPr/>
            <p:nvPr/>
          </p:nvSpPr>
          <p:spPr>
            <a:xfrm>
              <a:off x="5163834" y="1982586"/>
              <a:ext cx="2054295" cy="443740"/>
            </a:xfrm>
            <a:prstGeom prst="roundRect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矩形 32">
            <a:extLst>
              <a:ext uri="{FF2B5EF4-FFF2-40B4-BE49-F238E27FC236}">
                <a16:creationId xmlns:a16="http://schemas.microsoft.com/office/drawing/2014/main" id="{79C4253C-FDE9-4108-BD82-37ECB766B381}"/>
              </a:ext>
            </a:extLst>
          </p:cNvPr>
          <p:cNvSpPr/>
          <p:nvPr/>
        </p:nvSpPr>
        <p:spPr>
          <a:xfrm>
            <a:off x="4715128" y="219403"/>
            <a:ext cx="2749472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4400" spc="600" dirty="0" smtClean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4400" spc="600" dirty="0" smtClean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4400" spc="600" dirty="0">
              <a:solidFill>
                <a:srgbClr val="5BA7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66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5BE20EE-C646-4547-A22C-2E465C66ED2E}"/>
              </a:ext>
            </a:extLst>
          </p:cNvPr>
          <p:cNvGrpSpPr/>
          <p:nvPr/>
        </p:nvGrpSpPr>
        <p:grpSpPr>
          <a:xfrm>
            <a:off x="472967" y="504496"/>
            <a:ext cx="11256580" cy="6127532"/>
            <a:chOff x="220717" y="178677"/>
            <a:chExt cx="11666483" cy="656896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41C37D4C-EC29-4A92-A11C-479DC0FD910B}"/>
                </a:ext>
              </a:extLst>
            </p:cNvPr>
            <p:cNvSpPr/>
            <p:nvPr/>
          </p:nvSpPr>
          <p:spPr>
            <a:xfrm>
              <a:off x="220717" y="210207"/>
              <a:ext cx="11666483" cy="6495393"/>
            </a:xfrm>
            <a:prstGeom prst="rect">
              <a:avLst/>
            </a:prstGeom>
            <a:noFill/>
            <a:ln w="76200">
              <a:solidFill>
                <a:srgbClr val="E469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F1762C02-EE63-4602-97BE-27C1CF5FCE05}"/>
                </a:ext>
              </a:extLst>
            </p:cNvPr>
            <p:cNvCxnSpPr>
              <a:stCxn id="3" idx="0"/>
            </p:cNvCxnSpPr>
            <p:nvPr/>
          </p:nvCxnSpPr>
          <p:spPr>
            <a:xfrm>
              <a:off x="6053959" y="210207"/>
              <a:ext cx="5833241" cy="0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EC1EEEBF-8E47-4421-9AF1-5E4E72B78CDD}"/>
                </a:ext>
              </a:extLst>
            </p:cNvPr>
            <p:cNvCxnSpPr/>
            <p:nvPr/>
          </p:nvCxnSpPr>
          <p:spPr>
            <a:xfrm>
              <a:off x="6053959" y="6700345"/>
              <a:ext cx="5833241" cy="0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1430F575-6974-45D9-B9A1-4957A23502BE}"/>
                </a:ext>
              </a:extLst>
            </p:cNvPr>
            <p:cNvCxnSpPr>
              <a:cxnSpLocks/>
            </p:cNvCxnSpPr>
            <p:nvPr/>
          </p:nvCxnSpPr>
          <p:spPr>
            <a:xfrm>
              <a:off x="11887200" y="178677"/>
              <a:ext cx="0" cy="6568965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E92BEA43-9575-440A-9EAF-ADAAC76E55B5}"/>
              </a:ext>
            </a:extLst>
          </p:cNvPr>
          <p:cNvGrpSpPr/>
          <p:nvPr/>
        </p:nvGrpSpPr>
        <p:grpSpPr>
          <a:xfrm>
            <a:off x="4947455" y="1911874"/>
            <a:ext cx="2180892" cy="133118"/>
            <a:chOff x="1205579" y="4054663"/>
            <a:chExt cx="6711828" cy="1448655"/>
          </a:xfrm>
        </p:grpSpPr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3F4735CF-52CB-497D-AD2D-DC5A403D933F}"/>
                </a:ext>
              </a:extLst>
            </p:cNvPr>
            <p:cNvSpPr/>
            <p:nvPr/>
          </p:nvSpPr>
          <p:spPr>
            <a:xfrm>
              <a:off x="1325924" y="4655997"/>
              <a:ext cx="6471138" cy="847321"/>
            </a:xfrm>
            <a:custGeom>
              <a:avLst/>
              <a:gdLst>
                <a:gd name="connsiteX0" fmla="*/ 0 w 7033846"/>
                <a:gd name="connsiteY0" fmla="*/ 538593 h 850188"/>
                <a:gd name="connsiteX1" fmla="*/ 1607736 w 7033846"/>
                <a:gd name="connsiteY1" fmla="*/ 6030 h 850188"/>
                <a:gd name="connsiteX2" fmla="*/ 2391508 w 7033846"/>
                <a:gd name="connsiteY2" fmla="*/ 850092 h 850188"/>
                <a:gd name="connsiteX3" fmla="*/ 3205424 w 7033846"/>
                <a:gd name="connsiteY3" fmla="*/ 66320 h 850188"/>
                <a:gd name="connsiteX4" fmla="*/ 4180114 w 7033846"/>
                <a:gd name="connsiteY4" fmla="*/ 769705 h 850188"/>
                <a:gd name="connsiteX5" fmla="*/ 4903595 w 7033846"/>
                <a:gd name="connsiteY5" fmla="*/ 86417 h 850188"/>
                <a:gd name="connsiteX6" fmla="*/ 5888334 w 7033846"/>
                <a:gd name="connsiteY6" fmla="*/ 809898 h 850188"/>
                <a:gd name="connsiteX7" fmla="*/ 6702250 w 7033846"/>
                <a:gd name="connsiteY7" fmla="*/ 96465 h 850188"/>
                <a:gd name="connsiteX8" fmla="*/ 7033846 w 7033846"/>
                <a:gd name="connsiteY8" fmla="*/ 66320 h 850188"/>
                <a:gd name="connsiteX0" fmla="*/ 0 w 6371023"/>
                <a:gd name="connsiteY0" fmla="*/ 606064 h 847321"/>
                <a:gd name="connsiteX1" fmla="*/ 944913 w 6371023"/>
                <a:gd name="connsiteY1" fmla="*/ 3163 h 847321"/>
                <a:gd name="connsiteX2" fmla="*/ 1728685 w 6371023"/>
                <a:gd name="connsiteY2" fmla="*/ 847225 h 847321"/>
                <a:gd name="connsiteX3" fmla="*/ 2542601 w 6371023"/>
                <a:gd name="connsiteY3" fmla="*/ 63453 h 847321"/>
                <a:gd name="connsiteX4" fmla="*/ 3517291 w 6371023"/>
                <a:gd name="connsiteY4" fmla="*/ 766838 h 847321"/>
                <a:gd name="connsiteX5" fmla="*/ 4240772 w 6371023"/>
                <a:gd name="connsiteY5" fmla="*/ 83550 h 847321"/>
                <a:gd name="connsiteX6" fmla="*/ 5225511 w 6371023"/>
                <a:gd name="connsiteY6" fmla="*/ 807031 h 847321"/>
                <a:gd name="connsiteX7" fmla="*/ 6039427 w 6371023"/>
                <a:gd name="connsiteY7" fmla="*/ 93598 h 847321"/>
                <a:gd name="connsiteX8" fmla="*/ 6371023 w 6371023"/>
                <a:gd name="connsiteY8" fmla="*/ 63453 h 84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71023" h="847321">
                  <a:moveTo>
                    <a:pt x="0" y="606064"/>
                  </a:moveTo>
                  <a:cubicBezTo>
                    <a:pt x="604575" y="313824"/>
                    <a:pt x="656799" y="-37030"/>
                    <a:pt x="944913" y="3163"/>
                  </a:cubicBezTo>
                  <a:cubicBezTo>
                    <a:pt x="1233027" y="43356"/>
                    <a:pt x="1462404" y="837177"/>
                    <a:pt x="1728685" y="847225"/>
                  </a:cubicBezTo>
                  <a:cubicBezTo>
                    <a:pt x="1994966" y="857273"/>
                    <a:pt x="2244500" y="76851"/>
                    <a:pt x="2542601" y="63453"/>
                  </a:cubicBezTo>
                  <a:cubicBezTo>
                    <a:pt x="2840702" y="50055"/>
                    <a:pt x="3234263" y="763489"/>
                    <a:pt x="3517291" y="766838"/>
                  </a:cubicBezTo>
                  <a:cubicBezTo>
                    <a:pt x="3800319" y="770187"/>
                    <a:pt x="3956069" y="76851"/>
                    <a:pt x="4240772" y="83550"/>
                  </a:cubicBezTo>
                  <a:cubicBezTo>
                    <a:pt x="4525475" y="90249"/>
                    <a:pt x="4925735" y="805356"/>
                    <a:pt x="5225511" y="807031"/>
                  </a:cubicBezTo>
                  <a:cubicBezTo>
                    <a:pt x="5525287" y="808706"/>
                    <a:pt x="5848508" y="217528"/>
                    <a:pt x="6039427" y="93598"/>
                  </a:cubicBezTo>
                  <a:cubicBezTo>
                    <a:pt x="6230346" y="-30332"/>
                    <a:pt x="6300684" y="16560"/>
                    <a:pt x="6371023" y="63453"/>
                  </a:cubicBezTo>
                </a:path>
              </a:pathLst>
            </a:custGeom>
            <a:noFill/>
            <a:ln w="76200">
              <a:solidFill>
                <a:srgbClr val="E469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46988"/>
                </a:solidFill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D1696560-E3D2-438C-B2C2-02861C926257}"/>
                </a:ext>
              </a:extLst>
            </p:cNvPr>
            <p:cNvSpPr/>
            <p:nvPr/>
          </p:nvSpPr>
          <p:spPr>
            <a:xfrm>
              <a:off x="1205579" y="4514307"/>
              <a:ext cx="330413" cy="973961"/>
            </a:xfrm>
            <a:prstGeom prst="ellipse">
              <a:avLst/>
            </a:prstGeom>
            <a:solidFill>
              <a:srgbClr val="E46988"/>
            </a:solidFill>
            <a:ln>
              <a:solidFill>
                <a:srgbClr val="E469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46988"/>
                </a:solidFill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52CD515D-37B2-4C8E-8670-466F35E20486}"/>
                </a:ext>
              </a:extLst>
            </p:cNvPr>
            <p:cNvSpPr/>
            <p:nvPr/>
          </p:nvSpPr>
          <p:spPr>
            <a:xfrm>
              <a:off x="7546693" y="4054663"/>
              <a:ext cx="370714" cy="946624"/>
            </a:xfrm>
            <a:prstGeom prst="ellipse">
              <a:avLst/>
            </a:prstGeom>
            <a:solidFill>
              <a:srgbClr val="E46988"/>
            </a:solidFill>
            <a:ln>
              <a:solidFill>
                <a:srgbClr val="E469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46988"/>
                </a:solidFill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6DEC8ECD-CCCD-44C0-97F0-3AFF56993AC3}"/>
              </a:ext>
            </a:extLst>
          </p:cNvPr>
          <p:cNvSpPr txBox="1"/>
          <p:nvPr/>
        </p:nvSpPr>
        <p:spPr>
          <a:xfrm>
            <a:off x="4947455" y="1508134"/>
            <a:ext cx="2438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pc="600" dirty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</a:t>
            </a:r>
            <a:r>
              <a:rPr lang="zh-CN" altLang="en-US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</a:t>
            </a:r>
            <a:r>
              <a:rPr lang="zh-CN" altLang="en-US" spc="600" dirty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</a:t>
            </a:r>
            <a:r>
              <a:rPr lang="zh-CN" altLang="en-US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pc="600" dirty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</a:t>
            </a:r>
            <a:r>
              <a:rPr lang="zh-CN" altLang="en-US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FA43536-BDCE-4CA0-8C00-3244FCA51946}"/>
              </a:ext>
            </a:extLst>
          </p:cNvPr>
          <p:cNvGrpSpPr/>
          <p:nvPr/>
        </p:nvGrpSpPr>
        <p:grpSpPr>
          <a:xfrm>
            <a:off x="1448039" y="2244169"/>
            <a:ext cx="2580609" cy="1210374"/>
            <a:chOff x="1562339" y="2206069"/>
            <a:chExt cx="2580609" cy="1210374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715D0215-7D05-4A65-B556-C31A61431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080" b="90855" l="9434" r="89308">
                          <a14:foregroundMark x1="57862" y1="9145" x2="33962" y2="7080"/>
                          <a14:foregroundMark x1="51258" y1="90560" x2="50340" y2="90585"/>
                          <a14:foregroundMark x1="62264" y1="90265" x2="51258" y2="90560"/>
                          <a14:backgroundMark x1="42138" y1="91150" x2="42138" y2="91150"/>
                          <a14:backgroundMark x1="40881" y1="90560" x2="40881" y2="90560"/>
                          <a14:backgroundMark x1="44654" y1="90855" x2="44654" y2="90855"/>
                          <a14:backgroundMark x1="40252" y1="91445" x2="40252" y2="91445"/>
                          <a14:backgroundMark x1="38365" y1="90265" x2="45912" y2="92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247456" y="1520952"/>
              <a:ext cx="1210374" cy="2580608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DD454A55-4E63-4F61-898C-D681DF804BB7}"/>
                </a:ext>
              </a:extLst>
            </p:cNvPr>
            <p:cNvSpPr txBox="1"/>
            <p:nvPr/>
          </p:nvSpPr>
          <p:spPr>
            <a:xfrm>
              <a:off x="2091246" y="2596224"/>
              <a:ext cx="2051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14FBC5C-1F9F-4505-8115-AD9E907F5087}"/>
              </a:ext>
            </a:extLst>
          </p:cNvPr>
          <p:cNvGrpSpPr/>
          <p:nvPr/>
        </p:nvGrpSpPr>
        <p:grpSpPr>
          <a:xfrm>
            <a:off x="4801305" y="2245869"/>
            <a:ext cx="2580609" cy="1210374"/>
            <a:chOff x="1562339" y="2206069"/>
            <a:chExt cx="2580609" cy="1210374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47370663-159E-49A8-A8B8-93D12A359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080" b="90855" l="9434" r="89308">
                          <a14:foregroundMark x1="57862" y1="9145" x2="33962" y2="7080"/>
                          <a14:foregroundMark x1="51258" y1="90560" x2="50340" y2="90585"/>
                          <a14:foregroundMark x1="62264" y1="90265" x2="51258" y2="90560"/>
                          <a14:backgroundMark x1="42138" y1="91150" x2="42138" y2="91150"/>
                          <a14:backgroundMark x1="40881" y1="90560" x2="40881" y2="90560"/>
                          <a14:backgroundMark x1="44654" y1="90855" x2="44654" y2="90855"/>
                          <a14:backgroundMark x1="40252" y1="91445" x2="40252" y2="91445"/>
                          <a14:backgroundMark x1="38365" y1="90265" x2="45912" y2="92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247456" y="1520952"/>
              <a:ext cx="1210374" cy="2580608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7B29B8ED-3D0B-4A6A-A313-6F9CD6C72F75}"/>
                </a:ext>
              </a:extLst>
            </p:cNvPr>
            <p:cNvSpPr txBox="1"/>
            <p:nvPr/>
          </p:nvSpPr>
          <p:spPr>
            <a:xfrm>
              <a:off x="2091246" y="2596224"/>
              <a:ext cx="2051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38541B47-3CB5-4CB7-82DA-4A6CEFE56189}"/>
              </a:ext>
            </a:extLst>
          </p:cNvPr>
          <p:cNvGrpSpPr/>
          <p:nvPr/>
        </p:nvGrpSpPr>
        <p:grpSpPr>
          <a:xfrm>
            <a:off x="7922134" y="2213803"/>
            <a:ext cx="2580609" cy="1210374"/>
            <a:chOff x="1562339" y="2206069"/>
            <a:chExt cx="2580609" cy="1210374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FCC5EED1-B56D-42E8-AA6C-BC76CFB2C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080" b="90855" l="9434" r="89308">
                          <a14:foregroundMark x1="57862" y1="9145" x2="33962" y2="7080"/>
                          <a14:foregroundMark x1="51258" y1="90560" x2="50340" y2="90585"/>
                          <a14:foregroundMark x1="62264" y1="90265" x2="51258" y2="90560"/>
                          <a14:backgroundMark x1="42138" y1="91150" x2="42138" y2="91150"/>
                          <a14:backgroundMark x1="40881" y1="90560" x2="40881" y2="90560"/>
                          <a14:backgroundMark x1="44654" y1="90855" x2="44654" y2="90855"/>
                          <a14:backgroundMark x1="40252" y1="91445" x2="40252" y2="91445"/>
                          <a14:backgroundMark x1="38365" y1="90265" x2="45912" y2="92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247456" y="1520952"/>
              <a:ext cx="1210374" cy="2580608"/>
            </a:xfrm>
            <a:prstGeom prst="rect">
              <a:avLst/>
            </a:prstGeom>
          </p:spPr>
        </p:pic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05D4E827-49BC-45C6-AAE9-FC030EB24D22}"/>
                </a:ext>
              </a:extLst>
            </p:cNvPr>
            <p:cNvSpPr txBox="1"/>
            <p:nvPr/>
          </p:nvSpPr>
          <p:spPr>
            <a:xfrm>
              <a:off x="2091246" y="2596224"/>
              <a:ext cx="2051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</p:grpSp>
      <p:sp>
        <p:nvSpPr>
          <p:cNvPr id="23" name="文本框 18">
            <a:extLst>
              <a:ext uri="{FF2B5EF4-FFF2-40B4-BE49-F238E27FC236}">
                <a16:creationId xmlns:a16="http://schemas.microsoft.com/office/drawing/2014/main" id="{B8592620-8CD9-4AA4-AAE8-BFCBE4A29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9228" y="3499859"/>
            <a:ext cx="2786419" cy="200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92" tIns="34296" rIns="68592" bIns="3429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</a:t>
            </a:r>
            <a:r>
              <a:rPr lang="en-US" altLang="zh-CN" sz="14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zh-CN" altLang="en-US" sz="1400" spc="3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18">
            <a:extLst>
              <a:ext uri="{FF2B5EF4-FFF2-40B4-BE49-F238E27FC236}">
                <a16:creationId xmlns:a16="http://schemas.microsoft.com/office/drawing/2014/main" id="{79CC6817-1E9D-4E62-97C1-7B67C8FA1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8548" y="3499857"/>
            <a:ext cx="2786419" cy="200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92" tIns="34296" rIns="68592" bIns="3429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</a:t>
            </a:r>
            <a:r>
              <a:rPr lang="en-US" altLang="zh-CN" sz="14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zh-CN" altLang="en-US" sz="1400" spc="3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18">
            <a:extLst>
              <a:ext uri="{FF2B5EF4-FFF2-40B4-BE49-F238E27FC236}">
                <a16:creationId xmlns:a16="http://schemas.microsoft.com/office/drawing/2014/main" id="{0A65B571-5C50-41E4-9C71-A484FB232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8969" y="3499858"/>
            <a:ext cx="2786419" cy="200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92" tIns="34296" rIns="68592" bIns="3429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</a:t>
            </a:r>
            <a:r>
              <a:rPr lang="en-US" altLang="zh-CN" sz="14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zh-CN" altLang="en-US" sz="1400" spc="3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9C4253C-FDE9-4108-BD82-37ECB766B381}"/>
              </a:ext>
            </a:extLst>
          </p:cNvPr>
          <p:cNvSpPr/>
          <p:nvPr/>
        </p:nvSpPr>
        <p:spPr>
          <a:xfrm>
            <a:off x="4715128" y="219403"/>
            <a:ext cx="2749472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4400" spc="600" dirty="0" smtClean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4400" spc="600" dirty="0" smtClean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4400" spc="600" dirty="0">
              <a:solidFill>
                <a:srgbClr val="5BA7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22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5BE20EE-C646-4547-A22C-2E465C66ED2E}"/>
              </a:ext>
            </a:extLst>
          </p:cNvPr>
          <p:cNvGrpSpPr/>
          <p:nvPr/>
        </p:nvGrpSpPr>
        <p:grpSpPr>
          <a:xfrm>
            <a:off x="472967" y="504496"/>
            <a:ext cx="11256580" cy="6127532"/>
            <a:chOff x="220717" y="178677"/>
            <a:chExt cx="11666483" cy="656896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41C37D4C-EC29-4A92-A11C-479DC0FD910B}"/>
                </a:ext>
              </a:extLst>
            </p:cNvPr>
            <p:cNvSpPr/>
            <p:nvPr/>
          </p:nvSpPr>
          <p:spPr>
            <a:xfrm>
              <a:off x="220717" y="210207"/>
              <a:ext cx="11666483" cy="6495393"/>
            </a:xfrm>
            <a:prstGeom prst="rect">
              <a:avLst/>
            </a:prstGeom>
            <a:noFill/>
            <a:ln w="76200">
              <a:solidFill>
                <a:srgbClr val="E469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F1762C02-EE63-4602-97BE-27C1CF5FCE05}"/>
                </a:ext>
              </a:extLst>
            </p:cNvPr>
            <p:cNvCxnSpPr>
              <a:stCxn id="3" idx="0"/>
            </p:cNvCxnSpPr>
            <p:nvPr/>
          </p:nvCxnSpPr>
          <p:spPr>
            <a:xfrm>
              <a:off x="6053959" y="210207"/>
              <a:ext cx="5833241" cy="0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EC1EEEBF-8E47-4421-9AF1-5E4E72B78CDD}"/>
                </a:ext>
              </a:extLst>
            </p:cNvPr>
            <p:cNvCxnSpPr/>
            <p:nvPr/>
          </p:nvCxnSpPr>
          <p:spPr>
            <a:xfrm>
              <a:off x="6053959" y="6700345"/>
              <a:ext cx="5833241" cy="0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1430F575-6974-45D9-B9A1-4957A23502BE}"/>
                </a:ext>
              </a:extLst>
            </p:cNvPr>
            <p:cNvCxnSpPr>
              <a:cxnSpLocks/>
            </p:cNvCxnSpPr>
            <p:nvPr/>
          </p:nvCxnSpPr>
          <p:spPr>
            <a:xfrm>
              <a:off x="11887200" y="178677"/>
              <a:ext cx="0" cy="6568965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1945C3C4-607A-4049-9722-EE31E0164C3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77" b="90000" l="7095" r="92230">
                        <a14:foregroundMark x1="7432" y1="82308" x2="7432" y2="82308"/>
                        <a14:foregroundMark x1="92230" y1="88462" x2="92230" y2="88462"/>
                        <a14:foregroundMark x1="43919" y1="8077" x2="43919" y2="8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295" y="1893749"/>
            <a:ext cx="1834076" cy="161101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AC53226-6A28-4337-B650-4F5E08910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77" b="90000" l="7095" r="92230">
                        <a14:foregroundMark x1="7432" y1="82308" x2="7432" y2="82308"/>
                        <a14:foregroundMark x1="92230" y1="88462" x2="92230" y2="88462"/>
                        <a14:foregroundMark x1="43919" y1="8077" x2="43919" y2="8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955020" y="4017653"/>
            <a:ext cx="1834076" cy="16110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E543C1F-0FF8-4C34-A34D-C1BC2ED070D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77" b="90000" l="7095" r="92230">
                        <a14:foregroundMark x1="7432" y1="82308" x2="7432" y2="82308"/>
                        <a14:foregroundMark x1="92230" y1="88462" x2="92230" y2="88462"/>
                        <a14:foregroundMark x1="43919" y1="8077" x2="43919" y2="8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876834" y="4012964"/>
            <a:ext cx="1834076" cy="161101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B35FF35-05D6-4E0D-8F71-46B23002E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77" b="90000" l="7095" r="92230">
                        <a14:foregroundMark x1="7432" y1="82308" x2="7432" y2="82308"/>
                        <a14:foregroundMark x1="92230" y1="88462" x2="92230" y2="88462"/>
                        <a14:foregroundMark x1="43919" y1="8077" x2="43919" y2="8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878" y="1893747"/>
            <a:ext cx="1834076" cy="1611013"/>
          </a:xfrm>
          <a:prstGeom prst="rect">
            <a:avLst/>
          </a:prstGeom>
        </p:spPr>
      </p:pic>
      <p:sp>
        <p:nvSpPr>
          <p:cNvPr id="18" name="文本框 18">
            <a:extLst>
              <a:ext uri="{FF2B5EF4-FFF2-40B4-BE49-F238E27FC236}">
                <a16:creationId xmlns:a16="http://schemas.microsoft.com/office/drawing/2014/main" id="{4F601EE4-9A74-47BB-87B3-CF9985796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017" y="4442709"/>
            <a:ext cx="2146632" cy="99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92" tIns="34296" rIns="68592" bIns="3429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</a:t>
            </a:r>
            <a:r>
              <a:rPr lang="en-US" altLang="zh-CN" sz="12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2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200" dirty="0">
              <a:solidFill>
                <a:srgbClr val="E469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0F48140-B012-4EFC-B86F-1A643F18E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3080" y="2248727"/>
            <a:ext cx="2146632" cy="99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92" tIns="34296" rIns="68592" bIns="3429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</a:t>
            </a:r>
            <a:r>
              <a:rPr lang="en-US" altLang="zh-CN" sz="12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2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200" dirty="0">
              <a:solidFill>
                <a:srgbClr val="E469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8">
            <a:extLst>
              <a:ext uri="{FF2B5EF4-FFF2-40B4-BE49-F238E27FC236}">
                <a16:creationId xmlns:a16="http://schemas.microsoft.com/office/drawing/2014/main" id="{96298A82-FDF3-4FA3-B73D-99CF029A1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3337" y="4516724"/>
            <a:ext cx="2146632" cy="99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92" tIns="34296" rIns="68592" bIns="3429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</a:t>
            </a:r>
            <a:r>
              <a:rPr lang="en-US" altLang="zh-CN" sz="12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2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200" dirty="0">
              <a:solidFill>
                <a:srgbClr val="E469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18">
            <a:extLst>
              <a:ext uri="{FF2B5EF4-FFF2-40B4-BE49-F238E27FC236}">
                <a16:creationId xmlns:a16="http://schemas.microsoft.com/office/drawing/2014/main" id="{2E6E95B5-B03E-4F83-B4CE-823BA6696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8993" y="2242327"/>
            <a:ext cx="2146632" cy="99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92" tIns="34296" rIns="68592" bIns="3429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</a:t>
            </a:r>
            <a:r>
              <a:rPr lang="en-US" altLang="zh-CN" sz="12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2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200" dirty="0">
              <a:solidFill>
                <a:srgbClr val="E469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723DD2C-DAC8-45F6-9A28-33A3904093E9}"/>
              </a:ext>
            </a:extLst>
          </p:cNvPr>
          <p:cNvSpPr txBox="1"/>
          <p:nvPr/>
        </p:nvSpPr>
        <p:spPr>
          <a:xfrm>
            <a:off x="4010987" y="3407046"/>
            <a:ext cx="205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600" dirty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7824E64-6E06-4CE9-B02E-72B0AE3AF422}"/>
              </a:ext>
            </a:extLst>
          </p:cNvPr>
          <p:cNvSpPr txBox="1"/>
          <p:nvPr/>
        </p:nvSpPr>
        <p:spPr>
          <a:xfrm>
            <a:off x="8876833" y="3441462"/>
            <a:ext cx="205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600" dirty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9C4253C-FDE9-4108-BD82-37ECB766B381}"/>
              </a:ext>
            </a:extLst>
          </p:cNvPr>
          <p:cNvSpPr/>
          <p:nvPr/>
        </p:nvSpPr>
        <p:spPr>
          <a:xfrm>
            <a:off x="4715128" y="219403"/>
            <a:ext cx="2749472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4400" spc="600" dirty="0" smtClean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4400" spc="600" dirty="0" smtClean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4400" spc="600" dirty="0">
              <a:solidFill>
                <a:srgbClr val="5BA7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73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8DFE8D1-C138-48D0-8BF0-8C2FDCB11930}"/>
              </a:ext>
            </a:extLst>
          </p:cNvPr>
          <p:cNvGrpSpPr/>
          <p:nvPr/>
        </p:nvGrpSpPr>
        <p:grpSpPr>
          <a:xfrm>
            <a:off x="472967" y="504496"/>
            <a:ext cx="11256580" cy="6127532"/>
            <a:chOff x="220717" y="178677"/>
            <a:chExt cx="11666483" cy="656896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F6F4CD90-89ED-4F31-9202-B38FEDAA7609}"/>
                </a:ext>
              </a:extLst>
            </p:cNvPr>
            <p:cNvSpPr/>
            <p:nvPr/>
          </p:nvSpPr>
          <p:spPr>
            <a:xfrm>
              <a:off x="220717" y="210207"/>
              <a:ext cx="11666483" cy="6495393"/>
            </a:xfrm>
            <a:prstGeom prst="rect">
              <a:avLst/>
            </a:prstGeom>
            <a:noFill/>
            <a:ln w="76200">
              <a:solidFill>
                <a:srgbClr val="E469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FE4751B0-17AF-4112-83D3-054B137648E9}"/>
                </a:ext>
              </a:extLst>
            </p:cNvPr>
            <p:cNvCxnSpPr>
              <a:stCxn id="3" idx="0"/>
            </p:cNvCxnSpPr>
            <p:nvPr/>
          </p:nvCxnSpPr>
          <p:spPr>
            <a:xfrm>
              <a:off x="6053959" y="210207"/>
              <a:ext cx="5833241" cy="0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097DE890-AFB9-43C7-87ED-0E9CE51E2227}"/>
                </a:ext>
              </a:extLst>
            </p:cNvPr>
            <p:cNvCxnSpPr/>
            <p:nvPr/>
          </p:nvCxnSpPr>
          <p:spPr>
            <a:xfrm>
              <a:off x="6053959" y="6700345"/>
              <a:ext cx="5833241" cy="0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0475CC07-504A-4D47-A10D-4D209D035308}"/>
                </a:ext>
              </a:extLst>
            </p:cNvPr>
            <p:cNvCxnSpPr>
              <a:cxnSpLocks/>
            </p:cNvCxnSpPr>
            <p:nvPr/>
          </p:nvCxnSpPr>
          <p:spPr>
            <a:xfrm>
              <a:off x="11887200" y="178677"/>
              <a:ext cx="0" cy="6568965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1257983" y="3156138"/>
            <a:ext cx="848080" cy="685013"/>
            <a:chOff x="5744207" y="1378265"/>
            <a:chExt cx="974159" cy="786850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A9FC86F7-A6D7-4AC8-9CBC-D52CE4DF5A95}"/>
                </a:ext>
              </a:extLst>
            </p:cNvPr>
            <p:cNvSpPr/>
            <p:nvPr/>
          </p:nvSpPr>
          <p:spPr>
            <a:xfrm>
              <a:off x="5978940" y="1425690"/>
              <a:ext cx="739426" cy="739425"/>
            </a:xfrm>
            <a:prstGeom prst="ellipse">
              <a:avLst/>
            </a:prstGeom>
            <a:solidFill>
              <a:srgbClr val="E469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5722B66E-2E50-42CF-A6D3-F3A8E7609DF1}"/>
                </a:ext>
              </a:extLst>
            </p:cNvPr>
            <p:cNvSpPr/>
            <p:nvPr/>
          </p:nvSpPr>
          <p:spPr>
            <a:xfrm>
              <a:off x="5744207" y="1378265"/>
              <a:ext cx="812034" cy="786850"/>
            </a:xfrm>
            <a:prstGeom prst="ellipse">
              <a:avLst/>
            </a:prstGeom>
            <a:noFill/>
            <a:ln w="635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/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8391CEF3-B5DF-42F8-9B62-92C268B8D104}"/>
                </a:ext>
              </a:extLst>
            </p:cNvPr>
            <p:cNvSpPr txBox="1"/>
            <p:nvPr/>
          </p:nvSpPr>
          <p:spPr>
            <a:xfrm>
              <a:off x="6050537" y="1442375"/>
              <a:ext cx="537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460745" y="3180958"/>
            <a:ext cx="848080" cy="685013"/>
            <a:chOff x="5782241" y="3964989"/>
            <a:chExt cx="974159" cy="786850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8EF1C278-B359-4EDF-A52D-DE65BC9CA2C1}"/>
                </a:ext>
              </a:extLst>
            </p:cNvPr>
            <p:cNvSpPr/>
            <p:nvPr/>
          </p:nvSpPr>
          <p:spPr>
            <a:xfrm>
              <a:off x="6016974" y="4012414"/>
              <a:ext cx="739426" cy="739425"/>
            </a:xfrm>
            <a:prstGeom prst="ellipse">
              <a:avLst/>
            </a:prstGeom>
            <a:solidFill>
              <a:srgbClr val="E469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2B1E15A9-609C-4904-BFCB-B67A013E9BA4}"/>
                </a:ext>
              </a:extLst>
            </p:cNvPr>
            <p:cNvSpPr/>
            <p:nvPr/>
          </p:nvSpPr>
          <p:spPr>
            <a:xfrm>
              <a:off x="5782241" y="3964989"/>
              <a:ext cx="812034" cy="786850"/>
            </a:xfrm>
            <a:prstGeom prst="ellipse">
              <a:avLst/>
            </a:prstGeom>
            <a:noFill/>
            <a:ln w="635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/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D66B580C-1045-4568-9A67-CA342A44DF76}"/>
                </a:ext>
              </a:extLst>
            </p:cNvPr>
            <p:cNvSpPr txBox="1"/>
            <p:nvPr/>
          </p:nvSpPr>
          <p:spPr>
            <a:xfrm>
              <a:off x="6068996" y="4043047"/>
              <a:ext cx="537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283316" y="4559620"/>
            <a:ext cx="848080" cy="685013"/>
            <a:chOff x="5769540" y="2629347"/>
            <a:chExt cx="974159" cy="786850"/>
          </a:xfrm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629DFBE6-9E9B-47E0-B0F0-99523155FDFA}"/>
                </a:ext>
              </a:extLst>
            </p:cNvPr>
            <p:cNvSpPr/>
            <p:nvPr/>
          </p:nvSpPr>
          <p:spPr>
            <a:xfrm>
              <a:off x="6004273" y="2676772"/>
              <a:ext cx="739426" cy="739425"/>
            </a:xfrm>
            <a:prstGeom prst="ellipse">
              <a:avLst/>
            </a:prstGeom>
            <a:solidFill>
              <a:srgbClr val="5BA7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E7E7BED8-3586-4C4A-8886-9C530FF92A4D}"/>
                </a:ext>
              </a:extLst>
            </p:cNvPr>
            <p:cNvSpPr/>
            <p:nvPr/>
          </p:nvSpPr>
          <p:spPr>
            <a:xfrm>
              <a:off x="5769540" y="2629347"/>
              <a:ext cx="812034" cy="786850"/>
            </a:xfrm>
            <a:prstGeom prst="ellipse">
              <a:avLst/>
            </a:prstGeom>
            <a:noFill/>
            <a:ln w="635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1BB56F8C-412D-4598-A671-F13EBCE3B7EF}"/>
                </a:ext>
              </a:extLst>
            </p:cNvPr>
            <p:cNvSpPr txBox="1"/>
            <p:nvPr/>
          </p:nvSpPr>
          <p:spPr>
            <a:xfrm>
              <a:off x="6068846" y="2693457"/>
              <a:ext cx="537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460745" y="4626435"/>
            <a:ext cx="848080" cy="685013"/>
            <a:chOff x="5782241" y="5258066"/>
            <a:chExt cx="974159" cy="786850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CA5FE4E9-5B54-4CEB-B1CE-D18CA22A74C8}"/>
                </a:ext>
              </a:extLst>
            </p:cNvPr>
            <p:cNvSpPr/>
            <p:nvPr/>
          </p:nvSpPr>
          <p:spPr>
            <a:xfrm>
              <a:off x="6016974" y="5305491"/>
              <a:ext cx="739426" cy="739425"/>
            </a:xfrm>
            <a:prstGeom prst="ellipse">
              <a:avLst/>
            </a:prstGeom>
            <a:solidFill>
              <a:srgbClr val="5BA7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1F9F974E-1C05-4607-9040-95C9D90833C7}"/>
                </a:ext>
              </a:extLst>
            </p:cNvPr>
            <p:cNvSpPr/>
            <p:nvPr/>
          </p:nvSpPr>
          <p:spPr>
            <a:xfrm>
              <a:off x="5782241" y="5258066"/>
              <a:ext cx="812034" cy="786850"/>
            </a:xfrm>
            <a:prstGeom prst="ellipse">
              <a:avLst/>
            </a:prstGeom>
            <a:noFill/>
            <a:ln w="635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AB6D4709-CD2A-428E-8B43-C3392AA684C3}"/>
                </a:ext>
              </a:extLst>
            </p:cNvPr>
            <p:cNvSpPr txBox="1"/>
            <p:nvPr/>
          </p:nvSpPr>
          <p:spPr>
            <a:xfrm>
              <a:off x="6087909" y="5336124"/>
              <a:ext cx="537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5F40B7B3-A5DF-42C5-90E7-826BDF4EA983}"/>
              </a:ext>
            </a:extLst>
          </p:cNvPr>
          <p:cNvGrpSpPr/>
          <p:nvPr/>
        </p:nvGrpSpPr>
        <p:grpSpPr>
          <a:xfrm>
            <a:off x="4696743" y="1602509"/>
            <a:ext cx="810359" cy="709830"/>
            <a:chOff x="2093519" y="2429272"/>
            <a:chExt cx="2307859" cy="1936555"/>
          </a:xfrm>
        </p:grpSpPr>
        <p:sp>
          <p:nvSpPr>
            <p:cNvPr id="45" name="矩形 59">
              <a:extLst>
                <a:ext uri="{FF2B5EF4-FFF2-40B4-BE49-F238E27FC236}">
                  <a16:creationId xmlns:a16="http://schemas.microsoft.com/office/drawing/2014/main" id="{8BE17251-A77B-4BE7-AC9C-FD37A9FD3454}"/>
                </a:ext>
              </a:extLst>
            </p:cNvPr>
            <p:cNvSpPr/>
            <p:nvPr/>
          </p:nvSpPr>
          <p:spPr>
            <a:xfrm rot="20747512">
              <a:off x="2093519" y="2457131"/>
              <a:ext cx="2053719" cy="814320"/>
            </a:xfrm>
            <a:custGeom>
              <a:avLst/>
              <a:gdLst>
                <a:gd name="connsiteX0" fmla="*/ 0 w 1725214"/>
                <a:gd name="connsiteY0" fmla="*/ 0 h 1725214"/>
                <a:gd name="connsiteX1" fmla="*/ 1725214 w 1725214"/>
                <a:gd name="connsiteY1" fmla="*/ 0 h 1725214"/>
                <a:gd name="connsiteX2" fmla="*/ 1725214 w 1725214"/>
                <a:gd name="connsiteY2" fmla="*/ 1725214 h 1725214"/>
                <a:gd name="connsiteX3" fmla="*/ 0 w 1725214"/>
                <a:gd name="connsiteY3" fmla="*/ 1725214 h 1725214"/>
                <a:gd name="connsiteX4" fmla="*/ 0 w 1725214"/>
                <a:gd name="connsiteY4" fmla="*/ 0 h 1725214"/>
                <a:gd name="connsiteX0" fmla="*/ 100484 w 1725214"/>
                <a:gd name="connsiteY0" fmla="*/ 271305 h 1725214"/>
                <a:gd name="connsiteX1" fmla="*/ 1725214 w 1725214"/>
                <a:gd name="connsiteY1" fmla="*/ 0 h 1725214"/>
                <a:gd name="connsiteX2" fmla="*/ 1725214 w 1725214"/>
                <a:gd name="connsiteY2" fmla="*/ 1725214 h 1725214"/>
                <a:gd name="connsiteX3" fmla="*/ 0 w 1725214"/>
                <a:gd name="connsiteY3" fmla="*/ 1725214 h 1725214"/>
                <a:gd name="connsiteX4" fmla="*/ 100484 w 1725214"/>
                <a:gd name="connsiteY4" fmla="*/ 271305 h 1725214"/>
                <a:gd name="connsiteX0" fmla="*/ 0 w 1624730"/>
                <a:gd name="connsiteY0" fmla="*/ 271305 h 1765407"/>
                <a:gd name="connsiteX1" fmla="*/ 1624730 w 1624730"/>
                <a:gd name="connsiteY1" fmla="*/ 0 h 1765407"/>
                <a:gd name="connsiteX2" fmla="*/ 1624730 w 1624730"/>
                <a:gd name="connsiteY2" fmla="*/ 1725214 h 1765407"/>
                <a:gd name="connsiteX3" fmla="*/ 321547 w 1624730"/>
                <a:gd name="connsiteY3" fmla="*/ 1765407 h 1765407"/>
                <a:gd name="connsiteX4" fmla="*/ 0 w 1624730"/>
                <a:gd name="connsiteY4" fmla="*/ 271305 h 1765407"/>
                <a:gd name="connsiteX0" fmla="*/ 0 w 2006567"/>
                <a:gd name="connsiteY0" fmla="*/ 271305 h 1765407"/>
                <a:gd name="connsiteX1" fmla="*/ 1624730 w 2006567"/>
                <a:gd name="connsiteY1" fmla="*/ 0 h 1765407"/>
                <a:gd name="connsiteX2" fmla="*/ 2006567 w 2006567"/>
                <a:gd name="connsiteY2" fmla="*/ 1544343 h 1765407"/>
                <a:gd name="connsiteX3" fmla="*/ 321547 w 2006567"/>
                <a:gd name="connsiteY3" fmla="*/ 1765407 h 1765407"/>
                <a:gd name="connsiteX4" fmla="*/ 0 w 2006567"/>
                <a:gd name="connsiteY4" fmla="*/ 271305 h 1765407"/>
                <a:gd name="connsiteX0" fmla="*/ 0 w 1896035"/>
                <a:gd name="connsiteY0" fmla="*/ 442127 h 1765407"/>
                <a:gd name="connsiteX1" fmla="*/ 1514198 w 1896035"/>
                <a:gd name="connsiteY1" fmla="*/ 0 h 1765407"/>
                <a:gd name="connsiteX2" fmla="*/ 1896035 w 1896035"/>
                <a:gd name="connsiteY2" fmla="*/ 1544343 h 1765407"/>
                <a:gd name="connsiteX3" fmla="*/ 211015 w 1896035"/>
                <a:gd name="connsiteY3" fmla="*/ 1765407 h 1765407"/>
                <a:gd name="connsiteX4" fmla="*/ 0 w 1896035"/>
                <a:gd name="connsiteY4" fmla="*/ 442127 h 1765407"/>
                <a:gd name="connsiteX0" fmla="*/ 0 w 1835620"/>
                <a:gd name="connsiteY0" fmla="*/ 612904 h 1765407"/>
                <a:gd name="connsiteX1" fmla="*/ 1453783 w 1835620"/>
                <a:gd name="connsiteY1" fmla="*/ 0 h 1765407"/>
                <a:gd name="connsiteX2" fmla="*/ 1835620 w 1835620"/>
                <a:gd name="connsiteY2" fmla="*/ 1544343 h 1765407"/>
                <a:gd name="connsiteX3" fmla="*/ 150600 w 1835620"/>
                <a:gd name="connsiteY3" fmla="*/ 1765407 h 1765407"/>
                <a:gd name="connsiteX4" fmla="*/ 0 w 1835620"/>
                <a:gd name="connsiteY4" fmla="*/ 612904 h 1765407"/>
                <a:gd name="connsiteX0" fmla="*/ 0 w 1894067"/>
                <a:gd name="connsiteY0" fmla="*/ 598106 h 1765407"/>
                <a:gd name="connsiteX1" fmla="*/ 1512230 w 1894067"/>
                <a:gd name="connsiteY1" fmla="*/ 0 h 1765407"/>
                <a:gd name="connsiteX2" fmla="*/ 1894067 w 1894067"/>
                <a:gd name="connsiteY2" fmla="*/ 1544343 h 1765407"/>
                <a:gd name="connsiteX3" fmla="*/ 209047 w 1894067"/>
                <a:gd name="connsiteY3" fmla="*/ 1765407 h 1765407"/>
                <a:gd name="connsiteX4" fmla="*/ 0 w 1894067"/>
                <a:gd name="connsiteY4" fmla="*/ 598106 h 1765407"/>
                <a:gd name="connsiteX0" fmla="*/ 27452 w 1921519"/>
                <a:gd name="connsiteY0" fmla="*/ 598106 h 1798818"/>
                <a:gd name="connsiteX1" fmla="*/ 1539682 w 1921519"/>
                <a:gd name="connsiteY1" fmla="*/ 0 h 1798818"/>
                <a:gd name="connsiteX2" fmla="*/ 1921519 w 1921519"/>
                <a:gd name="connsiteY2" fmla="*/ 1544343 h 1798818"/>
                <a:gd name="connsiteX3" fmla="*/ 0 w 1921519"/>
                <a:gd name="connsiteY3" fmla="*/ 1798818 h 1798818"/>
                <a:gd name="connsiteX4" fmla="*/ 27452 w 1921519"/>
                <a:gd name="connsiteY4" fmla="*/ 598106 h 1798818"/>
                <a:gd name="connsiteX0" fmla="*/ 27452 w 1659258"/>
                <a:gd name="connsiteY0" fmla="*/ 598106 h 1798818"/>
                <a:gd name="connsiteX1" fmla="*/ 1539682 w 1659258"/>
                <a:gd name="connsiteY1" fmla="*/ 0 h 1798818"/>
                <a:gd name="connsiteX2" fmla="*/ 1659258 w 1659258"/>
                <a:gd name="connsiteY2" fmla="*/ 1229172 h 1798818"/>
                <a:gd name="connsiteX3" fmla="*/ 0 w 1659258"/>
                <a:gd name="connsiteY3" fmla="*/ 1798818 h 1798818"/>
                <a:gd name="connsiteX4" fmla="*/ 27452 w 1659258"/>
                <a:gd name="connsiteY4" fmla="*/ 598106 h 1798818"/>
                <a:gd name="connsiteX0" fmla="*/ 27452 w 1659258"/>
                <a:gd name="connsiteY0" fmla="*/ 598107 h 1798819"/>
                <a:gd name="connsiteX1" fmla="*/ 1539682 w 1659258"/>
                <a:gd name="connsiteY1" fmla="*/ 0 h 1798819"/>
                <a:gd name="connsiteX2" fmla="*/ 1659258 w 1659258"/>
                <a:gd name="connsiteY2" fmla="*/ 1229173 h 1798819"/>
                <a:gd name="connsiteX3" fmla="*/ 0 w 1659258"/>
                <a:gd name="connsiteY3" fmla="*/ 1798819 h 1798819"/>
                <a:gd name="connsiteX4" fmla="*/ 27452 w 1659258"/>
                <a:gd name="connsiteY4" fmla="*/ 598107 h 1798819"/>
                <a:gd name="connsiteX0" fmla="*/ 27452 w 1539682"/>
                <a:gd name="connsiteY0" fmla="*/ 598107 h 1798819"/>
                <a:gd name="connsiteX1" fmla="*/ 1539682 w 1539682"/>
                <a:gd name="connsiteY1" fmla="*/ 0 h 1798819"/>
                <a:gd name="connsiteX2" fmla="*/ 1456791 w 1539682"/>
                <a:gd name="connsiteY2" fmla="*/ 1291930 h 1798819"/>
                <a:gd name="connsiteX3" fmla="*/ 0 w 1539682"/>
                <a:gd name="connsiteY3" fmla="*/ 1798819 h 1798819"/>
                <a:gd name="connsiteX4" fmla="*/ 27452 w 1539682"/>
                <a:gd name="connsiteY4" fmla="*/ 598107 h 1798819"/>
                <a:gd name="connsiteX0" fmla="*/ 27452 w 1456791"/>
                <a:gd name="connsiteY0" fmla="*/ 215370 h 1416082"/>
                <a:gd name="connsiteX1" fmla="*/ 872567 w 1456791"/>
                <a:gd name="connsiteY1" fmla="*/ 0 h 1416082"/>
                <a:gd name="connsiteX2" fmla="*/ 1456791 w 1456791"/>
                <a:gd name="connsiteY2" fmla="*/ 909193 h 1416082"/>
                <a:gd name="connsiteX3" fmla="*/ 0 w 1456791"/>
                <a:gd name="connsiteY3" fmla="*/ 1416082 h 1416082"/>
                <a:gd name="connsiteX4" fmla="*/ 27452 w 1456791"/>
                <a:gd name="connsiteY4" fmla="*/ 215370 h 1416082"/>
                <a:gd name="connsiteX0" fmla="*/ 0 w 2573805"/>
                <a:gd name="connsiteY0" fmla="*/ 861358 h 1416082"/>
                <a:gd name="connsiteX1" fmla="*/ 1989581 w 2573805"/>
                <a:gd name="connsiteY1" fmla="*/ 0 h 1416082"/>
                <a:gd name="connsiteX2" fmla="*/ 2573805 w 2573805"/>
                <a:gd name="connsiteY2" fmla="*/ 909193 h 1416082"/>
                <a:gd name="connsiteX3" fmla="*/ 1117014 w 2573805"/>
                <a:gd name="connsiteY3" fmla="*/ 1416082 h 1416082"/>
                <a:gd name="connsiteX4" fmla="*/ 0 w 2573805"/>
                <a:gd name="connsiteY4" fmla="*/ 861358 h 1416082"/>
                <a:gd name="connsiteX0" fmla="*/ 0 w 2573805"/>
                <a:gd name="connsiteY0" fmla="*/ 454199 h 1008923"/>
                <a:gd name="connsiteX1" fmla="*/ 1276569 w 2573805"/>
                <a:gd name="connsiteY1" fmla="*/ 0 h 1008923"/>
                <a:gd name="connsiteX2" fmla="*/ 2573805 w 2573805"/>
                <a:gd name="connsiteY2" fmla="*/ 502034 h 1008923"/>
                <a:gd name="connsiteX3" fmla="*/ 1117014 w 2573805"/>
                <a:gd name="connsiteY3" fmla="*/ 1008923 h 1008923"/>
                <a:gd name="connsiteX4" fmla="*/ 0 w 2573805"/>
                <a:gd name="connsiteY4" fmla="*/ 454199 h 100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3805" h="1008923">
                  <a:moveTo>
                    <a:pt x="0" y="454199"/>
                  </a:moveTo>
                  <a:lnTo>
                    <a:pt x="1276569" y="0"/>
                  </a:lnTo>
                  <a:lnTo>
                    <a:pt x="2573805" y="502034"/>
                  </a:lnTo>
                  <a:lnTo>
                    <a:pt x="1117014" y="1008923"/>
                  </a:lnTo>
                  <a:lnTo>
                    <a:pt x="0" y="454199"/>
                  </a:lnTo>
                  <a:close/>
                </a:path>
              </a:pathLst>
            </a:custGeom>
            <a:solidFill>
              <a:srgbClr val="E469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59">
              <a:extLst>
                <a:ext uri="{FF2B5EF4-FFF2-40B4-BE49-F238E27FC236}">
                  <a16:creationId xmlns:a16="http://schemas.microsoft.com/office/drawing/2014/main" id="{C9FC577C-85DC-4561-A0EA-CC2BB27A8BE3}"/>
                </a:ext>
              </a:extLst>
            </p:cNvPr>
            <p:cNvSpPr/>
            <p:nvPr/>
          </p:nvSpPr>
          <p:spPr>
            <a:xfrm rot="20747512">
              <a:off x="3216963" y="2728608"/>
              <a:ext cx="1184415" cy="1515037"/>
            </a:xfrm>
            <a:custGeom>
              <a:avLst/>
              <a:gdLst>
                <a:gd name="connsiteX0" fmla="*/ 0 w 1725214"/>
                <a:gd name="connsiteY0" fmla="*/ 0 h 1725214"/>
                <a:gd name="connsiteX1" fmla="*/ 1725214 w 1725214"/>
                <a:gd name="connsiteY1" fmla="*/ 0 h 1725214"/>
                <a:gd name="connsiteX2" fmla="*/ 1725214 w 1725214"/>
                <a:gd name="connsiteY2" fmla="*/ 1725214 h 1725214"/>
                <a:gd name="connsiteX3" fmla="*/ 0 w 1725214"/>
                <a:gd name="connsiteY3" fmla="*/ 1725214 h 1725214"/>
                <a:gd name="connsiteX4" fmla="*/ 0 w 1725214"/>
                <a:gd name="connsiteY4" fmla="*/ 0 h 1725214"/>
                <a:gd name="connsiteX0" fmla="*/ 100484 w 1725214"/>
                <a:gd name="connsiteY0" fmla="*/ 271305 h 1725214"/>
                <a:gd name="connsiteX1" fmla="*/ 1725214 w 1725214"/>
                <a:gd name="connsiteY1" fmla="*/ 0 h 1725214"/>
                <a:gd name="connsiteX2" fmla="*/ 1725214 w 1725214"/>
                <a:gd name="connsiteY2" fmla="*/ 1725214 h 1725214"/>
                <a:gd name="connsiteX3" fmla="*/ 0 w 1725214"/>
                <a:gd name="connsiteY3" fmla="*/ 1725214 h 1725214"/>
                <a:gd name="connsiteX4" fmla="*/ 100484 w 1725214"/>
                <a:gd name="connsiteY4" fmla="*/ 271305 h 1725214"/>
                <a:gd name="connsiteX0" fmla="*/ 0 w 1624730"/>
                <a:gd name="connsiteY0" fmla="*/ 271305 h 1765407"/>
                <a:gd name="connsiteX1" fmla="*/ 1624730 w 1624730"/>
                <a:gd name="connsiteY1" fmla="*/ 0 h 1765407"/>
                <a:gd name="connsiteX2" fmla="*/ 1624730 w 1624730"/>
                <a:gd name="connsiteY2" fmla="*/ 1725214 h 1765407"/>
                <a:gd name="connsiteX3" fmla="*/ 321547 w 1624730"/>
                <a:gd name="connsiteY3" fmla="*/ 1765407 h 1765407"/>
                <a:gd name="connsiteX4" fmla="*/ 0 w 1624730"/>
                <a:gd name="connsiteY4" fmla="*/ 271305 h 1765407"/>
                <a:gd name="connsiteX0" fmla="*/ 0 w 2006567"/>
                <a:gd name="connsiteY0" fmla="*/ 271305 h 1765407"/>
                <a:gd name="connsiteX1" fmla="*/ 1624730 w 2006567"/>
                <a:gd name="connsiteY1" fmla="*/ 0 h 1765407"/>
                <a:gd name="connsiteX2" fmla="*/ 2006567 w 2006567"/>
                <a:gd name="connsiteY2" fmla="*/ 1544343 h 1765407"/>
                <a:gd name="connsiteX3" fmla="*/ 321547 w 2006567"/>
                <a:gd name="connsiteY3" fmla="*/ 1765407 h 1765407"/>
                <a:gd name="connsiteX4" fmla="*/ 0 w 2006567"/>
                <a:gd name="connsiteY4" fmla="*/ 271305 h 1765407"/>
                <a:gd name="connsiteX0" fmla="*/ 0 w 1896035"/>
                <a:gd name="connsiteY0" fmla="*/ 442127 h 1765407"/>
                <a:gd name="connsiteX1" fmla="*/ 1514198 w 1896035"/>
                <a:gd name="connsiteY1" fmla="*/ 0 h 1765407"/>
                <a:gd name="connsiteX2" fmla="*/ 1896035 w 1896035"/>
                <a:gd name="connsiteY2" fmla="*/ 1544343 h 1765407"/>
                <a:gd name="connsiteX3" fmla="*/ 211015 w 1896035"/>
                <a:gd name="connsiteY3" fmla="*/ 1765407 h 1765407"/>
                <a:gd name="connsiteX4" fmla="*/ 0 w 1896035"/>
                <a:gd name="connsiteY4" fmla="*/ 442127 h 1765407"/>
                <a:gd name="connsiteX0" fmla="*/ 0 w 1835620"/>
                <a:gd name="connsiteY0" fmla="*/ 612904 h 1765407"/>
                <a:gd name="connsiteX1" fmla="*/ 1453783 w 1835620"/>
                <a:gd name="connsiteY1" fmla="*/ 0 h 1765407"/>
                <a:gd name="connsiteX2" fmla="*/ 1835620 w 1835620"/>
                <a:gd name="connsiteY2" fmla="*/ 1544343 h 1765407"/>
                <a:gd name="connsiteX3" fmla="*/ 150600 w 1835620"/>
                <a:gd name="connsiteY3" fmla="*/ 1765407 h 1765407"/>
                <a:gd name="connsiteX4" fmla="*/ 0 w 1835620"/>
                <a:gd name="connsiteY4" fmla="*/ 612904 h 1765407"/>
                <a:gd name="connsiteX0" fmla="*/ 0 w 1894067"/>
                <a:gd name="connsiteY0" fmla="*/ 598106 h 1765407"/>
                <a:gd name="connsiteX1" fmla="*/ 1512230 w 1894067"/>
                <a:gd name="connsiteY1" fmla="*/ 0 h 1765407"/>
                <a:gd name="connsiteX2" fmla="*/ 1894067 w 1894067"/>
                <a:gd name="connsiteY2" fmla="*/ 1544343 h 1765407"/>
                <a:gd name="connsiteX3" fmla="*/ 209047 w 1894067"/>
                <a:gd name="connsiteY3" fmla="*/ 1765407 h 1765407"/>
                <a:gd name="connsiteX4" fmla="*/ 0 w 1894067"/>
                <a:gd name="connsiteY4" fmla="*/ 598106 h 1765407"/>
                <a:gd name="connsiteX0" fmla="*/ 27452 w 1921519"/>
                <a:gd name="connsiteY0" fmla="*/ 598106 h 1798818"/>
                <a:gd name="connsiteX1" fmla="*/ 1539682 w 1921519"/>
                <a:gd name="connsiteY1" fmla="*/ 0 h 1798818"/>
                <a:gd name="connsiteX2" fmla="*/ 1921519 w 1921519"/>
                <a:gd name="connsiteY2" fmla="*/ 1544343 h 1798818"/>
                <a:gd name="connsiteX3" fmla="*/ 0 w 1921519"/>
                <a:gd name="connsiteY3" fmla="*/ 1798818 h 1798818"/>
                <a:gd name="connsiteX4" fmla="*/ 27452 w 1921519"/>
                <a:gd name="connsiteY4" fmla="*/ 598106 h 1798818"/>
                <a:gd name="connsiteX0" fmla="*/ 27452 w 1659258"/>
                <a:gd name="connsiteY0" fmla="*/ 598106 h 1798818"/>
                <a:gd name="connsiteX1" fmla="*/ 1539682 w 1659258"/>
                <a:gd name="connsiteY1" fmla="*/ 0 h 1798818"/>
                <a:gd name="connsiteX2" fmla="*/ 1659258 w 1659258"/>
                <a:gd name="connsiteY2" fmla="*/ 1229172 h 1798818"/>
                <a:gd name="connsiteX3" fmla="*/ 0 w 1659258"/>
                <a:gd name="connsiteY3" fmla="*/ 1798818 h 1798818"/>
                <a:gd name="connsiteX4" fmla="*/ 27452 w 1659258"/>
                <a:gd name="connsiteY4" fmla="*/ 598106 h 1798818"/>
                <a:gd name="connsiteX0" fmla="*/ 27452 w 1659258"/>
                <a:gd name="connsiteY0" fmla="*/ 598107 h 1798819"/>
                <a:gd name="connsiteX1" fmla="*/ 1539682 w 1659258"/>
                <a:gd name="connsiteY1" fmla="*/ 0 h 1798819"/>
                <a:gd name="connsiteX2" fmla="*/ 1659258 w 1659258"/>
                <a:gd name="connsiteY2" fmla="*/ 1229173 h 1798819"/>
                <a:gd name="connsiteX3" fmla="*/ 0 w 1659258"/>
                <a:gd name="connsiteY3" fmla="*/ 1798819 h 1798819"/>
                <a:gd name="connsiteX4" fmla="*/ 27452 w 1659258"/>
                <a:gd name="connsiteY4" fmla="*/ 598107 h 1798819"/>
                <a:gd name="connsiteX0" fmla="*/ 27452 w 1539682"/>
                <a:gd name="connsiteY0" fmla="*/ 598107 h 1798819"/>
                <a:gd name="connsiteX1" fmla="*/ 1539682 w 1539682"/>
                <a:gd name="connsiteY1" fmla="*/ 0 h 1798819"/>
                <a:gd name="connsiteX2" fmla="*/ 1456791 w 1539682"/>
                <a:gd name="connsiteY2" fmla="*/ 1291930 h 1798819"/>
                <a:gd name="connsiteX3" fmla="*/ 0 w 1539682"/>
                <a:gd name="connsiteY3" fmla="*/ 1798819 h 1798819"/>
                <a:gd name="connsiteX4" fmla="*/ 27452 w 1539682"/>
                <a:gd name="connsiteY4" fmla="*/ 598107 h 1798819"/>
                <a:gd name="connsiteX0" fmla="*/ 27452 w 1484356"/>
                <a:gd name="connsiteY0" fmla="*/ 494624 h 1695336"/>
                <a:gd name="connsiteX1" fmla="*/ 1484357 w 1484356"/>
                <a:gd name="connsiteY1" fmla="*/ 0 h 1695336"/>
                <a:gd name="connsiteX2" fmla="*/ 1456791 w 1484356"/>
                <a:gd name="connsiteY2" fmla="*/ 1188447 h 1695336"/>
                <a:gd name="connsiteX3" fmla="*/ 0 w 1484356"/>
                <a:gd name="connsiteY3" fmla="*/ 1695336 h 1695336"/>
                <a:gd name="connsiteX4" fmla="*/ 27452 w 1484356"/>
                <a:gd name="connsiteY4" fmla="*/ 494624 h 1695336"/>
                <a:gd name="connsiteX0" fmla="*/ 27452 w 1484357"/>
                <a:gd name="connsiteY0" fmla="*/ 494624 h 1695336"/>
                <a:gd name="connsiteX1" fmla="*/ 1484357 w 1484357"/>
                <a:gd name="connsiteY1" fmla="*/ 0 h 1695336"/>
                <a:gd name="connsiteX2" fmla="*/ 1312921 w 1484357"/>
                <a:gd name="connsiteY2" fmla="*/ 1283512 h 1695336"/>
                <a:gd name="connsiteX3" fmla="*/ 0 w 1484357"/>
                <a:gd name="connsiteY3" fmla="*/ 1695336 h 1695336"/>
                <a:gd name="connsiteX4" fmla="*/ 27452 w 1484357"/>
                <a:gd name="connsiteY4" fmla="*/ 494624 h 169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4357" h="1695336">
                  <a:moveTo>
                    <a:pt x="27452" y="494624"/>
                  </a:moveTo>
                  <a:lnTo>
                    <a:pt x="1484357" y="0"/>
                  </a:lnTo>
                  <a:lnTo>
                    <a:pt x="1312921" y="1283512"/>
                  </a:lnTo>
                  <a:lnTo>
                    <a:pt x="0" y="1695336"/>
                  </a:lnTo>
                  <a:lnTo>
                    <a:pt x="27452" y="494624"/>
                  </a:lnTo>
                  <a:close/>
                </a:path>
              </a:pathLst>
            </a:custGeom>
            <a:solidFill>
              <a:srgbClr val="5BA7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68890A5C-4AD9-4AF1-8CE2-48A7C1F4A456}"/>
                </a:ext>
              </a:extLst>
            </p:cNvPr>
            <p:cNvGrpSpPr/>
            <p:nvPr/>
          </p:nvGrpSpPr>
          <p:grpSpPr>
            <a:xfrm>
              <a:off x="2145225" y="2429272"/>
              <a:ext cx="2159875" cy="1936555"/>
              <a:chOff x="1855077" y="1545017"/>
              <a:chExt cx="2159875" cy="1936555"/>
            </a:xfrm>
          </p:grpSpPr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D735BD05-7985-4AC4-B0AF-628F19AD7A39}"/>
                  </a:ext>
                </a:extLst>
              </p:cNvPr>
              <p:cNvCxnSpPr/>
              <p:nvPr/>
            </p:nvCxnSpPr>
            <p:spPr>
              <a:xfrm flipH="1">
                <a:off x="2827283" y="1702676"/>
                <a:ext cx="1008993" cy="725214"/>
              </a:xfrm>
              <a:prstGeom prst="line">
                <a:avLst/>
              </a:prstGeom>
              <a:ln>
                <a:solidFill>
                  <a:srgbClr val="91E0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>
                <a:extLst>
                  <a:ext uri="{FF2B5EF4-FFF2-40B4-BE49-F238E27FC236}">
                    <a16:creationId xmlns:a16="http://schemas.microsoft.com/office/drawing/2014/main" id="{9D0F0715-AB37-411C-8074-914FF81731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7282" y="2427890"/>
                <a:ext cx="227285" cy="1053682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E38A909B-7817-462B-9452-6B6266BCCC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36276" y="1702676"/>
                <a:ext cx="178675" cy="1135469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>
                <a:extLst>
                  <a:ext uri="{FF2B5EF4-FFF2-40B4-BE49-F238E27FC236}">
                    <a16:creationId xmlns:a16="http://schemas.microsoft.com/office/drawing/2014/main" id="{08892052-3140-4372-AE52-76CF806DE7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61341" y="2838145"/>
                <a:ext cx="953611" cy="643427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>
                <a:extLst>
                  <a:ext uri="{FF2B5EF4-FFF2-40B4-BE49-F238E27FC236}">
                    <a16:creationId xmlns:a16="http://schemas.microsoft.com/office/drawing/2014/main" id="{6EEFEF02-31F1-43D1-B40B-89EE0C5F249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790497" y="1545196"/>
                <a:ext cx="1045778" cy="157479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>
                <a:extLst>
                  <a:ext uri="{FF2B5EF4-FFF2-40B4-BE49-F238E27FC236}">
                    <a16:creationId xmlns:a16="http://schemas.microsoft.com/office/drawing/2014/main" id="{841BA4B2-3DFE-4C94-B66C-E935B10F07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855077" y="2231016"/>
                <a:ext cx="972205" cy="196874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>
                <a:extLst>
                  <a:ext uri="{FF2B5EF4-FFF2-40B4-BE49-F238E27FC236}">
                    <a16:creationId xmlns:a16="http://schemas.microsoft.com/office/drawing/2014/main" id="{CAA1CA6F-44B2-4AA1-BAB3-BCF3E3C27AD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56391" y="1545017"/>
                <a:ext cx="934105" cy="685999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>
                <a:extLst>
                  <a:ext uri="{FF2B5EF4-FFF2-40B4-BE49-F238E27FC236}">
                    <a16:creationId xmlns:a16="http://schemas.microsoft.com/office/drawing/2014/main" id="{E2C362D8-A8A5-42CA-AF33-7D5E38B954D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090413" y="3304307"/>
                <a:ext cx="964154" cy="177265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>
                <a:extLst>
                  <a:ext uri="{FF2B5EF4-FFF2-40B4-BE49-F238E27FC236}">
                    <a16:creationId xmlns:a16="http://schemas.microsoft.com/office/drawing/2014/main" id="{40DCB45D-04B9-4F2C-A34B-2DA1044E6A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7626" y="2231015"/>
                <a:ext cx="226013" cy="1084823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文本框 87">
            <a:extLst>
              <a:ext uri="{FF2B5EF4-FFF2-40B4-BE49-F238E27FC236}">
                <a16:creationId xmlns:a16="http://schemas.microsoft.com/office/drawing/2014/main" id="{5D484B48-EB56-49CA-81BF-7BF672FEEBEE}"/>
              </a:ext>
            </a:extLst>
          </p:cNvPr>
          <p:cNvSpPr txBox="1"/>
          <p:nvPr/>
        </p:nvSpPr>
        <p:spPr>
          <a:xfrm>
            <a:off x="2131397" y="3276600"/>
            <a:ext cx="372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</a:t>
            </a:r>
            <a:r>
              <a:rPr lang="zh-CN" altLang="en-US" sz="2800" spc="600" dirty="0" smtClean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800" spc="600" dirty="0">
              <a:solidFill>
                <a:srgbClr val="5BA7F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文本框 88">
            <a:extLst>
              <a:ext uri="{FF2B5EF4-FFF2-40B4-BE49-F238E27FC236}">
                <a16:creationId xmlns:a16="http://schemas.microsoft.com/office/drawing/2014/main" id="{FB73C014-31CB-49DC-9395-27CC0A92F473}"/>
              </a:ext>
            </a:extLst>
          </p:cNvPr>
          <p:cNvSpPr txBox="1"/>
          <p:nvPr/>
        </p:nvSpPr>
        <p:spPr>
          <a:xfrm>
            <a:off x="7420878" y="3263900"/>
            <a:ext cx="372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</a:t>
            </a:r>
            <a:r>
              <a:rPr lang="zh-CN" altLang="en-US" sz="2800" spc="600" dirty="0" smtClean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800" spc="600" dirty="0">
              <a:solidFill>
                <a:srgbClr val="5BA7F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文本框 89">
            <a:extLst>
              <a:ext uri="{FF2B5EF4-FFF2-40B4-BE49-F238E27FC236}">
                <a16:creationId xmlns:a16="http://schemas.microsoft.com/office/drawing/2014/main" id="{F2623DF9-0213-48AB-BB45-BA8512A6F23C}"/>
              </a:ext>
            </a:extLst>
          </p:cNvPr>
          <p:cNvSpPr txBox="1"/>
          <p:nvPr/>
        </p:nvSpPr>
        <p:spPr>
          <a:xfrm>
            <a:off x="2131397" y="4682257"/>
            <a:ext cx="372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</a:t>
            </a:r>
            <a:r>
              <a:rPr lang="zh-CN" altLang="en-US" sz="2800" spc="600" dirty="0" smtClean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800" spc="600" dirty="0">
              <a:solidFill>
                <a:srgbClr val="E469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文本框 90">
            <a:extLst>
              <a:ext uri="{FF2B5EF4-FFF2-40B4-BE49-F238E27FC236}">
                <a16:creationId xmlns:a16="http://schemas.microsoft.com/office/drawing/2014/main" id="{038274E5-9085-48F9-AB81-BFE5123C72FF}"/>
              </a:ext>
            </a:extLst>
          </p:cNvPr>
          <p:cNvSpPr txBox="1"/>
          <p:nvPr/>
        </p:nvSpPr>
        <p:spPr>
          <a:xfrm>
            <a:off x="7435310" y="4680561"/>
            <a:ext cx="372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</a:t>
            </a:r>
            <a:r>
              <a:rPr lang="zh-CN" altLang="en-US" sz="2800" spc="600" dirty="0" smtClean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800" spc="600" dirty="0">
              <a:solidFill>
                <a:srgbClr val="E469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文本框 87">
            <a:extLst>
              <a:ext uri="{FF2B5EF4-FFF2-40B4-BE49-F238E27FC236}">
                <a16:creationId xmlns:a16="http://schemas.microsoft.com/office/drawing/2014/main" id="{5D484B48-EB56-49CA-81BF-7BF672FEEBEE}"/>
              </a:ext>
            </a:extLst>
          </p:cNvPr>
          <p:cNvSpPr txBox="1"/>
          <p:nvPr/>
        </p:nvSpPr>
        <p:spPr>
          <a:xfrm>
            <a:off x="5723228" y="1638322"/>
            <a:ext cx="1864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spc="600" dirty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目录页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79C4253C-FDE9-4108-BD82-37ECB766B381}"/>
              </a:ext>
            </a:extLst>
          </p:cNvPr>
          <p:cNvSpPr/>
          <p:nvPr/>
        </p:nvSpPr>
        <p:spPr>
          <a:xfrm>
            <a:off x="4715128" y="219403"/>
            <a:ext cx="2749472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4400" spc="600" dirty="0" smtClean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4400" spc="600" dirty="0" smtClean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4400" spc="600" dirty="0">
              <a:solidFill>
                <a:srgbClr val="5BA7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418761"/>
      </p:ext>
    </p:extLst>
  </p:cSld>
  <p:clrMapOvr>
    <a:masterClrMapping/>
  </p:clrMapOvr>
  <p:transition spd="slow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7" grpId="0"/>
      <p:bldP spid="78" grpId="0"/>
      <p:bldP spid="79" grpId="0"/>
      <p:bldP spid="8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7CD1E60F-6C71-4B5D-88EE-EB17B8FAE930}"/>
              </a:ext>
            </a:extLst>
          </p:cNvPr>
          <p:cNvGrpSpPr/>
          <p:nvPr/>
        </p:nvGrpSpPr>
        <p:grpSpPr>
          <a:xfrm>
            <a:off x="472967" y="504496"/>
            <a:ext cx="11256580" cy="6127532"/>
            <a:chOff x="220717" y="178677"/>
            <a:chExt cx="11666483" cy="6568965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928BA5A0-4209-4A25-8E49-96AA5087D682}"/>
                </a:ext>
              </a:extLst>
            </p:cNvPr>
            <p:cNvSpPr/>
            <p:nvPr/>
          </p:nvSpPr>
          <p:spPr>
            <a:xfrm>
              <a:off x="220717" y="210207"/>
              <a:ext cx="11666483" cy="6495393"/>
            </a:xfrm>
            <a:prstGeom prst="rect">
              <a:avLst/>
            </a:prstGeom>
            <a:noFill/>
            <a:ln w="76200">
              <a:solidFill>
                <a:srgbClr val="E469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61837A1F-6C8F-4B73-AA1F-E632310205F3}"/>
                </a:ext>
              </a:extLst>
            </p:cNvPr>
            <p:cNvCxnSpPr>
              <a:stCxn id="2" idx="0"/>
            </p:cNvCxnSpPr>
            <p:nvPr/>
          </p:nvCxnSpPr>
          <p:spPr>
            <a:xfrm>
              <a:off x="6053959" y="210207"/>
              <a:ext cx="5833241" cy="0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93C66ECC-AE72-4B73-A3F2-E17E372DF798}"/>
                </a:ext>
              </a:extLst>
            </p:cNvPr>
            <p:cNvCxnSpPr/>
            <p:nvPr/>
          </p:nvCxnSpPr>
          <p:spPr>
            <a:xfrm>
              <a:off x="6053959" y="6700345"/>
              <a:ext cx="5833241" cy="0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460C1144-9A6A-456A-9EDC-8AD4D1C10508}"/>
                </a:ext>
              </a:extLst>
            </p:cNvPr>
            <p:cNvCxnSpPr>
              <a:cxnSpLocks/>
            </p:cNvCxnSpPr>
            <p:nvPr/>
          </p:nvCxnSpPr>
          <p:spPr>
            <a:xfrm>
              <a:off x="11887200" y="178677"/>
              <a:ext cx="0" cy="6568965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文本框 78">
            <a:extLst>
              <a:ext uri="{FF2B5EF4-FFF2-40B4-BE49-F238E27FC236}">
                <a16:creationId xmlns:a16="http://schemas.microsoft.com/office/drawing/2014/main" id="{C4ADB7FC-431D-4364-B551-A18C377E030C}"/>
              </a:ext>
            </a:extLst>
          </p:cNvPr>
          <p:cNvSpPr txBox="1"/>
          <p:nvPr/>
        </p:nvSpPr>
        <p:spPr>
          <a:xfrm>
            <a:off x="4288562" y="2898739"/>
            <a:ext cx="6048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spc="3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</a:t>
            </a:r>
            <a:r>
              <a:rPr lang="zh-CN" altLang="en-US" sz="48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</a:p>
        </p:txBody>
      </p:sp>
      <p:pic>
        <p:nvPicPr>
          <p:cNvPr id="72" name="Picture 2" descr="C:\Users\Maibenben\Desktop\3f7711615478899ab8a92f5fb23efbf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087716" y="2335993"/>
            <a:ext cx="1980427" cy="164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CCE9A29F-500F-4F18-A662-D049B74D6155}"/>
              </a:ext>
            </a:extLst>
          </p:cNvPr>
          <p:cNvCxnSpPr/>
          <p:nvPr/>
        </p:nvCxnSpPr>
        <p:spPr>
          <a:xfrm>
            <a:off x="10034790" y="1109347"/>
            <a:ext cx="0" cy="844174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图片 56">
            <a:extLst>
              <a:ext uri="{FF2B5EF4-FFF2-40B4-BE49-F238E27FC236}">
                <a16:creationId xmlns:a16="http://schemas.microsoft.com/office/drawing/2014/main" id="{39873453-A43D-48CF-8CF4-33BCA3BA2B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825" y="732170"/>
            <a:ext cx="1597598" cy="1758959"/>
          </a:xfrm>
          <a:prstGeom prst="rect">
            <a:avLst/>
          </a:prstGeom>
        </p:spPr>
      </p:pic>
      <p:sp>
        <p:nvSpPr>
          <p:cNvPr id="68" name="椭圆 67">
            <a:extLst>
              <a:ext uri="{FF2B5EF4-FFF2-40B4-BE49-F238E27FC236}">
                <a16:creationId xmlns:a16="http://schemas.microsoft.com/office/drawing/2014/main" id="{FC7B563E-8A76-4C9E-8D76-9AFA2A2851C2}"/>
              </a:ext>
            </a:extLst>
          </p:cNvPr>
          <p:cNvSpPr/>
          <p:nvPr/>
        </p:nvSpPr>
        <p:spPr>
          <a:xfrm>
            <a:off x="9567410" y="1872207"/>
            <a:ext cx="118449" cy="11329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2DE594BE-F5C6-4B3B-8BBE-8B4E715DB94E}"/>
              </a:ext>
            </a:extLst>
          </p:cNvPr>
          <p:cNvCxnSpPr>
            <a:cxnSpLocks/>
          </p:cNvCxnSpPr>
          <p:nvPr/>
        </p:nvCxnSpPr>
        <p:spPr>
          <a:xfrm>
            <a:off x="11000258" y="1587338"/>
            <a:ext cx="0" cy="903791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4C49169B-6743-4792-9EE8-DEDDEFCDEC5E}"/>
              </a:ext>
            </a:extLst>
          </p:cNvPr>
          <p:cNvCxnSpPr>
            <a:cxnSpLocks/>
          </p:cNvCxnSpPr>
          <p:nvPr/>
        </p:nvCxnSpPr>
        <p:spPr>
          <a:xfrm flipH="1">
            <a:off x="1043399" y="5488473"/>
            <a:ext cx="878761" cy="0"/>
          </a:xfrm>
          <a:prstGeom prst="line">
            <a:avLst/>
          </a:prstGeom>
          <a:ln w="1016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D3D70430-C8B6-4D1F-950E-F2BFC1547C73}"/>
              </a:ext>
            </a:extLst>
          </p:cNvPr>
          <p:cNvGrpSpPr/>
          <p:nvPr/>
        </p:nvGrpSpPr>
        <p:grpSpPr>
          <a:xfrm flipH="1">
            <a:off x="10335477" y="5523403"/>
            <a:ext cx="810359" cy="709830"/>
            <a:chOff x="2093519" y="2429272"/>
            <a:chExt cx="2307859" cy="1936555"/>
          </a:xfrm>
        </p:grpSpPr>
        <p:sp>
          <p:nvSpPr>
            <p:cNvPr id="74" name="矩形 59">
              <a:extLst>
                <a:ext uri="{FF2B5EF4-FFF2-40B4-BE49-F238E27FC236}">
                  <a16:creationId xmlns:a16="http://schemas.microsoft.com/office/drawing/2014/main" id="{2C1D6128-8E86-4B6C-8529-B577B5C4C381}"/>
                </a:ext>
              </a:extLst>
            </p:cNvPr>
            <p:cNvSpPr/>
            <p:nvPr/>
          </p:nvSpPr>
          <p:spPr>
            <a:xfrm rot="20747512">
              <a:off x="2093519" y="2457131"/>
              <a:ext cx="2053719" cy="814320"/>
            </a:xfrm>
            <a:custGeom>
              <a:avLst/>
              <a:gdLst>
                <a:gd name="connsiteX0" fmla="*/ 0 w 1725214"/>
                <a:gd name="connsiteY0" fmla="*/ 0 h 1725214"/>
                <a:gd name="connsiteX1" fmla="*/ 1725214 w 1725214"/>
                <a:gd name="connsiteY1" fmla="*/ 0 h 1725214"/>
                <a:gd name="connsiteX2" fmla="*/ 1725214 w 1725214"/>
                <a:gd name="connsiteY2" fmla="*/ 1725214 h 1725214"/>
                <a:gd name="connsiteX3" fmla="*/ 0 w 1725214"/>
                <a:gd name="connsiteY3" fmla="*/ 1725214 h 1725214"/>
                <a:gd name="connsiteX4" fmla="*/ 0 w 1725214"/>
                <a:gd name="connsiteY4" fmla="*/ 0 h 1725214"/>
                <a:gd name="connsiteX0" fmla="*/ 100484 w 1725214"/>
                <a:gd name="connsiteY0" fmla="*/ 271305 h 1725214"/>
                <a:gd name="connsiteX1" fmla="*/ 1725214 w 1725214"/>
                <a:gd name="connsiteY1" fmla="*/ 0 h 1725214"/>
                <a:gd name="connsiteX2" fmla="*/ 1725214 w 1725214"/>
                <a:gd name="connsiteY2" fmla="*/ 1725214 h 1725214"/>
                <a:gd name="connsiteX3" fmla="*/ 0 w 1725214"/>
                <a:gd name="connsiteY3" fmla="*/ 1725214 h 1725214"/>
                <a:gd name="connsiteX4" fmla="*/ 100484 w 1725214"/>
                <a:gd name="connsiteY4" fmla="*/ 271305 h 1725214"/>
                <a:gd name="connsiteX0" fmla="*/ 0 w 1624730"/>
                <a:gd name="connsiteY0" fmla="*/ 271305 h 1765407"/>
                <a:gd name="connsiteX1" fmla="*/ 1624730 w 1624730"/>
                <a:gd name="connsiteY1" fmla="*/ 0 h 1765407"/>
                <a:gd name="connsiteX2" fmla="*/ 1624730 w 1624730"/>
                <a:gd name="connsiteY2" fmla="*/ 1725214 h 1765407"/>
                <a:gd name="connsiteX3" fmla="*/ 321547 w 1624730"/>
                <a:gd name="connsiteY3" fmla="*/ 1765407 h 1765407"/>
                <a:gd name="connsiteX4" fmla="*/ 0 w 1624730"/>
                <a:gd name="connsiteY4" fmla="*/ 271305 h 1765407"/>
                <a:gd name="connsiteX0" fmla="*/ 0 w 2006567"/>
                <a:gd name="connsiteY0" fmla="*/ 271305 h 1765407"/>
                <a:gd name="connsiteX1" fmla="*/ 1624730 w 2006567"/>
                <a:gd name="connsiteY1" fmla="*/ 0 h 1765407"/>
                <a:gd name="connsiteX2" fmla="*/ 2006567 w 2006567"/>
                <a:gd name="connsiteY2" fmla="*/ 1544343 h 1765407"/>
                <a:gd name="connsiteX3" fmla="*/ 321547 w 2006567"/>
                <a:gd name="connsiteY3" fmla="*/ 1765407 h 1765407"/>
                <a:gd name="connsiteX4" fmla="*/ 0 w 2006567"/>
                <a:gd name="connsiteY4" fmla="*/ 271305 h 1765407"/>
                <a:gd name="connsiteX0" fmla="*/ 0 w 1896035"/>
                <a:gd name="connsiteY0" fmla="*/ 442127 h 1765407"/>
                <a:gd name="connsiteX1" fmla="*/ 1514198 w 1896035"/>
                <a:gd name="connsiteY1" fmla="*/ 0 h 1765407"/>
                <a:gd name="connsiteX2" fmla="*/ 1896035 w 1896035"/>
                <a:gd name="connsiteY2" fmla="*/ 1544343 h 1765407"/>
                <a:gd name="connsiteX3" fmla="*/ 211015 w 1896035"/>
                <a:gd name="connsiteY3" fmla="*/ 1765407 h 1765407"/>
                <a:gd name="connsiteX4" fmla="*/ 0 w 1896035"/>
                <a:gd name="connsiteY4" fmla="*/ 442127 h 1765407"/>
                <a:gd name="connsiteX0" fmla="*/ 0 w 1835620"/>
                <a:gd name="connsiteY0" fmla="*/ 612904 h 1765407"/>
                <a:gd name="connsiteX1" fmla="*/ 1453783 w 1835620"/>
                <a:gd name="connsiteY1" fmla="*/ 0 h 1765407"/>
                <a:gd name="connsiteX2" fmla="*/ 1835620 w 1835620"/>
                <a:gd name="connsiteY2" fmla="*/ 1544343 h 1765407"/>
                <a:gd name="connsiteX3" fmla="*/ 150600 w 1835620"/>
                <a:gd name="connsiteY3" fmla="*/ 1765407 h 1765407"/>
                <a:gd name="connsiteX4" fmla="*/ 0 w 1835620"/>
                <a:gd name="connsiteY4" fmla="*/ 612904 h 1765407"/>
                <a:gd name="connsiteX0" fmla="*/ 0 w 1894067"/>
                <a:gd name="connsiteY0" fmla="*/ 598106 h 1765407"/>
                <a:gd name="connsiteX1" fmla="*/ 1512230 w 1894067"/>
                <a:gd name="connsiteY1" fmla="*/ 0 h 1765407"/>
                <a:gd name="connsiteX2" fmla="*/ 1894067 w 1894067"/>
                <a:gd name="connsiteY2" fmla="*/ 1544343 h 1765407"/>
                <a:gd name="connsiteX3" fmla="*/ 209047 w 1894067"/>
                <a:gd name="connsiteY3" fmla="*/ 1765407 h 1765407"/>
                <a:gd name="connsiteX4" fmla="*/ 0 w 1894067"/>
                <a:gd name="connsiteY4" fmla="*/ 598106 h 1765407"/>
                <a:gd name="connsiteX0" fmla="*/ 27452 w 1921519"/>
                <a:gd name="connsiteY0" fmla="*/ 598106 h 1798818"/>
                <a:gd name="connsiteX1" fmla="*/ 1539682 w 1921519"/>
                <a:gd name="connsiteY1" fmla="*/ 0 h 1798818"/>
                <a:gd name="connsiteX2" fmla="*/ 1921519 w 1921519"/>
                <a:gd name="connsiteY2" fmla="*/ 1544343 h 1798818"/>
                <a:gd name="connsiteX3" fmla="*/ 0 w 1921519"/>
                <a:gd name="connsiteY3" fmla="*/ 1798818 h 1798818"/>
                <a:gd name="connsiteX4" fmla="*/ 27452 w 1921519"/>
                <a:gd name="connsiteY4" fmla="*/ 598106 h 1798818"/>
                <a:gd name="connsiteX0" fmla="*/ 27452 w 1659258"/>
                <a:gd name="connsiteY0" fmla="*/ 598106 h 1798818"/>
                <a:gd name="connsiteX1" fmla="*/ 1539682 w 1659258"/>
                <a:gd name="connsiteY1" fmla="*/ 0 h 1798818"/>
                <a:gd name="connsiteX2" fmla="*/ 1659258 w 1659258"/>
                <a:gd name="connsiteY2" fmla="*/ 1229172 h 1798818"/>
                <a:gd name="connsiteX3" fmla="*/ 0 w 1659258"/>
                <a:gd name="connsiteY3" fmla="*/ 1798818 h 1798818"/>
                <a:gd name="connsiteX4" fmla="*/ 27452 w 1659258"/>
                <a:gd name="connsiteY4" fmla="*/ 598106 h 1798818"/>
                <a:gd name="connsiteX0" fmla="*/ 27452 w 1659258"/>
                <a:gd name="connsiteY0" fmla="*/ 598107 h 1798819"/>
                <a:gd name="connsiteX1" fmla="*/ 1539682 w 1659258"/>
                <a:gd name="connsiteY1" fmla="*/ 0 h 1798819"/>
                <a:gd name="connsiteX2" fmla="*/ 1659258 w 1659258"/>
                <a:gd name="connsiteY2" fmla="*/ 1229173 h 1798819"/>
                <a:gd name="connsiteX3" fmla="*/ 0 w 1659258"/>
                <a:gd name="connsiteY3" fmla="*/ 1798819 h 1798819"/>
                <a:gd name="connsiteX4" fmla="*/ 27452 w 1659258"/>
                <a:gd name="connsiteY4" fmla="*/ 598107 h 1798819"/>
                <a:gd name="connsiteX0" fmla="*/ 27452 w 1539682"/>
                <a:gd name="connsiteY0" fmla="*/ 598107 h 1798819"/>
                <a:gd name="connsiteX1" fmla="*/ 1539682 w 1539682"/>
                <a:gd name="connsiteY1" fmla="*/ 0 h 1798819"/>
                <a:gd name="connsiteX2" fmla="*/ 1456791 w 1539682"/>
                <a:gd name="connsiteY2" fmla="*/ 1291930 h 1798819"/>
                <a:gd name="connsiteX3" fmla="*/ 0 w 1539682"/>
                <a:gd name="connsiteY3" fmla="*/ 1798819 h 1798819"/>
                <a:gd name="connsiteX4" fmla="*/ 27452 w 1539682"/>
                <a:gd name="connsiteY4" fmla="*/ 598107 h 1798819"/>
                <a:gd name="connsiteX0" fmla="*/ 27452 w 1456791"/>
                <a:gd name="connsiteY0" fmla="*/ 215370 h 1416082"/>
                <a:gd name="connsiteX1" fmla="*/ 872567 w 1456791"/>
                <a:gd name="connsiteY1" fmla="*/ 0 h 1416082"/>
                <a:gd name="connsiteX2" fmla="*/ 1456791 w 1456791"/>
                <a:gd name="connsiteY2" fmla="*/ 909193 h 1416082"/>
                <a:gd name="connsiteX3" fmla="*/ 0 w 1456791"/>
                <a:gd name="connsiteY3" fmla="*/ 1416082 h 1416082"/>
                <a:gd name="connsiteX4" fmla="*/ 27452 w 1456791"/>
                <a:gd name="connsiteY4" fmla="*/ 215370 h 1416082"/>
                <a:gd name="connsiteX0" fmla="*/ 0 w 2573805"/>
                <a:gd name="connsiteY0" fmla="*/ 861358 h 1416082"/>
                <a:gd name="connsiteX1" fmla="*/ 1989581 w 2573805"/>
                <a:gd name="connsiteY1" fmla="*/ 0 h 1416082"/>
                <a:gd name="connsiteX2" fmla="*/ 2573805 w 2573805"/>
                <a:gd name="connsiteY2" fmla="*/ 909193 h 1416082"/>
                <a:gd name="connsiteX3" fmla="*/ 1117014 w 2573805"/>
                <a:gd name="connsiteY3" fmla="*/ 1416082 h 1416082"/>
                <a:gd name="connsiteX4" fmla="*/ 0 w 2573805"/>
                <a:gd name="connsiteY4" fmla="*/ 861358 h 1416082"/>
                <a:gd name="connsiteX0" fmla="*/ 0 w 2573805"/>
                <a:gd name="connsiteY0" fmla="*/ 454199 h 1008923"/>
                <a:gd name="connsiteX1" fmla="*/ 1276569 w 2573805"/>
                <a:gd name="connsiteY1" fmla="*/ 0 h 1008923"/>
                <a:gd name="connsiteX2" fmla="*/ 2573805 w 2573805"/>
                <a:gd name="connsiteY2" fmla="*/ 502034 h 1008923"/>
                <a:gd name="connsiteX3" fmla="*/ 1117014 w 2573805"/>
                <a:gd name="connsiteY3" fmla="*/ 1008923 h 1008923"/>
                <a:gd name="connsiteX4" fmla="*/ 0 w 2573805"/>
                <a:gd name="connsiteY4" fmla="*/ 454199 h 100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3805" h="1008923">
                  <a:moveTo>
                    <a:pt x="0" y="454199"/>
                  </a:moveTo>
                  <a:lnTo>
                    <a:pt x="1276569" y="0"/>
                  </a:lnTo>
                  <a:lnTo>
                    <a:pt x="2573805" y="502034"/>
                  </a:lnTo>
                  <a:lnTo>
                    <a:pt x="1117014" y="1008923"/>
                  </a:lnTo>
                  <a:lnTo>
                    <a:pt x="0" y="454199"/>
                  </a:lnTo>
                  <a:close/>
                </a:path>
              </a:pathLst>
            </a:custGeom>
            <a:solidFill>
              <a:srgbClr val="E469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 59">
              <a:extLst>
                <a:ext uri="{FF2B5EF4-FFF2-40B4-BE49-F238E27FC236}">
                  <a16:creationId xmlns:a16="http://schemas.microsoft.com/office/drawing/2014/main" id="{BFF3820D-5DA5-44A3-B017-D5D8DC0DC96C}"/>
                </a:ext>
              </a:extLst>
            </p:cNvPr>
            <p:cNvSpPr/>
            <p:nvPr/>
          </p:nvSpPr>
          <p:spPr>
            <a:xfrm rot="20747512">
              <a:off x="3216963" y="2728608"/>
              <a:ext cx="1184415" cy="1515037"/>
            </a:xfrm>
            <a:custGeom>
              <a:avLst/>
              <a:gdLst>
                <a:gd name="connsiteX0" fmla="*/ 0 w 1725214"/>
                <a:gd name="connsiteY0" fmla="*/ 0 h 1725214"/>
                <a:gd name="connsiteX1" fmla="*/ 1725214 w 1725214"/>
                <a:gd name="connsiteY1" fmla="*/ 0 h 1725214"/>
                <a:gd name="connsiteX2" fmla="*/ 1725214 w 1725214"/>
                <a:gd name="connsiteY2" fmla="*/ 1725214 h 1725214"/>
                <a:gd name="connsiteX3" fmla="*/ 0 w 1725214"/>
                <a:gd name="connsiteY3" fmla="*/ 1725214 h 1725214"/>
                <a:gd name="connsiteX4" fmla="*/ 0 w 1725214"/>
                <a:gd name="connsiteY4" fmla="*/ 0 h 1725214"/>
                <a:gd name="connsiteX0" fmla="*/ 100484 w 1725214"/>
                <a:gd name="connsiteY0" fmla="*/ 271305 h 1725214"/>
                <a:gd name="connsiteX1" fmla="*/ 1725214 w 1725214"/>
                <a:gd name="connsiteY1" fmla="*/ 0 h 1725214"/>
                <a:gd name="connsiteX2" fmla="*/ 1725214 w 1725214"/>
                <a:gd name="connsiteY2" fmla="*/ 1725214 h 1725214"/>
                <a:gd name="connsiteX3" fmla="*/ 0 w 1725214"/>
                <a:gd name="connsiteY3" fmla="*/ 1725214 h 1725214"/>
                <a:gd name="connsiteX4" fmla="*/ 100484 w 1725214"/>
                <a:gd name="connsiteY4" fmla="*/ 271305 h 1725214"/>
                <a:gd name="connsiteX0" fmla="*/ 0 w 1624730"/>
                <a:gd name="connsiteY0" fmla="*/ 271305 h 1765407"/>
                <a:gd name="connsiteX1" fmla="*/ 1624730 w 1624730"/>
                <a:gd name="connsiteY1" fmla="*/ 0 h 1765407"/>
                <a:gd name="connsiteX2" fmla="*/ 1624730 w 1624730"/>
                <a:gd name="connsiteY2" fmla="*/ 1725214 h 1765407"/>
                <a:gd name="connsiteX3" fmla="*/ 321547 w 1624730"/>
                <a:gd name="connsiteY3" fmla="*/ 1765407 h 1765407"/>
                <a:gd name="connsiteX4" fmla="*/ 0 w 1624730"/>
                <a:gd name="connsiteY4" fmla="*/ 271305 h 1765407"/>
                <a:gd name="connsiteX0" fmla="*/ 0 w 2006567"/>
                <a:gd name="connsiteY0" fmla="*/ 271305 h 1765407"/>
                <a:gd name="connsiteX1" fmla="*/ 1624730 w 2006567"/>
                <a:gd name="connsiteY1" fmla="*/ 0 h 1765407"/>
                <a:gd name="connsiteX2" fmla="*/ 2006567 w 2006567"/>
                <a:gd name="connsiteY2" fmla="*/ 1544343 h 1765407"/>
                <a:gd name="connsiteX3" fmla="*/ 321547 w 2006567"/>
                <a:gd name="connsiteY3" fmla="*/ 1765407 h 1765407"/>
                <a:gd name="connsiteX4" fmla="*/ 0 w 2006567"/>
                <a:gd name="connsiteY4" fmla="*/ 271305 h 1765407"/>
                <a:gd name="connsiteX0" fmla="*/ 0 w 1896035"/>
                <a:gd name="connsiteY0" fmla="*/ 442127 h 1765407"/>
                <a:gd name="connsiteX1" fmla="*/ 1514198 w 1896035"/>
                <a:gd name="connsiteY1" fmla="*/ 0 h 1765407"/>
                <a:gd name="connsiteX2" fmla="*/ 1896035 w 1896035"/>
                <a:gd name="connsiteY2" fmla="*/ 1544343 h 1765407"/>
                <a:gd name="connsiteX3" fmla="*/ 211015 w 1896035"/>
                <a:gd name="connsiteY3" fmla="*/ 1765407 h 1765407"/>
                <a:gd name="connsiteX4" fmla="*/ 0 w 1896035"/>
                <a:gd name="connsiteY4" fmla="*/ 442127 h 1765407"/>
                <a:gd name="connsiteX0" fmla="*/ 0 w 1835620"/>
                <a:gd name="connsiteY0" fmla="*/ 612904 h 1765407"/>
                <a:gd name="connsiteX1" fmla="*/ 1453783 w 1835620"/>
                <a:gd name="connsiteY1" fmla="*/ 0 h 1765407"/>
                <a:gd name="connsiteX2" fmla="*/ 1835620 w 1835620"/>
                <a:gd name="connsiteY2" fmla="*/ 1544343 h 1765407"/>
                <a:gd name="connsiteX3" fmla="*/ 150600 w 1835620"/>
                <a:gd name="connsiteY3" fmla="*/ 1765407 h 1765407"/>
                <a:gd name="connsiteX4" fmla="*/ 0 w 1835620"/>
                <a:gd name="connsiteY4" fmla="*/ 612904 h 1765407"/>
                <a:gd name="connsiteX0" fmla="*/ 0 w 1894067"/>
                <a:gd name="connsiteY0" fmla="*/ 598106 h 1765407"/>
                <a:gd name="connsiteX1" fmla="*/ 1512230 w 1894067"/>
                <a:gd name="connsiteY1" fmla="*/ 0 h 1765407"/>
                <a:gd name="connsiteX2" fmla="*/ 1894067 w 1894067"/>
                <a:gd name="connsiteY2" fmla="*/ 1544343 h 1765407"/>
                <a:gd name="connsiteX3" fmla="*/ 209047 w 1894067"/>
                <a:gd name="connsiteY3" fmla="*/ 1765407 h 1765407"/>
                <a:gd name="connsiteX4" fmla="*/ 0 w 1894067"/>
                <a:gd name="connsiteY4" fmla="*/ 598106 h 1765407"/>
                <a:gd name="connsiteX0" fmla="*/ 27452 w 1921519"/>
                <a:gd name="connsiteY0" fmla="*/ 598106 h 1798818"/>
                <a:gd name="connsiteX1" fmla="*/ 1539682 w 1921519"/>
                <a:gd name="connsiteY1" fmla="*/ 0 h 1798818"/>
                <a:gd name="connsiteX2" fmla="*/ 1921519 w 1921519"/>
                <a:gd name="connsiteY2" fmla="*/ 1544343 h 1798818"/>
                <a:gd name="connsiteX3" fmla="*/ 0 w 1921519"/>
                <a:gd name="connsiteY3" fmla="*/ 1798818 h 1798818"/>
                <a:gd name="connsiteX4" fmla="*/ 27452 w 1921519"/>
                <a:gd name="connsiteY4" fmla="*/ 598106 h 1798818"/>
                <a:gd name="connsiteX0" fmla="*/ 27452 w 1659258"/>
                <a:gd name="connsiteY0" fmla="*/ 598106 h 1798818"/>
                <a:gd name="connsiteX1" fmla="*/ 1539682 w 1659258"/>
                <a:gd name="connsiteY1" fmla="*/ 0 h 1798818"/>
                <a:gd name="connsiteX2" fmla="*/ 1659258 w 1659258"/>
                <a:gd name="connsiteY2" fmla="*/ 1229172 h 1798818"/>
                <a:gd name="connsiteX3" fmla="*/ 0 w 1659258"/>
                <a:gd name="connsiteY3" fmla="*/ 1798818 h 1798818"/>
                <a:gd name="connsiteX4" fmla="*/ 27452 w 1659258"/>
                <a:gd name="connsiteY4" fmla="*/ 598106 h 1798818"/>
                <a:gd name="connsiteX0" fmla="*/ 27452 w 1659258"/>
                <a:gd name="connsiteY0" fmla="*/ 598107 h 1798819"/>
                <a:gd name="connsiteX1" fmla="*/ 1539682 w 1659258"/>
                <a:gd name="connsiteY1" fmla="*/ 0 h 1798819"/>
                <a:gd name="connsiteX2" fmla="*/ 1659258 w 1659258"/>
                <a:gd name="connsiteY2" fmla="*/ 1229173 h 1798819"/>
                <a:gd name="connsiteX3" fmla="*/ 0 w 1659258"/>
                <a:gd name="connsiteY3" fmla="*/ 1798819 h 1798819"/>
                <a:gd name="connsiteX4" fmla="*/ 27452 w 1659258"/>
                <a:gd name="connsiteY4" fmla="*/ 598107 h 1798819"/>
                <a:gd name="connsiteX0" fmla="*/ 27452 w 1539682"/>
                <a:gd name="connsiteY0" fmla="*/ 598107 h 1798819"/>
                <a:gd name="connsiteX1" fmla="*/ 1539682 w 1539682"/>
                <a:gd name="connsiteY1" fmla="*/ 0 h 1798819"/>
                <a:gd name="connsiteX2" fmla="*/ 1456791 w 1539682"/>
                <a:gd name="connsiteY2" fmla="*/ 1291930 h 1798819"/>
                <a:gd name="connsiteX3" fmla="*/ 0 w 1539682"/>
                <a:gd name="connsiteY3" fmla="*/ 1798819 h 1798819"/>
                <a:gd name="connsiteX4" fmla="*/ 27452 w 1539682"/>
                <a:gd name="connsiteY4" fmla="*/ 598107 h 1798819"/>
                <a:gd name="connsiteX0" fmla="*/ 27452 w 1484356"/>
                <a:gd name="connsiteY0" fmla="*/ 494624 h 1695336"/>
                <a:gd name="connsiteX1" fmla="*/ 1484357 w 1484356"/>
                <a:gd name="connsiteY1" fmla="*/ 0 h 1695336"/>
                <a:gd name="connsiteX2" fmla="*/ 1456791 w 1484356"/>
                <a:gd name="connsiteY2" fmla="*/ 1188447 h 1695336"/>
                <a:gd name="connsiteX3" fmla="*/ 0 w 1484356"/>
                <a:gd name="connsiteY3" fmla="*/ 1695336 h 1695336"/>
                <a:gd name="connsiteX4" fmla="*/ 27452 w 1484356"/>
                <a:gd name="connsiteY4" fmla="*/ 494624 h 1695336"/>
                <a:gd name="connsiteX0" fmla="*/ 27452 w 1484357"/>
                <a:gd name="connsiteY0" fmla="*/ 494624 h 1695336"/>
                <a:gd name="connsiteX1" fmla="*/ 1484357 w 1484357"/>
                <a:gd name="connsiteY1" fmla="*/ 0 h 1695336"/>
                <a:gd name="connsiteX2" fmla="*/ 1312921 w 1484357"/>
                <a:gd name="connsiteY2" fmla="*/ 1283512 h 1695336"/>
                <a:gd name="connsiteX3" fmla="*/ 0 w 1484357"/>
                <a:gd name="connsiteY3" fmla="*/ 1695336 h 1695336"/>
                <a:gd name="connsiteX4" fmla="*/ 27452 w 1484357"/>
                <a:gd name="connsiteY4" fmla="*/ 494624 h 169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4357" h="1695336">
                  <a:moveTo>
                    <a:pt x="27452" y="494624"/>
                  </a:moveTo>
                  <a:lnTo>
                    <a:pt x="1484357" y="0"/>
                  </a:lnTo>
                  <a:lnTo>
                    <a:pt x="1312921" y="1283512"/>
                  </a:lnTo>
                  <a:lnTo>
                    <a:pt x="0" y="1695336"/>
                  </a:lnTo>
                  <a:lnTo>
                    <a:pt x="27452" y="494624"/>
                  </a:lnTo>
                  <a:close/>
                </a:path>
              </a:pathLst>
            </a:custGeom>
            <a:solidFill>
              <a:srgbClr val="5BA7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4" name="组合 93">
              <a:extLst>
                <a:ext uri="{FF2B5EF4-FFF2-40B4-BE49-F238E27FC236}">
                  <a16:creationId xmlns:a16="http://schemas.microsoft.com/office/drawing/2014/main" id="{ADA3776D-72F2-4794-B3BE-CB582A66E68C}"/>
                </a:ext>
              </a:extLst>
            </p:cNvPr>
            <p:cNvGrpSpPr/>
            <p:nvPr/>
          </p:nvGrpSpPr>
          <p:grpSpPr>
            <a:xfrm>
              <a:off x="2145225" y="2429272"/>
              <a:ext cx="2159875" cy="1936555"/>
              <a:chOff x="1855077" y="1545017"/>
              <a:chExt cx="2159875" cy="1936555"/>
            </a:xfrm>
          </p:grpSpPr>
          <p:cxnSp>
            <p:nvCxnSpPr>
              <p:cNvPr id="95" name="直接连接符 94">
                <a:extLst>
                  <a:ext uri="{FF2B5EF4-FFF2-40B4-BE49-F238E27FC236}">
                    <a16:creationId xmlns:a16="http://schemas.microsoft.com/office/drawing/2014/main" id="{731DF9BA-5ADC-4B72-B727-4B0520D7C658}"/>
                  </a:ext>
                </a:extLst>
              </p:cNvPr>
              <p:cNvCxnSpPr/>
              <p:nvPr/>
            </p:nvCxnSpPr>
            <p:spPr>
              <a:xfrm flipH="1">
                <a:off x="2827283" y="1702676"/>
                <a:ext cx="1008993" cy="725214"/>
              </a:xfrm>
              <a:prstGeom prst="line">
                <a:avLst/>
              </a:prstGeom>
              <a:ln>
                <a:solidFill>
                  <a:srgbClr val="91E0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>
                <a:extLst>
                  <a:ext uri="{FF2B5EF4-FFF2-40B4-BE49-F238E27FC236}">
                    <a16:creationId xmlns:a16="http://schemas.microsoft.com/office/drawing/2014/main" id="{97360245-18C3-4375-AA83-B8C813D356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7282" y="2427890"/>
                <a:ext cx="227285" cy="1053682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>
                <a:extLst>
                  <a:ext uri="{FF2B5EF4-FFF2-40B4-BE49-F238E27FC236}">
                    <a16:creationId xmlns:a16="http://schemas.microsoft.com/office/drawing/2014/main" id="{096BFD69-6380-4D7E-B059-77DA07C4F7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36276" y="1702676"/>
                <a:ext cx="178675" cy="1135469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>
                <a:extLst>
                  <a:ext uri="{FF2B5EF4-FFF2-40B4-BE49-F238E27FC236}">
                    <a16:creationId xmlns:a16="http://schemas.microsoft.com/office/drawing/2014/main" id="{92F74704-BBDF-4DC7-BDFC-DA784DD1327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61341" y="2838145"/>
                <a:ext cx="953611" cy="643427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 98">
                <a:extLst>
                  <a:ext uri="{FF2B5EF4-FFF2-40B4-BE49-F238E27FC236}">
                    <a16:creationId xmlns:a16="http://schemas.microsoft.com/office/drawing/2014/main" id="{69AA2BEC-FC2B-4E09-9FE9-17A4351EC5C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790497" y="1545196"/>
                <a:ext cx="1045778" cy="157479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>
                <a:extLst>
                  <a:ext uri="{FF2B5EF4-FFF2-40B4-BE49-F238E27FC236}">
                    <a16:creationId xmlns:a16="http://schemas.microsoft.com/office/drawing/2014/main" id="{92391F8D-E55E-4863-90CD-17207EA34D4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855077" y="2231016"/>
                <a:ext cx="972205" cy="196874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>
                <a:extLst>
                  <a:ext uri="{FF2B5EF4-FFF2-40B4-BE49-F238E27FC236}">
                    <a16:creationId xmlns:a16="http://schemas.microsoft.com/office/drawing/2014/main" id="{429403A4-6AA2-4989-8072-E1BFF8154EB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56391" y="1545017"/>
                <a:ext cx="934105" cy="685999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>
                <a:extLst>
                  <a:ext uri="{FF2B5EF4-FFF2-40B4-BE49-F238E27FC236}">
                    <a16:creationId xmlns:a16="http://schemas.microsoft.com/office/drawing/2014/main" id="{5363B013-5CC1-48C1-9CE1-C62099F862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090413" y="3304307"/>
                <a:ext cx="964154" cy="177265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>
                <a:extLst>
                  <a:ext uri="{FF2B5EF4-FFF2-40B4-BE49-F238E27FC236}">
                    <a16:creationId xmlns:a16="http://schemas.microsoft.com/office/drawing/2014/main" id="{B3FC72AD-6DC3-4AC1-9396-D703CC03AB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7626" y="2231015"/>
                <a:ext cx="226013" cy="1084823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5" name="椭圆 104">
            <a:extLst>
              <a:ext uri="{FF2B5EF4-FFF2-40B4-BE49-F238E27FC236}">
                <a16:creationId xmlns:a16="http://schemas.microsoft.com/office/drawing/2014/main" id="{9D546446-34CC-4F34-B7D3-ACD250F644F6}"/>
              </a:ext>
            </a:extLst>
          </p:cNvPr>
          <p:cNvSpPr/>
          <p:nvPr/>
        </p:nvSpPr>
        <p:spPr>
          <a:xfrm>
            <a:off x="1625707" y="4467006"/>
            <a:ext cx="288106" cy="28810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椭圆 105">
            <a:extLst>
              <a:ext uri="{FF2B5EF4-FFF2-40B4-BE49-F238E27FC236}">
                <a16:creationId xmlns:a16="http://schemas.microsoft.com/office/drawing/2014/main" id="{1843F30F-DA77-4E8B-A28E-C7273E37F5AB}"/>
              </a:ext>
            </a:extLst>
          </p:cNvPr>
          <p:cNvSpPr/>
          <p:nvPr/>
        </p:nvSpPr>
        <p:spPr>
          <a:xfrm flipV="1">
            <a:off x="8790338" y="4860661"/>
            <a:ext cx="176509" cy="24681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7" name="直接连接符 106">
            <a:extLst>
              <a:ext uri="{FF2B5EF4-FFF2-40B4-BE49-F238E27FC236}">
                <a16:creationId xmlns:a16="http://schemas.microsoft.com/office/drawing/2014/main" id="{5899E068-CA5D-4899-BF83-5AB79D825E88}"/>
              </a:ext>
            </a:extLst>
          </p:cNvPr>
          <p:cNvCxnSpPr>
            <a:cxnSpLocks/>
          </p:cNvCxnSpPr>
          <p:nvPr/>
        </p:nvCxnSpPr>
        <p:spPr>
          <a:xfrm>
            <a:off x="2212030" y="1076390"/>
            <a:ext cx="0" cy="582724"/>
          </a:xfrm>
          <a:prstGeom prst="line">
            <a:avLst/>
          </a:prstGeom>
          <a:ln w="130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文本框 78">
            <a:extLst>
              <a:ext uri="{FF2B5EF4-FFF2-40B4-BE49-F238E27FC236}">
                <a16:creationId xmlns:a16="http://schemas.microsoft.com/office/drawing/2014/main" id="{C4ADB7FC-431D-4364-B551-A18C377E030C}"/>
              </a:ext>
            </a:extLst>
          </p:cNvPr>
          <p:cNvSpPr txBox="1"/>
          <p:nvPr/>
        </p:nvSpPr>
        <p:spPr>
          <a:xfrm>
            <a:off x="953722" y="5561503"/>
            <a:ext cx="3024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spc="300" dirty="0" smtClean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r>
              <a:rPr lang="en-US" altLang="zh-CN" sz="4800" b="1" spc="300" dirty="0" smtClean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4800" b="1" spc="300" dirty="0">
              <a:solidFill>
                <a:srgbClr val="5BA7F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9" name="直接连接符 108">
            <a:extLst>
              <a:ext uri="{FF2B5EF4-FFF2-40B4-BE49-F238E27FC236}">
                <a16:creationId xmlns:a16="http://schemas.microsoft.com/office/drawing/2014/main" id="{4C49169B-6743-4792-9EE8-DEDDEFCDEC5E}"/>
              </a:ext>
            </a:extLst>
          </p:cNvPr>
          <p:cNvCxnSpPr>
            <a:cxnSpLocks/>
          </p:cNvCxnSpPr>
          <p:nvPr/>
        </p:nvCxnSpPr>
        <p:spPr>
          <a:xfrm flipH="1">
            <a:off x="4426408" y="3920896"/>
            <a:ext cx="1469417" cy="0"/>
          </a:xfrm>
          <a:prstGeom prst="line">
            <a:avLst/>
          </a:prstGeom>
          <a:ln w="130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>
            <a:extLst>
              <a:ext uri="{FF2B5EF4-FFF2-40B4-BE49-F238E27FC236}">
                <a16:creationId xmlns:a16="http://schemas.microsoft.com/office/drawing/2014/main" id="{79C4253C-FDE9-4108-BD82-37ECB766B381}"/>
              </a:ext>
            </a:extLst>
          </p:cNvPr>
          <p:cNvSpPr/>
          <p:nvPr/>
        </p:nvSpPr>
        <p:spPr>
          <a:xfrm>
            <a:off x="4715128" y="219403"/>
            <a:ext cx="2749472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4400" spc="600" dirty="0" smtClean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4400" spc="600" dirty="0" smtClean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4400" spc="600" dirty="0">
              <a:solidFill>
                <a:srgbClr val="5BA7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77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000">
        <p14:switch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8" grpId="0" animBg="1"/>
      <p:bldP spid="105" grpId="0" animBg="1"/>
      <p:bldP spid="106" grpId="0" animBg="1"/>
      <p:bldP spid="10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5BE20EE-C646-4547-A22C-2E465C66ED2E}"/>
              </a:ext>
            </a:extLst>
          </p:cNvPr>
          <p:cNvGrpSpPr/>
          <p:nvPr/>
        </p:nvGrpSpPr>
        <p:grpSpPr>
          <a:xfrm>
            <a:off x="472967" y="504496"/>
            <a:ext cx="11256580" cy="6127532"/>
            <a:chOff x="220717" y="178677"/>
            <a:chExt cx="11666483" cy="656896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41C37D4C-EC29-4A92-A11C-479DC0FD910B}"/>
                </a:ext>
              </a:extLst>
            </p:cNvPr>
            <p:cNvSpPr/>
            <p:nvPr/>
          </p:nvSpPr>
          <p:spPr>
            <a:xfrm>
              <a:off x="220717" y="210207"/>
              <a:ext cx="11666483" cy="6495393"/>
            </a:xfrm>
            <a:prstGeom prst="rect">
              <a:avLst/>
            </a:prstGeom>
            <a:noFill/>
            <a:ln w="76200">
              <a:solidFill>
                <a:srgbClr val="E469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F1762C02-EE63-4602-97BE-27C1CF5FCE05}"/>
                </a:ext>
              </a:extLst>
            </p:cNvPr>
            <p:cNvCxnSpPr>
              <a:stCxn id="3" idx="0"/>
            </p:cNvCxnSpPr>
            <p:nvPr/>
          </p:nvCxnSpPr>
          <p:spPr>
            <a:xfrm>
              <a:off x="6053959" y="210207"/>
              <a:ext cx="5833241" cy="0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EC1EEEBF-8E47-4421-9AF1-5E4E72B78CDD}"/>
                </a:ext>
              </a:extLst>
            </p:cNvPr>
            <p:cNvCxnSpPr/>
            <p:nvPr/>
          </p:nvCxnSpPr>
          <p:spPr>
            <a:xfrm>
              <a:off x="6053959" y="6700345"/>
              <a:ext cx="5833241" cy="0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1430F575-6974-45D9-B9A1-4957A23502BE}"/>
                </a:ext>
              </a:extLst>
            </p:cNvPr>
            <p:cNvCxnSpPr>
              <a:cxnSpLocks/>
            </p:cNvCxnSpPr>
            <p:nvPr/>
          </p:nvCxnSpPr>
          <p:spPr>
            <a:xfrm>
              <a:off x="11887200" y="178677"/>
              <a:ext cx="0" cy="6568965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F81BF13A-D646-42B0-ACC7-50FA11DDDB02}"/>
              </a:ext>
            </a:extLst>
          </p:cNvPr>
          <p:cNvGrpSpPr/>
          <p:nvPr/>
        </p:nvGrpSpPr>
        <p:grpSpPr>
          <a:xfrm>
            <a:off x="1010154" y="1562039"/>
            <a:ext cx="2180892" cy="133118"/>
            <a:chOff x="1205579" y="4054663"/>
            <a:chExt cx="6711828" cy="1448655"/>
          </a:xfrm>
        </p:grpSpPr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09869A99-2C33-41A4-83AF-F5BA9410C147}"/>
                </a:ext>
              </a:extLst>
            </p:cNvPr>
            <p:cNvSpPr/>
            <p:nvPr/>
          </p:nvSpPr>
          <p:spPr>
            <a:xfrm>
              <a:off x="1325924" y="4655997"/>
              <a:ext cx="6471138" cy="847321"/>
            </a:xfrm>
            <a:custGeom>
              <a:avLst/>
              <a:gdLst>
                <a:gd name="connsiteX0" fmla="*/ 0 w 7033846"/>
                <a:gd name="connsiteY0" fmla="*/ 538593 h 850188"/>
                <a:gd name="connsiteX1" fmla="*/ 1607736 w 7033846"/>
                <a:gd name="connsiteY1" fmla="*/ 6030 h 850188"/>
                <a:gd name="connsiteX2" fmla="*/ 2391508 w 7033846"/>
                <a:gd name="connsiteY2" fmla="*/ 850092 h 850188"/>
                <a:gd name="connsiteX3" fmla="*/ 3205424 w 7033846"/>
                <a:gd name="connsiteY3" fmla="*/ 66320 h 850188"/>
                <a:gd name="connsiteX4" fmla="*/ 4180114 w 7033846"/>
                <a:gd name="connsiteY4" fmla="*/ 769705 h 850188"/>
                <a:gd name="connsiteX5" fmla="*/ 4903595 w 7033846"/>
                <a:gd name="connsiteY5" fmla="*/ 86417 h 850188"/>
                <a:gd name="connsiteX6" fmla="*/ 5888334 w 7033846"/>
                <a:gd name="connsiteY6" fmla="*/ 809898 h 850188"/>
                <a:gd name="connsiteX7" fmla="*/ 6702250 w 7033846"/>
                <a:gd name="connsiteY7" fmla="*/ 96465 h 850188"/>
                <a:gd name="connsiteX8" fmla="*/ 7033846 w 7033846"/>
                <a:gd name="connsiteY8" fmla="*/ 66320 h 850188"/>
                <a:gd name="connsiteX0" fmla="*/ 0 w 6371023"/>
                <a:gd name="connsiteY0" fmla="*/ 606064 h 847321"/>
                <a:gd name="connsiteX1" fmla="*/ 944913 w 6371023"/>
                <a:gd name="connsiteY1" fmla="*/ 3163 h 847321"/>
                <a:gd name="connsiteX2" fmla="*/ 1728685 w 6371023"/>
                <a:gd name="connsiteY2" fmla="*/ 847225 h 847321"/>
                <a:gd name="connsiteX3" fmla="*/ 2542601 w 6371023"/>
                <a:gd name="connsiteY3" fmla="*/ 63453 h 847321"/>
                <a:gd name="connsiteX4" fmla="*/ 3517291 w 6371023"/>
                <a:gd name="connsiteY4" fmla="*/ 766838 h 847321"/>
                <a:gd name="connsiteX5" fmla="*/ 4240772 w 6371023"/>
                <a:gd name="connsiteY5" fmla="*/ 83550 h 847321"/>
                <a:gd name="connsiteX6" fmla="*/ 5225511 w 6371023"/>
                <a:gd name="connsiteY6" fmla="*/ 807031 h 847321"/>
                <a:gd name="connsiteX7" fmla="*/ 6039427 w 6371023"/>
                <a:gd name="connsiteY7" fmla="*/ 93598 h 847321"/>
                <a:gd name="connsiteX8" fmla="*/ 6371023 w 6371023"/>
                <a:gd name="connsiteY8" fmla="*/ 63453 h 84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71023" h="847321">
                  <a:moveTo>
                    <a:pt x="0" y="606064"/>
                  </a:moveTo>
                  <a:cubicBezTo>
                    <a:pt x="604575" y="313824"/>
                    <a:pt x="656799" y="-37030"/>
                    <a:pt x="944913" y="3163"/>
                  </a:cubicBezTo>
                  <a:cubicBezTo>
                    <a:pt x="1233027" y="43356"/>
                    <a:pt x="1462404" y="837177"/>
                    <a:pt x="1728685" y="847225"/>
                  </a:cubicBezTo>
                  <a:cubicBezTo>
                    <a:pt x="1994966" y="857273"/>
                    <a:pt x="2244500" y="76851"/>
                    <a:pt x="2542601" y="63453"/>
                  </a:cubicBezTo>
                  <a:cubicBezTo>
                    <a:pt x="2840702" y="50055"/>
                    <a:pt x="3234263" y="763489"/>
                    <a:pt x="3517291" y="766838"/>
                  </a:cubicBezTo>
                  <a:cubicBezTo>
                    <a:pt x="3800319" y="770187"/>
                    <a:pt x="3956069" y="76851"/>
                    <a:pt x="4240772" y="83550"/>
                  </a:cubicBezTo>
                  <a:cubicBezTo>
                    <a:pt x="4525475" y="90249"/>
                    <a:pt x="4925735" y="805356"/>
                    <a:pt x="5225511" y="807031"/>
                  </a:cubicBezTo>
                  <a:cubicBezTo>
                    <a:pt x="5525287" y="808706"/>
                    <a:pt x="5848508" y="217528"/>
                    <a:pt x="6039427" y="93598"/>
                  </a:cubicBezTo>
                  <a:cubicBezTo>
                    <a:pt x="6230346" y="-30332"/>
                    <a:pt x="6300684" y="16560"/>
                    <a:pt x="6371023" y="63453"/>
                  </a:cubicBezTo>
                </a:path>
              </a:pathLst>
            </a:custGeom>
            <a:noFill/>
            <a:ln w="76200">
              <a:solidFill>
                <a:srgbClr val="E469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46988"/>
                </a:solidFill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8FF02D47-A9F4-4D3E-B226-6AFD2934867B}"/>
                </a:ext>
              </a:extLst>
            </p:cNvPr>
            <p:cNvSpPr/>
            <p:nvPr/>
          </p:nvSpPr>
          <p:spPr>
            <a:xfrm>
              <a:off x="1205579" y="4514307"/>
              <a:ext cx="330413" cy="973961"/>
            </a:xfrm>
            <a:prstGeom prst="ellipse">
              <a:avLst/>
            </a:prstGeom>
            <a:solidFill>
              <a:srgbClr val="E46988"/>
            </a:solidFill>
            <a:ln>
              <a:solidFill>
                <a:srgbClr val="E469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46988"/>
                </a:solidFill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C4145955-3F7C-4886-8F08-ABE1C330A434}"/>
                </a:ext>
              </a:extLst>
            </p:cNvPr>
            <p:cNvSpPr/>
            <p:nvPr/>
          </p:nvSpPr>
          <p:spPr>
            <a:xfrm>
              <a:off x="7546693" y="4054663"/>
              <a:ext cx="370714" cy="946624"/>
            </a:xfrm>
            <a:prstGeom prst="ellipse">
              <a:avLst/>
            </a:prstGeom>
            <a:solidFill>
              <a:srgbClr val="E46988"/>
            </a:solidFill>
            <a:ln>
              <a:solidFill>
                <a:srgbClr val="E469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46988"/>
                </a:solidFill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5E49894E-2572-4A7C-A9AF-BD463DEEA2A6}"/>
              </a:ext>
            </a:extLst>
          </p:cNvPr>
          <p:cNvSpPr txBox="1"/>
          <p:nvPr/>
        </p:nvSpPr>
        <p:spPr>
          <a:xfrm>
            <a:off x="1010154" y="1158299"/>
            <a:ext cx="2438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pc="600" dirty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</a:t>
            </a:r>
            <a:r>
              <a:rPr lang="zh-CN" altLang="en-US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</a:t>
            </a:r>
            <a:r>
              <a:rPr lang="zh-CN" altLang="en-US" spc="600" dirty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</a:t>
            </a:r>
            <a:r>
              <a:rPr lang="zh-CN" altLang="en-US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pc="600" dirty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</a:t>
            </a:r>
            <a:r>
              <a:rPr lang="zh-CN" altLang="en-US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9C941482-1A29-4A61-9E8D-31F0685D1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80" b="90855" l="9434" r="89308">
                        <a14:foregroundMark x1="57862" y1="9145" x2="33962" y2="7080"/>
                        <a14:foregroundMark x1="51258" y1="90560" x2="50340" y2="90585"/>
                        <a14:foregroundMark x1="62264" y1="90265" x2="51258" y2="90560"/>
                        <a14:backgroundMark x1="42138" y1="91150" x2="42138" y2="91150"/>
                        <a14:backgroundMark x1="40881" y1="90560" x2="40881" y2="90560"/>
                        <a14:backgroundMark x1="44654" y1="90855" x2="44654" y2="90855"/>
                        <a14:backgroundMark x1="40252" y1="91445" x2="40252" y2="91445"/>
                        <a14:backgroundMark x1="38365" y1="90265" x2="45912" y2="9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884" y="1158299"/>
            <a:ext cx="2478610" cy="5284583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7C83C4A7-3896-4497-AF48-750ECF12C4D3}"/>
              </a:ext>
            </a:extLst>
          </p:cNvPr>
          <p:cNvGrpSpPr/>
          <p:nvPr/>
        </p:nvGrpSpPr>
        <p:grpSpPr>
          <a:xfrm>
            <a:off x="1973872" y="2332155"/>
            <a:ext cx="525930" cy="424806"/>
            <a:chOff x="5570688" y="1827334"/>
            <a:chExt cx="525930" cy="424806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40AA3C95-64D4-4201-B4A9-1089AEACAC79}"/>
                </a:ext>
              </a:extLst>
            </p:cNvPr>
            <p:cNvSpPr/>
            <p:nvPr/>
          </p:nvSpPr>
          <p:spPr>
            <a:xfrm>
              <a:off x="5697416" y="1852938"/>
              <a:ext cx="399202" cy="399202"/>
            </a:xfrm>
            <a:prstGeom prst="ellipse">
              <a:avLst/>
            </a:prstGeom>
            <a:solidFill>
              <a:srgbClr val="91E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77503B2B-63C8-4F03-892B-481CFAFB0393}"/>
                </a:ext>
              </a:extLst>
            </p:cNvPr>
            <p:cNvSpPr/>
            <p:nvPr/>
          </p:nvSpPr>
          <p:spPr>
            <a:xfrm>
              <a:off x="5570688" y="1827334"/>
              <a:ext cx="438402" cy="424806"/>
            </a:xfrm>
            <a:prstGeom prst="ellipse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996CDD34-1F06-4DEC-B529-C289525BF3E4}"/>
              </a:ext>
            </a:extLst>
          </p:cNvPr>
          <p:cNvGrpSpPr/>
          <p:nvPr/>
        </p:nvGrpSpPr>
        <p:grpSpPr>
          <a:xfrm>
            <a:off x="7521549" y="4255184"/>
            <a:ext cx="525930" cy="424806"/>
            <a:chOff x="5570688" y="1827334"/>
            <a:chExt cx="525930" cy="424806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D995F569-010D-4BC6-8E75-92491B0F69FB}"/>
                </a:ext>
              </a:extLst>
            </p:cNvPr>
            <p:cNvSpPr/>
            <p:nvPr/>
          </p:nvSpPr>
          <p:spPr>
            <a:xfrm>
              <a:off x="5697416" y="1852938"/>
              <a:ext cx="399202" cy="399202"/>
            </a:xfrm>
            <a:prstGeom prst="ellipse">
              <a:avLst/>
            </a:prstGeom>
            <a:solidFill>
              <a:srgbClr val="91E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95B377F0-1F5B-43B5-BCFC-CBFFBAA377FA}"/>
                </a:ext>
              </a:extLst>
            </p:cNvPr>
            <p:cNvSpPr/>
            <p:nvPr/>
          </p:nvSpPr>
          <p:spPr>
            <a:xfrm>
              <a:off x="5570688" y="1827334"/>
              <a:ext cx="438402" cy="424806"/>
            </a:xfrm>
            <a:prstGeom prst="ellipse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E0738C52-CD8E-4690-8246-DFED63590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4555" y="4280788"/>
            <a:ext cx="4480343" cy="105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92" tIns="34296" rIns="68592" bIns="3429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</a:t>
            </a:r>
            <a:r>
              <a:rPr lang="en-US" altLang="zh-CN" sz="1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600" dirty="0">
              <a:solidFill>
                <a:srgbClr val="E469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EA2F74C-91C9-403C-8D08-F168B4A5B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999" y="2319180"/>
            <a:ext cx="4484814" cy="105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92" tIns="34296" rIns="68592" bIns="3429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</a:t>
            </a:r>
            <a:r>
              <a:rPr lang="en-US" altLang="zh-CN" sz="1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600" dirty="0">
              <a:solidFill>
                <a:srgbClr val="E469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9C4253C-FDE9-4108-BD82-37ECB766B381}"/>
              </a:ext>
            </a:extLst>
          </p:cNvPr>
          <p:cNvSpPr/>
          <p:nvPr/>
        </p:nvSpPr>
        <p:spPr>
          <a:xfrm>
            <a:off x="4715128" y="219403"/>
            <a:ext cx="2749472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4400" spc="600" dirty="0" smtClean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4400" spc="600" dirty="0" smtClean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4400" spc="600" dirty="0">
              <a:solidFill>
                <a:srgbClr val="5BA7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6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5BE20EE-C646-4547-A22C-2E465C66ED2E}"/>
              </a:ext>
            </a:extLst>
          </p:cNvPr>
          <p:cNvGrpSpPr/>
          <p:nvPr/>
        </p:nvGrpSpPr>
        <p:grpSpPr>
          <a:xfrm>
            <a:off x="472967" y="504496"/>
            <a:ext cx="11256580" cy="6127532"/>
            <a:chOff x="220717" y="178677"/>
            <a:chExt cx="11666483" cy="656896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41C37D4C-EC29-4A92-A11C-479DC0FD910B}"/>
                </a:ext>
              </a:extLst>
            </p:cNvPr>
            <p:cNvSpPr/>
            <p:nvPr/>
          </p:nvSpPr>
          <p:spPr>
            <a:xfrm>
              <a:off x="220717" y="210207"/>
              <a:ext cx="11666483" cy="6495393"/>
            </a:xfrm>
            <a:prstGeom prst="rect">
              <a:avLst/>
            </a:prstGeom>
            <a:noFill/>
            <a:ln w="76200">
              <a:solidFill>
                <a:srgbClr val="E469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F1762C02-EE63-4602-97BE-27C1CF5FCE05}"/>
                </a:ext>
              </a:extLst>
            </p:cNvPr>
            <p:cNvCxnSpPr>
              <a:stCxn id="3" idx="0"/>
            </p:cNvCxnSpPr>
            <p:nvPr/>
          </p:nvCxnSpPr>
          <p:spPr>
            <a:xfrm>
              <a:off x="6053959" y="210207"/>
              <a:ext cx="5833241" cy="0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EC1EEEBF-8E47-4421-9AF1-5E4E72B78CDD}"/>
                </a:ext>
              </a:extLst>
            </p:cNvPr>
            <p:cNvCxnSpPr/>
            <p:nvPr/>
          </p:nvCxnSpPr>
          <p:spPr>
            <a:xfrm>
              <a:off x="6053959" y="6700345"/>
              <a:ext cx="5833241" cy="0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1430F575-6974-45D9-B9A1-4957A23502BE}"/>
                </a:ext>
              </a:extLst>
            </p:cNvPr>
            <p:cNvCxnSpPr>
              <a:cxnSpLocks/>
            </p:cNvCxnSpPr>
            <p:nvPr/>
          </p:nvCxnSpPr>
          <p:spPr>
            <a:xfrm>
              <a:off x="11887200" y="178677"/>
              <a:ext cx="0" cy="6568965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7655430" y="494690"/>
            <a:ext cx="3412793" cy="5428979"/>
            <a:chOff x="7655430" y="494690"/>
            <a:chExt cx="3412793" cy="5428979"/>
          </a:xfrm>
        </p:grpSpPr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CE2D981A-657C-47D8-B28F-77C2C564C9C8}"/>
                </a:ext>
              </a:extLst>
            </p:cNvPr>
            <p:cNvSpPr/>
            <p:nvPr/>
          </p:nvSpPr>
          <p:spPr>
            <a:xfrm rot="16200000">
              <a:off x="7452872" y="2699887"/>
              <a:ext cx="4633519" cy="242736"/>
            </a:xfrm>
            <a:custGeom>
              <a:avLst/>
              <a:gdLst>
                <a:gd name="connsiteX0" fmla="*/ 0 w 7033846"/>
                <a:gd name="connsiteY0" fmla="*/ 538593 h 850188"/>
                <a:gd name="connsiteX1" fmla="*/ 1607736 w 7033846"/>
                <a:gd name="connsiteY1" fmla="*/ 6030 h 850188"/>
                <a:gd name="connsiteX2" fmla="*/ 2391508 w 7033846"/>
                <a:gd name="connsiteY2" fmla="*/ 850092 h 850188"/>
                <a:gd name="connsiteX3" fmla="*/ 3205424 w 7033846"/>
                <a:gd name="connsiteY3" fmla="*/ 66320 h 850188"/>
                <a:gd name="connsiteX4" fmla="*/ 4180114 w 7033846"/>
                <a:gd name="connsiteY4" fmla="*/ 769705 h 850188"/>
                <a:gd name="connsiteX5" fmla="*/ 4903595 w 7033846"/>
                <a:gd name="connsiteY5" fmla="*/ 86417 h 850188"/>
                <a:gd name="connsiteX6" fmla="*/ 5888334 w 7033846"/>
                <a:gd name="connsiteY6" fmla="*/ 809898 h 850188"/>
                <a:gd name="connsiteX7" fmla="*/ 6702250 w 7033846"/>
                <a:gd name="connsiteY7" fmla="*/ 96465 h 850188"/>
                <a:gd name="connsiteX8" fmla="*/ 7033846 w 7033846"/>
                <a:gd name="connsiteY8" fmla="*/ 66320 h 850188"/>
                <a:gd name="connsiteX0" fmla="*/ 0 w 6371023"/>
                <a:gd name="connsiteY0" fmla="*/ 606064 h 847321"/>
                <a:gd name="connsiteX1" fmla="*/ 944913 w 6371023"/>
                <a:gd name="connsiteY1" fmla="*/ 3163 h 847321"/>
                <a:gd name="connsiteX2" fmla="*/ 1728685 w 6371023"/>
                <a:gd name="connsiteY2" fmla="*/ 847225 h 847321"/>
                <a:gd name="connsiteX3" fmla="*/ 2542601 w 6371023"/>
                <a:gd name="connsiteY3" fmla="*/ 63453 h 847321"/>
                <a:gd name="connsiteX4" fmla="*/ 3517291 w 6371023"/>
                <a:gd name="connsiteY4" fmla="*/ 766838 h 847321"/>
                <a:gd name="connsiteX5" fmla="*/ 4240772 w 6371023"/>
                <a:gd name="connsiteY5" fmla="*/ 83550 h 847321"/>
                <a:gd name="connsiteX6" fmla="*/ 5225511 w 6371023"/>
                <a:gd name="connsiteY6" fmla="*/ 807031 h 847321"/>
                <a:gd name="connsiteX7" fmla="*/ 6039427 w 6371023"/>
                <a:gd name="connsiteY7" fmla="*/ 93598 h 847321"/>
                <a:gd name="connsiteX8" fmla="*/ 6371023 w 6371023"/>
                <a:gd name="connsiteY8" fmla="*/ 63453 h 84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71023" h="847321">
                  <a:moveTo>
                    <a:pt x="0" y="606064"/>
                  </a:moveTo>
                  <a:cubicBezTo>
                    <a:pt x="604575" y="313824"/>
                    <a:pt x="656799" y="-37030"/>
                    <a:pt x="944913" y="3163"/>
                  </a:cubicBezTo>
                  <a:cubicBezTo>
                    <a:pt x="1233027" y="43356"/>
                    <a:pt x="1462404" y="837177"/>
                    <a:pt x="1728685" y="847225"/>
                  </a:cubicBezTo>
                  <a:cubicBezTo>
                    <a:pt x="1994966" y="857273"/>
                    <a:pt x="2244500" y="76851"/>
                    <a:pt x="2542601" y="63453"/>
                  </a:cubicBezTo>
                  <a:cubicBezTo>
                    <a:pt x="2840702" y="50055"/>
                    <a:pt x="3234263" y="763489"/>
                    <a:pt x="3517291" y="766838"/>
                  </a:cubicBezTo>
                  <a:cubicBezTo>
                    <a:pt x="3800319" y="770187"/>
                    <a:pt x="3956069" y="76851"/>
                    <a:pt x="4240772" y="83550"/>
                  </a:cubicBezTo>
                  <a:cubicBezTo>
                    <a:pt x="4525475" y="90249"/>
                    <a:pt x="4925735" y="805356"/>
                    <a:pt x="5225511" y="807031"/>
                  </a:cubicBezTo>
                  <a:cubicBezTo>
                    <a:pt x="5525287" y="808706"/>
                    <a:pt x="5848508" y="217528"/>
                    <a:pt x="6039427" y="93598"/>
                  </a:cubicBezTo>
                  <a:cubicBezTo>
                    <a:pt x="6230346" y="-30332"/>
                    <a:pt x="6300684" y="16560"/>
                    <a:pt x="6371023" y="63453"/>
                  </a:cubicBezTo>
                </a:path>
              </a:pathLst>
            </a:custGeom>
            <a:noFill/>
            <a:ln w="76200">
              <a:solidFill>
                <a:srgbClr val="5BA7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46988"/>
                </a:solidFill>
              </a:endParaRPr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BBAA812F-1337-4B02-9A6D-384BF345F12F}"/>
                </a:ext>
              </a:extLst>
            </p:cNvPr>
            <p:cNvSpPr/>
            <p:nvPr/>
          </p:nvSpPr>
          <p:spPr>
            <a:xfrm rot="16200000">
              <a:off x="7394350" y="2076939"/>
              <a:ext cx="3242939" cy="78441"/>
            </a:xfrm>
            <a:custGeom>
              <a:avLst/>
              <a:gdLst>
                <a:gd name="connsiteX0" fmla="*/ 0 w 7033846"/>
                <a:gd name="connsiteY0" fmla="*/ 538593 h 850188"/>
                <a:gd name="connsiteX1" fmla="*/ 1607736 w 7033846"/>
                <a:gd name="connsiteY1" fmla="*/ 6030 h 850188"/>
                <a:gd name="connsiteX2" fmla="*/ 2391508 w 7033846"/>
                <a:gd name="connsiteY2" fmla="*/ 850092 h 850188"/>
                <a:gd name="connsiteX3" fmla="*/ 3205424 w 7033846"/>
                <a:gd name="connsiteY3" fmla="*/ 66320 h 850188"/>
                <a:gd name="connsiteX4" fmla="*/ 4180114 w 7033846"/>
                <a:gd name="connsiteY4" fmla="*/ 769705 h 850188"/>
                <a:gd name="connsiteX5" fmla="*/ 4903595 w 7033846"/>
                <a:gd name="connsiteY5" fmla="*/ 86417 h 850188"/>
                <a:gd name="connsiteX6" fmla="*/ 5888334 w 7033846"/>
                <a:gd name="connsiteY6" fmla="*/ 809898 h 850188"/>
                <a:gd name="connsiteX7" fmla="*/ 6702250 w 7033846"/>
                <a:gd name="connsiteY7" fmla="*/ 96465 h 850188"/>
                <a:gd name="connsiteX8" fmla="*/ 7033846 w 7033846"/>
                <a:gd name="connsiteY8" fmla="*/ 66320 h 850188"/>
                <a:gd name="connsiteX0" fmla="*/ 0 w 6371023"/>
                <a:gd name="connsiteY0" fmla="*/ 606064 h 847321"/>
                <a:gd name="connsiteX1" fmla="*/ 944913 w 6371023"/>
                <a:gd name="connsiteY1" fmla="*/ 3163 h 847321"/>
                <a:gd name="connsiteX2" fmla="*/ 1728685 w 6371023"/>
                <a:gd name="connsiteY2" fmla="*/ 847225 h 847321"/>
                <a:gd name="connsiteX3" fmla="*/ 2542601 w 6371023"/>
                <a:gd name="connsiteY3" fmla="*/ 63453 h 847321"/>
                <a:gd name="connsiteX4" fmla="*/ 3517291 w 6371023"/>
                <a:gd name="connsiteY4" fmla="*/ 766838 h 847321"/>
                <a:gd name="connsiteX5" fmla="*/ 4240772 w 6371023"/>
                <a:gd name="connsiteY5" fmla="*/ 83550 h 847321"/>
                <a:gd name="connsiteX6" fmla="*/ 5225511 w 6371023"/>
                <a:gd name="connsiteY6" fmla="*/ 807031 h 847321"/>
                <a:gd name="connsiteX7" fmla="*/ 6039427 w 6371023"/>
                <a:gd name="connsiteY7" fmla="*/ 93598 h 847321"/>
                <a:gd name="connsiteX8" fmla="*/ 6371023 w 6371023"/>
                <a:gd name="connsiteY8" fmla="*/ 63453 h 84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71023" h="847321">
                  <a:moveTo>
                    <a:pt x="0" y="606064"/>
                  </a:moveTo>
                  <a:cubicBezTo>
                    <a:pt x="604575" y="313824"/>
                    <a:pt x="656799" y="-37030"/>
                    <a:pt x="944913" y="3163"/>
                  </a:cubicBezTo>
                  <a:cubicBezTo>
                    <a:pt x="1233027" y="43356"/>
                    <a:pt x="1462404" y="837177"/>
                    <a:pt x="1728685" y="847225"/>
                  </a:cubicBezTo>
                  <a:cubicBezTo>
                    <a:pt x="1994966" y="857273"/>
                    <a:pt x="2244500" y="76851"/>
                    <a:pt x="2542601" y="63453"/>
                  </a:cubicBezTo>
                  <a:cubicBezTo>
                    <a:pt x="2840702" y="50055"/>
                    <a:pt x="3234263" y="763489"/>
                    <a:pt x="3517291" y="766838"/>
                  </a:cubicBezTo>
                  <a:cubicBezTo>
                    <a:pt x="3800319" y="770187"/>
                    <a:pt x="3956069" y="76851"/>
                    <a:pt x="4240772" y="83550"/>
                  </a:cubicBezTo>
                  <a:cubicBezTo>
                    <a:pt x="4525475" y="90249"/>
                    <a:pt x="4925735" y="805356"/>
                    <a:pt x="5225511" y="807031"/>
                  </a:cubicBezTo>
                  <a:cubicBezTo>
                    <a:pt x="5525287" y="808706"/>
                    <a:pt x="5848508" y="217528"/>
                    <a:pt x="6039427" y="93598"/>
                  </a:cubicBezTo>
                  <a:cubicBezTo>
                    <a:pt x="6230346" y="-30332"/>
                    <a:pt x="6300684" y="16560"/>
                    <a:pt x="6371023" y="63453"/>
                  </a:cubicBezTo>
                </a:path>
              </a:pathLst>
            </a:custGeom>
            <a:noFill/>
            <a:ln w="76200">
              <a:solidFill>
                <a:srgbClr val="5BA7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46988"/>
                </a:solidFill>
              </a:endParaRPr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A9169266-4494-4FA4-B5B0-7457E7D0433D}"/>
                </a:ext>
              </a:extLst>
            </p:cNvPr>
            <p:cNvSpPr/>
            <p:nvPr/>
          </p:nvSpPr>
          <p:spPr>
            <a:xfrm rot="16200000">
              <a:off x="8542618" y="2470338"/>
              <a:ext cx="3984320" cy="152491"/>
            </a:xfrm>
            <a:custGeom>
              <a:avLst/>
              <a:gdLst>
                <a:gd name="connsiteX0" fmla="*/ 0 w 7033846"/>
                <a:gd name="connsiteY0" fmla="*/ 538593 h 850188"/>
                <a:gd name="connsiteX1" fmla="*/ 1607736 w 7033846"/>
                <a:gd name="connsiteY1" fmla="*/ 6030 h 850188"/>
                <a:gd name="connsiteX2" fmla="*/ 2391508 w 7033846"/>
                <a:gd name="connsiteY2" fmla="*/ 850092 h 850188"/>
                <a:gd name="connsiteX3" fmla="*/ 3205424 w 7033846"/>
                <a:gd name="connsiteY3" fmla="*/ 66320 h 850188"/>
                <a:gd name="connsiteX4" fmla="*/ 4180114 w 7033846"/>
                <a:gd name="connsiteY4" fmla="*/ 769705 h 850188"/>
                <a:gd name="connsiteX5" fmla="*/ 4903595 w 7033846"/>
                <a:gd name="connsiteY5" fmla="*/ 86417 h 850188"/>
                <a:gd name="connsiteX6" fmla="*/ 5888334 w 7033846"/>
                <a:gd name="connsiteY6" fmla="*/ 809898 h 850188"/>
                <a:gd name="connsiteX7" fmla="*/ 6702250 w 7033846"/>
                <a:gd name="connsiteY7" fmla="*/ 96465 h 850188"/>
                <a:gd name="connsiteX8" fmla="*/ 7033846 w 7033846"/>
                <a:gd name="connsiteY8" fmla="*/ 66320 h 850188"/>
                <a:gd name="connsiteX0" fmla="*/ 0 w 6371023"/>
                <a:gd name="connsiteY0" fmla="*/ 606064 h 847321"/>
                <a:gd name="connsiteX1" fmla="*/ 944913 w 6371023"/>
                <a:gd name="connsiteY1" fmla="*/ 3163 h 847321"/>
                <a:gd name="connsiteX2" fmla="*/ 1728685 w 6371023"/>
                <a:gd name="connsiteY2" fmla="*/ 847225 h 847321"/>
                <a:gd name="connsiteX3" fmla="*/ 2542601 w 6371023"/>
                <a:gd name="connsiteY3" fmla="*/ 63453 h 847321"/>
                <a:gd name="connsiteX4" fmla="*/ 3517291 w 6371023"/>
                <a:gd name="connsiteY4" fmla="*/ 766838 h 847321"/>
                <a:gd name="connsiteX5" fmla="*/ 4240772 w 6371023"/>
                <a:gd name="connsiteY5" fmla="*/ 83550 h 847321"/>
                <a:gd name="connsiteX6" fmla="*/ 5225511 w 6371023"/>
                <a:gd name="connsiteY6" fmla="*/ 807031 h 847321"/>
                <a:gd name="connsiteX7" fmla="*/ 6039427 w 6371023"/>
                <a:gd name="connsiteY7" fmla="*/ 93598 h 847321"/>
                <a:gd name="connsiteX8" fmla="*/ 6371023 w 6371023"/>
                <a:gd name="connsiteY8" fmla="*/ 63453 h 84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71023" h="847321">
                  <a:moveTo>
                    <a:pt x="0" y="606064"/>
                  </a:moveTo>
                  <a:cubicBezTo>
                    <a:pt x="604575" y="313824"/>
                    <a:pt x="656799" y="-37030"/>
                    <a:pt x="944913" y="3163"/>
                  </a:cubicBezTo>
                  <a:cubicBezTo>
                    <a:pt x="1233027" y="43356"/>
                    <a:pt x="1462404" y="837177"/>
                    <a:pt x="1728685" y="847225"/>
                  </a:cubicBezTo>
                  <a:cubicBezTo>
                    <a:pt x="1994966" y="857273"/>
                    <a:pt x="2244500" y="76851"/>
                    <a:pt x="2542601" y="63453"/>
                  </a:cubicBezTo>
                  <a:cubicBezTo>
                    <a:pt x="2840702" y="50055"/>
                    <a:pt x="3234263" y="763489"/>
                    <a:pt x="3517291" y="766838"/>
                  </a:cubicBezTo>
                  <a:cubicBezTo>
                    <a:pt x="3800319" y="770187"/>
                    <a:pt x="3956069" y="76851"/>
                    <a:pt x="4240772" y="83550"/>
                  </a:cubicBezTo>
                  <a:cubicBezTo>
                    <a:pt x="4525475" y="90249"/>
                    <a:pt x="4925735" y="805356"/>
                    <a:pt x="5225511" y="807031"/>
                  </a:cubicBezTo>
                  <a:cubicBezTo>
                    <a:pt x="5525287" y="808706"/>
                    <a:pt x="5848508" y="217528"/>
                    <a:pt x="6039427" y="93598"/>
                  </a:cubicBezTo>
                  <a:cubicBezTo>
                    <a:pt x="6230346" y="-30332"/>
                    <a:pt x="6300684" y="16560"/>
                    <a:pt x="6371023" y="63453"/>
                  </a:cubicBezTo>
                </a:path>
              </a:pathLst>
            </a:custGeom>
            <a:noFill/>
            <a:ln w="76200">
              <a:solidFill>
                <a:srgbClr val="E469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46988"/>
                </a:solidFill>
              </a:endParaRPr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69BA26A3-086F-4738-BE16-ABBCBB0472C3}"/>
                </a:ext>
              </a:extLst>
            </p:cNvPr>
            <p:cNvSpPr/>
            <p:nvPr/>
          </p:nvSpPr>
          <p:spPr>
            <a:xfrm rot="16200000">
              <a:off x="6205413" y="2444920"/>
              <a:ext cx="3984320" cy="152491"/>
            </a:xfrm>
            <a:custGeom>
              <a:avLst/>
              <a:gdLst>
                <a:gd name="connsiteX0" fmla="*/ 0 w 7033846"/>
                <a:gd name="connsiteY0" fmla="*/ 538593 h 850188"/>
                <a:gd name="connsiteX1" fmla="*/ 1607736 w 7033846"/>
                <a:gd name="connsiteY1" fmla="*/ 6030 h 850188"/>
                <a:gd name="connsiteX2" fmla="*/ 2391508 w 7033846"/>
                <a:gd name="connsiteY2" fmla="*/ 850092 h 850188"/>
                <a:gd name="connsiteX3" fmla="*/ 3205424 w 7033846"/>
                <a:gd name="connsiteY3" fmla="*/ 66320 h 850188"/>
                <a:gd name="connsiteX4" fmla="*/ 4180114 w 7033846"/>
                <a:gd name="connsiteY4" fmla="*/ 769705 h 850188"/>
                <a:gd name="connsiteX5" fmla="*/ 4903595 w 7033846"/>
                <a:gd name="connsiteY5" fmla="*/ 86417 h 850188"/>
                <a:gd name="connsiteX6" fmla="*/ 5888334 w 7033846"/>
                <a:gd name="connsiteY6" fmla="*/ 809898 h 850188"/>
                <a:gd name="connsiteX7" fmla="*/ 6702250 w 7033846"/>
                <a:gd name="connsiteY7" fmla="*/ 96465 h 850188"/>
                <a:gd name="connsiteX8" fmla="*/ 7033846 w 7033846"/>
                <a:gd name="connsiteY8" fmla="*/ 66320 h 850188"/>
                <a:gd name="connsiteX0" fmla="*/ 0 w 6371023"/>
                <a:gd name="connsiteY0" fmla="*/ 606064 h 847321"/>
                <a:gd name="connsiteX1" fmla="*/ 944913 w 6371023"/>
                <a:gd name="connsiteY1" fmla="*/ 3163 h 847321"/>
                <a:gd name="connsiteX2" fmla="*/ 1728685 w 6371023"/>
                <a:gd name="connsiteY2" fmla="*/ 847225 h 847321"/>
                <a:gd name="connsiteX3" fmla="*/ 2542601 w 6371023"/>
                <a:gd name="connsiteY3" fmla="*/ 63453 h 847321"/>
                <a:gd name="connsiteX4" fmla="*/ 3517291 w 6371023"/>
                <a:gd name="connsiteY4" fmla="*/ 766838 h 847321"/>
                <a:gd name="connsiteX5" fmla="*/ 4240772 w 6371023"/>
                <a:gd name="connsiteY5" fmla="*/ 83550 h 847321"/>
                <a:gd name="connsiteX6" fmla="*/ 5225511 w 6371023"/>
                <a:gd name="connsiteY6" fmla="*/ 807031 h 847321"/>
                <a:gd name="connsiteX7" fmla="*/ 6039427 w 6371023"/>
                <a:gd name="connsiteY7" fmla="*/ 93598 h 847321"/>
                <a:gd name="connsiteX8" fmla="*/ 6371023 w 6371023"/>
                <a:gd name="connsiteY8" fmla="*/ 63453 h 84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71023" h="847321">
                  <a:moveTo>
                    <a:pt x="0" y="606064"/>
                  </a:moveTo>
                  <a:cubicBezTo>
                    <a:pt x="604575" y="313824"/>
                    <a:pt x="656799" y="-37030"/>
                    <a:pt x="944913" y="3163"/>
                  </a:cubicBezTo>
                  <a:cubicBezTo>
                    <a:pt x="1233027" y="43356"/>
                    <a:pt x="1462404" y="837177"/>
                    <a:pt x="1728685" y="847225"/>
                  </a:cubicBezTo>
                  <a:cubicBezTo>
                    <a:pt x="1994966" y="857273"/>
                    <a:pt x="2244500" y="76851"/>
                    <a:pt x="2542601" y="63453"/>
                  </a:cubicBezTo>
                  <a:cubicBezTo>
                    <a:pt x="2840702" y="50055"/>
                    <a:pt x="3234263" y="763489"/>
                    <a:pt x="3517291" y="766838"/>
                  </a:cubicBezTo>
                  <a:cubicBezTo>
                    <a:pt x="3800319" y="770187"/>
                    <a:pt x="3956069" y="76851"/>
                    <a:pt x="4240772" y="83550"/>
                  </a:cubicBezTo>
                  <a:cubicBezTo>
                    <a:pt x="4525475" y="90249"/>
                    <a:pt x="4925735" y="805356"/>
                    <a:pt x="5225511" y="807031"/>
                  </a:cubicBezTo>
                  <a:cubicBezTo>
                    <a:pt x="5525287" y="808706"/>
                    <a:pt x="5848508" y="217528"/>
                    <a:pt x="6039427" y="93598"/>
                  </a:cubicBezTo>
                  <a:cubicBezTo>
                    <a:pt x="6230346" y="-30332"/>
                    <a:pt x="6300684" y="16560"/>
                    <a:pt x="6371023" y="63453"/>
                  </a:cubicBezTo>
                </a:path>
              </a:pathLst>
            </a:custGeom>
            <a:noFill/>
            <a:ln w="76200">
              <a:solidFill>
                <a:srgbClr val="E469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46988"/>
                </a:solidFill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7C837551-8C72-4A7B-A79F-C24B2B35DF0C}"/>
                </a:ext>
              </a:extLst>
            </p:cNvPr>
            <p:cNvSpPr/>
            <p:nvPr/>
          </p:nvSpPr>
          <p:spPr>
            <a:xfrm>
              <a:off x="7766223" y="4441868"/>
              <a:ext cx="914400" cy="914400"/>
            </a:xfrm>
            <a:prstGeom prst="ellipse">
              <a:avLst/>
            </a:prstGeom>
            <a:solidFill>
              <a:srgbClr val="E469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22F391E-41A1-4FF0-85F4-B9B3B5A34FBC}"/>
                </a:ext>
              </a:extLst>
            </p:cNvPr>
            <p:cNvSpPr/>
            <p:nvPr/>
          </p:nvSpPr>
          <p:spPr>
            <a:xfrm>
              <a:off x="8561560" y="3430630"/>
              <a:ext cx="914400" cy="914400"/>
            </a:xfrm>
            <a:prstGeom prst="ellipse">
              <a:avLst/>
            </a:prstGeom>
            <a:solidFill>
              <a:srgbClr val="5BA7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A4FAE4E-110A-4833-AC0C-602B786E4524}"/>
                </a:ext>
              </a:extLst>
            </p:cNvPr>
            <p:cNvSpPr/>
            <p:nvPr/>
          </p:nvSpPr>
          <p:spPr>
            <a:xfrm>
              <a:off x="9358485" y="4994318"/>
              <a:ext cx="914400" cy="914400"/>
            </a:xfrm>
            <a:prstGeom prst="ellipse">
              <a:avLst/>
            </a:prstGeom>
            <a:solidFill>
              <a:srgbClr val="5BA7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070CB5FA-E64C-44DE-838C-214F6665A29D}"/>
                </a:ext>
              </a:extLst>
            </p:cNvPr>
            <p:cNvSpPr/>
            <p:nvPr/>
          </p:nvSpPr>
          <p:spPr>
            <a:xfrm>
              <a:off x="10153823" y="3641768"/>
              <a:ext cx="914400" cy="914400"/>
            </a:xfrm>
            <a:prstGeom prst="ellipse">
              <a:avLst/>
            </a:prstGeom>
            <a:solidFill>
              <a:srgbClr val="E469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96B817CB-539F-46DE-92F4-5607B480916D}"/>
                </a:ext>
              </a:extLst>
            </p:cNvPr>
            <p:cNvSpPr/>
            <p:nvPr/>
          </p:nvSpPr>
          <p:spPr>
            <a:xfrm>
              <a:off x="7655430" y="4441868"/>
              <a:ext cx="914400" cy="914400"/>
            </a:xfrm>
            <a:prstGeom prst="ellipse">
              <a:avLst/>
            </a:prstGeom>
            <a:noFill/>
            <a:ln w="952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59CA1052-035C-4EB0-B421-0370C9269E7E}"/>
                </a:ext>
              </a:extLst>
            </p:cNvPr>
            <p:cNvSpPr/>
            <p:nvPr/>
          </p:nvSpPr>
          <p:spPr>
            <a:xfrm>
              <a:off x="8458202" y="3430630"/>
              <a:ext cx="914400" cy="914400"/>
            </a:xfrm>
            <a:prstGeom prst="ellipse">
              <a:avLst/>
            </a:prstGeom>
            <a:noFill/>
            <a:ln w="952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2424E240-149C-475A-8FE6-66504861FCF1}"/>
                </a:ext>
              </a:extLst>
            </p:cNvPr>
            <p:cNvSpPr/>
            <p:nvPr/>
          </p:nvSpPr>
          <p:spPr>
            <a:xfrm>
              <a:off x="10033926" y="3641768"/>
              <a:ext cx="914400" cy="914400"/>
            </a:xfrm>
            <a:prstGeom prst="ellipse">
              <a:avLst/>
            </a:prstGeom>
            <a:noFill/>
            <a:ln w="952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AF43A103-735E-4D92-8D89-5FA6B751718B}"/>
                </a:ext>
              </a:extLst>
            </p:cNvPr>
            <p:cNvSpPr/>
            <p:nvPr/>
          </p:nvSpPr>
          <p:spPr>
            <a:xfrm>
              <a:off x="9290685" y="5009269"/>
              <a:ext cx="914400" cy="914400"/>
            </a:xfrm>
            <a:prstGeom prst="ellipse">
              <a:avLst/>
            </a:prstGeom>
            <a:noFill/>
            <a:ln w="952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3" name="文本框 18">
            <a:extLst>
              <a:ext uri="{FF2B5EF4-FFF2-40B4-BE49-F238E27FC236}">
                <a16:creationId xmlns:a16="http://schemas.microsoft.com/office/drawing/2014/main" id="{52FD1ABC-0270-4C97-A082-0980F54F7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593" y="3832926"/>
            <a:ext cx="3917107" cy="168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92" tIns="34296" rIns="68592" bIns="3429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</a:t>
            </a:r>
            <a:r>
              <a:rPr lang="en-US" altLang="zh-CN" sz="1400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zh-CN" altLang="en-US" sz="1400" spc="600" dirty="0">
              <a:solidFill>
                <a:srgbClr val="E469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18">
            <a:extLst>
              <a:ext uri="{FF2B5EF4-FFF2-40B4-BE49-F238E27FC236}">
                <a16:creationId xmlns:a16="http://schemas.microsoft.com/office/drawing/2014/main" id="{E5A5BE50-BED2-4EDD-AD29-5FBF4AE2D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4921" y="2915973"/>
            <a:ext cx="4209432" cy="25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92" tIns="34296" rIns="68592" bIns="3429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 spc="600" dirty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</a:t>
            </a: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7CF47BD8-9F89-496F-92BA-5C212BC38BAA}"/>
              </a:ext>
            </a:extLst>
          </p:cNvPr>
          <p:cNvGrpSpPr/>
          <p:nvPr/>
        </p:nvGrpSpPr>
        <p:grpSpPr>
          <a:xfrm>
            <a:off x="1677963" y="2084780"/>
            <a:ext cx="2989479" cy="535788"/>
            <a:chOff x="5163834" y="1982586"/>
            <a:chExt cx="2989479" cy="535788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4AE96F15-0762-47E3-879F-707B50733556}"/>
                </a:ext>
              </a:extLst>
            </p:cNvPr>
            <p:cNvSpPr/>
            <p:nvPr/>
          </p:nvSpPr>
          <p:spPr>
            <a:xfrm>
              <a:off x="5250017" y="2037492"/>
              <a:ext cx="2083656" cy="480882"/>
            </a:xfrm>
            <a:prstGeom prst="roundRect">
              <a:avLst/>
            </a:prstGeom>
            <a:solidFill>
              <a:srgbClr val="E46988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208A828D-C459-47F3-9036-82E7A592413B}"/>
                </a:ext>
              </a:extLst>
            </p:cNvPr>
            <p:cNvSpPr txBox="1"/>
            <p:nvPr/>
          </p:nvSpPr>
          <p:spPr>
            <a:xfrm>
              <a:off x="5354794" y="2037492"/>
              <a:ext cx="27985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spc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id="{A68F9C9C-1DC8-4C15-957B-4774F244FFC4}"/>
                </a:ext>
              </a:extLst>
            </p:cNvPr>
            <p:cNvSpPr/>
            <p:nvPr/>
          </p:nvSpPr>
          <p:spPr>
            <a:xfrm>
              <a:off x="5163834" y="1982586"/>
              <a:ext cx="2054295" cy="443740"/>
            </a:xfrm>
            <a:prstGeom prst="roundRect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文本框 18">
            <a:extLst>
              <a:ext uri="{FF2B5EF4-FFF2-40B4-BE49-F238E27FC236}">
                <a16:creationId xmlns:a16="http://schemas.microsoft.com/office/drawing/2014/main" id="{469F278B-D056-4433-8C46-FC4E2FD7E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5451" y="3214375"/>
            <a:ext cx="4209432" cy="25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92" tIns="34296" rIns="68592" bIns="3429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 spc="600" dirty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79C4253C-FDE9-4108-BD82-37ECB766B381}"/>
              </a:ext>
            </a:extLst>
          </p:cNvPr>
          <p:cNvSpPr/>
          <p:nvPr/>
        </p:nvSpPr>
        <p:spPr>
          <a:xfrm>
            <a:off x="4715128" y="219403"/>
            <a:ext cx="2749472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4400" spc="600" dirty="0" smtClean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4400" spc="600" dirty="0" smtClean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4400" spc="600" dirty="0">
              <a:solidFill>
                <a:srgbClr val="5BA7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5BE20EE-C646-4547-A22C-2E465C66ED2E}"/>
              </a:ext>
            </a:extLst>
          </p:cNvPr>
          <p:cNvGrpSpPr/>
          <p:nvPr/>
        </p:nvGrpSpPr>
        <p:grpSpPr>
          <a:xfrm>
            <a:off x="472967" y="504496"/>
            <a:ext cx="11256580" cy="6127532"/>
            <a:chOff x="220717" y="178677"/>
            <a:chExt cx="11666483" cy="656896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41C37D4C-EC29-4A92-A11C-479DC0FD910B}"/>
                </a:ext>
              </a:extLst>
            </p:cNvPr>
            <p:cNvSpPr/>
            <p:nvPr/>
          </p:nvSpPr>
          <p:spPr>
            <a:xfrm>
              <a:off x="220717" y="210207"/>
              <a:ext cx="11666483" cy="6495393"/>
            </a:xfrm>
            <a:prstGeom prst="rect">
              <a:avLst/>
            </a:prstGeom>
            <a:noFill/>
            <a:ln w="76200">
              <a:solidFill>
                <a:srgbClr val="E469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F1762C02-EE63-4602-97BE-27C1CF5FCE05}"/>
                </a:ext>
              </a:extLst>
            </p:cNvPr>
            <p:cNvCxnSpPr>
              <a:stCxn id="3" idx="0"/>
            </p:cNvCxnSpPr>
            <p:nvPr/>
          </p:nvCxnSpPr>
          <p:spPr>
            <a:xfrm>
              <a:off x="6053959" y="210207"/>
              <a:ext cx="5833241" cy="0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EC1EEEBF-8E47-4421-9AF1-5E4E72B78CDD}"/>
                </a:ext>
              </a:extLst>
            </p:cNvPr>
            <p:cNvCxnSpPr/>
            <p:nvPr/>
          </p:nvCxnSpPr>
          <p:spPr>
            <a:xfrm>
              <a:off x="6053959" y="6700345"/>
              <a:ext cx="5833241" cy="0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1430F575-6974-45D9-B9A1-4957A23502BE}"/>
                </a:ext>
              </a:extLst>
            </p:cNvPr>
            <p:cNvCxnSpPr>
              <a:cxnSpLocks/>
            </p:cNvCxnSpPr>
            <p:nvPr/>
          </p:nvCxnSpPr>
          <p:spPr>
            <a:xfrm>
              <a:off x="11887200" y="178677"/>
              <a:ext cx="0" cy="6568965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9DEFCFE3-CD86-4B4A-A7CC-833C1CCF4952}"/>
              </a:ext>
            </a:extLst>
          </p:cNvPr>
          <p:cNvGrpSpPr/>
          <p:nvPr/>
        </p:nvGrpSpPr>
        <p:grpSpPr>
          <a:xfrm>
            <a:off x="4989679" y="5645321"/>
            <a:ext cx="2180892" cy="133118"/>
            <a:chOff x="1205579" y="4054663"/>
            <a:chExt cx="6711828" cy="1448655"/>
          </a:xfrm>
        </p:grpSpPr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3AF44AB0-AFE2-4298-B899-DCEAB593040B}"/>
                </a:ext>
              </a:extLst>
            </p:cNvPr>
            <p:cNvSpPr/>
            <p:nvPr/>
          </p:nvSpPr>
          <p:spPr>
            <a:xfrm>
              <a:off x="1325924" y="4655997"/>
              <a:ext cx="6471138" cy="847321"/>
            </a:xfrm>
            <a:custGeom>
              <a:avLst/>
              <a:gdLst>
                <a:gd name="connsiteX0" fmla="*/ 0 w 7033846"/>
                <a:gd name="connsiteY0" fmla="*/ 538593 h 850188"/>
                <a:gd name="connsiteX1" fmla="*/ 1607736 w 7033846"/>
                <a:gd name="connsiteY1" fmla="*/ 6030 h 850188"/>
                <a:gd name="connsiteX2" fmla="*/ 2391508 w 7033846"/>
                <a:gd name="connsiteY2" fmla="*/ 850092 h 850188"/>
                <a:gd name="connsiteX3" fmla="*/ 3205424 w 7033846"/>
                <a:gd name="connsiteY3" fmla="*/ 66320 h 850188"/>
                <a:gd name="connsiteX4" fmla="*/ 4180114 w 7033846"/>
                <a:gd name="connsiteY4" fmla="*/ 769705 h 850188"/>
                <a:gd name="connsiteX5" fmla="*/ 4903595 w 7033846"/>
                <a:gd name="connsiteY5" fmla="*/ 86417 h 850188"/>
                <a:gd name="connsiteX6" fmla="*/ 5888334 w 7033846"/>
                <a:gd name="connsiteY6" fmla="*/ 809898 h 850188"/>
                <a:gd name="connsiteX7" fmla="*/ 6702250 w 7033846"/>
                <a:gd name="connsiteY7" fmla="*/ 96465 h 850188"/>
                <a:gd name="connsiteX8" fmla="*/ 7033846 w 7033846"/>
                <a:gd name="connsiteY8" fmla="*/ 66320 h 850188"/>
                <a:gd name="connsiteX0" fmla="*/ 0 w 6371023"/>
                <a:gd name="connsiteY0" fmla="*/ 606064 h 847321"/>
                <a:gd name="connsiteX1" fmla="*/ 944913 w 6371023"/>
                <a:gd name="connsiteY1" fmla="*/ 3163 h 847321"/>
                <a:gd name="connsiteX2" fmla="*/ 1728685 w 6371023"/>
                <a:gd name="connsiteY2" fmla="*/ 847225 h 847321"/>
                <a:gd name="connsiteX3" fmla="*/ 2542601 w 6371023"/>
                <a:gd name="connsiteY3" fmla="*/ 63453 h 847321"/>
                <a:gd name="connsiteX4" fmla="*/ 3517291 w 6371023"/>
                <a:gd name="connsiteY4" fmla="*/ 766838 h 847321"/>
                <a:gd name="connsiteX5" fmla="*/ 4240772 w 6371023"/>
                <a:gd name="connsiteY5" fmla="*/ 83550 h 847321"/>
                <a:gd name="connsiteX6" fmla="*/ 5225511 w 6371023"/>
                <a:gd name="connsiteY6" fmla="*/ 807031 h 847321"/>
                <a:gd name="connsiteX7" fmla="*/ 6039427 w 6371023"/>
                <a:gd name="connsiteY7" fmla="*/ 93598 h 847321"/>
                <a:gd name="connsiteX8" fmla="*/ 6371023 w 6371023"/>
                <a:gd name="connsiteY8" fmla="*/ 63453 h 84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71023" h="847321">
                  <a:moveTo>
                    <a:pt x="0" y="606064"/>
                  </a:moveTo>
                  <a:cubicBezTo>
                    <a:pt x="604575" y="313824"/>
                    <a:pt x="656799" y="-37030"/>
                    <a:pt x="944913" y="3163"/>
                  </a:cubicBezTo>
                  <a:cubicBezTo>
                    <a:pt x="1233027" y="43356"/>
                    <a:pt x="1462404" y="837177"/>
                    <a:pt x="1728685" y="847225"/>
                  </a:cubicBezTo>
                  <a:cubicBezTo>
                    <a:pt x="1994966" y="857273"/>
                    <a:pt x="2244500" y="76851"/>
                    <a:pt x="2542601" y="63453"/>
                  </a:cubicBezTo>
                  <a:cubicBezTo>
                    <a:pt x="2840702" y="50055"/>
                    <a:pt x="3234263" y="763489"/>
                    <a:pt x="3517291" y="766838"/>
                  </a:cubicBezTo>
                  <a:cubicBezTo>
                    <a:pt x="3800319" y="770187"/>
                    <a:pt x="3956069" y="76851"/>
                    <a:pt x="4240772" y="83550"/>
                  </a:cubicBezTo>
                  <a:cubicBezTo>
                    <a:pt x="4525475" y="90249"/>
                    <a:pt x="4925735" y="805356"/>
                    <a:pt x="5225511" y="807031"/>
                  </a:cubicBezTo>
                  <a:cubicBezTo>
                    <a:pt x="5525287" y="808706"/>
                    <a:pt x="5848508" y="217528"/>
                    <a:pt x="6039427" y="93598"/>
                  </a:cubicBezTo>
                  <a:cubicBezTo>
                    <a:pt x="6230346" y="-30332"/>
                    <a:pt x="6300684" y="16560"/>
                    <a:pt x="6371023" y="63453"/>
                  </a:cubicBezTo>
                </a:path>
              </a:pathLst>
            </a:custGeom>
            <a:noFill/>
            <a:ln w="76200">
              <a:solidFill>
                <a:srgbClr val="E469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46988"/>
                </a:solidFill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51628752-75CE-4BD5-A0B6-B7915E3B7F03}"/>
                </a:ext>
              </a:extLst>
            </p:cNvPr>
            <p:cNvSpPr/>
            <p:nvPr/>
          </p:nvSpPr>
          <p:spPr>
            <a:xfrm>
              <a:off x="1205579" y="4514307"/>
              <a:ext cx="330413" cy="973961"/>
            </a:xfrm>
            <a:prstGeom prst="ellipse">
              <a:avLst/>
            </a:prstGeom>
            <a:solidFill>
              <a:srgbClr val="E46988"/>
            </a:solidFill>
            <a:ln>
              <a:solidFill>
                <a:srgbClr val="E469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46988"/>
                </a:solidFill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9207BA59-0BEB-40E2-AD70-90E78BBC259A}"/>
                </a:ext>
              </a:extLst>
            </p:cNvPr>
            <p:cNvSpPr/>
            <p:nvPr/>
          </p:nvSpPr>
          <p:spPr>
            <a:xfrm>
              <a:off x="7546693" y="4054663"/>
              <a:ext cx="370714" cy="946624"/>
            </a:xfrm>
            <a:prstGeom prst="ellipse">
              <a:avLst/>
            </a:prstGeom>
            <a:solidFill>
              <a:srgbClr val="E46988"/>
            </a:solidFill>
            <a:ln>
              <a:solidFill>
                <a:srgbClr val="E469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46988"/>
                </a:solidFill>
              </a:endParaRPr>
            </a:p>
          </p:txBody>
        </p:sp>
      </p:grpSp>
      <p:sp>
        <p:nvSpPr>
          <p:cNvPr id="14" name="椭圆 13">
            <a:extLst>
              <a:ext uri="{FF2B5EF4-FFF2-40B4-BE49-F238E27FC236}">
                <a16:creationId xmlns:a16="http://schemas.microsoft.com/office/drawing/2014/main" id="{BB0F57F8-F072-4BC2-80FF-EB282D2CFAFD}"/>
              </a:ext>
            </a:extLst>
          </p:cNvPr>
          <p:cNvSpPr/>
          <p:nvPr/>
        </p:nvSpPr>
        <p:spPr>
          <a:xfrm>
            <a:off x="4429125" y="1895475"/>
            <a:ext cx="1790700" cy="1790700"/>
          </a:xfrm>
          <a:prstGeom prst="ellipse">
            <a:avLst/>
          </a:prstGeom>
          <a:solidFill>
            <a:srgbClr val="E46988">
              <a:alpha val="61000"/>
            </a:srgb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4D9415E2-07D6-4511-A183-68B06837CA9A}"/>
              </a:ext>
            </a:extLst>
          </p:cNvPr>
          <p:cNvSpPr/>
          <p:nvPr/>
        </p:nvSpPr>
        <p:spPr>
          <a:xfrm>
            <a:off x="5895975" y="1895475"/>
            <a:ext cx="1790700" cy="1790700"/>
          </a:xfrm>
          <a:prstGeom prst="ellipse">
            <a:avLst/>
          </a:prstGeom>
          <a:solidFill>
            <a:srgbClr val="5BA7FD">
              <a:alpha val="61000"/>
            </a:srgb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A2DC63AB-EC84-4E48-863A-8B80FBCCB839}"/>
              </a:ext>
            </a:extLst>
          </p:cNvPr>
          <p:cNvSpPr/>
          <p:nvPr/>
        </p:nvSpPr>
        <p:spPr>
          <a:xfrm>
            <a:off x="4429125" y="3449638"/>
            <a:ext cx="1790700" cy="1790700"/>
          </a:xfrm>
          <a:prstGeom prst="ellipse">
            <a:avLst/>
          </a:prstGeom>
          <a:solidFill>
            <a:srgbClr val="5BA7FD">
              <a:alpha val="61000"/>
            </a:srgb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117A2F27-22B1-4652-A5B3-4E4CAE829054}"/>
              </a:ext>
            </a:extLst>
          </p:cNvPr>
          <p:cNvSpPr/>
          <p:nvPr/>
        </p:nvSpPr>
        <p:spPr>
          <a:xfrm>
            <a:off x="5895975" y="3449638"/>
            <a:ext cx="1790700" cy="1790700"/>
          </a:xfrm>
          <a:prstGeom prst="ellipse">
            <a:avLst/>
          </a:prstGeom>
          <a:solidFill>
            <a:srgbClr val="E46988">
              <a:alpha val="61000"/>
            </a:srgb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8" name="文本框 18">
            <a:extLst>
              <a:ext uri="{FF2B5EF4-FFF2-40B4-BE49-F238E27FC236}">
                <a16:creationId xmlns:a16="http://schemas.microsoft.com/office/drawing/2014/main" id="{0AF02908-5806-4331-A99B-1C2116724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9878" y="3485196"/>
            <a:ext cx="2500469" cy="136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92" tIns="34296" rIns="68592" bIns="3429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</a:t>
            </a:r>
            <a:r>
              <a:rPr lang="en-US" altLang="zh-CN" sz="1200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200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200" spc="600" dirty="0">
              <a:solidFill>
                <a:srgbClr val="E469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9437DF3-A2D1-4DCE-A093-A6F416B89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9878" y="2882682"/>
            <a:ext cx="2500469" cy="43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92" tIns="34296" rIns="68592" bIns="3429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8FDCF24-6A7F-4D76-85BD-49AC5FCFEB27}"/>
              </a:ext>
            </a:extLst>
          </p:cNvPr>
          <p:cNvGrpSpPr/>
          <p:nvPr/>
        </p:nvGrpSpPr>
        <p:grpSpPr>
          <a:xfrm>
            <a:off x="1528319" y="2076889"/>
            <a:ext cx="2989479" cy="535788"/>
            <a:chOff x="5163834" y="1982586"/>
            <a:chExt cx="2989479" cy="535788"/>
          </a:xfrm>
        </p:grpSpPr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B6CA8C67-D22E-4BE5-8F33-C316884F96ED}"/>
                </a:ext>
              </a:extLst>
            </p:cNvPr>
            <p:cNvSpPr/>
            <p:nvPr/>
          </p:nvSpPr>
          <p:spPr>
            <a:xfrm>
              <a:off x="5250017" y="2037492"/>
              <a:ext cx="2083656" cy="480882"/>
            </a:xfrm>
            <a:prstGeom prst="roundRect">
              <a:avLst/>
            </a:prstGeom>
            <a:solidFill>
              <a:srgbClr val="E46988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70EDAF54-0B1D-4E09-9BB4-618BC229DAA9}"/>
                </a:ext>
              </a:extLst>
            </p:cNvPr>
            <p:cNvSpPr txBox="1"/>
            <p:nvPr/>
          </p:nvSpPr>
          <p:spPr>
            <a:xfrm>
              <a:off x="5354794" y="2037492"/>
              <a:ext cx="27985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spc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A418443A-315B-4B0A-A134-81A875FA8221}"/>
                </a:ext>
              </a:extLst>
            </p:cNvPr>
            <p:cNvSpPr/>
            <p:nvPr/>
          </p:nvSpPr>
          <p:spPr>
            <a:xfrm>
              <a:off x="5163834" y="1982586"/>
              <a:ext cx="2054295" cy="443740"/>
            </a:xfrm>
            <a:prstGeom prst="roundRect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" name="文本框 18">
            <a:extLst>
              <a:ext uri="{FF2B5EF4-FFF2-40B4-BE49-F238E27FC236}">
                <a16:creationId xmlns:a16="http://schemas.microsoft.com/office/drawing/2014/main" id="{1989777F-FF85-4512-BFC9-5DEA825EF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263" y="3534754"/>
            <a:ext cx="2500469" cy="136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92" tIns="34296" rIns="68592" bIns="3429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 spc="600" dirty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</a:t>
            </a:r>
            <a:r>
              <a:rPr lang="en-US" altLang="zh-CN" sz="1200" spc="600" dirty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200" spc="600" dirty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200" spc="600" dirty="0">
              <a:solidFill>
                <a:srgbClr val="5BA7F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18">
            <a:extLst>
              <a:ext uri="{FF2B5EF4-FFF2-40B4-BE49-F238E27FC236}">
                <a16:creationId xmlns:a16="http://schemas.microsoft.com/office/drawing/2014/main" id="{4B9FBB76-8DCB-4901-B668-A5EAC1301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263" y="2932240"/>
            <a:ext cx="2500469" cy="43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92" tIns="34296" rIns="68592" bIns="3429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 spc="600" dirty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</a:t>
            </a: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8D77E201-918C-4A98-94ED-78FCCB2DB0C6}"/>
              </a:ext>
            </a:extLst>
          </p:cNvPr>
          <p:cNvGrpSpPr/>
          <p:nvPr/>
        </p:nvGrpSpPr>
        <p:grpSpPr>
          <a:xfrm>
            <a:off x="8315704" y="2126447"/>
            <a:ext cx="2989479" cy="535788"/>
            <a:chOff x="5163834" y="1982586"/>
            <a:chExt cx="2989479" cy="535788"/>
          </a:xfrm>
        </p:grpSpPr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A39FAF44-AC5A-4E9F-AF51-2CB6EF661142}"/>
                </a:ext>
              </a:extLst>
            </p:cNvPr>
            <p:cNvSpPr/>
            <p:nvPr/>
          </p:nvSpPr>
          <p:spPr>
            <a:xfrm>
              <a:off x="5250017" y="2037492"/>
              <a:ext cx="2083656" cy="480882"/>
            </a:xfrm>
            <a:prstGeom prst="roundRect">
              <a:avLst/>
            </a:prstGeom>
            <a:solidFill>
              <a:srgbClr val="5BA7FD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1F7CB499-3F07-42D2-9A35-A2AD81096E59}"/>
                </a:ext>
              </a:extLst>
            </p:cNvPr>
            <p:cNvSpPr txBox="1"/>
            <p:nvPr/>
          </p:nvSpPr>
          <p:spPr>
            <a:xfrm>
              <a:off x="5354794" y="2037492"/>
              <a:ext cx="27985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spc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41" name="矩形: 圆角 40">
              <a:extLst>
                <a:ext uri="{FF2B5EF4-FFF2-40B4-BE49-F238E27FC236}">
                  <a16:creationId xmlns:a16="http://schemas.microsoft.com/office/drawing/2014/main" id="{EAC9AA5F-0085-4DA5-B30F-A9F1D4F896B5}"/>
                </a:ext>
              </a:extLst>
            </p:cNvPr>
            <p:cNvSpPr/>
            <p:nvPr/>
          </p:nvSpPr>
          <p:spPr>
            <a:xfrm>
              <a:off x="5163834" y="1982586"/>
              <a:ext cx="2054295" cy="443740"/>
            </a:xfrm>
            <a:prstGeom prst="roundRect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79C4253C-FDE9-4108-BD82-37ECB766B381}"/>
              </a:ext>
            </a:extLst>
          </p:cNvPr>
          <p:cNvSpPr/>
          <p:nvPr/>
        </p:nvSpPr>
        <p:spPr>
          <a:xfrm>
            <a:off x="4715128" y="219403"/>
            <a:ext cx="2749472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4400" spc="600" dirty="0" smtClean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4400" spc="600" dirty="0" smtClean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4400" spc="600" dirty="0">
              <a:solidFill>
                <a:srgbClr val="5BA7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27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36" grpId="0"/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5BE20EE-C646-4547-A22C-2E465C66ED2E}"/>
              </a:ext>
            </a:extLst>
          </p:cNvPr>
          <p:cNvGrpSpPr/>
          <p:nvPr/>
        </p:nvGrpSpPr>
        <p:grpSpPr>
          <a:xfrm>
            <a:off x="472967" y="504496"/>
            <a:ext cx="11256580" cy="6127532"/>
            <a:chOff x="220717" y="178677"/>
            <a:chExt cx="11666483" cy="656896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41C37D4C-EC29-4A92-A11C-479DC0FD910B}"/>
                </a:ext>
              </a:extLst>
            </p:cNvPr>
            <p:cNvSpPr/>
            <p:nvPr/>
          </p:nvSpPr>
          <p:spPr>
            <a:xfrm>
              <a:off x="220717" y="210207"/>
              <a:ext cx="11666483" cy="6495393"/>
            </a:xfrm>
            <a:prstGeom prst="rect">
              <a:avLst/>
            </a:prstGeom>
            <a:noFill/>
            <a:ln w="76200">
              <a:solidFill>
                <a:srgbClr val="E469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F1762C02-EE63-4602-97BE-27C1CF5FCE05}"/>
                </a:ext>
              </a:extLst>
            </p:cNvPr>
            <p:cNvCxnSpPr>
              <a:stCxn id="3" idx="0"/>
            </p:cNvCxnSpPr>
            <p:nvPr/>
          </p:nvCxnSpPr>
          <p:spPr>
            <a:xfrm>
              <a:off x="6053959" y="210207"/>
              <a:ext cx="5833241" cy="0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EC1EEEBF-8E47-4421-9AF1-5E4E72B78CDD}"/>
                </a:ext>
              </a:extLst>
            </p:cNvPr>
            <p:cNvCxnSpPr/>
            <p:nvPr/>
          </p:nvCxnSpPr>
          <p:spPr>
            <a:xfrm>
              <a:off x="6053959" y="6700345"/>
              <a:ext cx="5833241" cy="0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1430F575-6974-45D9-B9A1-4957A23502BE}"/>
                </a:ext>
              </a:extLst>
            </p:cNvPr>
            <p:cNvCxnSpPr>
              <a:cxnSpLocks/>
            </p:cNvCxnSpPr>
            <p:nvPr/>
          </p:nvCxnSpPr>
          <p:spPr>
            <a:xfrm>
              <a:off x="11887200" y="178677"/>
              <a:ext cx="0" cy="6568965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DCF873BB-123D-4CB3-95E7-89C304EEF24A}"/>
              </a:ext>
            </a:extLst>
          </p:cNvPr>
          <p:cNvGrpSpPr/>
          <p:nvPr/>
        </p:nvGrpSpPr>
        <p:grpSpPr>
          <a:xfrm>
            <a:off x="937701" y="1428921"/>
            <a:ext cx="2180892" cy="133118"/>
            <a:chOff x="1205579" y="4054663"/>
            <a:chExt cx="6711828" cy="1448655"/>
          </a:xfrm>
        </p:grpSpPr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C042B898-44F8-478C-8FB7-2A7DC604A2AE}"/>
                </a:ext>
              </a:extLst>
            </p:cNvPr>
            <p:cNvSpPr/>
            <p:nvPr/>
          </p:nvSpPr>
          <p:spPr>
            <a:xfrm>
              <a:off x="1325924" y="4655997"/>
              <a:ext cx="6471138" cy="847321"/>
            </a:xfrm>
            <a:custGeom>
              <a:avLst/>
              <a:gdLst>
                <a:gd name="connsiteX0" fmla="*/ 0 w 7033846"/>
                <a:gd name="connsiteY0" fmla="*/ 538593 h 850188"/>
                <a:gd name="connsiteX1" fmla="*/ 1607736 w 7033846"/>
                <a:gd name="connsiteY1" fmla="*/ 6030 h 850188"/>
                <a:gd name="connsiteX2" fmla="*/ 2391508 w 7033846"/>
                <a:gd name="connsiteY2" fmla="*/ 850092 h 850188"/>
                <a:gd name="connsiteX3" fmla="*/ 3205424 w 7033846"/>
                <a:gd name="connsiteY3" fmla="*/ 66320 h 850188"/>
                <a:gd name="connsiteX4" fmla="*/ 4180114 w 7033846"/>
                <a:gd name="connsiteY4" fmla="*/ 769705 h 850188"/>
                <a:gd name="connsiteX5" fmla="*/ 4903595 w 7033846"/>
                <a:gd name="connsiteY5" fmla="*/ 86417 h 850188"/>
                <a:gd name="connsiteX6" fmla="*/ 5888334 w 7033846"/>
                <a:gd name="connsiteY6" fmla="*/ 809898 h 850188"/>
                <a:gd name="connsiteX7" fmla="*/ 6702250 w 7033846"/>
                <a:gd name="connsiteY7" fmla="*/ 96465 h 850188"/>
                <a:gd name="connsiteX8" fmla="*/ 7033846 w 7033846"/>
                <a:gd name="connsiteY8" fmla="*/ 66320 h 850188"/>
                <a:gd name="connsiteX0" fmla="*/ 0 w 6371023"/>
                <a:gd name="connsiteY0" fmla="*/ 606064 h 847321"/>
                <a:gd name="connsiteX1" fmla="*/ 944913 w 6371023"/>
                <a:gd name="connsiteY1" fmla="*/ 3163 h 847321"/>
                <a:gd name="connsiteX2" fmla="*/ 1728685 w 6371023"/>
                <a:gd name="connsiteY2" fmla="*/ 847225 h 847321"/>
                <a:gd name="connsiteX3" fmla="*/ 2542601 w 6371023"/>
                <a:gd name="connsiteY3" fmla="*/ 63453 h 847321"/>
                <a:gd name="connsiteX4" fmla="*/ 3517291 w 6371023"/>
                <a:gd name="connsiteY4" fmla="*/ 766838 h 847321"/>
                <a:gd name="connsiteX5" fmla="*/ 4240772 w 6371023"/>
                <a:gd name="connsiteY5" fmla="*/ 83550 h 847321"/>
                <a:gd name="connsiteX6" fmla="*/ 5225511 w 6371023"/>
                <a:gd name="connsiteY6" fmla="*/ 807031 h 847321"/>
                <a:gd name="connsiteX7" fmla="*/ 6039427 w 6371023"/>
                <a:gd name="connsiteY7" fmla="*/ 93598 h 847321"/>
                <a:gd name="connsiteX8" fmla="*/ 6371023 w 6371023"/>
                <a:gd name="connsiteY8" fmla="*/ 63453 h 84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71023" h="847321">
                  <a:moveTo>
                    <a:pt x="0" y="606064"/>
                  </a:moveTo>
                  <a:cubicBezTo>
                    <a:pt x="604575" y="313824"/>
                    <a:pt x="656799" y="-37030"/>
                    <a:pt x="944913" y="3163"/>
                  </a:cubicBezTo>
                  <a:cubicBezTo>
                    <a:pt x="1233027" y="43356"/>
                    <a:pt x="1462404" y="837177"/>
                    <a:pt x="1728685" y="847225"/>
                  </a:cubicBezTo>
                  <a:cubicBezTo>
                    <a:pt x="1994966" y="857273"/>
                    <a:pt x="2244500" y="76851"/>
                    <a:pt x="2542601" y="63453"/>
                  </a:cubicBezTo>
                  <a:cubicBezTo>
                    <a:pt x="2840702" y="50055"/>
                    <a:pt x="3234263" y="763489"/>
                    <a:pt x="3517291" y="766838"/>
                  </a:cubicBezTo>
                  <a:cubicBezTo>
                    <a:pt x="3800319" y="770187"/>
                    <a:pt x="3956069" y="76851"/>
                    <a:pt x="4240772" y="83550"/>
                  </a:cubicBezTo>
                  <a:cubicBezTo>
                    <a:pt x="4525475" y="90249"/>
                    <a:pt x="4925735" y="805356"/>
                    <a:pt x="5225511" y="807031"/>
                  </a:cubicBezTo>
                  <a:cubicBezTo>
                    <a:pt x="5525287" y="808706"/>
                    <a:pt x="5848508" y="217528"/>
                    <a:pt x="6039427" y="93598"/>
                  </a:cubicBezTo>
                  <a:cubicBezTo>
                    <a:pt x="6230346" y="-30332"/>
                    <a:pt x="6300684" y="16560"/>
                    <a:pt x="6371023" y="63453"/>
                  </a:cubicBezTo>
                </a:path>
              </a:pathLst>
            </a:custGeom>
            <a:noFill/>
            <a:ln w="76200">
              <a:solidFill>
                <a:srgbClr val="E469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46988"/>
                </a:solidFill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3F951FC2-2D0A-431A-8B77-72439B7995FA}"/>
                </a:ext>
              </a:extLst>
            </p:cNvPr>
            <p:cNvSpPr/>
            <p:nvPr/>
          </p:nvSpPr>
          <p:spPr>
            <a:xfrm>
              <a:off x="1205579" y="4514307"/>
              <a:ext cx="330413" cy="973961"/>
            </a:xfrm>
            <a:prstGeom prst="ellipse">
              <a:avLst/>
            </a:prstGeom>
            <a:solidFill>
              <a:srgbClr val="E46988"/>
            </a:solidFill>
            <a:ln>
              <a:solidFill>
                <a:srgbClr val="E469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46988"/>
                </a:solidFill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07AEF75F-B367-4628-AA8C-1AA934D9E335}"/>
                </a:ext>
              </a:extLst>
            </p:cNvPr>
            <p:cNvSpPr/>
            <p:nvPr/>
          </p:nvSpPr>
          <p:spPr>
            <a:xfrm>
              <a:off x="7546693" y="4054663"/>
              <a:ext cx="370714" cy="946624"/>
            </a:xfrm>
            <a:prstGeom prst="ellipse">
              <a:avLst/>
            </a:prstGeom>
            <a:solidFill>
              <a:srgbClr val="E46988"/>
            </a:solidFill>
            <a:ln>
              <a:solidFill>
                <a:srgbClr val="E469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46988"/>
                </a:solidFill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06556B47-187E-40F2-998C-588A5ABE88EE}"/>
              </a:ext>
            </a:extLst>
          </p:cNvPr>
          <p:cNvSpPr txBox="1"/>
          <p:nvPr/>
        </p:nvSpPr>
        <p:spPr>
          <a:xfrm>
            <a:off x="937701" y="1025181"/>
            <a:ext cx="2438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pc="600" dirty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</a:t>
            </a:r>
            <a:r>
              <a:rPr lang="zh-CN" altLang="en-US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</a:t>
            </a:r>
            <a:r>
              <a:rPr lang="zh-CN" altLang="en-US" spc="600" dirty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</a:t>
            </a:r>
            <a:r>
              <a:rPr lang="zh-CN" altLang="en-US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pc="600" dirty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</a:t>
            </a:r>
            <a:r>
              <a:rPr lang="zh-CN" altLang="en-US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8C9692D8-DDFE-411C-8E80-B0CA8A184AE1}"/>
              </a:ext>
            </a:extLst>
          </p:cNvPr>
          <p:cNvSpPr/>
          <p:nvPr/>
        </p:nvSpPr>
        <p:spPr>
          <a:xfrm>
            <a:off x="9185074" y="3275140"/>
            <a:ext cx="755650" cy="754062"/>
          </a:xfrm>
          <a:prstGeom prst="ellipse">
            <a:avLst/>
          </a:prstGeom>
          <a:solidFill>
            <a:srgbClr val="E469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A4BDB48E-8A39-4604-9E16-818CA250CDE7}"/>
              </a:ext>
            </a:extLst>
          </p:cNvPr>
          <p:cNvSpPr/>
          <p:nvPr/>
        </p:nvSpPr>
        <p:spPr>
          <a:xfrm>
            <a:off x="10861675" y="3806825"/>
            <a:ext cx="377825" cy="377825"/>
          </a:xfrm>
          <a:prstGeom prst="ellipse">
            <a:avLst/>
          </a:prstGeom>
          <a:solidFill>
            <a:srgbClr val="5BA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Impact" panose="020B0806030902050204" pitchFamily="34" charset="0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B8EAC151-2EBA-481E-B599-ABFBD5F0B306}"/>
              </a:ext>
            </a:extLst>
          </p:cNvPr>
          <p:cNvSpPr/>
          <p:nvPr/>
        </p:nvSpPr>
        <p:spPr>
          <a:xfrm>
            <a:off x="7916863" y="4213225"/>
            <a:ext cx="552450" cy="550862"/>
          </a:xfrm>
          <a:prstGeom prst="ellipse">
            <a:avLst/>
          </a:prstGeom>
          <a:solidFill>
            <a:srgbClr val="E469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Impact" panose="020B0806030902050204" pitchFamily="34" charset="0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C6E29807-633C-41D9-98D6-D12DFFD3ACAF}"/>
              </a:ext>
            </a:extLst>
          </p:cNvPr>
          <p:cNvSpPr/>
          <p:nvPr/>
        </p:nvSpPr>
        <p:spPr>
          <a:xfrm>
            <a:off x="9626600" y="1824038"/>
            <a:ext cx="804863" cy="804862"/>
          </a:xfrm>
          <a:prstGeom prst="ellipse">
            <a:avLst/>
          </a:prstGeom>
          <a:solidFill>
            <a:srgbClr val="5BA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Impact" panose="020B0806030902050204" pitchFamily="34" charset="0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58248FC5-B56F-447C-8A01-BF1913B3D666}"/>
              </a:ext>
            </a:extLst>
          </p:cNvPr>
          <p:cNvSpPr/>
          <p:nvPr/>
        </p:nvSpPr>
        <p:spPr>
          <a:xfrm>
            <a:off x="7811164" y="4213225"/>
            <a:ext cx="552450" cy="550862"/>
          </a:xfrm>
          <a:prstGeom prst="ellips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Impact" panose="020B0806030902050204" pitchFamily="34" charset="0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FA259C6B-DB6E-47B8-90C1-F0960F9589AD}"/>
              </a:ext>
            </a:extLst>
          </p:cNvPr>
          <p:cNvSpPr/>
          <p:nvPr/>
        </p:nvSpPr>
        <p:spPr>
          <a:xfrm>
            <a:off x="9332668" y="3297930"/>
            <a:ext cx="760456" cy="758270"/>
          </a:xfrm>
          <a:prstGeom prst="ellips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Impact" panose="020B0806030902050204" pitchFamily="34" charset="0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45E55944-7748-4DBE-8855-D30B7C158987}"/>
              </a:ext>
            </a:extLst>
          </p:cNvPr>
          <p:cNvSpPr/>
          <p:nvPr/>
        </p:nvSpPr>
        <p:spPr>
          <a:xfrm>
            <a:off x="9519367" y="1809241"/>
            <a:ext cx="760456" cy="758270"/>
          </a:xfrm>
          <a:prstGeom prst="ellips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Impact" panose="020B0806030902050204" pitchFamily="34" charset="0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51419C83-232F-4B9E-9395-7CFE10976FD0}"/>
              </a:ext>
            </a:extLst>
          </p:cNvPr>
          <p:cNvSpPr/>
          <p:nvPr/>
        </p:nvSpPr>
        <p:spPr>
          <a:xfrm>
            <a:off x="10794968" y="3725069"/>
            <a:ext cx="430211" cy="428974"/>
          </a:xfrm>
          <a:prstGeom prst="ellips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Impact" panose="020B0806030902050204" pitchFamily="34" charset="0"/>
            </a:endParaRPr>
          </a:p>
        </p:txBody>
      </p:sp>
      <p:sp>
        <p:nvSpPr>
          <p:cNvPr id="22" name="文本框 18">
            <a:extLst>
              <a:ext uri="{FF2B5EF4-FFF2-40B4-BE49-F238E27FC236}">
                <a16:creationId xmlns:a16="http://schemas.microsoft.com/office/drawing/2014/main" id="{9138BA71-5FEB-42CF-91F3-5C95E8A2D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621" y="3518487"/>
            <a:ext cx="2500469" cy="136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92" tIns="34296" rIns="68592" bIns="3429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</a:t>
            </a:r>
            <a:r>
              <a:rPr lang="en-US" altLang="zh-CN" sz="1200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200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200" spc="600" dirty="0">
              <a:solidFill>
                <a:srgbClr val="E469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18">
            <a:extLst>
              <a:ext uri="{FF2B5EF4-FFF2-40B4-BE49-F238E27FC236}">
                <a16:creationId xmlns:a16="http://schemas.microsoft.com/office/drawing/2014/main" id="{8051E343-2DB1-4A40-8C3A-DC074322C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621" y="2915973"/>
            <a:ext cx="2500469" cy="43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92" tIns="34296" rIns="68592" bIns="3429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53B4CCB5-7966-4529-9A5E-2547B054D9A3}"/>
              </a:ext>
            </a:extLst>
          </p:cNvPr>
          <p:cNvGrpSpPr/>
          <p:nvPr/>
        </p:nvGrpSpPr>
        <p:grpSpPr>
          <a:xfrm>
            <a:off x="1786062" y="2110180"/>
            <a:ext cx="2989479" cy="535788"/>
            <a:chOff x="5163834" y="1982586"/>
            <a:chExt cx="2989479" cy="535788"/>
          </a:xfrm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C3F3C992-98F8-4AA8-A457-B90D260EB24D}"/>
                </a:ext>
              </a:extLst>
            </p:cNvPr>
            <p:cNvSpPr/>
            <p:nvPr/>
          </p:nvSpPr>
          <p:spPr>
            <a:xfrm>
              <a:off x="5250017" y="2037492"/>
              <a:ext cx="2083656" cy="480882"/>
            </a:xfrm>
            <a:prstGeom prst="roundRect">
              <a:avLst/>
            </a:prstGeom>
            <a:solidFill>
              <a:srgbClr val="E46988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539B2EA5-0579-430D-A800-778C60927B4C}"/>
                </a:ext>
              </a:extLst>
            </p:cNvPr>
            <p:cNvSpPr txBox="1"/>
            <p:nvPr/>
          </p:nvSpPr>
          <p:spPr>
            <a:xfrm>
              <a:off x="5354794" y="2037492"/>
              <a:ext cx="27985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spc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77B69018-702B-46D4-95D0-63A698A9C3CA}"/>
                </a:ext>
              </a:extLst>
            </p:cNvPr>
            <p:cNvSpPr/>
            <p:nvPr/>
          </p:nvSpPr>
          <p:spPr>
            <a:xfrm>
              <a:off x="5163834" y="1982586"/>
              <a:ext cx="2054295" cy="443740"/>
            </a:xfrm>
            <a:prstGeom prst="roundRect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文本框 18">
            <a:extLst>
              <a:ext uri="{FF2B5EF4-FFF2-40B4-BE49-F238E27FC236}">
                <a16:creationId xmlns:a16="http://schemas.microsoft.com/office/drawing/2014/main" id="{3A31427A-CC97-479C-B76B-1CC471B7C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3184" y="4444521"/>
            <a:ext cx="2500469" cy="136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92" tIns="34296" rIns="68592" bIns="3429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 spc="600" dirty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</a:t>
            </a:r>
            <a:r>
              <a:rPr lang="en-US" altLang="zh-CN" sz="1200" spc="600" dirty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200" spc="600" dirty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200" spc="600" dirty="0">
              <a:solidFill>
                <a:srgbClr val="5BA7F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18">
            <a:extLst>
              <a:ext uri="{FF2B5EF4-FFF2-40B4-BE49-F238E27FC236}">
                <a16:creationId xmlns:a16="http://schemas.microsoft.com/office/drawing/2014/main" id="{BE31A2B4-C7AA-4DE4-BD8C-884088660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3184" y="3842007"/>
            <a:ext cx="2500469" cy="43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92" tIns="34296" rIns="68592" bIns="3429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 spc="600" dirty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3B0C2F9F-ECE4-400A-84BA-CB55DF273457}"/>
              </a:ext>
            </a:extLst>
          </p:cNvPr>
          <p:cNvGrpSpPr/>
          <p:nvPr/>
        </p:nvGrpSpPr>
        <p:grpSpPr>
          <a:xfrm>
            <a:off x="4821625" y="3036214"/>
            <a:ext cx="2989479" cy="535788"/>
            <a:chOff x="5163834" y="1982586"/>
            <a:chExt cx="2989479" cy="535788"/>
          </a:xfrm>
        </p:grpSpPr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B253AC46-DD43-4CD3-B275-D4FA286087EB}"/>
                </a:ext>
              </a:extLst>
            </p:cNvPr>
            <p:cNvSpPr/>
            <p:nvPr/>
          </p:nvSpPr>
          <p:spPr>
            <a:xfrm>
              <a:off x="5250017" y="2037492"/>
              <a:ext cx="2083656" cy="480882"/>
            </a:xfrm>
            <a:prstGeom prst="roundRect">
              <a:avLst/>
            </a:prstGeom>
            <a:solidFill>
              <a:srgbClr val="5BA7FD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0F2F8497-1F55-477F-B78E-2839D4758284}"/>
                </a:ext>
              </a:extLst>
            </p:cNvPr>
            <p:cNvSpPr txBox="1"/>
            <p:nvPr/>
          </p:nvSpPr>
          <p:spPr>
            <a:xfrm>
              <a:off x="5354794" y="2037492"/>
              <a:ext cx="27985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spc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id="{EDD6DA9D-C0DB-466C-8C95-C6FF02080193}"/>
                </a:ext>
              </a:extLst>
            </p:cNvPr>
            <p:cNvSpPr/>
            <p:nvPr/>
          </p:nvSpPr>
          <p:spPr>
            <a:xfrm>
              <a:off x="5163834" y="1982586"/>
              <a:ext cx="2054295" cy="443740"/>
            </a:xfrm>
            <a:prstGeom prst="roundRect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id="{79C4253C-FDE9-4108-BD82-37ECB766B381}"/>
              </a:ext>
            </a:extLst>
          </p:cNvPr>
          <p:cNvSpPr/>
          <p:nvPr/>
        </p:nvSpPr>
        <p:spPr>
          <a:xfrm>
            <a:off x="4715128" y="219403"/>
            <a:ext cx="2749472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4400" spc="600" dirty="0" smtClean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4400" spc="600" dirty="0" smtClean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4400" spc="600" dirty="0">
              <a:solidFill>
                <a:srgbClr val="5BA7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16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8" grpId="0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CCE9A29F-500F-4F18-A662-D049B74D6155}"/>
              </a:ext>
            </a:extLst>
          </p:cNvPr>
          <p:cNvCxnSpPr/>
          <p:nvPr/>
        </p:nvCxnSpPr>
        <p:spPr>
          <a:xfrm>
            <a:off x="10340267" y="176432"/>
            <a:ext cx="0" cy="1315137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E8665F9C-F534-454D-AB98-E95B5919AFA6}"/>
              </a:ext>
            </a:extLst>
          </p:cNvPr>
          <p:cNvGrpSpPr/>
          <p:nvPr/>
        </p:nvGrpSpPr>
        <p:grpSpPr>
          <a:xfrm>
            <a:off x="-1140878" y="-602301"/>
            <a:ext cx="3417506" cy="7785510"/>
            <a:chOff x="1" y="-602301"/>
            <a:chExt cx="3417506" cy="778551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E3702A2-7D31-4D70-9BFB-A88F5847968A}"/>
                </a:ext>
              </a:extLst>
            </p:cNvPr>
            <p:cNvSpPr/>
            <p:nvPr/>
          </p:nvSpPr>
          <p:spPr>
            <a:xfrm>
              <a:off x="1" y="0"/>
              <a:ext cx="3305328" cy="6877370"/>
            </a:xfrm>
            <a:prstGeom prst="rect">
              <a:avLst/>
            </a:prstGeom>
            <a:solidFill>
              <a:srgbClr val="5BA7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61A7548F-37D7-40E5-B10B-B43503211FAC}"/>
                </a:ext>
              </a:extLst>
            </p:cNvPr>
            <p:cNvGrpSpPr/>
            <p:nvPr/>
          </p:nvGrpSpPr>
          <p:grpSpPr>
            <a:xfrm>
              <a:off x="2041287" y="-602301"/>
              <a:ext cx="1376220" cy="7785510"/>
              <a:chOff x="1634836" y="-138546"/>
              <a:chExt cx="1376220" cy="7939203"/>
            </a:xfrm>
          </p:grpSpPr>
          <p:grpSp>
            <p:nvGrpSpPr>
              <p:cNvPr id="33" name="组合 32">
                <a:extLst>
                  <a:ext uri="{FF2B5EF4-FFF2-40B4-BE49-F238E27FC236}">
                    <a16:creationId xmlns:a16="http://schemas.microsoft.com/office/drawing/2014/main" id="{DF36B792-8EF5-464C-A6E4-630C40E548FE}"/>
                  </a:ext>
                </a:extLst>
              </p:cNvPr>
              <p:cNvGrpSpPr/>
              <p:nvPr/>
            </p:nvGrpSpPr>
            <p:grpSpPr>
              <a:xfrm>
                <a:off x="1634836" y="-138546"/>
                <a:ext cx="1376220" cy="4878447"/>
                <a:chOff x="1279235" y="455822"/>
                <a:chExt cx="1376220" cy="4878447"/>
              </a:xfrm>
            </p:grpSpPr>
            <p:grpSp>
              <p:nvGrpSpPr>
                <p:cNvPr id="19" name="组合 18">
                  <a:extLst>
                    <a:ext uri="{FF2B5EF4-FFF2-40B4-BE49-F238E27FC236}">
                      <a16:creationId xmlns:a16="http://schemas.microsoft.com/office/drawing/2014/main" id="{D18856F5-DB07-46AE-AB92-CC813A7F1B2C}"/>
                    </a:ext>
                  </a:extLst>
                </p:cNvPr>
                <p:cNvGrpSpPr/>
                <p:nvPr/>
              </p:nvGrpSpPr>
              <p:grpSpPr>
                <a:xfrm>
                  <a:off x="1279236" y="455822"/>
                  <a:ext cx="1376219" cy="2579417"/>
                  <a:chOff x="1279236" y="455822"/>
                  <a:chExt cx="1376219" cy="2579417"/>
                </a:xfrm>
              </p:grpSpPr>
              <p:cxnSp>
                <p:nvCxnSpPr>
                  <p:cNvPr id="6" name="直接连接符 5">
                    <a:extLst>
                      <a:ext uri="{FF2B5EF4-FFF2-40B4-BE49-F238E27FC236}">
                        <a16:creationId xmlns:a16="http://schemas.microsoft.com/office/drawing/2014/main" id="{CE65FEC2-2202-47DD-9255-7FCB2E6F8F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455822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直接连接符 7">
                    <a:extLst>
                      <a:ext uri="{FF2B5EF4-FFF2-40B4-BE49-F238E27FC236}">
                        <a16:creationId xmlns:a16="http://schemas.microsoft.com/office/drawing/2014/main" id="{C1AEF1FE-5521-4389-8F4B-19FC089E60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647408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直接连接符 8">
                    <a:extLst>
                      <a:ext uri="{FF2B5EF4-FFF2-40B4-BE49-F238E27FC236}">
                        <a16:creationId xmlns:a16="http://schemas.microsoft.com/office/drawing/2014/main" id="{265FE013-B835-49F8-9D6D-527FCD22F22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838994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直接连接符 9">
                    <a:extLst>
                      <a:ext uri="{FF2B5EF4-FFF2-40B4-BE49-F238E27FC236}">
                        <a16:creationId xmlns:a16="http://schemas.microsoft.com/office/drawing/2014/main" id="{36C95174-6104-490B-82AF-FDBABD7DFA7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1030580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直接连接符 10">
                    <a:extLst>
                      <a:ext uri="{FF2B5EF4-FFF2-40B4-BE49-F238E27FC236}">
                        <a16:creationId xmlns:a16="http://schemas.microsoft.com/office/drawing/2014/main" id="{600C2197-A4E9-49C5-AD43-BD00F210302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1222166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直接连接符 11">
                    <a:extLst>
                      <a:ext uri="{FF2B5EF4-FFF2-40B4-BE49-F238E27FC236}">
                        <a16:creationId xmlns:a16="http://schemas.microsoft.com/office/drawing/2014/main" id="{F7E9AC4F-87BD-4356-98DA-4088A64FC9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1413752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直接连接符 12">
                    <a:extLst>
                      <a:ext uri="{FF2B5EF4-FFF2-40B4-BE49-F238E27FC236}">
                        <a16:creationId xmlns:a16="http://schemas.microsoft.com/office/drawing/2014/main" id="{61B514B6-3DD6-46B7-973F-363748B973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1605338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直接连接符 13">
                    <a:extLst>
                      <a:ext uri="{FF2B5EF4-FFF2-40B4-BE49-F238E27FC236}">
                        <a16:creationId xmlns:a16="http://schemas.microsoft.com/office/drawing/2014/main" id="{124E0C2E-9B22-4AD5-B9C8-E151FC0D0E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1796924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直接连接符 14">
                    <a:extLst>
                      <a:ext uri="{FF2B5EF4-FFF2-40B4-BE49-F238E27FC236}">
                        <a16:creationId xmlns:a16="http://schemas.microsoft.com/office/drawing/2014/main" id="{5D6B0417-0735-4BF2-9E6C-EE74A517FAA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1988510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直接连接符 15">
                    <a:extLst>
                      <a:ext uri="{FF2B5EF4-FFF2-40B4-BE49-F238E27FC236}">
                        <a16:creationId xmlns:a16="http://schemas.microsoft.com/office/drawing/2014/main" id="{9744C9A9-C7F8-4000-828D-8D0E9E15AE2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2180096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直接连接符 16">
                    <a:extLst>
                      <a:ext uri="{FF2B5EF4-FFF2-40B4-BE49-F238E27FC236}">
                        <a16:creationId xmlns:a16="http://schemas.microsoft.com/office/drawing/2014/main" id="{00295B45-AA40-49AB-B317-7463054FED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2371682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直接连接符 17">
                    <a:extLst>
                      <a:ext uri="{FF2B5EF4-FFF2-40B4-BE49-F238E27FC236}">
                        <a16:creationId xmlns:a16="http://schemas.microsoft.com/office/drawing/2014/main" id="{B2BBD97B-DA2F-4D04-ACB6-F02262071B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6" y="2563266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" name="组合 19">
                  <a:extLst>
                    <a:ext uri="{FF2B5EF4-FFF2-40B4-BE49-F238E27FC236}">
                      <a16:creationId xmlns:a16="http://schemas.microsoft.com/office/drawing/2014/main" id="{9F409729-B0A8-4A91-8528-EEA3CCCBC45C}"/>
                    </a:ext>
                  </a:extLst>
                </p:cNvPr>
                <p:cNvGrpSpPr/>
                <p:nvPr/>
              </p:nvGrpSpPr>
              <p:grpSpPr>
                <a:xfrm>
                  <a:off x="1279235" y="2754852"/>
                  <a:ext cx="1376219" cy="2579417"/>
                  <a:chOff x="1279236" y="455822"/>
                  <a:chExt cx="1376219" cy="2579417"/>
                </a:xfrm>
              </p:grpSpPr>
              <p:cxnSp>
                <p:nvCxnSpPr>
                  <p:cNvPr id="21" name="直接连接符 20">
                    <a:extLst>
                      <a:ext uri="{FF2B5EF4-FFF2-40B4-BE49-F238E27FC236}">
                        <a16:creationId xmlns:a16="http://schemas.microsoft.com/office/drawing/2014/main" id="{87E9BEA5-90CF-4E8B-B049-DEE8D673963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455822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直接连接符 21">
                    <a:extLst>
                      <a:ext uri="{FF2B5EF4-FFF2-40B4-BE49-F238E27FC236}">
                        <a16:creationId xmlns:a16="http://schemas.microsoft.com/office/drawing/2014/main" id="{5F1563B9-867C-4081-987C-CBCA2F5DFC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647408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接连接符 22">
                    <a:extLst>
                      <a:ext uri="{FF2B5EF4-FFF2-40B4-BE49-F238E27FC236}">
                        <a16:creationId xmlns:a16="http://schemas.microsoft.com/office/drawing/2014/main" id="{13D91698-D227-4E57-958B-56F8B310E1F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838994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接连接符 23">
                    <a:extLst>
                      <a:ext uri="{FF2B5EF4-FFF2-40B4-BE49-F238E27FC236}">
                        <a16:creationId xmlns:a16="http://schemas.microsoft.com/office/drawing/2014/main" id="{C4041BE9-9B68-488E-9206-698355B6257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1030580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接连接符 24">
                    <a:extLst>
                      <a:ext uri="{FF2B5EF4-FFF2-40B4-BE49-F238E27FC236}">
                        <a16:creationId xmlns:a16="http://schemas.microsoft.com/office/drawing/2014/main" id="{6B29AD6C-2352-4622-A4CA-431669F301F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1222166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直接连接符 25">
                    <a:extLst>
                      <a:ext uri="{FF2B5EF4-FFF2-40B4-BE49-F238E27FC236}">
                        <a16:creationId xmlns:a16="http://schemas.microsoft.com/office/drawing/2014/main" id="{D63CA54D-FE44-4545-AE09-4003656DC9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1413752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直接连接符 26">
                    <a:extLst>
                      <a:ext uri="{FF2B5EF4-FFF2-40B4-BE49-F238E27FC236}">
                        <a16:creationId xmlns:a16="http://schemas.microsoft.com/office/drawing/2014/main" id="{27F0546C-DEA2-455A-A6A6-D3D0C99E7C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1605338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直接连接符 27">
                    <a:extLst>
                      <a:ext uri="{FF2B5EF4-FFF2-40B4-BE49-F238E27FC236}">
                        <a16:creationId xmlns:a16="http://schemas.microsoft.com/office/drawing/2014/main" id="{5A990AD6-405F-414B-BAB7-55CE3B687C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1796924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直接连接符 28">
                    <a:extLst>
                      <a:ext uri="{FF2B5EF4-FFF2-40B4-BE49-F238E27FC236}">
                        <a16:creationId xmlns:a16="http://schemas.microsoft.com/office/drawing/2014/main" id="{16019D53-B5FE-4294-9AE7-35CB560703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1988510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直接连接符 29">
                    <a:extLst>
                      <a:ext uri="{FF2B5EF4-FFF2-40B4-BE49-F238E27FC236}">
                        <a16:creationId xmlns:a16="http://schemas.microsoft.com/office/drawing/2014/main" id="{C360FA5B-6401-406F-B94C-77D1C5D7D3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2180096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直接连接符 30">
                    <a:extLst>
                      <a:ext uri="{FF2B5EF4-FFF2-40B4-BE49-F238E27FC236}">
                        <a16:creationId xmlns:a16="http://schemas.microsoft.com/office/drawing/2014/main" id="{81EC9D24-872B-4967-A29D-247024639F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2371682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直接连接符 31">
                    <a:extLst>
                      <a:ext uri="{FF2B5EF4-FFF2-40B4-BE49-F238E27FC236}">
                        <a16:creationId xmlns:a16="http://schemas.microsoft.com/office/drawing/2014/main" id="{C8C44DCA-7ADB-459F-90BC-903F855392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6" y="2563266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4" name="组合 33">
                <a:extLst>
                  <a:ext uri="{FF2B5EF4-FFF2-40B4-BE49-F238E27FC236}">
                    <a16:creationId xmlns:a16="http://schemas.microsoft.com/office/drawing/2014/main" id="{913EAC91-03A4-408D-8D68-6150F698A07E}"/>
                  </a:ext>
                </a:extLst>
              </p:cNvPr>
              <p:cNvGrpSpPr/>
              <p:nvPr/>
            </p:nvGrpSpPr>
            <p:grpSpPr>
              <a:xfrm>
                <a:off x="1634837" y="4454896"/>
                <a:ext cx="1376219" cy="3345761"/>
                <a:chOff x="1279236" y="455822"/>
                <a:chExt cx="1376219" cy="3345761"/>
              </a:xfrm>
            </p:grpSpPr>
            <p:grpSp>
              <p:nvGrpSpPr>
                <p:cNvPr id="35" name="组合 34">
                  <a:extLst>
                    <a:ext uri="{FF2B5EF4-FFF2-40B4-BE49-F238E27FC236}">
                      <a16:creationId xmlns:a16="http://schemas.microsoft.com/office/drawing/2014/main" id="{62F450D3-B5DD-4544-B3E1-66DB89066CD4}"/>
                    </a:ext>
                  </a:extLst>
                </p:cNvPr>
                <p:cNvGrpSpPr/>
                <p:nvPr/>
              </p:nvGrpSpPr>
              <p:grpSpPr>
                <a:xfrm>
                  <a:off x="1279236" y="455822"/>
                  <a:ext cx="1376219" cy="2579417"/>
                  <a:chOff x="1279236" y="455822"/>
                  <a:chExt cx="1376219" cy="2579417"/>
                </a:xfrm>
              </p:grpSpPr>
              <p:cxnSp>
                <p:nvCxnSpPr>
                  <p:cNvPr id="49" name="直接连接符 48">
                    <a:extLst>
                      <a:ext uri="{FF2B5EF4-FFF2-40B4-BE49-F238E27FC236}">
                        <a16:creationId xmlns:a16="http://schemas.microsoft.com/office/drawing/2014/main" id="{C781CD2C-4192-45B9-A268-F931BBF5B69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455822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直接连接符 49">
                    <a:extLst>
                      <a:ext uri="{FF2B5EF4-FFF2-40B4-BE49-F238E27FC236}">
                        <a16:creationId xmlns:a16="http://schemas.microsoft.com/office/drawing/2014/main" id="{D0D80925-5A45-4CAC-9BE2-3DC6236870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647408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直接连接符 50">
                    <a:extLst>
                      <a:ext uri="{FF2B5EF4-FFF2-40B4-BE49-F238E27FC236}">
                        <a16:creationId xmlns:a16="http://schemas.microsoft.com/office/drawing/2014/main" id="{76392961-1BD4-4B72-98EF-C5D7BDCA3F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838994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直接连接符 51">
                    <a:extLst>
                      <a:ext uri="{FF2B5EF4-FFF2-40B4-BE49-F238E27FC236}">
                        <a16:creationId xmlns:a16="http://schemas.microsoft.com/office/drawing/2014/main" id="{BAFB80E4-D930-49E6-B858-F95D7F83F0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1030580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直接连接符 52">
                    <a:extLst>
                      <a:ext uri="{FF2B5EF4-FFF2-40B4-BE49-F238E27FC236}">
                        <a16:creationId xmlns:a16="http://schemas.microsoft.com/office/drawing/2014/main" id="{A0C23F9C-AC09-43CD-BBDD-C18273FB79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1222166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直接连接符 53">
                    <a:extLst>
                      <a:ext uri="{FF2B5EF4-FFF2-40B4-BE49-F238E27FC236}">
                        <a16:creationId xmlns:a16="http://schemas.microsoft.com/office/drawing/2014/main" id="{3AC47590-23A1-4C24-B0E9-CC369C76FD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1413752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直接连接符 54">
                    <a:extLst>
                      <a:ext uri="{FF2B5EF4-FFF2-40B4-BE49-F238E27FC236}">
                        <a16:creationId xmlns:a16="http://schemas.microsoft.com/office/drawing/2014/main" id="{8155C0E6-8218-406D-A465-2F34051E257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1605338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直接连接符 55">
                    <a:extLst>
                      <a:ext uri="{FF2B5EF4-FFF2-40B4-BE49-F238E27FC236}">
                        <a16:creationId xmlns:a16="http://schemas.microsoft.com/office/drawing/2014/main" id="{5CE9A112-F98E-48F6-8901-FAB7133ED8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1796924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直接连接符 56">
                    <a:extLst>
                      <a:ext uri="{FF2B5EF4-FFF2-40B4-BE49-F238E27FC236}">
                        <a16:creationId xmlns:a16="http://schemas.microsoft.com/office/drawing/2014/main" id="{474F1B51-CC20-4264-9192-5923DDA12C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1988510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直接连接符 57">
                    <a:extLst>
                      <a:ext uri="{FF2B5EF4-FFF2-40B4-BE49-F238E27FC236}">
                        <a16:creationId xmlns:a16="http://schemas.microsoft.com/office/drawing/2014/main" id="{19E3D3C1-0933-428A-81BC-3229785371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2180096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直接连接符 58">
                    <a:extLst>
                      <a:ext uri="{FF2B5EF4-FFF2-40B4-BE49-F238E27FC236}">
                        <a16:creationId xmlns:a16="http://schemas.microsoft.com/office/drawing/2014/main" id="{0A270691-8015-4540-836D-F43A228C11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2371682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直接连接符 59">
                    <a:extLst>
                      <a:ext uri="{FF2B5EF4-FFF2-40B4-BE49-F238E27FC236}">
                        <a16:creationId xmlns:a16="http://schemas.microsoft.com/office/drawing/2014/main" id="{0C28185D-85D0-4748-BBFD-99F7280292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6" y="2563266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6" name="组合 35">
                  <a:extLst>
                    <a:ext uri="{FF2B5EF4-FFF2-40B4-BE49-F238E27FC236}">
                      <a16:creationId xmlns:a16="http://schemas.microsoft.com/office/drawing/2014/main" id="{A3596CB5-781F-4F58-B980-8FF81F2CD7CF}"/>
                    </a:ext>
                  </a:extLst>
                </p:cNvPr>
                <p:cNvGrpSpPr/>
                <p:nvPr/>
              </p:nvGrpSpPr>
              <p:grpSpPr>
                <a:xfrm>
                  <a:off x="1279236" y="2754852"/>
                  <a:ext cx="1376218" cy="1046731"/>
                  <a:chOff x="1279237" y="455822"/>
                  <a:chExt cx="1376218" cy="1046731"/>
                </a:xfrm>
              </p:grpSpPr>
              <p:cxnSp>
                <p:nvCxnSpPr>
                  <p:cNvPr id="37" name="直接连接符 36">
                    <a:extLst>
                      <a:ext uri="{FF2B5EF4-FFF2-40B4-BE49-F238E27FC236}">
                        <a16:creationId xmlns:a16="http://schemas.microsoft.com/office/drawing/2014/main" id="{629BF8F7-520E-44E7-8861-6D8338E1CC2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455822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直接连接符 37">
                    <a:extLst>
                      <a:ext uri="{FF2B5EF4-FFF2-40B4-BE49-F238E27FC236}">
                        <a16:creationId xmlns:a16="http://schemas.microsoft.com/office/drawing/2014/main" id="{D17485F6-CF24-4367-BE67-5F52AB56BF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647408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直接连接符 38">
                    <a:extLst>
                      <a:ext uri="{FF2B5EF4-FFF2-40B4-BE49-F238E27FC236}">
                        <a16:creationId xmlns:a16="http://schemas.microsoft.com/office/drawing/2014/main" id="{7E6E9B9C-ADDB-4AAD-946C-6EC8DFA847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838994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直接连接符 39">
                    <a:extLst>
                      <a:ext uri="{FF2B5EF4-FFF2-40B4-BE49-F238E27FC236}">
                        <a16:creationId xmlns:a16="http://schemas.microsoft.com/office/drawing/2014/main" id="{2C8F2235-A935-47D9-8520-0A67BD381A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79237" y="1030580"/>
                    <a:ext cx="1376218" cy="471973"/>
                  </a:xfrm>
                  <a:prstGeom prst="line">
                    <a:avLst/>
                  </a:prstGeom>
                  <a:ln w="762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492EC812-DD39-4286-A80A-9AC49C7EDEFD}"/>
                </a:ext>
              </a:extLst>
            </p:cNvPr>
            <p:cNvSpPr/>
            <p:nvPr/>
          </p:nvSpPr>
          <p:spPr>
            <a:xfrm>
              <a:off x="1910089" y="0"/>
              <a:ext cx="156026" cy="6858000"/>
            </a:xfrm>
            <a:prstGeom prst="rect">
              <a:avLst/>
            </a:prstGeom>
            <a:solidFill>
              <a:srgbClr val="5BA7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5" name="图片 64">
            <a:extLst>
              <a:ext uri="{FF2B5EF4-FFF2-40B4-BE49-F238E27FC236}">
                <a16:creationId xmlns:a16="http://schemas.microsoft.com/office/drawing/2014/main" id="{7B44748F-1765-44A4-8153-65D37E829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3727" y="3888095"/>
            <a:ext cx="3404958" cy="2556305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39873453-A43D-48CF-8CF4-33BCA3BA2B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835" y="-134181"/>
            <a:ext cx="2636265" cy="2740279"/>
          </a:xfrm>
          <a:prstGeom prst="rect">
            <a:avLst/>
          </a:prstGeom>
        </p:spPr>
      </p:pic>
      <p:sp>
        <p:nvSpPr>
          <p:cNvPr id="68" name="椭圆 67">
            <a:extLst>
              <a:ext uri="{FF2B5EF4-FFF2-40B4-BE49-F238E27FC236}">
                <a16:creationId xmlns:a16="http://schemas.microsoft.com/office/drawing/2014/main" id="{55FF8AF6-DCFC-47BC-B383-68493E83E8E1}"/>
              </a:ext>
            </a:extLst>
          </p:cNvPr>
          <p:cNvSpPr/>
          <p:nvPr/>
        </p:nvSpPr>
        <p:spPr>
          <a:xfrm>
            <a:off x="8056334" y="5584027"/>
            <a:ext cx="459221" cy="459221"/>
          </a:xfrm>
          <a:prstGeom prst="ellipse">
            <a:avLst/>
          </a:prstGeom>
          <a:solidFill>
            <a:srgbClr val="5BA7FD"/>
          </a:solidFill>
          <a:ln w="1047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D0DB035D-8039-49EC-A9D3-0EFCABC23BE8}"/>
              </a:ext>
            </a:extLst>
          </p:cNvPr>
          <p:cNvCxnSpPr/>
          <p:nvPr/>
        </p:nvCxnSpPr>
        <p:spPr>
          <a:xfrm>
            <a:off x="11708070" y="1065419"/>
            <a:ext cx="0" cy="1315137"/>
          </a:xfrm>
          <a:prstGeom prst="line">
            <a:avLst/>
          </a:prstGeom>
          <a:ln w="920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椭圆 77">
            <a:extLst>
              <a:ext uri="{FF2B5EF4-FFF2-40B4-BE49-F238E27FC236}">
                <a16:creationId xmlns:a16="http://schemas.microsoft.com/office/drawing/2014/main" id="{B3D6FAAF-64C1-4265-A502-6E7A656EB139}"/>
              </a:ext>
            </a:extLst>
          </p:cNvPr>
          <p:cNvSpPr/>
          <p:nvPr/>
        </p:nvSpPr>
        <p:spPr>
          <a:xfrm>
            <a:off x="10674383" y="5153547"/>
            <a:ext cx="615236" cy="615236"/>
          </a:xfrm>
          <a:prstGeom prst="ellipse">
            <a:avLst/>
          </a:prstGeom>
          <a:noFill/>
          <a:ln w="1809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C4ADB7FC-431D-4364-B551-A18C377E030C}"/>
              </a:ext>
            </a:extLst>
          </p:cNvPr>
          <p:cNvSpPr txBox="1"/>
          <p:nvPr/>
        </p:nvSpPr>
        <p:spPr>
          <a:xfrm>
            <a:off x="4714658" y="2663071"/>
            <a:ext cx="5156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dirty="0" smtClean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</a:t>
            </a:r>
            <a:r>
              <a:rPr lang="zh-CN" altLang="en-US" sz="5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您的聆听</a:t>
            </a:r>
            <a:endParaRPr lang="zh-CN" altLang="en-US" sz="5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椭圆 81">
            <a:extLst>
              <a:ext uri="{FF2B5EF4-FFF2-40B4-BE49-F238E27FC236}">
                <a16:creationId xmlns:a16="http://schemas.microsoft.com/office/drawing/2014/main" id="{9D546446-34CC-4F34-B7D3-ACD250F644F6}"/>
              </a:ext>
            </a:extLst>
          </p:cNvPr>
          <p:cNvSpPr/>
          <p:nvPr/>
        </p:nvSpPr>
        <p:spPr>
          <a:xfrm>
            <a:off x="7041842" y="875711"/>
            <a:ext cx="288106" cy="28810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椭圆 82">
            <a:extLst>
              <a:ext uri="{FF2B5EF4-FFF2-40B4-BE49-F238E27FC236}">
                <a16:creationId xmlns:a16="http://schemas.microsoft.com/office/drawing/2014/main" id="{FC7B563E-8A76-4C9E-8D76-9AFA2A2851C2}"/>
              </a:ext>
            </a:extLst>
          </p:cNvPr>
          <p:cNvSpPr/>
          <p:nvPr/>
        </p:nvSpPr>
        <p:spPr>
          <a:xfrm>
            <a:off x="9643789" y="1364890"/>
            <a:ext cx="176509" cy="17650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椭圆 83">
            <a:extLst>
              <a:ext uri="{FF2B5EF4-FFF2-40B4-BE49-F238E27FC236}">
                <a16:creationId xmlns:a16="http://schemas.microsoft.com/office/drawing/2014/main" id="{1843F30F-DA77-4E8B-A28E-C7273E37F5AB}"/>
              </a:ext>
            </a:extLst>
          </p:cNvPr>
          <p:cNvSpPr/>
          <p:nvPr/>
        </p:nvSpPr>
        <p:spPr>
          <a:xfrm>
            <a:off x="6397013" y="5105455"/>
            <a:ext cx="176509" cy="17650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A8AF0958-6EB4-43E5-9EB2-480D1A399901}"/>
              </a:ext>
            </a:extLst>
          </p:cNvPr>
          <p:cNvCxnSpPr>
            <a:cxnSpLocks/>
          </p:cNvCxnSpPr>
          <p:nvPr/>
        </p:nvCxnSpPr>
        <p:spPr>
          <a:xfrm>
            <a:off x="10603793" y="1566414"/>
            <a:ext cx="0" cy="582724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5899E068-CA5D-4899-BF83-5AB79D825E88}"/>
              </a:ext>
            </a:extLst>
          </p:cNvPr>
          <p:cNvCxnSpPr>
            <a:cxnSpLocks/>
          </p:cNvCxnSpPr>
          <p:nvPr/>
        </p:nvCxnSpPr>
        <p:spPr>
          <a:xfrm>
            <a:off x="3658521" y="173656"/>
            <a:ext cx="0" cy="582724"/>
          </a:xfrm>
          <a:prstGeom prst="line">
            <a:avLst/>
          </a:prstGeom>
          <a:ln w="130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>
            <a:extLst>
              <a:ext uri="{FF2B5EF4-FFF2-40B4-BE49-F238E27FC236}">
                <a16:creationId xmlns:a16="http://schemas.microsoft.com/office/drawing/2014/main" id="{4C49169B-6743-4792-9EE8-DEDDEFCDEC5E}"/>
              </a:ext>
            </a:extLst>
          </p:cNvPr>
          <p:cNvCxnSpPr>
            <a:cxnSpLocks/>
          </p:cNvCxnSpPr>
          <p:nvPr/>
        </p:nvCxnSpPr>
        <p:spPr>
          <a:xfrm flipH="1">
            <a:off x="4782099" y="3702275"/>
            <a:ext cx="1469417" cy="0"/>
          </a:xfrm>
          <a:prstGeom prst="line">
            <a:avLst/>
          </a:prstGeom>
          <a:ln w="130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椭圆 87">
            <a:extLst>
              <a:ext uri="{FF2B5EF4-FFF2-40B4-BE49-F238E27FC236}">
                <a16:creationId xmlns:a16="http://schemas.microsoft.com/office/drawing/2014/main" id="{E5A0C724-6741-4D57-BEE6-4C1D4D075872}"/>
              </a:ext>
            </a:extLst>
          </p:cNvPr>
          <p:cNvSpPr/>
          <p:nvPr/>
        </p:nvSpPr>
        <p:spPr>
          <a:xfrm>
            <a:off x="5957344" y="1841257"/>
            <a:ext cx="176509" cy="17650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H="1" flipV="1">
            <a:off x="8760903" y="4931288"/>
            <a:ext cx="1678499" cy="138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3105759" y="2606098"/>
            <a:ext cx="1436823" cy="1185364"/>
            <a:chOff x="3105759" y="2606098"/>
            <a:chExt cx="1436823" cy="1185364"/>
          </a:xfrm>
        </p:grpSpPr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id="{2DE594BE-F5C6-4B3B-8BBE-8B4E715DB94E}"/>
                </a:ext>
              </a:extLst>
            </p:cNvPr>
            <p:cNvCxnSpPr>
              <a:cxnSpLocks/>
            </p:cNvCxnSpPr>
            <p:nvPr/>
          </p:nvCxnSpPr>
          <p:spPr>
            <a:xfrm>
              <a:off x="3105759" y="2884127"/>
              <a:ext cx="0" cy="903791"/>
            </a:xfrm>
            <a:prstGeom prst="line">
              <a:avLst/>
            </a:prstGeom>
            <a:ln w="130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9" name="Picture 2" descr="C:\Users\Maibenben\Desktop\3f7711615478899ab8a92f5fb23efbfa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3118459" y="2606098"/>
              <a:ext cx="1424123" cy="1185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3320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000">
        <p14:switch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8" grpId="0" animBg="1"/>
      <p:bldP spid="79" grpId="0"/>
      <p:bldP spid="82" grpId="0" animBg="1"/>
      <p:bldP spid="83" grpId="0" animBg="1"/>
      <p:bldP spid="84" grpId="0" animBg="1"/>
      <p:bldP spid="8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7CD1E60F-6C71-4B5D-88EE-EB17B8FAE930}"/>
              </a:ext>
            </a:extLst>
          </p:cNvPr>
          <p:cNvGrpSpPr/>
          <p:nvPr/>
        </p:nvGrpSpPr>
        <p:grpSpPr>
          <a:xfrm>
            <a:off x="472967" y="504496"/>
            <a:ext cx="11256580" cy="6127532"/>
            <a:chOff x="220717" y="178677"/>
            <a:chExt cx="11666483" cy="6568965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928BA5A0-4209-4A25-8E49-96AA5087D682}"/>
                </a:ext>
              </a:extLst>
            </p:cNvPr>
            <p:cNvSpPr/>
            <p:nvPr/>
          </p:nvSpPr>
          <p:spPr>
            <a:xfrm>
              <a:off x="220717" y="210207"/>
              <a:ext cx="11666483" cy="6495393"/>
            </a:xfrm>
            <a:prstGeom prst="rect">
              <a:avLst/>
            </a:prstGeom>
            <a:noFill/>
            <a:ln w="76200">
              <a:solidFill>
                <a:srgbClr val="E469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61837A1F-6C8F-4B73-AA1F-E632310205F3}"/>
                </a:ext>
              </a:extLst>
            </p:cNvPr>
            <p:cNvCxnSpPr>
              <a:stCxn id="2" idx="0"/>
            </p:cNvCxnSpPr>
            <p:nvPr/>
          </p:nvCxnSpPr>
          <p:spPr>
            <a:xfrm>
              <a:off x="6053959" y="210207"/>
              <a:ext cx="5833241" cy="0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93C66ECC-AE72-4B73-A3F2-E17E372DF798}"/>
                </a:ext>
              </a:extLst>
            </p:cNvPr>
            <p:cNvCxnSpPr/>
            <p:nvPr/>
          </p:nvCxnSpPr>
          <p:spPr>
            <a:xfrm>
              <a:off x="6053959" y="6700345"/>
              <a:ext cx="5833241" cy="0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460C1144-9A6A-456A-9EDC-8AD4D1C10508}"/>
                </a:ext>
              </a:extLst>
            </p:cNvPr>
            <p:cNvCxnSpPr>
              <a:cxnSpLocks/>
            </p:cNvCxnSpPr>
            <p:nvPr/>
          </p:nvCxnSpPr>
          <p:spPr>
            <a:xfrm>
              <a:off x="11887200" y="178677"/>
              <a:ext cx="0" cy="6568965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文本框 78">
            <a:extLst>
              <a:ext uri="{FF2B5EF4-FFF2-40B4-BE49-F238E27FC236}">
                <a16:creationId xmlns:a16="http://schemas.microsoft.com/office/drawing/2014/main" id="{C4ADB7FC-431D-4364-B551-A18C377E030C}"/>
              </a:ext>
            </a:extLst>
          </p:cNvPr>
          <p:cNvSpPr txBox="1"/>
          <p:nvPr/>
        </p:nvSpPr>
        <p:spPr>
          <a:xfrm>
            <a:off x="4288562" y="2898739"/>
            <a:ext cx="6048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spc="3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</a:t>
            </a:r>
            <a:r>
              <a:rPr lang="zh-CN" altLang="en-US" sz="48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</a:p>
        </p:txBody>
      </p:sp>
      <p:pic>
        <p:nvPicPr>
          <p:cNvPr id="72" name="Picture 2" descr="C:\Users\Maibenben\Desktop\3f7711615478899ab8a92f5fb23efbf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087716" y="2335993"/>
            <a:ext cx="1980427" cy="164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CCE9A29F-500F-4F18-A662-D049B74D6155}"/>
              </a:ext>
            </a:extLst>
          </p:cNvPr>
          <p:cNvCxnSpPr/>
          <p:nvPr/>
        </p:nvCxnSpPr>
        <p:spPr>
          <a:xfrm>
            <a:off x="10034790" y="1109347"/>
            <a:ext cx="0" cy="844174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图片 56">
            <a:extLst>
              <a:ext uri="{FF2B5EF4-FFF2-40B4-BE49-F238E27FC236}">
                <a16:creationId xmlns:a16="http://schemas.microsoft.com/office/drawing/2014/main" id="{39873453-A43D-48CF-8CF4-33BCA3BA2B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825" y="732170"/>
            <a:ext cx="1597598" cy="1758959"/>
          </a:xfrm>
          <a:prstGeom prst="rect">
            <a:avLst/>
          </a:prstGeom>
        </p:spPr>
      </p:pic>
      <p:sp>
        <p:nvSpPr>
          <p:cNvPr id="68" name="椭圆 67">
            <a:extLst>
              <a:ext uri="{FF2B5EF4-FFF2-40B4-BE49-F238E27FC236}">
                <a16:creationId xmlns:a16="http://schemas.microsoft.com/office/drawing/2014/main" id="{FC7B563E-8A76-4C9E-8D76-9AFA2A2851C2}"/>
              </a:ext>
            </a:extLst>
          </p:cNvPr>
          <p:cNvSpPr/>
          <p:nvPr/>
        </p:nvSpPr>
        <p:spPr>
          <a:xfrm>
            <a:off x="9567410" y="1872207"/>
            <a:ext cx="118449" cy="11329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2DE594BE-F5C6-4B3B-8BBE-8B4E715DB94E}"/>
              </a:ext>
            </a:extLst>
          </p:cNvPr>
          <p:cNvCxnSpPr>
            <a:cxnSpLocks/>
          </p:cNvCxnSpPr>
          <p:nvPr/>
        </p:nvCxnSpPr>
        <p:spPr>
          <a:xfrm>
            <a:off x="11000258" y="1587338"/>
            <a:ext cx="0" cy="903791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4C49169B-6743-4792-9EE8-DEDDEFCDEC5E}"/>
              </a:ext>
            </a:extLst>
          </p:cNvPr>
          <p:cNvCxnSpPr>
            <a:cxnSpLocks/>
          </p:cNvCxnSpPr>
          <p:nvPr/>
        </p:nvCxnSpPr>
        <p:spPr>
          <a:xfrm flipH="1">
            <a:off x="1043399" y="5488473"/>
            <a:ext cx="878761" cy="0"/>
          </a:xfrm>
          <a:prstGeom prst="line">
            <a:avLst/>
          </a:prstGeom>
          <a:ln w="1016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D3D70430-C8B6-4D1F-950E-F2BFC1547C73}"/>
              </a:ext>
            </a:extLst>
          </p:cNvPr>
          <p:cNvGrpSpPr/>
          <p:nvPr/>
        </p:nvGrpSpPr>
        <p:grpSpPr>
          <a:xfrm flipH="1">
            <a:off x="10335477" y="5523403"/>
            <a:ext cx="810359" cy="709830"/>
            <a:chOff x="2093519" y="2429272"/>
            <a:chExt cx="2307859" cy="1936555"/>
          </a:xfrm>
        </p:grpSpPr>
        <p:sp>
          <p:nvSpPr>
            <p:cNvPr id="74" name="矩形 59">
              <a:extLst>
                <a:ext uri="{FF2B5EF4-FFF2-40B4-BE49-F238E27FC236}">
                  <a16:creationId xmlns:a16="http://schemas.microsoft.com/office/drawing/2014/main" id="{2C1D6128-8E86-4B6C-8529-B577B5C4C381}"/>
                </a:ext>
              </a:extLst>
            </p:cNvPr>
            <p:cNvSpPr/>
            <p:nvPr/>
          </p:nvSpPr>
          <p:spPr>
            <a:xfrm rot="20747512">
              <a:off x="2093519" y="2457131"/>
              <a:ext cx="2053719" cy="814320"/>
            </a:xfrm>
            <a:custGeom>
              <a:avLst/>
              <a:gdLst>
                <a:gd name="connsiteX0" fmla="*/ 0 w 1725214"/>
                <a:gd name="connsiteY0" fmla="*/ 0 h 1725214"/>
                <a:gd name="connsiteX1" fmla="*/ 1725214 w 1725214"/>
                <a:gd name="connsiteY1" fmla="*/ 0 h 1725214"/>
                <a:gd name="connsiteX2" fmla="*/ 1725214 w 1725214"/>
                <a:gd name="connsiteY2" fmla="*/ 1725214 h 1725214"/>
                <a:gd name="connsiteX3" fmla="*/ 0 w 1725214"/>
                <a:gd name="connsiteY3" fmla="*/ 1725214 h 1725214"/>
                <a:gd name="connsiteX4" fmla="*/ 0 w 1725214"/>
                <a:gd name="connsiteY4" fmla="*/ 0 h 1725214"/>
                <a:gd name="connsiteX0" fmla="*/ 100484 w 1725214"/>
                <a:gd name="connsiteY0" fmla="*/ 271305 h 1725214"/>
                <a:gd name="connsiteX1" fmla="*/ 1725214 w 1725214"/>
                <a:gd name="connsiteY1" fmla="*/ 0 h 1725214"/>
                <a:gd name="connsiteX2" fmla="*/ 1725214 w 1725214"/>
                <a:gd name="connsiteY2" fmla="*/ 1725214 h 1725214"/>
                <a:gd name="connsiteX3" fmla="*/ 0 w 1725214"/>
                <a:gd name="connsiteY3" fmla="*/ 1725214 h 1725214"/>
                <a:gd name="connsiteX4" fmla="*/ 100484 w 1725214"/>
                <a:gd name="connsiteY4" fmla="*/ 271305 h 1725214"/>
                <a:gd name="connsiteX0" fmla="*/ 0 w 1624730"/>
                <a:gd name="connsiteY0" fmla="*/ 271305 h 1765407"/>
                <a:gd name="connsiteX1" fmla="*/ 1624730 w 1624730"/>
                <a:gd name="connsiteY1" fmla="*/ 0 h 1765407"/>
                <a:gd name="connsiteX2" fmla="*/ 1624730 w 1624730"/>
                <a:gd name="connsiteY2" fmla="*/ 1725214 h 1765407"/>
                <a:gd name="connsiteX3" fmla="*/ 321547 w 1624730"/>
                <a:gd name="connsiteY3" fmla="*/ 1765407 h 1765407"/>
                <a:gd name="connsiteX4" fmla="*/ 0 w 1624730"/>
                <a:gd name="connsiteY4" fmla="*/ 271305 h 1765407"/>
                <a:gd name="connsiteX0" fmla="*/ 0 w 2006567"/>
                <a:gd name="connsiteY0" fmla="*/ 271305 h 1765407"/>
                <a:gd name="connsiteX1" fmla="*/ 1624730 w 2006567"/>
                <a:gd name="connsiteY1" fmla="*/ 0 h 1765407"/>
                <a:gd name="connsiteX2" fmla="*/ 2006567 w 2006567"/>
                <a:gd name="connsiteY2" fmla="*/ 1544343 h 1765407"/>
                <a:gd name="connsiteX3" fmla="*/ 321547 w 2006567"/>
                <a:gd name="connsiteY3" fmla="*/ 1765407 h 1765407"/>
                <a:gd name="connsiteX4" fmla="*/ 0 w 2006567"/>
                <a:gd name="connsiteY4" fmla="*/ 271305 h 1765407"/>
                <a:gd name="connsiteX0" fmla="*/ 0 w 1896035"/>
                <a:gd name="connsiteY0" fmla="*/ 442127 h 1765407"/>
                <a:gd name="connsiteX1" fmla="*/ 1514198 w 1896035"/>
                <a:gd name="connsiteY1" fmla="*/ 0 h 1765407"/>
                <a:gd name="connsiteX2" fmla="*/ 1896035 w 1896035"/>
                <a:gd name="connsiteY2" fmla="*/ 1544343 h 1765407"/>
                <a:gd name="connsiteX3" fmla="*/ 211015 w 1896035"/>
                <a:gd name="connsiteY3" fmla="*/ 1765407 h 1765407"/>
                <a:gd name="connsiteX4" fmla="*/ 0 w 1896035"/>
                <a:gd name="connsiteY4" fmla="*/ 442127 h 1765407"/>
                <a:gd name="connsiteX0" fmla="*/ 0 w 1835620"/>
                <a:gd name="connsiteY0" fmla="*/ 612904 h 1765407"/>
                <a:gd name="connsiteX1" fmla="*/ 1453783 w 1835620"/>
                <a:gd name="connsiteY1" fmla="*/ 0 h 1765407"/>
                <a:gd name="connsiteX2" fmla="*/ 1835620 w 1835620"/>
                <a:gd name="connsiteY2" fmla="*/ 1544343 h 1765407"/>
                <a:gd name="connsiteX3" fmla="*/ 150600 w 1835620"/>
                <a:gd name="connsiteY3" fmla="*/ 1765407 h 1765407"/>
                <a:gd name="connsiteX4" fmla="*/ 0 w 1835620"/>
                <a:gd name="connsiteY4" fmla="*/ 612904 h 1765407"/>
                <a:gd name="connsiteX0" fmla="*/ 0 w 1894067"/>
                <a:gd name="connsiteY0" fmla="*/ 598106 h 1765407"/>
                <a:gd name="connsiteX1" fmla="*/ 1512230 w 1894067"/>
                <a:gd name="connsiteY1" fmla="*/ 0 h 1765407"/>
                <a:gd name="connsiteX2" fmla="*/ 1894067 w 1894067"/>
                <a:gd name="connsiteY2" fmla="*/ 1544343 h 1765407"/>
                <a:gd name="connsiteX3" fmla="*/ 209047 w 1894067"/>
                <a:gd name="connsiteY3" fmla="*/ 1765407 h 1765407"/>
                <a:gd name="connsiteX4" fmla="*/ 0 w 1894067"/>
                <a:gd name="connsiteY4" fmla="*/ 598106 h 1765407"/>
                <a:gd name="connsiteX0" fmla="*/ 27452 w 1921519"/>
                <a:gd name="connsiteY0" fmla="*/ 598106 h 1798818"/>
                <a:gd name="connsiteX1" fmla="*/ 1539682 w 1921519"/>
                <a:gd name="connsiteY1" fmla="*/ 0 h 1798818"/>
                <a:gd name="connsiteX2" fmla="*/ 1921519 w 1921519"/>
                <a:gd name="connsiteY2" fmla="*/ 1544343 h 1798818"/>
                <a:gd name="connsiteX3" fmla="*/ 0 w 1921519"/>
                <a:gd name="connsiteY3" fmla="*/ 1798818 h 1798818"/>
                <a:gd name="connsiteX4" fmla="*/ 27452 w 1921519"/>
                <a:gd name="connsiteY4" fmla="*/ 598106 h 1798818"/>
                <a:gd name="connsiteX0" fmla="*/ 27452 w 1659258"/>
                <a:gd name="connsiteY0" fmla="*/ 598106 h 1798818"/>
                <a:gd name="connsiteX1" fmla="*/ 1539682 w 1659258"/>
                <a:gd name="connsiteY1" fmla="*/ 0 h 1798818"/>
                <a:gd name="connsiteX2" fmla="*/ 1659258 w 1659258"/>
                <a:gd name="connsiteY2" fmla="*/ 1229172 h 1798818"/>
                <a:gd name="connsiteX3" fmla="*/ 0 w 1659258"/>
                <a:gd name="connsiteY3" fmla="*/ 1798818 h 1798818"/>
                <a:gd name="connsiteX4" fmla="*/ 27452 w 1659258"/>
                <a:gd name="connsiteY4" fmla="*/ 598106 h 1798818"/>
                <a:gd name="connsiteX0" fmla="*/ 27452 w 1659258"/>
                <a:gd name="connsiteY0" fmla="*/ 598107 h 1798819"/>
                <a:gd name="connsiteX1" fmla="*/ 1539682 w 1659258"/>
                <a:gd name="connsiteY1" fmla="*/ 0 h 1798819"/>
                <a:gd name="connsiteX2" fmla="*/ 1659258 w 1659258"/>
                <a:gd name="connsiteY2" fmla="*/ 1229173 h 1798819"/>
                <a:gd name="connsiteX3" fmla="*/ 0 w 1659258"/>
                <a:gd name="connsiteY3" fmla="*/ 1798819 h 1798819"/>
                <a:gd name="connsiteX4" fmla="*/ 27452 w 1659258"/>
                <a:gd name="connsiteY4" fmla="*/ 598107 h 1798819"/>
                <a:gd name="connsiteX0" fmla="*/ 27452 w 1539682"/>
                <a:gd name="connsiteY0" fmla="*/ 598107 h 1798819"/>
                <a:gd name="connsiteX1" fmla="*/ 1539682 w 1539682"/>
                <a:gd name="connsiteY1" fmla="*/ 0 h 1798819"/>
                <a:gd name="connsiteX2" fmla="*/ 1456791 w 1539682"/>
                <a:gd name="connsiteY2" fmla="*/ 1291930 h 1798819"/>
                <a:gd name="connsiteX3" fmla="*/ 0 w 1539682"/>
                <a:gd name="connsiteY3" fmla="*/ 1798819 h 1798819"/>
                <a:gd name="connsiteX4" fmla="*/ 27452 w 1539682"/>
                <a:gd name="connsiteY4" fmla="*/ 598107 h 1798819"/>
                <a:gd name="connsiteX0" fmla="*/ 27452 w 1456791"/>
                <a:gd name="connsiteY0" fmla="*/ 215370 h 1416082"/>
                <a:gd name="connsiteX1" fmla="*/ 872567 w 1456791"/>
                <a:gd name="connsiteY1" fmla="*/ 0 h 1416082"/>
                <a:gd name="connsiteX2" fmla="*/ 1456791 w 1456791"/>
                <a:gd name="connsiteY2" fmla="*/ 909193 h 1416082"/>
                <a:gd name="connsiteX3" fmla="*/ 0 w 1456791"/>
                <a:gd name="connsiteY3" fmla="*/ 1416082 h 1416082"/>
                <a:gd name="connsiteX4" fmla="*/ 27452 w 1456791"/>
                <a:gd name="connsiteY4" fmla="*/ 215370 h 1416082"/>
                <a:gd name="connsiteX0" fmla="*/ 0 w 2573805"/>
                <a:gd name="connsiteY0" fmla="*/ 861358 h 1416082"/>
                <a:gd name="connsiteX1" fmla="*/ 1989581 w 2573805"/>
                <a:gd name="connsiteY1" fmla="*/ 0 h 1416082"/>
                <a:gd name="connsiteX2" fmla="*/ 2573805 w 2573805"/>
                <a:gd name="connsiteY2" fmla="*/ 909193 h 1416082"/>
                <a:gd name="connsiteX3" fmla="*/ 1117014 w 2573805"/>
                <a:gd name="connsiteY3" fmla="*/ 1416082 h 1416082"/>
                <a:gd name="connsiteX4" fmla="*/ 0 w 2573805"/>
                <a:gd name="connsiteY4" fmla="*/ 861358 h 1416082"/>
                <a:gd name="connsiteX0" fmla="*/ 0 w 2573805"/>
                <a:gd name="connsiteY0" fmla="*/ 454199 h 1008923"/>
                <a:gd name="connsiteX1" fmla="*/ 1276569 w 2573805"/>
                <a:gd name="connsiteY1" fmla="*/ 0 h 1008923"/>
                <a:gd name="connsiteX2" fmla="*/ 2573805 w 2573805"/>
                <a:gd name="connsiteY2" fmla="*/ 502034 h 1008923"/>
                <a:gd name="connsiteX3" fmla="*/ 1117014 w 2573805"/>
                <a:gd name="connsiteY3" fmla="*/ 1008923 h 1008923"/>
                <a:gd name="connsiteX4" fmla="*/ 0 w 2573805"/>
                <a:gd name="connsiteY4" fmla="*/ 454199 h 100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3805" h="1008923">
                  <a:moveTo>
                    <a:pt x="0" y="454199"/>
                  </a:moveTo>
                  <a:lnTo>
                    <a:pt x="1276569" y="0"/>
                  </a:lnTo>
                  <a:lnTo>
                    <a:pt x="2573805" y="502034"/>
                  </a:lnTo>
                  <a:lnTo>
                    <a:pt x="1117014" y="1008923"/>
                  </a:lnTo>
                  <a:lnTo>
                    <a:pt x="0" y="454199"/>
                  </a:lnTo>
                  <a:close/>
                </a:path>
              </a:pathLst>
            </a:custGeom>
            <a:solidFill>
              <a:srgbClr val="E469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 59">
              <a:extLst>
                <a:ext uri="{FF2B5EF4-FFF2-40B4-BE49-F238E27FC236}">
                  <a16:creationId xmlns:a16="http://schemas.microsoft.com/office/drawing/2014/main" id="{BFF3820D-5DA5-44A3-B017-D5D8DC0DC96C}"/>
                </a:ext>
              </a:extLst>
            </p:cNvPr>
            <p:cNvSpPr/>
            <p:nvPr/>
          </p:nvSpPr>
          <p:spPr>
            <a:xfrm rot="20747512">
              <a:off x="3216963" y="2728608"/>
              <a:ext cx="1184415" cy="1515037"/>
            </a:xfrm>
            <a:custGeom>
              <a:avLst/>
              <a:gdLst>
                <a:gd name="connsiteX0" fmla="*/ 0 w 1725214"/>
                <a:gd name="connsiteY0" fmla="*/ 0 h 1725214"/>
                <a:gd name="connsiteX1" fmla="*/ 1725214 w 1725214"/>
                <a:gd name="connsiteY1" fmla="*/ 0 h 1725214"/>
                <a:gd name="connsiteX2" fmla="*/ 1725214 w 1725214"/>
                <a:gd name="connsiteY2" fmla="*/ 1725214 h 1725214"/>
                <a:gd name="connsiteX3" fmla="*/ 0 w 1725214"/>
                <a:gd name="connsiteY3" fmla="*/ 1725214 h 1725214"/>
                <a:gd name="connsiteX4" fmla="*/ 0 w 1725214"/>
                <a:gd name="connsiteY4" fmla="*/ 0 h 1725214"/>
                <a:gd name="connsiteX0" fmla="*/ 100484 w 1725214"/>
                <a:gd name="connsiteY0" fmla="*/ 271305 h 1725214"/>
                <a:gd name="connsiteX1" fmla="*/ 1725214 w 1725214"/>
                <a:gd name="connsiteY1" fmla="*/ 0 h 1725214"/>
                <a:gd name="connsiteX2" fmla="*/ 1725214 w 1725214"/>
                <a:gd name="connsiteY2" fmla="*/ 1725214 h 1725214"/>
                <a:gd name="connsiteX3" fmla="*/ 0 w 1725214"/>
                <a:gd name="connsiteY3" fmla="*/ 1725214 h 1725214"/>
                <a:gd name="connsiteX4" fmla="*/ 100484 w 1725214"/>
                <a:gd name="connsiteY4" fmla="*/ 271305 h 1725214"/>
                <a:gd name="connsiteX0" fmla="*/ 0 w 1624730"/>
                <a:gd name="connsiteY0" fmla="*/ 271305 h 1765407"/>
                <a:gd name="connsiteX1" fmla="*/ 1624730 w 1624730"/>
                <a:gd name="connsiteY1" fmla="*/ 0 h 1765407"/>
                <a:gd name="connsiteX2" fmla="*/ 1624730 w 1624730"/>
                <a:gd name="connsiteY2" fmla="*/ 1725214 h 1765407"/>
                <a:gd name="connsiteX3" fmla="*/ 321547 w 1624730"/>
                <a:gd name="connsiteY3" fmla="*/ 1765407 h 1765407"/>
                <a:gd name="connsiteX4" fmla="*/ 0 w 1624730"/>
                <a:gd name="connsiteY4" fmla="*/ 271305 h 1765407"/>
                <a:gd name="connsiteX0" fmla="*/ 0 w 2006567"/>
                <a:gd name="connsiteY0" fmla="*/ 271305 h 1765407"/>
                <a:gd name="connsiteX1" fmla="*/ 1624730 w 2006567"/>
                <a:gd name="connsiteY1" fmla="*/ 0 h 1765407"/>
                <a:gd name="connsiteX2" fmla="*/ 2006567 w 2006567"/>
                <a:gd name="connsiteY2" fmla="*/ 1544343 h 1765407"/>
                <a:gd name="connsiteX3" fmla="*/ 321547 w 2006567"/>
                <a:gd name="connsiteY3" fmla="*/ 1765407 h 1765407"/>
                <a:gd name="connsiteX4" fmla="*/ 0 w 2006567"/>
                <a:gd name="connsiteY4" fmla="*/ 271305 h 1765407"/>
                <a:gd name="connsiteX0" fmla="*/ 0 w 1896035"/>
                <a:gd name="connsiteY0" fmla="*/ 442127 h 1765407"/>
                <a:gd name="connsiteX1" fmla="*/ 1514198 w 1896035"/>
                <a:gd name="connsiteY1" fmla="*/ 0 h 1765407"/>
                <a:gd name="connsiteX2" fmla="*/ 1896035 w 1896035"/>
                <a:gd name="connsiteY2" fmla="*/ 1544343 h 1765407"/>
                <a:gd name="connsiteX3" fmla="*/ 211015 w 1896035"/>
                <a:gd name="connsiteY3" fmla="*/ 1765407 h 1765407"/>
                <a:gd name="connsiteX4" fmla="*/ 0 w 1896035"/>
                <a:gd name="connsiteY4" fmla="*/ 442127 h 1765407"/>
                <a:gd name="connsiteX0" fmla="*/ 0 w 1835620"/>
                <a:gd name="connsiteY0" fmla="*/ 612904 h 1765407"/>
                <a:gd name="connsiteX1" fmla="*/ 1453783 w 1835620"/>
                <a:gd name="connsiteY1" fmla="*/ 0 h 1765407"/>
                <a:gd name="connsiteX2" fmla="*/ 1835620 w 1835620"/>
                <a:gd name="connsiteY2" fmla="*/ 1544343 h 1765407"/>
                <a:gd name="connsiteX3" fmla="*/ 150600 w 1835620"/>
                <a:gd name="connsiteY3" fmla="*/ 1765407 h 1765407"/>
                <a:gd name="connsiteX4" fmla="*/ 0 w 1835620"/>
                <a:gd name="connsiteY4" fmla="*/ 612904 h 1765407"/>
                <a:gd name="connsiteX0" fmla="*/ 0 w 1894067"/>
                <a:gd name="connsiteY0" fmla="*/ 598106 h 1765407"/>
                <a:gd name="connsiteX1" fmla="*/ 1512230 w 1894067"/>
                <a:gd name="connsiteY1" fmla="*/ 0 h 1765407"/>
                <a:gd name="connsiteX2" fmla="*/ 1894067 w 1894067"/>
                <a:gd name="connsiteY2" fmla="*/ 1544343 h 1765407"/>
                <a:gd name="connsiteX3" fmla="*/ 209047 w 1894067"/>
                <a:gd name="connsiteY3" fmla="*/ 1765407 h 1765407"/>
                <a:gd name="connsiteX4" fmla="*/ 0 w 1894067"/>
                <a:gd name="connsiteY4" fmla="*/ 598106 h 1765407"/>
                <a:gd name="connsiteX0" fmla="*/ 27452 w 1921519"/>
                <a:gd name="connsiteY0" fmla="*/ 598106 h 1798818"/>
                <a:gd name="connsiteX1" fmla="*/ 1539682 w 1921519"/>
                <a:gd name="connsiteY1" fmla="*/ 0 h 1798818"/>
                <a:gd name="connsiteX2" fmla="*/ 1921519 w 1921519"/>
                <a:gd name="connsiteY2" fmla="*/ 1544343 h 1798818"/>
                <a:gd name="connsiteX3" fmla="*/ 0 w 1921519"/>
                <a:gd name="connsiteY3" fmla="*/ 1798818 h 1798818"/>
                <a:gd name="connsiteX4" fmla="*/ 27452 w 1921519"/>
                <a:gd name="connsiteY4" fmla="*/ 598106 h 1798818"/>
                <a:gd name="connsiteX0" fmla="*/ 27452 w 1659258"/>
                <a:gd name="connsiteY0" fmla="*/ 598106 h 1798818"/>
                <a:gd name="connsiteX1" fmla="*/ 1539682 w 1659258"/>
                <a:gd name="connsiteY1" fmla="*/ 0 h 1798818"/>
                <a:gd name="connsiteX2" fmla="*/ 1659258 w 1659258"/>
                <a:gd name="connsiteY2" fmla="*/ 1229172 h 1798818"/>
                <a:gd name="connsiteX3" fmla="*/ 0 w 1659258"/>
                <a:gd name="connsiteY3" fmla="*/ 1798818 h 1798818"/>
                <a:gd name="connsiteX4" fmla="*/ 27452 w 1659258"/>
                <a:gd name="connsiteY4" fmla="*/ 598106 h 1798818"/>
                <a:gd name="connsiteX0" fmla="*/ 27452 w 1659258"/>
                <a:gd name="connsiteY0" fmla="*/ 598107 h 1798819"/>
                <a:gd name="connsiteX1" fmla="*/ 1539682 w 1659258"/>
                <a:gd name="connsiteY1" fmla="*/ 0 h 1798819"/>
                <a:gd name="connsiteX2" fmla="*/ 1659258 w 1659258"/>
                <a:gd name="connsiteY2" fmla="*/ 1229173 h 1798819"/>
                <a:gd name="connsiteX3" fmla="*/ 0 w 1659258"/>
                <a:gd name="connsiteY3" fmla="*/ 1798819 h 1798819"/>
                <a:gd name="connsiteX4" fmla="*/ 27452 w 1659258"/>
                <a:gd name="connsiteY4" fmla="*/ 598107 h 1798819"/>
                <a:gd name="connsiteX0" fmla="*/ 27452 w 1539682"/>
                <a:gd name="connsiteY0" fmla="*/ 598107 h 1798819"/>
                <a:gd name="connsiteX1" fmla="*/ 1539682 w 1539682"/>
                <a:gd name="connsiteY1" fmla="*/ 0 h 1798819"/>
                <a:gd name="connsiteX2" fmla="*/ 1456791 w 1539682"/>
                <a:gd name="connsiteY2" fmla="*/ 1291930 h 1798819"/>
                <a:gd name="connsiteX3" fmla="*/ 0 w 1539682"/>
                <a:gd name="connsiteY3" fmla="*/ 1798819 h 1798819"/>
                <a:gd name="connsiteX4" fmla="*/ 27452 w 1539682"/>
                <a:gd name="connsiteY4" fmla="*/ 598107 h 1798819"/>
                <a:gd name="connsiteX0" fmla="*/ 27452 w 1484356"/>
                <a:gd name="connsiteY0" fmla="*/ 494624 h 1695336"/>
                <a:gd name="connsiteX1" fmla="*/ 1484357 w 1484356"/>
                <a:gd name="connsiteY1" fmla="*/ 0 h 1695336"/>
                <a:gd name="connsiteX2" fmla="*/ 1456791 w 1484356"/>
                <a:gd name="connsiteY2" fmla="*/ 1188447 h 1695336"/>
                <a:gd name="connsiteX3" fmla="*/ 0 w 1484356"/>
                <a:gd name="connsiteY3" fmla="*/ 1695336 h 1695336"/>
                <a:gd name="connsiteX4" fmla="*/ 27452 w 1484356"/>
                <a:gd name="connsiteY4" fmla="*/ 494624 h 1695336"/>
                <a:gd name="connsiteX0" fmla="*/ 27452 w 1484357"/>
                <a:gd name="connsiteY0" fmla="*/ 494624 h 1695336"/>
                <a:gd name="connsiteX1" fmla="*/ 1484357 w 1484357"/>
                <a:gd name="connsiteY1" fmla="*/ 0 h 1695336"/>
                <a:gd name="connsiteX2" fmla="*/ 1312921 w 1484357"/>
                <a:gd name="connsiteY2" fmla="*/ 1283512 h 1695336"/>
                <a:gd name="connsiteX3" fmla="*/ 0 w 1484357"/>
                <a:gd name="connsiteY3" fmla="*/ 1695336 h 1695336"/>
                <a:gd name="connsiteX4" fmla="*/ 27452 w 1484357"/>
                <a:gd name="connsiteY4" fmla="*/ 494624 h 169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4357" h="1695336">
                  <a:moveTo>
                    <a:pt x="27452" y="494624"/>
                  </a:moveTo>
                  <a:lnTo>
                    <a:pt x="1484357" y="0"/>
                  </a:lnTo>
                  <a:lnTo>
                    <a:pt x="1312921" y="1283512"/>
                  </a:lnTo>
                  <a:lnTo>
                    <a:pt x="0" y="1695336"/>
                  </a:lnTo>
                  <a:lnTo>
                    <a:pt x="27452" y="494624"/>
                  </a:lnTo>
                  <a:close/>
                </a:path>
              </a:pathLst>
            </a:custGeom>
            <a:solidFill>
              <a:srgbClr val="5BA7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4" name="组合 93">
              <a:extLst>
                <a:ext uri="{FF2B5EF4-FFF2-40B4-BE49-F238E27FC236}">
                  <a16:creationId xmlns:a16="http://schemas.microsoft.com/office/drawing/2014/main" id="{ADA3776D-72F2-4794-B3BE-CB582A66E68C}"/>
                </a:ext>
              </a:extLst>
            </p:cNvPr>
            <p:cNvGrpSpPr/>
            <p:nvPr/>
          </p:nvGrpSpPr>
          <p:grpSpPr>
            <a:xfrm>
              <a:off x="2145225" y="2429272"/>
              <a:ext cx="2159875" cy="1936555"/>
              <a:chOff x="1855077" y="1545017"/>
              <a:chExt cx="2159875" cy="1936555"/>
            </a:xfrm>
          </p:grpSpPr>
          <p:cxnSp>
            <p:nvCxnSpPr>
              <p:cNvPr id="95" name="直接连接符 94">
                <a:extLst>
                  <a:ext uri="{FF2B5EF4-FFF2-40B4-BE49-F238E27FC236}">
                    <a16:creationId xmlns:a16="http://schemas.microsoft.com/office/drawing/2014/main" id="{731DF9BA-5ADC-4B72-B727-4B0520D7C658}"/>
                  </a:ext>
                </a:extLst>
              </p:cNvPr>
              <p:cNvCxnSpPr/>
              <p:nvPr/>
            </p:nvCxnSpPr>
            <p:spPr>
              <a:xfrm flipH="1">
                <a:off x="2827283" y="1702676"/>
                <a:ext cx="1008993" cy="725214"/>
              </a:xfrm>
              <a:prstGeom prst="line">
                <a:avLst/>
              </a:prstGeom>
              <a:ln>
                <a:solidFill>
                  <a:srgbClr val="91E0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>
                <a:extLst>
                  <a:ext uri="{FF2B5EF4-FFF2-40B4-BE49-F238E27FC236}">
                    <a16:creationId xmlns:a16="http://schemas.microsoft.com/office/drawing/2014/main" id="{97360245-18C3-4375-AA83-B8C813D356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7282" y="2427890"/>
                <a:ext cx="227285" cy="1053682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>
                <a:extLst>
                  <a:ext uri="{FF2B5EF4-FFF2-40B4-BE49-F238E27FC236}">
                    <a16:creationId xmlns:a16="http://schemas.microsoft.com/office/drawing/2014/main" id="{096BFD69-6380-4D7E-B059-77DA07C4F7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36276" y="1702676"/>
                <a:ext cx="178675" cy="1135469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>
                <a:extLst>
                  <a:ext uri="{FF2B5EF4-FFF2-40B4-BE49-F238E27FC236}">
                    <a16:creationId xmlns:a16="http://schemas.microsoft.com/office/drawing/2014/main" id="{92F74704-BBDF-4DC7-BDFC-DA784DD1327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61341" y="2838145"/>
                <a:ext cx="953611" cy="643427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 98">
                <a:extLst>
                  <a:ext uri="{FF2B5EF4-FFF2-40B4-BE49-F238E27FC236}">
                    <a16:creationId xmlns:a16="http://schemas.microsoft.com/office/drawing/2014/main" id="{69AA2BEC-FC2B-4E09-9FE9-17A4351EC5C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790497" y="1545196"/>
                <a:ext cx="1045778" cy="157479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>
                <a:extLst>
                  <a:ext uri="{FF2B5EF4-FFF2-40B4-BE49-F238E27FC236}">
                    <a16:creationId xmlns:a16="http://schemas.microsoft.com/office/drawing/2014/main" id="{92391F8D-E55E-4863-90CD-17207EA34D4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855077" y="2231016"/>
                <a:ext cx="972205" cy="196874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>
                <a:extLst>
                  <a:ext uri="{FF2B5EF4-FFF2-40B4-BE49-F238E27FC236}">
                    <a16:creationId xmlns:a16="http://schemas.microsoft.com/office/drawing/2014/main" id="{429403A4-6AA2-4989-8072-E1BFF8154EB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56391" y="1545017"/>
                <a:ext cx="934105" cy="685999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>
                <a:extLst>
                  <a:ext uri="{FF2B5EF4-FFF2-40B4-BE49-F238E27FC236}">
                    <a16:creationId xmlns:a16="http://schemas.microsoft.com/office/drawing/2014/main" id="{5363B013-5CC1-48C1-9CE1-C62099F862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090413" y="3304307"/>
                <a:ext cx="964154" cy="177265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>
                <a:extLst>
                  <a:ext uri="{FF2B5EF4-FFF2-40B4-BE49-F238E27FC236}">
                    <a16:creationId xmlns:a16="http://schemas.microsoft.com/office/drawing/2014/main" id="{B3FC72AD-6DC3-4AC1-9396-D703CC03AB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7626" y="2231015"/>
                <a:ext cx="226013" cy="1084823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5" name="椭圆 104">
            <a:extLst>
              <a:ext uri="{FF2B5EF4-FFF2-40B4-BE49-F238E27FC236}">
                <a16:creationId xmlns:a16="http://schemas.microsoft.com/office/drawing/2014/main" id="{9D546446-34CC-4F34-B7D3-ACD250F644F6}"/>
              </a:ext>
            </a:extLst>
          </p:cNvPr>
          <p:cNvSpPr/>
          <p:nvPr/>
        </p:nvSpPr>
        <p:spPr>
          <a:xfrm>
            <a:off x="1625707" y="4467006"/>
            <a:ext cx="288106" cy="28810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椭圆 105">
            <a:extLst>
              <a:ext uri="{FF2B5EF4-FFF2-40B4-BE49-F238E27FC236}">
                <a16:creationId xmlns:a16="http://schemas.microsoft.com/office/drawing/2014/main" id="{1843F30F-DA77-4E8B-A28E-C7273E37F5AB}"/>
              </a:ext>
            </a:extLst>
          </p:cNvPr>
          <p:cNvSpPr/>
          <p:nvPr/>
        </p:nvSpPr>
        <p:spPr>
          <a:xfrm flipV="1">
            <a:off x="8790338" y="4860661"/>
            <a:ext cx="176509" cy="24681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7" name="直接连接符 106">
            <a:extLst>
              <a:ext uri="{FF2B5EF4-FFF2-40B4-BE49-F238E27FC236}">
                <a16:creationId xmlns:a16="http://schemas.microsoft.com/office/drawing/2014/main" id="{5899E068-CA5D-4899-BF83-5AB79D825E88}"/>
              </a:ext>
            </a:extLst>
          </p:cNvPr>
          <p:cNvCxnSpPr>
            <a:cxnSpLocks/>
          </p:cNvCxnSpPr>
          <p:nvPr/>
        </p:nvCxnSpPr>
        <p:spPr>
          <a:xfrm>
            <a:off x="2212030" y="1076390"/>
            <a:ext cx="0" cy="582724"/>
          </a:xfrm>
          <a:prstGeom prst="line">
            <a:avLst/>
          </a:prstGeom>
          <a:ln w="130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文本框 78">
            <a:extLst>
              <a:ext uri="{FF2B5EF4-FFF2-40B4-BE49-F238E27FC236}">
                <a16:creationId xmlns:a16="http://schemas.microsoft.com/office/drawing/2014/main" id="{C4ADB7FC-431D-4364-B551-A18C377E030C}"/>
              </a:ext>
            </a:extLst>
          </p:cNvPr>
          <p:cNvSpPr txBox="1"/>
          <p:nvPr/>
        </p:nvSpPr>
        <p:spPr>
          <a:xfrm>
            <a:off x="953722" y="5561503"/>
            <a:ext cx="3024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spc="300" dirty="0" smtClean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r>
              <a:rPr lang="en-US" altLang="zh-CN" sz="4800" b="1" spc="300" dirty="0" smtClean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800" b="1" spc="300" dirty="0">
              <a:solidFill>
                <a:srgbClr val="5BA7F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9" name="直接连接符 108">
            <a:extLst>
              <a:ext uri="{FF2B5EF4-FFF2-40B4-BE49-F238E27FC236}">
                <a16:creationId xmlns:a16="http://schemas.microsoft.com/office/drawing/2014/main" id="{4C49169B-6743-4792-9EE8-DEDDEFCDEC5E}"/>
              </a:ext>
            </a:extLst>
          </p:cNvPr>
          <p:cNvCxnSpPr>
            <a:cxnSpLocks/>
          </p:cNvCxnSpPr>
          <p:nvPr/>
        </p:nvCxnSpPr>
        <p:spPr>
          <a:xfrm flipH="1">
            <a:off x="4426408" y="3920896"/>
            <a:ext cx="1469417" cy="0"/>
          </a:xfrm>
          <a:prstGeom prst="line">
            <a:avLst/>
          </a:prstGeom>
          <a:ln w="130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>
            <a:extLst>
              <a:ext uri="{FF2B5EF4-FFF2-40B4-BE49-F238E27FC236}">
                <a16:creationId xmlns:a16="http://schemas.microsoft.com/office/drawing/2014/main" id="{79C4253C-FDE9-4108-BD82-37ECB766B381}"/>
              </a:ext>
            </a:extLst>
          </p:cNvPr>
          <p:cNvSpPr/>
          <p:nvPr/>
        </p:nvSpPr>
        <p:spPr>
          <a:xfrm>
            <a:off x="4715128" y="219403"/>
            <a:ext cx="2749472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4400" spc="600" dirty="0" smtClean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4400" spc="600" dirty="0" smtClean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4400" spc="600" dirty="0">
              <a:solidFill>
                <a:srgbClr val="5BA7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82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000">
        <p14:switch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8" grpId="0" animBg="1"/>
      <p:bldP spid="105" grpId="0" animBg="1"/>
      <p:bldP spid="106" grpId="0" animBg="1"/>
      <p:bldP spid="1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7CD1E60F-6C71-4B5D-88EE-EB17B8FAE930}"/>
              </a:ext>
            </a:extLst>
          </p:cNvPr>
          <p:cNvGrpSpPr/>
          <p:nvPr/>
        </p:nvGrpSpPr>
        <p:grpSpPr>
          <a:xfrm>
            <a:off x="472967" y="504496"/>
            <a:ext cx="11256580" cy="6127532"/>
            <a:chOff x="220717" y="178677"/>
            <a:chExt cx="11666483" cy="6568965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928BA5A0-4209-4A25-8E49-96AA5087D682}"/>
                </a:ext>
              </a:extLst>
            </p:cNvPr>
            <p:cNvSpPr/>
            <p:nvPr/>
          </p:nvSpPr>
          <p:spPr>
            <a:xfrm>
              <a:off x="220717" y="210207"/>
              <a:ext cx="11666483" cy="6495393"/>
            </a:xfrm>
            <a:prstGeom prst="rect">
              <a:avLst/>
            </a:prstGeom>
            <a:noFill/>
            <a:ln w="76200">
              <a:solidFill>
                <a:srgbClr val="E469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61837A1F-6C8F-4B73-AA1F-E632310205F3}"/>
                </a:ext>
              </a:extLst>
            </p:cNvPr>
            <p:cNvCxnSpPr>
              <a:stCxn id="2" idx="0"/>
            </p:cNvCxnSpPr>
            <p:nvPr/>
          </p:nvCxnSpPr>
          <p:spPr>
            <a:xfrm>
              <a:off x="6053959" y="210207"/>
              <a:ext cx="5833241" cy="0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93C66ECC-AE72-4B73-A3F2-E17E372DF798}"/>
                </a:ext>
              </a:extLst>
            </p:cNvPr>
            <p:cNvCxnSpPr/>
            <p:nvPr/>
          </p:nvCxnSpPr>
          <p:spPr>
            <a:xfrm>
              <a:off x="6053959" y="6700345"/>
              <a:ext cx="5833241" cy="0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460C1144-9A6A-456A-9EDC-8AD4D1C10508}"/>
                </a:ext>
              </a:extLst>
            </p:cNvPr>
            <p:cNvCxnSpPr>
              <a:cxnSpLocks/>
            </p:cNvCxnSpPr>
            <p:nvPr/>
          </p:nvCxnSpPr>
          <p:spPr>
            <a:xfrm>
              <a:off x="11887200" y="178677"/>
              <a:ext cx="0" cy="6568965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0FDD98CB-E2A4-49B5-ABC0-B89663D6A5F1}"/>
              </a:ext>
            </a:extLst>
          </p:cNvPr>
          <p:cNvGrpSpPr/>
          <p:nvPr/>
        </p:nvGrpSpPr>
        <p:grpSpPr>
          <a:xfrm>
            <a:off x="1559206" y="2009819"/>
            <a:ext cx="3302446" cy="3132479"/>
            <a:chOff x="2093519" y="2429272"/>
            <a:chExt cx="2307859" cy="1936555"/>
          </a:xfrm>
        </p:grpSpPr>
        <p:sp>
          <p:nvSpPr>
            <p:cNvPr id="61" name="矩形 59">
              <a:extLst>
                <a:ext uri="{FF2B5EF4-FFF2-40B4-BE49-F238E27FC236}">
                  <a16:creationId xmlns:a16="http://schemas.microsoft.com/office/drawing/2014/main" id="{93E6DC92-0FBB-4AF7-A079-E1FAEA0D33A1}"/>
                </a:ext>
              </a:extLst>
            </p:cNvPr>
            <p:cNvSpPr/>
            <p:nvPr/>
          </p:nvSpPr>
          <p:spPr>
            <a:xfrm rot="20747512">
              <a:off x="2093519" y="2457131"/>
              <a:ext cx="2053719" cy="814320"/>
            </a:xfrm>
            <a:custGeom>
              <a:avLst/>
              <a:gdLst>
                <a:gd name="connsiteX0" fmla="*/ 0 w 1725214"/>
                <a:gd name="connsiteY0" fmla="*/ 0 h 1725214"/>
                <a:gd name="connsiteX1" fmla="*/ 1725214 w 1725214"/>
                <a:gd name="connsiteY1" fmla="*/ 0 h 1725214"/>
                <a:gd name="connsiteX2" fmla="*/ 1725214 w 1725214"/>
                <a:gd name="connsiteY2" fmla="*/ 1725214 h 1725214"/>
                <a:gd name="connsiteX3" fmla="*/ 0 w 1725214"/>
                <a:gd name="connsiteY3" fmla="*/ 1725214 h 1725214"/>
                <a:gd name="connsiteX4" fmla="*/ 0 w 1725214"/>
                <a:gd name="connsiteY4" fmla="*/ 0 h 1725214"/>
                <a:gd name="connsiteX0" fmla="*/ 100484 w 1725214"/>
                <a:gd name="connsiteY0" fmla="*/ 271305 h 1725214"/>
                <a:gd name="connsiteX1" fmla="*/ 1725214 w 1725214"/>
                <a:gd name="connsiteY1" fmla="*/ 0 h 1725214"/>
                <a:gd name="connsiteX2" fmla="*/ 1725214 w 1725214"/>
                <a:gd name="connsiteY2" fmla="*/ 1725214 h 1725214"/>
                <a:gd name="connsiteX3" fmla="*/ 0 w 1725214"/>
                <a:gd name="connsiteY3" fmla="*/ 1725214 h 1725214"/>
                <a:gd name="connsiteX4" fmla="*/ 100484 w 1725214"/>
                <a:gd name="connsiteY4" fmla="*/ 271305 h 1725214"/>
                <a:gd name="connsiteX0" fmla="*/ 0 w 1624730"/>
                <a:gd name="connsiteY0" fmla="*/ 271305 h 1765407"/>
                <a:gd name="connsiteX1" fmla="*/ 1624730 w 1624730"/>
                <a:gd name="connsiteY1" fmla="*/ 0 h 1765407"/>
                <a:gd name="connsiteX2" fmla="*/ 1624730 w 1624730"/>
                <a:gd name="connsiteY2" fmla="*/ 1725214 h 1765407"/>
                <a:gd name="connsiteX3" fmla="*/ 321547 w 1624730"/>
                <a:gd name="connsiteY3" fmla="*/ 1765407 h 1765407"/>
                <a:gd name="connsiteX4" fmla="*/ 0 w 1624730"/>
                <a:gd name="connsiteY4" fmla="*/ 271305 h 1765407"/>
                <a:gd name="connsiteX0" fmla="*/ 0 w 2006567"/>
                <a:gd name="connsiteY0" fmla="*/ 271305 h 1765407"/>
                <a:gd name="connsiteX1" fmla="*/ 1624730 w 2006567"/>
                <a:gd name="connsiteY1" fmla="*/ 0 h 1765407"/>
                <a:gd name="connsiteX2" fmla="*/ 2006567 w 2006567"/>
                <a:gd name="connsiteY2" fmla="*/ 1544343 h 1765407"/>
                <a:gd name="connsiteX3" fmla="*/ 321547 w 2006567"/>
                <a:gd name="connsiteY3" fmla="*/ 1765407 h 1765407"/>
                <a:gd name="connsiteX4" fmla="*/ 0 w 2006567"/>
                <a:gd name="connsiteY4" fmla="*/ 271305 h 1765407"/>
                <a:gd name="connsiteX0" fmla="*/ 0 w 1896035"/>
                <a:gd name="connsiteY0" fmla="*/ 442127 h 1765407"/>
                <a:gd name="connsiteX1" fmla="*/ 1514198 w 1896035"/>
                <a:gd name="connsiteY1" fmla="*/ 0 h 1765407"/>
                <a:gd name="connsiteX2" fmla="*/ 1896035 w 1896035"/>
                <a:gd name="connsiteY2" fmla="*/ 1544343 h 1765407"/>
                <a:gd name="connsiteX3" fmla="*/ 211015 w 1896035"/>
                <a:gd name="connsiteY3" fmla="*/ 1765407 h 1765407"/>
                <a:gd name="connsiteX4" fmla="*/ 0 w 1896035"/>
                <a:gd name="connsiteY4" fmla="*/ 442127 h 1765407"/>
                <a:gd name="connsiteX0" fmla="*/ 0 w 1835620"/>
                <a:gd name="connsiteY0" fmla="*/ 612904 h 1765407"/>
                <a:gd name="connsiteX1" fmla="*/ 1453783 w 1835620"/>
                <a:gd name="connsiteY1" fmla="*/ 0 h 1765407"/>
                <a:gd name="connsiteX2" fmla="*/ 1835620 w 1835620"/>
                <a:gd name="connsiteY2" fmla="*/ 1544343 h 1765407"/>
                <a:gd name="connsiteX3" fmla="*/ 150600 w 1835620"/>
                <a:gd name="connsiteY3" fmla="*/ 1765407 h 1765407"/>
                <a:gd name="connsiteX4" fmla="*/ 0 w 1835620"/>
                <a:gd name="connsiteY4" fmla="*/ 612904 h 1765407"/>
                <a:gd name="connsiteX0" fmla="*/ 0 w 1894067"/>
                <a:gd name="connsiteY0" fmla="*/ 598106 h 1765407"/>
                <a:gd name="connsiteX1" fmla="*/ 1512230 w 1894067"/>
                <a:gd name="connsiteY1" fmla="*/ 0 h 1765407"/>
                <a:gd name="connsiteX2" fmla="*/ 1894067 w 1894067"/>
                <a:gd name="connsiteY2" fmla="*/ 1544343 h 1765407"/>
                <a:gd name="connsiteX3" fmla="*/ 209047 w 1894067"/>
                <a:gd name="connsiteY3" fmla="*/ 1765407 h 1765407"/>
                <a:gd name="connsiteX4" fmla="*/ 0 w 1894067"/>
                <a:gd name="connsiteY4" fmla="*/ 598106 h 1765407"/>
                <a:gd name="connsiteX0" fmla="*/ 27452 w 1921519"/>
                <a:gd name="connsiteY0" fmla="*/ 598106 h 1798818"/>
                <a:gd name="connsiteX1" fmla="*/ 1539682 w 1921519"/>
                <a:gd name="connsiteY1" fmla="*/ 0 h 1798818"/>
                <a:gd name="connsiteX2" fmla="*/ 1921519 w 1921519"/>
                <a:gd name="connsiteY2" fmla="*/ 1544343 h 1798818"/>
                <a:gd name="connsiteX3" fmla="*/ 0 w 1921519"/>
                <a:gd name="connsiteY3" fmla="*/ 1798818 h 1798818"/>
                <a:gd name="connsiteX4" fmla="*/ 27452 w 1921519"/>
                <a:gd name="connsiteY4" fmla="*/ 598106 h 1798818"/>
                <a:gd name="connsiteX0" fmla="*/ 27452 w 1659258"/>
                <a:gd name="connsiteY0" fmla="*/ 598106 h 1798818"/>
                <a:gd name="connsiteX1" fmla="*/ 1539682 w 1659258"/>
                <a:gd name="connsiteY1" fmla="*/ 0 h 1798818"/>
                <a:gd name="connsiteX2" fmla="*/ 1659258 w 1659258"/>
                <a:gd name="connsiteY2" fmla="*/ 1229172 h 1798818"/>
                <a:gd name="connsiteX3" fmla="*/ 0 w 1659258"/>
                <a:gd name="connsiteY3" fmla="*/ 1798818 h 1798818"/>
                <a:gd name="connsiteX4" fmla="*/ 27452 w 1659258"/>
                <a:gd name="connsiteY4" fmla="*/ 598106 h 1798818"/>
                <a:gd name="connsiteX0" fmla="*/ 27452 w 1659258"/>
                <a:gd name="connsiteY0" fmla="*/ 598107 h 1798819"/>
                <a:gd name="connsiteX1" fmla="*/ 1539682 w 1659258"/>
                <a:gd name="connsiteY1" fmla="*/ 0 h 1798819"/>
                <a:gd name="connsiteX2" fmla="*/ 1659258 w 1659258"/>
                <a:gd name="connsiteY2" fmla="*/ 1229173 h 1798819"/>
                <a:gd name="connsiteX3" fmla="*/ 0 w 1659258"/>
                <a:gd name="connsiteY3" fmla="*/ 1798819 h 1798819"/>
                <a:gd name="connsiteX4" fmla="*/ 27452 w 1659258"/>
                <a:gd name="connsiteY4" fmla="*/ 598107 h 1798819"/>
                <a:gd name="connsiteX0" fmla="*/ 27452 w 1539682"/>
                <a:gd name="connsiteY0" fmla="*/ 598107 h 1798819"/>
                <a:gd name="connsiteX1" fmla="*/ 1539682 w 1539682"/>
                <a:gd name="connsiteY1" fmla="*/ 0 h 1798819"/>
                <a:gd name="connsiteX2" fmla="*/ 1456791 w 1539682"/>
                <a:gd name="connsiteY2" fmla="*/ 1291930 h 1798819"/>
                <a:gd name="connsiteX3" fmla="*/ 0 w 1539682"/>
                <a:gd name="connsiteY3" fmla="*/ 1798819 h 1798819"/>
                <a:gd name="connsiteX4" fmla="*/ 27452 w 1539682"/>
                <a:gd name="connsiteY4" fmla="*/ 598107 h 1798819"/>
                <a:gd name="connsiteX0" fmla="*/ 27452 w 1456791"/>
                <a:gd name="connsiteY0" fmla="*/ 215370 h 1416082"/>
                <a:gd name="connsiteX1" fmla="*/ 872567 w 1456791"/>
                <a:gd name="connsiteY1" fmla="*/ 0 h 1416082"/>
                <a:gd name="connsiteX2" fmla="*/ 1456791 w 1456791"/>
                <a:gd name="connsiteY2" fmla="*/ 909193 h 1416082"/>
                <a:gd name="connsiteX3" fmla="*/ 0 w 1456791"/>
                <a:gd name="connsiteY3" fmla="*/ 1416082 h 1416082"/>
                <a:gd name="connsiteX4" fmla="*/ 27452 w 1456791"/>
                <a:gd name="connsiteY4" fmla="*/ 215370 h 1416082"/>
                <a:gd name="connsiteX0" fmla="*/ 0 w 2573805"/>
                <a:gd name="connsiteY0" fmla="*/ 861358 h 1416082"/>
                <a:gd name="connsiteX1" fmla="*/ 1989581 w 2573805"/>
                <a:gd name="connsiteY1" fmla="*/ 0 h 1416082"/>
                <a:gd name="connsiteX2" fmla="*/ 2573805 w 2573805"/>
                <a:gd name="connsiteY2" fmla="*/ 909193 h 1416082"/>
                <a:gd name="connsiteX3" fmla="*/ 1117014 w 2573805"/>
                <a:gd name="connsiteY3" fmla="*/ 1416082 h 1416082"/>
                <a:gd name="connsiteX4" fmla="*/ 0 w 2573805"/>
                <a:gd name="connsiteY4" fmla="*/ 861358 h 1416082"/>
                <a:gd name="connsiteX0" fmla="*/ 0 w 2573805"/>
                <a:gd name="connsiteY0" fmla="*/ 454199 h 1008923"/>
                <a:gd name="connsiteX1" fmla="*/ 1276569 w 2573805"/>
                <a:gd name="connsiteY1" fmla="*/ 0 h 1008923"/>
                <a:gd name="connsiteX2" fmla="*/ 2573805 w 2573805"/>
                <a:gd name="connsiteY2" fmla="*/ 502034 h 1008923"/>
                <a:gd name="connsiteX3" fmla="*/ 1117014 w 2573805"/>
                <a:gd name="connsiteY3" fmla="*/ 1008923 h 1008923"/>
                <a:gd name="connsiteX4" fmla="*/ 0 w 2573805"/>
                <a:gd name="connsiteY4" fmla="*/ 454199 h 100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3805" h="1008923">
                  <a:moveTo>
                    <a:pt x="0" y="454199"/>
                  </a:moveTo>
                  <a:lnTo>
                    <a:pt x="1276569" y="0"/>
                  </a:lnTo>
                  <a:lnTo>
                    <a:pt x="2573805" y="502034"/>
                  </a:lnTo>
                  <a:lnTo>
                    <a:pt x="1117014" y="1008923"/>
                  </a:lnTo>
                  <a:lnTo>
                    <a:pt x="0" y="454199"/>
                  </a:lnTo>
                  <a:close/>
                </a:path>
              </a:pathLst>
            </a:custGeom>
            <a:solidFill>
              <a:srgbClr val="E469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6DCA5285-46CF-4FBB-BBAB-202332E205B2}"/>
                </a:ext>
              </a:extLst>
            </p:cNvPr>
            <p:cNvSpPr/>
            <p:nvPr/>
          </p:nvSpPr>
          <p:spPr>
            <a:xfrm rot="20747512">
              <a:off x="3216963" y="2728608"/>
              <a:ext cx="1184415" cy="1515037"/>
            </a:xfrm>
            <a:custGeom>
              <a:avLst/>
              <a:gdLst>
                <a:gd name="connsiteX0" fmla="*/ 0 w 1725214"/>
                <a:gd name="connsiteY0" fmla="*/ 0 h 1725214"/>
                <a:gd name="connsiteX1" fmla="*/ 1725214 w 1725214"/>
                <a:gd name="connsiteY1" fmla="*/ 0 h 1725214"/>
                <a:gd name="connsiteX2" fmla="*/ 1725214 w 1725214"/>
                <a:gd name="connsiteY2" fmla="*/ 1725214 h 1725214"/>
                <a:gd name="connsiteX3" fmla="*/ 0 w 1725214"/>
                <a:gd name="connsiteY3" fmla="*/ 1725214 h 1725214"/>
                <a:gd name="connsiteX4" fmla="*/ 0 w 1725214"/>
                <a:gd name="connsiteY4" fmla="*/ 0 h 1725214"/>
                <a:gd name="connsiteX0" fmla="*/ 100484 w 1725214"/>
                <a:gd name="connsiteY0" fmla="*/ 271305 h 1725214"/>
                <a:gd name="connsiteX1" fmla="*/ 1725214 w 1725214"/>
                <a:gd name="connsiteY1" fmla="*/ 0 h 1725214"/>
                <a:gd name="connsiteX2" fmla="*/ 1725214 w 1725214"/>
                <a:gd name="connsiteY2" fmla="*/ 1725214 h 1725214"/>
                <a:gd name="connsiteX3" fmla="*/ 0 w 1725214"/>
                <a:gd name="connsiteY3" fmla="*/ 1725214 h 1725214"/>
                <a:gd name="connsiteX4" fmla="*/ 100484 w 1725214"/>
                <a:gd name="connsiteY4" fmla="*/ 271305 h 1725214"/>
                <a:gd name="connsiteX0" fmla="*/ 0 w 1624730"/>
                <a:gd name="connsiteY0" fmla="*/ 271305 h 1765407"/>
                <a:gd name="connsiteX1" fmla="*/ 1624730 w 1624730"/>
                <a:gd name="connsiteY1" fmla="*/ 0 h 1765407"/>
                <a:gd name="connsiteX2" fmla="*/ 1624730 w 1624730"/>
                <a:gd name="connsiteY2" fmla="*/ 1725214 h 1765407"/>
                <a:gd name="connsiteX3" fmla="*/ 321547 w 1624730"/>
                <a:gd name="connsiteY3" fmla="*/ 1765407 h 1765407"/>
                <a:gd name="connsiteX4" fmla="*/ 0 w 1624730"/>
                <a:gd name="connsiteY4" fmla="*/ 271305 h 1765407"/>
                <a:gd name="connsiteX0" fmla="*/ 0 w 2006567"/>
                <a:gd name="connsiteY0" fmla="*/ 271305 h 1765407"/>
                <a:gd name="connsiteX1" fmla="*/ 1624730 w 2006567"/>
                <a:gd name="connsiteY1" fmla="*/ 0 h 1765407"/>
                <a:gd name="connsiteX2" fmla="*/ 2006567 w 2006567"/>
                <a:gd name="connsiteY2" fmla="*/ 1544343 h 1765407"/>
                <a:gd name="connsiteX3" fmla="*/ 321547 w 2006567"/>
                <a:gd name="connsiteY3" fmla="*/ 1765407 h 1765407"/>
                <a:gd name="connsiteX4" fmla="*/ 0 w 2006567"/>
                <a:gd name="connsiteY4" fmla="*/ 271305 h 1765407"/>
                <a:gd name="connsiteX0" fmla="*/ 0 w 1896035"/>
                <a:gd name="connsiteY0" fmla="*/ 442127 h 1765407"/>
                <a:gd name="connsiteX1" fmla="*/ 1514198 w 1896035"/>
                <a:gd name="connsiteY1" fmla="*/ 0 h 1765407"/>
                <a:gd name="connsiteX2" fmla="*/ 1896035 w 1896035"/>
                <a:gd name="connsiteY2" fmla="*/ 1544343 h 1765407"/>
                <a:gd name="connsiteX3" fmla="*/ 211015 w 1896035"/>
                <a:gd name="connsiteY3" fmla="*/ 1765407 h 1765407"/>
                <a:gd name="connsiteX4" fmla="*/ 0 w 1896035"/>
                <a:gd name="connsiteY4" fmla="*/ 442127 h 1765407"/>
                <a:gd name="connsiteX0" fmla="*/ 0 w 1835620"/>
                <a:gd name="connsiteY0" fmla="*/ 612904 h 1765407"/>
                <a:gd name="connsiteX1" fmla="*/ 1453783 w 1835620"/>
                <a:gd name="connsiteY1" fmla="*/ 0 h 1765407"/>
                <a:gd name="connsiteX2" fmla="*/ 1835620 w 1835620"/>
                <a:gd name="connsiteY2" fmla="*/ 1544343 h 1765407"/>
                <a:gd name="connsiteX3" fmla="*/ 150600 w 1835620"/>
                <a:gd name="connsiteY3" fmla="*/ 1765407 h 1765407"/>
                <a:gd name="connsiteX4" fmla="*/ 0 w 1835620"/>
                <a:gd name="connsiteY4" fmla="*/ 612904 h 1765407"/>
                <a:gd name="connsiteX0" fmla="*/ 0 w 1894067"/>
                <a:gd name="connsiteY0" fmla="*/ 598106 h 1765407"/>
                <a:gd name="connsiteX1" fmla="*/ 1512230 w 1894067"/>
                <a:gd name="connsiteY1" fmla="*/ 0 h 1765407"/>
                <a:gd name="connsiteX2" fmla="*/ 1894067 w 1894067"/>
                <a:gd name="connsiteY2" fmla="*/ 1544343 h 1765407"/>
                <a:gd name="connsiteX3" fmla="*/ 209047 w 1894067"/>
                <a:gd name="connsiteY3" fmla="*/ 1765407 h 1765407"/>
                <a:gd name="connsiteX4" fmla="*/ 0 w 1894067"/>
                <a:gd name="connsiteY4" fmla="*/ 598106 h 1765407"/>
                <a:gd name="connsiteX0" fmla="*/ 27452 w 1921519"/>
                <a:gd name="connsiteY0" fmla="*/ 598106 h 1798818"/>
                <a:gd name="connsiteX1" fmla="*/ 1539682 w 1921519"/>
                <a:gd name="connsiteY1" fmla="*/ 0 h 1798818"/>
                <a:gd name="connsiteX2" fmla="*/ 1921519 w 1921519"/>
                <a:gd name="connsiteY2" fmla="*/ 1544343 h 1798818"/>
                <a:gd name="connsiteX3" fmla="*/ 0 w 1921519"/>
                <a:gd name="connsiteY3" fmla="*/ 1798818 h 1798818"/>
                <a:gd name="connsiteX4" fmla="*/ 27452 w 1921519"/>
                <a:gd name="connsiteY4" fmla="*/ 598106 h 1798818"/>
                <a:gd name="connsiteX0" fmla="*/ 27452 w 1659258"/>
                <a:gd name="connsiteY0" fmla="*/ 598106 h 1798818"/>
                <a:gd name="connsiteX1" fmla="*/ 1539682 w 1659258"/>
                <a:gd name="connsiteY1" fmla="*/ 0 h 1798818"/>
                <a:gd name="connsiteX2" fmla="*/ 1659258 w 1659258"/>
                <a:gd name="connsiteY2" fmla="*/ 1229172 h 1798818"/>
                <a:gd name="connsiteX3" fmla="*/ 0 w 1659258"/>
                <a:gd name="connsiteY3" fmla="*/ 1798818 h 1798818"/>
                <a:gd name="connsiteX4" fmla="*/ 27452 w 1659258"/>
                <a:gd name="connsiteY4" fmla="*/ 598106 h 1798818"/>
                <a:gd name="connsiteX0" fmla="*/ 27452 w 1659258"/>
                <a:gd name="connsiteY0" fmla="*/ 598107 h 1798819"/>
                <a:gd name="connsiteX1" fmla="*/ 1539682 w 1659258"/>
                <a:gd name="connsiteY1" fmla="*/ 0 h 1798819"/>
                <a:gd name="connsiteX2" fmla="*/ 1659258 w 1659258"/>
                <a:gd name="connsiteY2" fmla="*/ 1229173 h 1798819"/>
                <a:gd name="connsiteX3" fmla="*/ 0 w 1659258"/>
                <a:gd name="connsiteY3" fmla="*/ 1798819 h 1798819"/>
                <a:gd name="connsiteX4" fmla="*/ 27452 w 1659258"/>
                <a:gd name="connsiteY4" fmla="*/ 598107 h 1798819"/>
                <a:gd name="connsiteX0" fmla="*/ 27452 w 1539682"/>
                <a:gd name="connsiteY0" fmla="*/ 598107 h 1798819"/>
                <a:gd name="connsiteX1" fmla="*/ 1539682 w 1539682"/>
                <a:gd name="connsiteY1" fmla="*/ 0 h 1798819"/>
                <a:gd name="connsiteX2" fmla="*/ 1456791 w 1539682"/>
                <a:gd name="connsiteY2" fmla="*/ 1291930 h 1798819"/>
                <a:gd name="connsiteX3" fmla="*/ 0 w 1539682"/>
                <a:gd name="connsiteY3" fmla="*/ 1798819 h 1798819"/>
                <a:gd name="connsiteX4" fmla="*/ 27452 w 1539682"/>
                <a:gd name="connsiteY4" fmla="*/ 598107 h 1798819"/>
                <a:gd name="connsiteX0" fmla="*/ 27452 w 1484356"/>
                <a:gd name="connsiteY0" fmla="*/ 494624 h 1695336"/>
                <a:gd name="connsiteX1" fmla="*/ 1484357 w 1484356"/>
                <a:gd name="connsiteY1" fmla="*/ 0 h 1695336"/>
                <a:gd name="connsiteX2" fmla="*/ 1456791 w 1484356"/>
                <a:gd name="connsiteY2" fmla="*/ 1188447 h 1695336"/>
                <a:gd name="connsiteX3" fmla="*/ 0 w 1484356"/>
                <a:gd name="connsiteY3" fmla="*/ 1695336 h 1695336"/>
                <a:gd name="connsiteX4" fmla="*/ 27452 w 1484356"/>
                <a:gd name="connsiteY4" fmla="*/ 494624 h 1695336"/>
                <a:gd name="connsiteX0" fmla="*/ 27452 w 1484357"/>
                <a:gd name="connsiteY0" fmla="*/ 494624 h 1695336"/>
                <a:gd name="connsiteX1" fmla="*/ 1484357 w 1484357"/>
                <a:gd name="connsiteY1" fmla="*/ 0 h 1695336"/>
                <a:gd name="connsiteX2" fmla="*/ 1312921 w 1484357"/>
                <a:gd name="connsiteY2" fmla="*/ 1283512 h 1695336"/>
                <a:gd name="connsiteX3" fmla="*/ 0 w 1484357"/>
                <a:gd name="connsiteY3" fmla="*/ 1695336 h 1695336"/>
                <a:gd name="connsiteX4" fmla="*/ 27452 w 1484357"/>
                <a:gd name="connsiteY4" fmla="*/ 494624 h 169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4357" h="1695336">
                  <a:moveTo>
                    <a:pt x="27452" y="494624"/>
                  </a:moveTo>
                  <a:lnTo>
                    <a:pt x="1484357" y="0"/>
                  </a:lnTo>
                  <a:lnTo>
                    <a:pt x="1312921" y="1283512"/>
                  </a:lnTo>
                  <a:lnTo>
                    <a:pt x="0" y="1695336"/>
                  </a:lnTo>
                  <a:lnTo>
                    <a:pt x="27452" y="494624"/>
                  </a:lnTo>
                  <a:close/>
                </a:path>
              </a:pathLst>
            </a:custGeom>
            <a:solidFill>
              <a:srgbClr val="5BA7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74766149-34AC-422A-862C-28DA16DCAA51}"/>
                </a:ext>
              </a:extLst>
            </p:cNvPr>
            <p:cNvGrpSpPr/>
            <p:nvPr/>
          </p:nvGrpSpPr>
          <p:grpSpPr>
            <a:xfrm>
              <a:off x="2145225" y="2429272"/>
              <a:ext cx="2159875" cy="1936555"/>
              <a:chOff x="1855077" y="1545017"/>
              <a:chExt cx="2159875" cy="1936555"/>
            </a:xfrm>
          </p:grpSpPr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DD4D9CD8-EC15-4E04-A30F-0060FF449442}"/>
                  </a:ext>
                </a:extLst>
              </p:cNvPr>
              <p:cNvCxnSpPr/>
              <p:nvPr/>
            </p:nvCxnSpPr>
            <p:spPr>
              <a:xfrm flipH="1">
                <a:off x="2827283" y="1702676"/>
                <a:ext cx="1008993" cy="725214"/>
              </a:xfrm>
              <a:prstGeom prst="line">
                <a:avLst/>
              </a:prstGeom>
              <a:ln>
                <a:solidFill>
                  <a:srgbClr val="91E0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C4E635D1-49ED-4CC1-8B60-121D67E137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7282" y="2427890"/>
                <a:ext cx="227285" cy="1053682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22B2DADB-B61D-4AFB-8209-B96E93BA49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36276" y="1702676"/>
                <a:ext cx="178675" cy="1135469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9EEA693E-C65A-4A6C-8EB2-91936D0ADDD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61341" y="2838145"/>
                <a:ext cx="953611" cy="643427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CB58FA17-7934-44B5-B31D-5C51FE6241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790497" y="1545196"/>
                <a:ext cx="1045778" cy="157479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C963443C-C0D8-415F-B310-DFF1C4A332D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855077" y="2231016"/>
                <a:ext cx="972205" cy="196874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69925F5A-0021-484F-B637-6EF462F812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56391" y="1545017"/>
                <a:ext cx="934105" cy="685999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:a16="http://schemas.microsoft.com/office/drawing/2014/main" id="{760547A3-793E-4786-8AF7-7B0D992135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090413" y="3304307"/>
                <a:ext cx="964154" cy="177265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8CFCA9B7-696C-4827-92E3-0EFDE10F0C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7626" y="2231015"/>
                <a:ext cx="226013" cy="1084823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2F7891BC-2821-48FC-9B05-0FA008A996CF}"/>
              </a:ext>
            </a:extLst>
          </p:cNvPr>
          <p:cNvCxnSpPr>
            <a:cxnSpLocks/>
          </p:cNvCxnSpPr>
          <p:nvPr/>
        </p:nvCxnSpPr>
        <p:spPr>
          <a:xfrm flipH="1">
            <a:off x="3583773" y="4744755"/>
            <a:ext cx="991841" cy="780231"/>
          </a:xfrm>
          <a:prstGeom prst="line">
            <a:avLst/>
          </a:prstGeom>
          <a:ln w="130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598B182F-6996-4279-980F-6A119FA0CD6E}"/>
              </a:ext>
            </a:extLst>
          </p:cNvPr>
          <p:cNvCxnSpPr>
            <a:cxnSpLocks/>
          </p:cNvCxnSpPr>
          <p:nvPr/>
        </p:nvCxnSpPr>
        <p:spPr>
          <a:xfrm flipH="1">
            <a:off x="4117323" y="4746101"/>
            <a:ext cx="991841" cy="780231"/>
          </a:xfrm>
          <a:prstGeom prst="line">
            <a:avLst/>
          </a:prstGeom>
          <a:ln w="130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47DAC8B3-B17C-4839-88B8-0F2A4CCF4E97}"/>
              </a:ext>
            </a:extLst>
          </p:cNvPr>
          <p:cNvGrpSpPr/>
          <p:nvPr/>
        </p:nvGrpSpPr>
        <p:grpSpPr>
          <a:xfrm>
            <a:off x="5672288" y="1827334"/>
            <a:ext cx="525930" cy="424806"/>
            <a:chOff x="5570688" y="1827334"/>
            <a:chExt cx="525930" cy="424806"/>
          </a:xfrm>
        </p:grpSpPr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3AF73C59-2EDD-4E40-9AE6-E3A3088701CD}"/>
                </a:ext>
              </a:extLst>
            </p:cNvPr>
            <p:cNvSpPr/>
            <p:nvPr/>
          </p:nvSpPr>
          <p:spPr>
            <a:xfrm>
              <a:off x="5697416" y="1852938"/>
              <a:ext cx="399202" cy="399202"/>
            </a:xfrm>
            <a:prstGeom prst="ellipse">
              <a:avLst/>
            </a:prstGeom>
            <a:solidFill>
              <a:srgbClr val="E469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A230556B-9903-4EA1-9E2C-9BB4A435FA5C}"/>
                </a:ext>
              </a:extLst>
            </p:cNvPr>
            <p:cNvSpPr/>
            <p:nvPr/>
          </p:nvSpPr>
          <p:spPr>
            <a:xfrm>
              <a:off x="5570688" y="1827334"/>
              <a:ext cx="438402" cy="424806"/>
            </a:xfrm>
            <a:prstGeom prst="ellipse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9F793596-64A1-4E3D-842A-A08C2A685864}"/>
              </a:ext>
            </a:extLst>
          </p:cNvPr>
          <p:cNvGrpSpPr/>
          <p:nvPr/>
        </p:nvGrpSpPr>
        <p:grpSpPr>
          <a:xfrm>
            <a:off x="5672288" y="4028844"/>
            <a:ext cx="525930" cy="424806"/>
            <a:chOff x="5570688" y="1827334"/>
            <a:chExt cx="525930" cy="424806"/>
          </a:xfrm>
        </p:grpSpPr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9F68D8BD-E5D5-4673-8BFF-B59C64004333}"/>
                </a:ext>
              </a:extLst>
            </p:cNvPr>
            <p:cNvSpPr/>
            <p:nvPr/>
          </p:nvSpPr>
          <p:spPr>
            <a:xfrm>
              <a:off x="5697416" y="1852938"/>
              <a:ext cx="399202" cy="399202"/>
            </a:xfrm>
            <a:prstGeom prst="ellipse">
              <a:avLst/>
            </a:prstGeom>
            <a:solidFill>
              <a:srgbClr val="E469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7EB5D3FB-62CD-4155-B24F-F72CE98B9BBD}"/>
                </a:ext>
              </a:extLst>
            </p:cNvPr>
            <p:cNvSpPr/>
            <p:nvPr/>
          </p:nvSpPr>
          <p:spPr>
            <a:xfrm>
              <a:off x="5570688" y="1827334"/>
              <a:ext cx="438402" cy="424806"/>
            </a:xfrm>
            <a:prstGeom prst="ellipse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6C902263-A52D-4F78-A83B-D5607BACF822}"/>
              </a:ext>
            </a:extLst>
          </p:cNvPr>
          <p:cNvGrpSpPr/>
          <p:nvPr/>
        </p:nvGrpSpPr>
        <p:grpSpPr>
          <a:xfrm>
            <a:off x="5672288" y="5129598"/>
            <a:ext cx="525930" cy="424806"/>
            <a:chOff x="5570688" y="1827334"/>
            <a:chExt cx="525930" cy="424806"/>
          </a:xfrm>
        </p:grpSpPr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9630363A-C744-42B6-B773-73CA5C1A0B7D}"/>
                </a:ext>
              </a:extLst>
            </p:cNvPr>
            <p:cNvSpPr/>
            <p:nvPr/>
          </p:nvSpPr>
          <p:spPr>
            <a:xfrm>
              <a:off x="5697416" y="1852938"/>
              <a:ext cx="399202" cy="399202"/>
            </a:xfrm>
            <a:prstGeom prst="ellipse">
              <a:avLst/>
            </a:prstGeom>
            <a:solidFill>
              <a:srgbClr val="5BA7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78E28FC2-BBA6-4ED4-8EA8-3582B21DCB55}"/>
                </a:ext>
              </a:extLst>
            </p:cNvPr>
            <p:cNvSpPr/>
            <p:nvPr/>
          </p:nvSpPr>
          <p:spPr>
            <a:xfrm>
              <a:off x="5570688" y="1827334"/>
              <a:ext cx="438402" cy="424806"/>
            </a:xfrm>
            <a:prstGeom prst="ellipse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2" name="椭圆 91">
            <a:extLst>
              <a:ext uri="{FF2B5EF4-FFF2-40B4-BE49-F238E27FC236}">
                <a16:creationId xmlns:a16="http://schemas.microsoft.com/office/drawing/2014/main" id="{E27EAAD7-3E3B-4C3E-92F7-9B0F9EB83EF2}"/>
              </a:ext>
            </a:extLst>
          </p:cNvPr>
          <p:cNvSpPr/>
          <p:nvPr/>
        </p:nvSpPr>
        <p:spPr>
          <a:xfrm>
            <a:off x="1145642" y="1786348"/>
            <a:ext cx="288106" cy="28810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FC5A17AF-027C-47A5-BDFB-6E5ED2119A28}"/>
              </a:ext>
            </a:extLst>
          </p:cNvPr>
          <p:cNvSpPr/>
          <p:nvPr/>
        </p:nvSpPr>
        <p:spPr>
          <a:xfrm>
            <a:off x="4029068" y="769726"/>
            <a:ext cx="176509" cy="17650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D3D70430-C8B6-4D1F-950E-F2BFC1547C73}"/>
              </a:ext>
            </a:extLst>
          </p:cNvPr>
          <p:cNvGrpSpPr/>
          <p:nvPr/>
        </p:nvGrpSpPr>
        <p:grpSpPr>
          <a:xfrm flipH="1">
            <a:off x="10726604" y="5830055"/>
            <a:ext cx="810359" cy="709830"/>
            <a:chOff x="2093519" y="2429272"/>
            <a:chExt cx="2307859" cy="1936555"/>
          </a:xfrm>
        </p:grpSpPr>
        <p:sp>
          <p:nvSpPr>
            <p:cNvPr id="44" name="矩形 59">
              <a:extLst>
                <a:ext uri="{FF2B5EF4-FFF2-40B4-BE49-F238E27FC236}">
                  <a16:creationId xmlns:a16="http://schemas.microsoft.com/office/drawing/2014/main" id="{2C1D6128-8E86-4B6C-8529-B577B5C4C381}"/>
                </a:ext>
              </a:extLst>
            </p:cNvPr>
            <p:cNvSpPr/>
            <p:nvPr/>
          </p:nvSpPr>
          <p:spPr>
            <a:xfrm rot="20747512">
              <a:off x="2093519" y="2457131"/>
              <a:ext cx="2053719" cy="814320"/>
            </a:xfrm>
            <a:custGeom>
              <a:avLst/>
              <a:gdLst>
                <a:gd name="connsiteX0" fmla="*/ 0 w 1725214"/>
                <a:gd name="connsiteY0" fmla="*/ 0 h 1725214"/>
                <a:gd name="connsiteX1" fmla="*/ 1725214 w 1725214"/>
                <a:gd name="connsiteY1" fmla="*/ 0 h 1725214"/>
                <a:gd name="connsiteX2" fmla="*/ 1725214 w 1725214"/>
                <a:gd name="connsiteY2" fmla="*/ 1725214 h 1725214"/>
                <a:gd name="connsiteX3" fmla="*/ 0 w 1725214"/>
                <a:gd name="connsiteY3" fmla="*/ 1725214 h 1725214"/>
                <a:gd name="connsiteX4" fmla="*/ 0 w 1725214"/>
                <a:gd name="connsiteY4" fmla="*/ 0 h 1725214"/>
                <a:gd name="connsiteX0" fmla="*/ 100484 w 1725214"/>
                <a:gd name="connsiteY0" fmla="*/ 271305 h 1725214"/>
                <a:gd name="connsiteX1" fmla="*/ 1725214 w 1725214"/>
                <a:gd name="connsiteY1" fmla="*/ 0 h 1725214"/>
                <a:gd name="connsiteX2" fmla="*/ 1725214 w 1725214"/>
                <a:gd name="connsiteY2" fmla="*/ 1725214 h 1725214"/>
                <a:gd name="connsiteX3" fmla="*/ 0 w 1725214"/>
                <a:gd name="connsiteY3" fmla="*/ 1725214 h 1725214"/>
                <a:gd name="connsiteX4" fmla="*/ 100484 w 1725214"/>
                <a:gd name="connsiteY4" fmla="*/ 271305 h 1725214"/>
                <a:gd name="connsiteX0" fmla="*/ 0 w 1624730"/>
                <a:gd name="connsiteY0" fmla="*/ 271305 h 1765407"/>
                <a:gd name="connsiteX1" fmla="*/ 1624730 w 1624730"/>
                <a:gd name="connsiteY1" fmla="*/ 0 h 1765407"/>
                <a:gd name="connsiteX2" fmla="*/ 1624730 w 1624730"/>
                <a:gd name="connsiteY2" fmla="*/ 1725214 h 1765407"/>
                <a:gd name="connsiteX3" fmla="*/ 321547 w 1624730"/>
                <a:gd name="connsiteY3" fmla="*/ 1765407 h 1765407"/>
                <a:gd name="connsiteX4" fmla="*/ 0 w 1624730"/>
                <a:gd name="connsiteY4" fmla="*/ 271305 h 1765407"/>
                <a:gd name="connsiteX0" fmla="*/ 0 w 2006567"/>
                <a:gd name="connsiteY0" fmla="*/ 271305 h 1765407"/>
                <a:gd name="connsiteX1" fmla="*/ 1624730 w 2006567"/>
                <a:gd name="connsiteY1" fmla="*/ 0 h 1765407"/>
                <a:gd name="connsiteX2" fmla="*/ 2006567 w 2006567"/>
                <a:gd name="connsiteY2" fmla="*/ 1544343 h 1765407"/>
                <a:gd name="connsiteX3" fmla="*/ 321547 w 2006567"/>
                <a:gd name="connsiteY3" fmla="*/ 1765407 h 1765407"/>
                <a:gd name="connsiteX4" fmla="*/ 0 w 2006567"/>
                <a:gd name="connsiteY4" fmla="*/ 271305 h 1765407"/>
                <a:gd name="connsiteX0" fmla="*/ 0 w 1896035"/>
                <a:gd name="connsiteY0" fmla="*/ 442127 h 1765407"/>
                <a:gd name="connsiteX1" fmla="*/ 1514198 w 1896035"/>
                <a:gd name="connsiteY1" fmla="*/ 0 h 1765407"/>
                <a:gd name="connsiteX2" fmla="*/ 1896035 w 1896035"/>
                <a:gd name="connsiteY2" fmla="*/ 1544343 h 1765407"/>
                <a:gd name="connsiteX3" fmla="*/ 211015 w 1896035"/>
                <a:gd name="connsiteY3" fmla="*/ 1765407 h 1765407"/>
                <a:gd name="connsiteX4" fmla="*/ 0 w 1896035"/>
                <a:gd name="connsiteY4" fmla="*/ 442127 h 1765407"/>
                <a:gd name="connsiteX0" fmla="*/ 0 w 1835620"/>
                <a:gd name="connsiteY0" fmla="*/ 612904 h 1765407"/>
                <a:gd name="connsiteX1" fmla="*/ 1453783 w 1835620"/>
                <a:gd name="connsiteY1" fmla="*/ 0 h 1765407"/>
                <a:gd name="connsiteX2" fmla="*/ 1835620 w 1835620"/>
                <a:gd name="connsiteY2" fmla="*/ 1544343 h 1765407"/>
                <a:gd name="connsiteX3" fmla="*/ 150600 w 1835620"/>
                <a:gd name="connsiteY3" fmla="*/ 1765407 h 1765407"/>
                <a:gd name="connsiteX4" fmla="*/ 0 w 1835620"/>
                <a:gd name="connsiteY4" fmla="*/ 612904 h 1765407"/>
                <a:gd name="connsiteX0" fmla="*/ 0 w 1894067"/>
                <a:gd name="connsiteY0" fmla="*/ 598106 h 1765407"/>
                <a:gd name="connsiteX1" fmla="*/ 1512230 w 1894067"/>
                <a:gd name="connsiteY1" fmla="*/ 0 h 1765407"/>
                <a:gd name="connsiteX2" fmla="*/ 1894067 w 1894067"/>
                <a:gd name="connsiteY2" fmla="*/ 1544343 h 1765407"/>
                <a:gd name="connsiteX3" fmla="*/ 209047 w 1894067"/>
                <a:gd name="connsiteY3" fmla="*/ 1765407 h 1765407"/>
                <a:gd name="connsiteX4" fmla="*/ 0 w 1894067"/>
                <a:gd name="connsiteY4" fmla="*/ 598106 h 1765407"/>
                <a:gd name="connsiteX0" fmla="*/ 27452 w 1921519"/>
                <a:gd name="connsiteY0" fmla="*/ 598106 h 1798818"/>
                <a:gd name="connsiteX1" fmla="*/ 1539682 w 1921519"/>
                <a:gd name="connsiteY1" fmla="*/ 0 h 1798818"/>
                <a:gd name="connsiteX2" fmla="*/ 1921519 w 1921519"/>
                <a:gd name="connsiteY2" fmla="*/ 1544343 h 1798818"/>
                <a:gd name="connsiteX3" fmla="*/ 0 w 1921519"/>
                <a:gd name="connsiteY3" fmla="*/ 1798818 h 1798818"/>
                <a:gd name="connsiteX4" fmla="*/ 27452 w 1921519"/>
                <a:gd name="connsiteY4" fmla="*/ 598106 h 1798818"/>
                <a:gd name="connsiteX0" fmla="*/ 27452 w 1659258"/>
                <a:gd name="connsiteY0" fmla="*/ 598106 h 1798818"/>
                <a:gd name="connsiteX1" fmla="*/ 1539682 w 1659258"/>
                <a:gd name="connsiteY1" fmla="*/ 0 h 1798818"/>
                <a:gd name="connsiteX2" fmla="*/ 1659258 w 1659258"/>
                <a:gd name="connsiteY2" fmla="*/ 1229172 h 1798818"/>
                <a:gd name="connsiteX3" fmla="*/ 0 w 1659258"/>
                <a:gd name="connsiteY3" fmla="*/ 1798818 h 1798818"/>
                <a:gd name="connsiteX4" fmla="*/ 27452 w 1659258"/>
                <a:gd name="connsiteY4" fmla="*/ 598106 h 1798818"/>
                <a:gd name="connsiteX0" fmla="*/ 27452 w 1659258"/>
                <a:gd name="connsiteY0" fmla="*/ 598107 h 1798819"/>
                <a:gd name="connsiteX1" fmla="*/ 1539682 w 1659258"/>
                <a:gd name="connsiteY1" fmla="*/ 0 h 1798819"/>
                <a:gd name="connsiteX2" fmla="*/ 1659258 w 1659258"/>
                <a:gd name="connsiteY2" fmla="*/ 1229173 h 1798819"/>
                <a:gd name="connsiteX3" fmla="*/ 0 w 1659258"/>
                <a:gd name="connsiteY3" fmla="*/ 1798819 h 1798819"/>
                <a:gd name="connsiteX4" fmla="*/ 27452 w 1659258"/>
                <a:gd name="connsiteY4" fmla="*/ 598107 h 1798819"/>
                <a:gd name="connsiteX0" fmla="*/ 27452 w 1539682"/>
                <a:gd name="connsiteY0" fmla="*/ 598107 h 1798819"/>
                <a:gd name="connsiteX1" fmla="*/ 1539682 w 1539682"/>
                <a:gd name="connsiteY1" fmla="*/ 0 h 1798819"/>
                <a:gd name="connsiteX2" fmla="*/ 1456791 w 1539682"/>
                <a:gd name="connsiteY2" fmla="*/ 1291930 h 1798819"/>
                <a:gd name="connsiteX3" fmla="*/ 0 w 1539682"/>
                <a:gd name="connsiteY3" fmla="*/ 1798819 h 1798819"/>
                <a:gd name="connsiteX4" fmla="*/ 27452 w 1539682"/>
                <a:gd name="connsiteY4" fmla="*/ 598107 h 1798819"/>
                <a:gd name="connsiteX0" fmla="*/ 27452 w 1456791"/>
                <a:gd name="connsiteY0" fmla="*/ 215370 h 1416082"/>
                <a:gd name="connsiteX1" fmla="*/ 872567 w 1456791"/>
                <a:gd name="connsiteY1" fmla="*/ 0 h 1416082"/>
                <a:gd name="connsiteX2" fmla="*/ 1456791 w 1456791"/>
                <a:gd name="connsiteY2" fmla="*/ 909193 h 1416082"/>
                <a:gd name="connsiteX3" fmla="*/ 0 w 1456791"/>
                <a:gd name="connsiteY3" fmla="*/ 1416082 h 1416082"/>
                <a:gd name="connsiteX4" fmla="*/ 27452 w 1456791"/>
                <a:gd name="connsiteY4" fmla="*/ 215370 h 1416082"/>
                <a:gd name="connsiteX0" fmla="*/ 0 w 2573805"/>
                <a:gd name="connsiteY0" fmla="*/ 861358 h 1416082"/>
                <a:gd name="connsiteX1" fmla="*/ 1989581 w 2573805"/>
                <a:gd name="connsiteY1" fmla="*/ 0 h 1416082"/>
                <a:gd name="connsiteX2" fmla="*/ 2573805 w 2573805"/>
                <a:gd name="connsiteY2" fmla="*/ 909193 h 1416082"/>
                <a:gd name="connsiteX3" fmla="*/ 1117014 w 2573805"/>
                <a:gd name="connsiteY3" fmla="*/ 1416082 h 1416082"/>
                <a:gd name="connsiteX4" fmla="*/ 0 w 2573805"/>
                <a:gd name="connsiteY4" fmla="*/ 861358 h 1416082"/>
                <a:gd name="connsiteX0" fmla="*/ 0 w 2573805"/>
                <a:gd name="connsiteY0" fmla="*/ 454199 h 1008923"/>
                <a:gd name="connsiteX1" fmla="*/ 1276569 w 2573805"/>
                <a:gd name="connsiteY1" fmla="*/ 0 h 1008923"/>
                <a:gd name="connsiteX2" fmla="*/ 2573805 w 2573805"/>
                <a:gd name="connsiteY2" fmla="*/ 502034 h 1008923"/>
                <a:gd name="connsiteX3" fmla="*/ 1117014 w 2573805"/>
                <a:gd name="connsiteY3" fmla="*/ 1008923 h 1008923"/>
                <a:gd name="connsiteX4" fmla="*/ 0 w 2573805"/>
                <a:gd name="connsiteY4" fmla="*/ 454199 h 100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3805" h="1008923">
                  <a:moveTo>
                    <a:pt x="0" y="454199"/>
                  </a:moveTo>
                  <a:lnTo>
                    <a:pt x="1276569" y="0"/>
                  </a:lnTo>
                  <a:lnTo>
                    <a:pt x="2573805" y="502034"/>
                  </a:lnTo>
                  <a:lnTo>
                    <a:pt x="1117014" y="1008923"/>
                  </a:lnTo>
                  <a:lnTo>
                    <a:pt x="0" y="454199"/>
                  </a:lnTo>
                  <a:close/>
                </a:path>
              </a:pathLst>
            </a:custGeom>
            <a:solidFill>
              <a:srgbClr val="E469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59">
              <a:extLst>
                <a:ext uri="{FF2B5EF4-FFF2-40B4-BE49-F238E27FC236}">
                  <a16:creationId xmlns:a16="http://schemas.microsoft.com/office/drawing/2014/main" id="{BFF3820D-5DA5-44A3-B017-D5D8DC0DC96C}"/>
                </a:ext>
              </a:extLst>
            </p:cNvPr>
            <p:cNvSpPr/>
            <p:nvPr/>
          </p:nvSpPr>
          <p:spPr>
            <a:xfrm rot="20747512">
              <a:off x="3216963" y="2728608"/>
              <a:ext cx="1184415" cy="1515037"/>
            </a:xfrm>
            <a:custGeom>
              <a:avLst/>
              <a:gdLst>
                <a:gd name="connsiteX0" fmla="*/ 0 w 1725214"/>
                <a:gd name="connsiteY0" fmla="*/ 0 h 1725214"/>
                <a:gd name="connsiteX1" fmla="*/ 1725214 w 1725214"/>
                <a:gd name="connsiteY1" fmla="*/ 0 h 1725214"/>
                <a:gd name="connsiteX2" fmla="*/ 1725214 w 1725214"/>
                <a:gd name="connsiteY2" fmla="*/ 1725214 h 1725214"/>
                <a:gd name="connsiteX3" fmla="*/ 0 w 1725214"/>
                <a:gd name="connsiteY3" fmla="*/ 1725214 h 1725214"/>
                <a:gd name="connsiteX4" fmla="*/ 0 w 1725214"/>
                <a:gd name="connsiteY4" fmla="*/ 0 h 1725214"/>
                <a:gd name="connsiteX0" fmla="*/ 100484 w 1725214"/>
                <a:gd name="connsiteY0" fmla="*/ 271305 h 1725214"/>
                <a:gd name="connsiteX1" fmla="*/ 1725214 w 1725214"/>
                <a:gd name="connsiteY1" fmla="*/ 0 h 1725214"/>
                <a:gd name="connsiteX2" fmla="*/ 1725214 w 1725214"/>
                <a:gd name="connsiteY2" fmla="*/ 1725214 h 1725214"/>
                <a:gd name="connsiteX3" fmla="*/ 0 w 1725214"/>
                <a:gd name="connsiteY3" fmla="*/ 1725214 h 1725214"/>
                <a:gd name="connsiteX4" fmla="*/ 100484 w 1725214"/>
                <a:gd name="connsiteY4" fmla="*/ 271305 h 1725214"/>
                <a:gd name="connsiteX0" fmla="*/ 0 w 1624730"/>
                <a:gd name="connsiteY0" fmla="*/ 271305 h 1765407"/>
                <a:gd name="connsiteX1" fmla="*/ 1624730 w 1624730"/>
                <a:gd name="connsiteY1" fmla="*/ 0 h 1765407"/>
                <a:gd name="connsiteX2" fmla="*/ 1624730 w 1624730"/>
                <a:gd name="connsiteY2" fmla="*/ 1725214 h 1765407"/>
                <a:gd name="connsiteX3" fmla="*/ 321547 w 1624730"/>
                <a:gd name="connsiteY3" fmla="*/ 1765407 h 1765407"/>
                <a:gd name="connsiteX4" fmla="*/ 0 w 1624730"/>
                <a:gd name="connsiteY4" fmla="*/ 271305 h 1765407"/>
                <a:gd name="connsiteX0" fmla="*/ 0 w 2006567"/>
                <a:gd name="connsiteY0" fmla="*/ 271305 h 1765407"/>
                <a:gd name="connsiteX1" fmla="*/ 1624730 w 2006567"/>
                <a:gd name="connsiteY1" fmla="*/ 0 h 1765407"/>
                <a:gd name="connsiteX2" fmla="*/ 2006567 w 2006567"/>
                <a:gd name="connsiteY2" fmla="*/ 1544343 h 1765407"/>
                <a:gd name="connsiteX3" fmla="*/ 321547 w 2006567"/>
                <a:gd name="connsiteY3" fmla="*/ 1765407 h 1765407"/>
                <a:gd name="connsiteX4" fmla="*/ 0 w 2006567"/>
                <a:gd name="connsiteY4" fmla="*/ 271305 h 1765407"/>
                <a:gd name="connsiteX0" fmla="*/ 0 w 1896035"/>
                <a:gd name="connsiteY0" fmla="*/ 442127 h 1765407"/>
                <a:gd name="connsiteX1" fmla="*/ 1514198 w 1896035"/>
                <a:gd name="connsiteY1" fmla="*/ 0 h 1765407"/>
                <a:gd name="connsiteX2" fmla="*/ 1896035 w 1896035"/>
                <a:gd name="connsiteY2" fmla="*/ 1544343 h 1765407"/>
                <a:gd name="connsiteX3" fmla="*/ 211015 w 1896035"/>
                <a:gd name="connsiteY3" fmla="*/ 1765407 h 1765407"/>
                <a:gd name="connsiteX4" fmla="*/ 0 w 1896035"/>
                <a:gd name="connsiteY4" fmla="*/ 442127 h 1765407"/>
                <a:gd name="connsiteX0" fmla="*/ 0 w 1835620"/>
                <a:gd name="connsiteY0" fmla="*/ 612904 h 1765407"/>
                <a:gd name="connsiteX1" fmla="*/ 1453783 w 1835620"/>
                <a:gd name="connsiteY1" fmla="*/ 0 h 1765407"/>
                <a:gd name="connsiteX2" fmla="*/ 1835620 w 1835620"/>
                <a:gd name="connsiteY2" fmla="*/ 1544343 h 1765407"/>
                <a:gd name="connsiteX3" fmla="*/ 150600 w 1835620"/>
                <a:gd name="connsiteY3" fmla="*/ 1765407 h 1765407"/>
                <a:gd name="connsiteX4" fmla="*/ 0 w 1835620"/>
                <a:gd name="connsiteY4" fmla="*/ 612904 h 1765407"/>
                <a:gd name="connsiteX0" fmla="*/ 0 w 1894067"/>
                <a:gd name="connsiteY0" fmla="*/ 598106 h 1765407"/>
                <a:gd name="connsiteX1" fmla="*/ 1512230 w 1894067"/>
                <a:gd name="connsiteY1" fmla="*/ 0 h 1765407"/>
                <a:gd name="connsiteX2" fmla="*/ 1894067 w 1894067"/>
                <a:gd name="connsiteY2" fmla="*/ 1544343 h 1765407"/>
                <a:gd name="connsiteX3" fmla="*/ 209047 w 1894067"/>
                <a:gd name="connsiteY3" fmla="*/ 1765407 h 1765407"/>
                <a:gd name="connsiteX4" fmla="*/ 0 w 1894067"/>
                <a:gd name="connsiteY4" fmla="*/ 598106 h 1765407"/>
                <a:gd name="connsiteX0" fmla="*/ 27452 w 1921519"/>
                <a:gd name="connsiteY0" fmla="*/ 598106 h 1798818"/>
                <a:gd name="connsiteX1" fmla="*/ 1539682 w 1921519"/>
                <a:gd name="connsiteY1" fmla="*/ 0 h 1798818"/>
                <a:gd name="connsiteX2" fmla="*/ 1921519 w 1921519"/>
                <a:gd name="connsiteY2" fmla="*/ 1544343 h 1798818"/>
                <a:gd name="connsiteX3" fmla="*/ 0 w 1921519"/>
                <a:gd name="connsiteY3" fmla="*/ 1798818 h 1798818"/>
                <a:gd name="connsiteX4" fmla="*/ 27452 w 1921519"/>
                <a:gd name="connsiteY4" fmla="*/ 598106 h 1798818"/>
                <a:gd name="connsiteX0" fmla="*/ 27452 w 1659258"/>
                <a:gd name="connsiteY0" fmla="*/ 598106 h 1798818"/>
                <a:gd name="connsiteX1" fmla="*/ 1539682 w 1659258"/>
                <a:gd name="connsiteY1" fmla="*/ 0 h 1798818"/>
                <a:gd name="connsiteX2" fmla="*/ 1659258 w 1659258"/>
                <a:gd name="connsiteY2" fmla="*/ 1229172 h 1798818"/>
                <a:gd name="connsiteX3" fmla="*/ 0 w 1659258"/>
                <a:gd name="connsiteY3" fmla="*/ 1798818 h 1798818"/>
                <a:gd name="connsiteX4" fmla="*/ 27452 w 1659258"/>
                <a:gd name="connsiteY4" fmla="*/ 598106 h 1798818"/>
                <a:gd name="connsiteX0" fmla="*/ 27452 w 1659258"/>
                <a:gd name="connsiteY0" fmla="*/ 598107 h 1798819"/>
                <a:gd name="connsiteX1" fmla="*/ 1539682 w 1659258"/>
                <a:gd name="connsiteY1" fmla="*/ 0 h 1798819"/>
                <a:gd name="connsiteX2" fmla="*/ 1659258 w 1659258"/>
                <a:gd name="connsiteY2" fmla="*/ 1229173 h 1798819"/>
                <a:gd name="connsiteX3" fmla="*/ 0 w 1659258"/>
                <a:gd name="connsiteY3" fmla="*/ 1798819 h 1798819"/>
                <a:gd name="connsiteX4" fmla="*/ 27452 w 1659258"/>
                <a:gd name="connsiteY4" fmla="*/ 598107 h 1798819"/>
                <a:gd name="connsiteX0" fmla="*/ 27452 w 1539682"/>
                <a:gd name="connsiteY0" fmla="*/ 598107 h 1798819"/>
                <a:gd name="connsiteX1" fmla="*/ 1539682 w 1539682"/>
                <a:gd name="connsiteY1" fmla="*/ 0 h 1798819"/>
                <a:gd name="connsiteX2" fmla="*/ 1456791 w 1539682"/>
                <a:gd name="connsiteY2" fmla="*/ 1291930 h 1798819"/>
                <a:gd name="connsiteX3" fmla="*/ 0 w 1539682"/>
                <a:gd name="connsiteY3" fmla="*/ 1798819 h 1798819"/>
                <a:gd name="connsiteX4" fmla="*/ 27452 w 1539682"/>
                <a:gd name="connsiteY4" fmla="*/ 598107 h 1798819"/>
                <a:gd name="connsiteX0" fmla="*/ 27452 w 1484356"/>
                <a:gd name="connsiteY0" fmla="*/ 494624 h 1695336"/>
                <a:gd name="connsiteX1" fmla="*/ 1484357 w 1484356"/>
                <a:gd name="connsiteY1" fmla="*/ 0 h 1695336"/>
                <a:gd name="connsiteX2" fmla="*/ 1456791 w 1484356"/>
                <a:gd name="connsiteY2" fmla="*/ 1188447 h 1695336"/>
                <a:gd name="connsiteX3" fmla="*/ 0 w 1484356"/>
                <a:gd name="connsiteY3" fmla="*/ 1695336 h 1695336"/>
                <a:gd name="connsiteX4" fmla="*/ 27452 w 1484356"/>
                <a:gd name="connsiteY4" fmla="*/ 494624 h 1695336"/>
                <a:gd name="connsiteX0" fmla="*/ 27452 w 1484357"/>
                <a:gd name="connsiteY0" fmla="*/ 494624 h 1695336"/>
                <a:gd name="connsiteX1" fmla="*/ 1484357 w 1484357"/>
                <a:gd name="connsiteY1" fmla="*/ 0 h 1695336"/>
                <a:gd name="connsiteX2" fmla="*/ 1312921 w 1484357"/>
                <a:gd name="connsiteY2" fmla="*/ 1283512 h 1695336"/>
                <a:gd name="connsiteX3" fmla="*/ 0 w 1484357"/>
                <a:gd name="connsiteY3" fmla="*/ 1695336 h 1695336"/>
                <a:gd name="connsiteX4" fmla="*/ 27452 w 1484357"/>
                <a:gd name="connsiteY4" fmla="*/ 494624 h 169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4357" h="1695336">
                  <a:moveTo>
                    <a:pt x="27452" y="494624"/>
                  </a:moveTo>
                  <a:lnTo>
                    <a:pt x="1484357" y="0"/>
                  </a:lnTo>
                  <a:lnTo>
                    <a:pt x="1312921" y="1283512"/>
                  </a:lnTo>
                  <a:lnTo>
                    <a:pt x="0" y="1695336"/>
                  </a:lnTo>
                  <a:lnTo>
                    <a:pt x="27452" y="494624"/>
                  </a:lnTo>
                  <a:close/>
                </a:path>
              </a:pathLst>
            </a:custGeom>
            <a:solidFill>
              <a:srgbClr val="5BA7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ADA3776D-72F2-4794-B3BE-CB582A66E68C}"/>
                </a:ext>
              </a:extLst>
            </p:cNvPr>
            <p:cNvGrpSpPr/>
            <p:nvPr/>
          </p:nvGrpSpPr>
          <p:grpSpPr>
            <a:xfrm>
              <a:off x="2145225" y="2429272"/>
              <a:ext cx="2159875" cy="1936555"/>
              <a:chOff x="1855077" y="1545017"/>
              <a:chExt cx="2159875" cy="1936555"/>
            </a:xfrm>
          </p:grpSpPr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731DF9BA-5ADC-4B72-B727-4B0520D7C658}"/>
                  </a:ext>
                </a:extLst>
              </p:cNvPr>
              <p:cNvCxnSpPr/>
              <p:nvPr/>
            </p:nvCxnSpPr>
            <p:spPr>
              <a:xfrm flipH="1">
                <a:off x="2827283" y="1702676"/>
                <a:ext cx="1008993" cy="725214"/>
              </a:xfrm>
              <a:prstGeom prst="line">
                <a:avLst/>
              </a:prstGeom>
              <a:ln>
                <a:solidFill>
                  <a:srgbClr val="91E0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97360245-18C3-4375-AA83-B8C813D356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7282" y="2427890"/>
                <a:ext cx="227285" cy="1053682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>
                <a:extLst>
                  <a:ext uri="{FF2B5EF4-FFF2-40B4-BE49-F238E27FC236}">
                    <a16:creationId xmlns:a16="http://schemas.microsoft.com/office/drawing/2014/main" id="{096BFD69-6380-4D7E-B059-77DA07C4F7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36276" y="1702676"/>
                <a:ext cx="178675" cy="1135469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92F74704-BBDF-4DC7-BDFC-DA784DD1327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61341" y="2838145"/>
                <a:ext cx="953611" cy="643427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>
                <a:extLst>
                  <a:ext uri="{FF2B5EF4-FFF2-40B4-BE49-F238E27FC236}">
                    <a16:creationId xmlns:a16="http://schemas.microsoft.com/office/drawing/2014/main" id="{69AA2BEC-FC2B-4E09-9FE9-17A4351EC5C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790497" y="1545196"/>
                <a:ext cx="1045778" cy="157479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>
                <a:extLst>
                  <a:ext uri="{FF2B5EF4-FFF2-40B4-BE49-F238E27FC236}">
                    <a16:creationId xmlns:a16="http://schemas.microsoft.com/office/drawing/2014/main" id="{92391F8D-E55E-4863-90CD-17207EA34D4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855077" y="2231016"/>
                <a:ext cx="972205" cy="196874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>
                <a:extLst>
                  <a:ext uri="{FF2B5EF4-FFF2-40B4-BE49-F238E27FC236}">
                    <a16:creationId xmlns:a16="http://schemas.microsoft.com/office/drawing/2014/main" id="{429403A4-6AA2-4989-8072-E1BFF8154EB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56391" y="1545017"/>
                <a:ext cx="934105" cy="685999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>
                <a:extLst>
                  <a:ext uri="{FF2B5EF4-FFF2-40B4-BE49-F238E27FC236}">
                    <a16:creationId xmlns:a16="http://schemas.microsoft.com/office/drawing/2014/main" id="{5363B013-5CC1-48C1-9CE1-C62099F862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090413" y="3304307"/>
                <a:ext cx="964154" cy="177265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>
                <a:extLst>
                  <a:ext uri="{FF2B5EF4-FFF2-40B4-BE49-F238E27FC236}">
                    <a16:creationId xmlns:a16="http://schemas.microsoft.com/office/drawing/2014/main" id="{B3FC72AD-6DC3-4AC1-9396-D703CC03AB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7626" y="2231015"/>
                <a:ext cx="226013" cy="1084823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2" name="文本框 18">
            <a:extLst>
              <a:ext uri="{FF2B5EF4-FFF2-40B4-BE49-F238E27FC236}">
                <a16:creationId xmlns:a16="http://schemas.microsoft.com/office/drawing/2014/main" id="{259EFC2F-4912-4CB9-B4DA-B20AA4010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6048" y="1878771"/>
            <a:ext cx="4184952" cy="130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92" tIns="34296" rIns="68592" bIns="3429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</a:t>
            </a:r>
            <a:r>
              <a:rPr lang="en-US" altLang="zh-CN" sz="1600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600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600" spc="600" dirty="0">
              <a:solidFill>
                <a:srgbClr val="E469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文本框 18">
            <a:extLst>
              <a:ext uri="{FF2B5EF4-FFF2-40B4-BE49-F238E27FC236}">
                <a16:creationId xmlns:a16="http://schemas.microsoft.com/office/drawing/2014/main" id="{2AECD6BA-381D-4A58-B89E-9A7A99FFC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448" y="4000329"/>
            <a:ext cx="4410365" cy="56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92" tIns="34296" rIns="68592" bIns="3429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点击输入详细内容，添加你的论文内容。点击输入详细内容。</a:t>
            </a:r>
          </a:p>
        </p:txBody>
      </p:sp>
      <p:sp>
        <p:nvSpPr>
          <p:cNvPr id="95" name="文本框 18">
            <a:extLst>
              <a:ext uri="{FF2B5EF4-FFF2-40B4-BE49-F238E27FC236}">
                <a16:creationId xmlns:a16="http://schemas.microsoft.com/office/drawing/2014/main" id="{2AECD6BA-381D-4A58-B89E-9A7A99FFC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448" y="5053398"/>
            <a:ext cx="4410365" cy="56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92" tIns="34296" rIns="68592" bIns="3429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点击输入详细内容，添加你的论文内容。点击输入详细内容。</a:t>
            </a: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79C4253C-FDE9-4108-BD82-37ECB766B381}"/>
              </a:ext>
            </a:extLst>
          </p:cNvPr>
          <p:cNvSpPr/>
          <p:nvPr/>
        </p:nvSpPr>
        <p:spPr>
          <a:xfrm>
            <a:off x="4715128" y="219403"/>
            <a:ext cx="2749472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4400" spc="600" dirty="0" smtClean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4400" spc="600" dirty="0" smtClean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4400" spc="600" dirty="0">
              <a:solidFill>
                <a:srgbClr val="5BA7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72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62" grpId="0"/>
      <p:bldP spid="64" grpId="0"/>
      <p:bldP spid="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5BE20EE-C646-4547-A22C-2E465C66ED2E}"/>
              </a:ext>
            </a:extLst>
          </p:cNvPr>
          <p:cNvGrpSpPr/>
          <p:nvPr/>
        </p:nvGrpSpPr>
        <p:grpSpPr>
          <a:xfrm>
            <a:off x="472967" y="504496"/>
            <a:ext cx="11256580" cy="6127532"/>
            <a:chOff x="220717" y="178677"/>
            <a:chExt cx="11666483" cy="656896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41C37D4C-EC29-4A92-A11C-479DC0FD910B}"/>
                </a:ext>
              </a:extLst>
            </p:cNvPr>
            <p:cNvSpPr/>
            <p:nvPr/>
          </p:nvSpPr>
          <p:spPr>
            <a:xfrm>
              <a:off x="220717" y="210207"/>
              <a:ext cx="11666483" cy="6495393"/>
            </a:xfrm>
            <a:prstGeom prst="rect">
              <a:avLst/>
            </a:prstGeom>
            <a:noFill/>
            <a:ln w="76200">
              <a:solidFill>
                <a:srgbClr val="E469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F1762C02-EE63-4602-97BE-27C1CF5FCE05}"/>
                </a:ext>
              </a:extLst>
            </p:cNvPr>
            <p:cNvCxnSpPr>
              <a:stCxn id="3" idx="0"/>
            </p:cNvCxnSpPr>
            <p:nvPr/>
          </p:nvCxnSpPr>
          <p:spPr>
            <a:xfrm>
              <a:off x="6053959" y="210207"/>
              <a:ext cx="5833241" cy="0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EC1EEEBF-8E47-4421-9AF1-5E4E72B78CDD}"/>
                </a:ext>
              </a:extLst>
            </p:cNvPr>
            <p:cNvCxnSpPr/>
            <p:nvPr/>
          </p:nvCxnSpPr>
          <p:spPr>
            <a:xfrm>
              <a:off x="6053959" y="6700345"/>
              <a:ext cx="5833241" cy="0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1430F575-6974-45D9-B9A1-4957A23502BE}"/>
                </a:ext>
              </a:extLst>
            </p:cNvPr>
            <p:cNvCxnSpPr>
              <a:cxnSpLocks/>
            </p:cNvCxnSpPr>
            <p:nvPr/>
          </p:nvCxnSpPr>
          <p:spPr>
            <a:xfrm>
              <a:off x="11887200" y="178677"/>
              <a:ext cx="0" cy="6568965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5">
            <a:extLst>
              <a:ext uri="{FF2B5EF4-FFF2-40B4-BE49-F238E27FC236}">
                <a16:creationId xmlns:a16="http://schemas.microsoft.com/office/drawing/2014/main" id="{BCCE0907-CA47-4809-8F53-6F219BDE1116}"/>
              </a:ext>
            </a:extLst>
          </p:cNvPr>
          <p:cNvGrpSpPr/>
          <p:nvPr/>
        </p:nvGrpSpPr>
        <p:grpSpPr>
          <a:xfrm>
            <a:off x="7192401" y="2545165"/>
            <a:ext cx="4120309" cy="2222423"/>
            <a:chOff x="714174" y="1657350"/>
            <a:chExt cx="2638626" cy="1683224"/>
          </a:xfrm>
        </p:grpSpPr>
        <p:cxnSp>
          <p:nvCxnSpPr>
            <p:cNvPr id="15" name="Straight Connector 16">
              <a:extLst>
                <a:ext uri="{FF2B5EF4-FFF2-40B4-BE49-F238E27FC236}">
                  <a16:creationId xmlns:a16="http://schemas.microsoft.com/office/drawing/2014/main" id="{09F55801-B840-44AA-BF46-2B3B79250303}"/>
                </a:ext>
              </a:extLst>
            </p:cNvPr>
            <p:cNvCxnSpPr/>
            <p:nvPr/>
          </p:nvCxnSpPr>
          <p:spPr>
            <a:xfrm>
              <a:off x="714174" y="3340574"/>
              <a:ext cx="2638626" cy="0"/>
            </a:xfrm>
            <a:prstGeom prst="line">
              <a:avLst/>
            </a:prstGeom>
            <a:ln w="76200">
              <a:solidFill>
                <a:schemeClr val="tx1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7">
              <a:extLst>
                <a:ext uri="{FF2B5EF4-FFF2-40B4-BE49-F238E27FC236}">
                  <a16:creationId xmlns:a16="http://schemas.microsoft.com/office/drawing/2014/main" id="{E8BC0ADE-8A6F-4CF4-A3AF-BACE1C97AABE}"/>
                </a:ext>
              </a:extLst>
            </p:cNvPr>
            <p:cNvGrpSpPr/>
            <p:nvPr/>
          </p:nvGrpSpPr>
          <p:grpSpPr>
            <a:xfrm>
              <a:off x="951571" y="1657350"/>
              <a:ext cx="202844" cy="1676400"/>
              <a:chOff x="951571" y="1657350"/>
              <a:chExt cx="202844" cy="1676400"/>
            </a:xfrm>
          </p:grpSpPr>
          <p:cxnSp>
            <p:nvCxnSpPr>
              <p:cNvPr id="32" name="Straight Connector 34">
                <a:extLst>
                  <a:ext uri="{FF2B5EF4-FFF2-40B4-BE49-F238E27FC236}">
                    <a16:creationId xmlns:a16="http://schemas.microsoft.com/office/drawing/2014/main" id="{35083747-4A94-4A9B-BA82-854CAFD6B025}"/>
                  </a:ext>
                </a:extLst>
              </p:cNvPr>
              <p:cNvCxnSpPr/>
              <p:nvPr/>
            </p:nvCxnSpPr>
            <p:spPr>
              <a:xfrm flipV="1">
                <a:off x="1052993" y="1657350"/>
                <a:ext cx="0" cy="1676400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  <a:prstDash val="sysDot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Rounded Rectangle 35">
                <a:extLst>
                  <a:ext uri="{FF2B5EF4-FFF2-40B4-BE49-F238E27FC236}">
                    <a16:creationId xmlns:a16="http://schemas.microsoft.com/office/drawing/2014/main" id="{A42F86A1-9379-401E-BF7E-CFC1F6C1F628}"/>
                  </a:ext>
                </a:extLst>
              </p:cNvPr>
              <p:cNvSpPr/>
              <p:nvPr/>
            </p:nvSpPr>
            <p:spPr>
              <a:xfrm>
                <a:off x="951571" y="2571750"/>
                <a:ext cx="202844" cy="685800"/>
              </a:xfrm>
              <a:prstGeom prst="roundRect">
                <a:avLst/>
              </a:prstGeom>
              <a:solidFill>
                <a:srgbClr val="E469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/>
              </a:p>
            </p:txBody>
          </p:sp>
        </p:grpSp>
        <p:grpSp>
          <p:nvGrpSpPr>
            <p:cNvPr id="17" name="Group 18">
              <a:extLst>
                <a:ext uri="{FF2B5EF4-FFF2-40B4-BE49-F238E27FC236}">
                  <a16:creationId xmlns:a16="http://schemas.microsoft.com/office/drawing/2014/main" id="{2D77320D-E6C4-4C63-9C01-323A5461852A}"/>
                </a:ext>
              </a:extLst>
            </p:cNvPr>
            <p:cNvGrpSpPr/>
            <p:nvPr/>
          </p:nvGrpSpPr>
          <p:grpSpPr>
            <a:xfrm>
              <a:off x="1336791" y="1657350"/>
              <a:ext cx="202844" cy="1676400"/>
              <a:chOff x="1346378" y="1657350"/>
              <a:chExt cx="202844" cy="1676400"/>
            </a:xfrm>
          </p:grpSpPr>
          <p:cxnSp>
            <p:nvCxnSpPr>
              <p:cNvPr id="30" name="Straight Connector 32">
                <a:extLst>
                  <a:ext uri="{FF2B5EF4-FFF2-40B4-BE49-F238E27FC236}">
                    <a16:creationId xmlns:a16="http://schemas.microsoft.com/office/drawing/2014/main" id="{D629E139-34FF-4CFA-BF23-F651AEC7359A}"/>
                  </a:ext>
                </a:extLst>
              </p:cNvPr>
              <p:cNvCxnSpPr/>
              <p:nvPr/>
            </p:nvCxnSpPr>
            <p:spPr>
              <a:xfrm flipV="1">
                <a:off x="1447800" y="1657350"/>
                <a:ext cx="0" cy="1676400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  <a:prstDash val="sysDot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ounded Rectangle 33">
                <a:extLst>
                  <a:ext uri="{FF2B5EF4-FFF2-40B4-BE49-F238E27FC236}">
                    <a16:creationId xmlns:a16="http://schemas.microsoft.com/office/drawing/2014/main" id="{93078EF7-6D4B-43A9-98DF-254B30021E55}"/>
                  </a:ext>
                </a:extLst>
              </p:cNvPr>
              <p:cNvSpPr/>
              <p:nvPr/>
            </p:nvSpPr>
            <p:spPr>
              <a:xfrm>
                <a:off x="1346378" y="1733550"/>
                <a:ext cx="202844" cy="1524000"/>
              </a:xfrm>
              <a:prstGeom prst="roundRect">
                <a:avLst/>
              </a:prstGeom>
              <a:solidFill>
                <a:srgbClr val="5BA7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/>
              </a:p>
            </p:txBody>
          </p:sp>
        </p:grpSp>
        <p:grpSp>
          <p:nvGrpSpPr>
            <p:cNvPr id="18" name="Group 19">
              <a:extLst>
                <a:ext uri="{FF2B5EF4-FFF2-40B4-BE49-F238E27FC236}">
                  <a16:creationId xmlns:a16="http://schemas.microsoft.com/office/drawing/2014/main" id="{A9C278F4-24A2-466D-B895-048C745BAFD0}"/>
                </a:ext>
              </a:extLst>
            </p:cNvPr>
            <p:cNvGrpSpPr/>
            <p:nvPr/>
          </p:nvGrpSpPr>
          <p:grpSpPr>
            <a:xfrm>
              <a:off x="1722011" y="1657350"/>
              <a:ext cx="202844" cy="1676400"/>
              <a:chOff x="1695492" y="1657350"/>
              <a:chExt cx="202844" cy="1676400"/>
            </a:xfrm>
          </p:grpSpPr>
          <p:cxnSp>
            <p:nvCxnSpPr>
              <p:cNvPr id="28" name="Straight Connector 30">
                <a:extLst>
                  <a:ext uri="{FF2B5EF4-FFF2-40B4-BE49-F238E27FC236}">
                    <a16:creationId xmlns:a16="http://schemas.microsoft.com/office/drawing/2014/main" id="{98CCCB46-DDA1-4FF3-842F-7AF8395B9B36}"/>
                  </a:ext>
                </a:extLst>
              </p:cNvPr>
              <p:cNvCxnSpPr/>
              <p:nvPr/>
            </p:nvCxnSpPr>
            <p:spPr>
              <a:xfrm flipV="1">
                <a:off x="1796914" y="1657350"/>
                <a:ext cx="0" cy="1676400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  <a:prstDash val="sysDot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ounded Rectangle 31">
                <a:extLst>
                  <a:ext uri="{FF2B5EF4-FFF2-40B4-BE49-F238E27FC236}">
                    <a16:creationId xmlns:a16="http://schemas.microsoft.com/office/drawing/2014/main" id="{6E57AC2E-D371-48DB-8423-0E95B080FEAD}"/>
                  </a:ext>
                </a:extLst>
              </p:cNvPr>
              <p:cNvSpPr/>
              <p:nvPr/>
            </p:nvSpPr>
            <p:spPr>
              <a:xfrm>
                <a:off x="1695492" y="2114550"/>
                <a:ext cx="202844" cy="1143000"/>
              </a:xfrm>
              <a:prstGeom prst="roundRect">
                <a:avLst/>
              </a:prstGeom>
              <a:solidFill>
                <a:srgbClr val="E469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/>
              </a:p>
            </p:txBody>
          </p:sp>
        </p:grpSp>
        <p:grpSp>
          <p:nvGrpSpPr>
            <p:cNvPr id="19" name="Group 20">
              <a:extLst>
                <a:ext uri="{FF2B5EF4-FFF2-40B4-BE49-F238E27FC236}">
                  <a16:creationId xmlns:a16="http://schemas.microsoft.com/office/drawing/2014/main" id="{BBA5502C-D9C9-42B8-82C2-31B75D2568C3}"/>
                </a:ext>
              </a:extLst>
            </p:cNvPr>
            <p:cNvGrpSpPr/>
            <p:nvPr/>
          </p:nvGrpSpPr>
          <p:grpSpPr>
            <a:xfrm>
              <a:off x="2107231" y="1657350"/>
              <a:ext cx="202844" cy="1676400"/>
              <a:chOff x="2090299" y="1657350"/>
              <a:chExt cx="202844" cy="1676400"/>
            </a:xfrm>
          </p:grpSpPr>
          <p:cxnSp>
            <p:nvCxnSpPr>
              <p:cNvPr id="26" name="Straight Connector 27">
                <a:extLst>
                  <a:ext uri="{FF2B5EF4-FFF2-40B4-BE49-F238E27FC236}">
                    <a16:creationId xmlns:a16="http://schemas.microsoft.com/office/drawing/2014/main" id="{A89A443A-DCBB-4CE9-8476-54FDE7BFC7A4}"/>
                  </a:ext>
                </a:extLst>
              </p:cNvPr>
              <p:cNvCxnSpPr/>
              <p:nvPr/>
            </p:nvCxnSpPr>
            <p:spPr>
              <a:xfrm flipV="1">
                <a:off x="2191721" y="1657350"/>
                <a:ext cx="0" cy="1676400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  <a:prstDash val="sysDot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ounded Rectangle 29">
                <a:extLst>
                  <a:ext uri="{FF2B5EF4-FFF2-40B4-BE49-F238E27FC236}">
                    <a16:creationId xmlns:a16="http://schemas.microsoft.com/office/drawing/2014/main" id="{8405640A-7890-4696-A5D0-170FC4437970}"/>
                  </a:ext>
                </a:extLst>
              </p:cNvPr>
              <p:cNvSpPr/>
              <p:nvPr/>
            </p:nvSpPr>
            <p:spPr>
              <a:xfrm>
                <a:off x="2090299" y="2266950"/>
                <a:ext cx="202844" cy="990600"/>
              </a:xfrm>
              <a:prstGeom prst="roundRect">
                <a:avLst/>
              </a:prstGeom>
              <a:solidFill>
                <a:srgbClr val="5BA7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/>
              </a:p>
            </p:txBody>
          </p:sp>
        </p:grpSp>
        <p:grpSp>
          <p:nvGrpSpPr>
            <p:cNvPr id="20" name="Group 21">
              <a:extLst>
                <a:ext uri="{FF2B5EF4-FFF2-40B4-BE49-F238E27FC236}">
                  <a16:creationId xmlns:a16="http://schemas.microsoft.com/office/drawing/2014/main" id="{2DAC9029-886A-4BA3-8074-0CD1DC5E3CE4}"/>
                </a:ext>
              </a:extLst>
            </p:cNvPr>
            <p:cNvGrpSpPr/>
            <p:nvPr/>
          </p:nvGrpSpPr>
          <p:grpSpPr>
            <a:xfrm>
              <a:off x="2492451" y="1657350"/>
              <a:ext cx="202844" cy="1676400"/>
              <a:chOff x="2482864" y="1657350"/>
              <a:chExt cx="202844" cy="1676400"/>
            </a:xfrm>
          </p:grpSpPr>
          <p:cxnSp>
            <p:nvCxnSpPr>
              <p:cNvPr id="24" name="Straight Connector 25">
                <a:extLst>
                  <a:ext uri="{FF2B5EF4-FFF2-40B4-BE49-F238E27FC236}">
                    <a16:creationId xmlns:a16="http://schemas.microsoft.com/office/drawing/2014/main" id="{98211BCE-2DCF-455C-825F-608808399B19}"/>
                  </a:ext>
                </a:extLst>
              </p:cNvPr>
              <p:cNvCxnSpPr/>
              <p:nvPr/>
            </p:nvCxnSpPr>
            <p:spPr>
              <a:xfrm flipV="1">
                <a:off x="2584286" y="1657350"/>
                <a:ext cx="0" cy="1676400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  <a:prstDash val="sysDot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ounded Rectangle 26">
                <a:extLst>
                  <a:ext uri="{FF2B5EF4-FFF2-40B4-BE49-F238E27FC236}">
                    <a16:creationId xmlns:a16="http://schemas.microsoft.com/office/drawing/2014/main" id="{1C6FD833-EABF-44E8-9672-261610BE1967}"/>
                  </a:ext>
                </a:extLst>
              </p:cNvPr>
              <p:cNvSpPr/>
              <p:nvPr/>
            </p:nvSpPr>
            <p:spPr>
              <a:xfrm>
                <a:off x="2482864" y="2038350"/>
                <a:ext cx="202844" cy="1219200"/>
              </a:xfrm>
              <a:prstGeom prst="roundRect">
                <a:avLst/>
              </a:prstGeom>
              <a:solidFill>
                <a:srgbClr val="E469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/>
              </a:p>
            </p:txBody>
          </p:sp>
        </p:grpSp>
        <p:grpSp>
          <p:nvGrpSpPr>
            <p:cNvPr id="21" name="Group 22">
              <a:extLst>
                <a:ext uri="{FF2B5EF4-FFF2-40B4-BE49-F238E27FC236}">
                  <a16:creationId xmlns:a16="http://schemas.microsoft.com/office/drawing/2014/main" id="{5E57675E-4287-401A-8D97-FF13BAC5F304}"/>
                </a:ext>
              </a:extLst>
            </p:cNvPr>
            <p:cNvGrpSpPr/>
            <p:nvPr/>
          </p:nvGrpSpPr>
          <p:grpSpPr>
            <a:xfrm>
              <a:off x="2877671" y="1657350"/>
              <a:ext cx="202844" cy="1676400"/>
              <a:chOff x="2877671" y="1657350"/>
              <a:chExt cx="202844" cy="1676400"/>
            </a:xfrm>
          </p:grpSpPr>
          <p:cxnSp>
            <p:nvCxnSpPr>
              <p:cNvPr id="22" name="Straight Connector 23">
                <a:extLst>
                  <a:ext uri="{FF2B5EF4-FFF2-40B4-BE49-F238E27FC236}">
                    <a16:creationId xmlns:a16="http://schemas.microsoft.com/office/drawing/2014/main" id="{D39260FB-63E0-4486-B9FB-40A7E5B027B4}"/>
                  </a:ext>
                </a:extLst>
              </p:cNvPr>
              <p:cNvCxnSpPr/>
              <p:nvPr/>
            </p:nvCxnSpPr>
            <p:spPr>
              <a:xfrm flipV="1">
                <a:off x="2979093" y="1657350"/>
                <a:ext cx="0" cy="1676400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  <a:prstDash val="sysDot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ounded Rectangle 24">
                <a:extLst>
                  <a:ext uri="{FF2B5EF4-FFF2-40B4-BE49-F238E27FC236}">
                    <a16:creationId xmlns:a16="http://schemas.microsoft.com/office/drawing/2014/main" id="{D7CC7C40-32DB-4900-BF23-F368315387B4}"/>
                  </a:ext>
                </a:extLst>
              </p:cNvPr>
              <p:cNvSpPr/>
              <p:nvPr/>
            </p:nvSpPr>
            <p:spPr>
              <a:xfrm>
                <a:off x="2877671" y="1885950"/>
                <a:ext cx="202844" cy="1371600"/>
              </a:xfrm>
              <a:prstGeom prst="roundRect">
                <a:avLst/>
              </a:prstGeom>
              <a:solidFill>
                <a:srgbClr val="5BA7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/>
              </a:p>
            </p:txBody>
          </p:sp>
        </p:grpSp>
      </p:grpSp>
      <p:sp>
        <p:nvSpPr>
          <p:cNvPr id="34" name="文本框 18">
            <a:extLst>
              <a:ext uri="{FF2B5EF4-FFF2-40B4-BE49-F238E27FC236}">
                <a16:creationId xmlns:a16="http://schemas.microsoft.com/office/drawing/2014/main" id="{CBE54F57-7B7C-4E54-935F-5FB2676C9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021" y="3086687"/>
            <a:ext cx="2500469" cy="136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92" tIns="34296" rIns="68592" bIns="3429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</a:t>
            </a:r>
            <a:r>
              <a:rPr lang="en-US" altLang="zh-CN" sz="1200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200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200" spc="600" dirty="0">
              <a:solidFill>
                <a:srgbClr val="E469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18">
            <a:extLst>
              <a:ext uri="{FF2B5EF4-FFF2-40B4-BE49-F238E27FC236}">
                <a16:creationId xmlns:a16="http://schemas.microsoft.com/office/drawing/2014/main" id="{4A4FBAAA-58DA-4903-AC7A-D88784697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021" y="2484173"/>
            <a:ext cx="2500469" cy="43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92" tIns="34296" rIns="68592" bIns="3429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</a:t>
            </a: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824DE352-B8E1-429C-8CA8-9372BB58BF81}"/>
              </a:ext>
            </a:extLst>
          </p:cNvPr>
          <p:cNvGrpSpPr/>
          <p:nvPr/>
        </p:nvGrpSpPr>
        <p:grpSpPr>
          <a:xfrm>
            <a:off x="1303462" y="1678380"/>
            <a:ext cx="2989479" cy="535788"/>
            <a:chOff x="5163834" y="1982586"/>
            <a:chExt cx="2989479" cy="535788"/>
          </a:xfrm>
        </p:grpSpPr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id="{56F398A8-02D3-430C-A077-AB54E69279AB}"/>
                </a:ext>
              </a:extLst>
            </p:cNvPr>
            <p:cNvSpPr/>
            <p:nvPr/>
          </p:nvSpPr>
          <p:spPr>
            <a:xfrm>
              <a:off x="5250017" y="2037492"/>
              <a:ext cx="2083656" cy="480882"/>
            </a:xfrm>
            <a:prstGeom prst="roundRect">
              <a:avLst/>
            </a:prstGeom>
            <a:solidFill>
              <a:srgbClr val="E46988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71AA8366-B48F-415F-9146-CCCA58ABF08E}"/>
                </a:ext>
              </a:extLst>
            </p:cNvPr>
            <p:cNvSpPr txBox="1"/>
            <p:nvPr/>
          </p:nvSpPr>
          <p:spPr>
            <a:xfrm>
              <a:off x="5354794" y="2037492"/>
              <a:ext cx="27985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spc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C07F1825-B67F-458A-8ED2-6458ECA349D1}"/>
                </a:ext>
              </a:extLst>
            </p:cNvPr>
            <p:cNvSpPr/>
            <p:nvPr/>
          </p:nvSpPr>
          <p:spPr>
            <a:xfrm>
              <a:off x="5163834" y="1982586"/>
              <a:ext cx="2054295" cy="443740"/>
            </a:xfrm>
            <a:prstGeom prst="roundRect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文本框 18">
            <a:extLst>
              <a:ext uri="{FF2B5EF4-FFF2-40B4-BE49-F238E27FC236}">
                <a16:creationId xmlns:a16="http://schemas.microsoft.com/office/drawing/2014/main" id="{11348A3C-E124-4E47-8664-EC40CFDC0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0084" y="4596921"/>
            <a:ext cx="2500469" cy="136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92" tIns="34296" rIns="68592" bIns="3429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 spc="600" dirty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</a:t>
            </a:r>
            <a:r>
              <a:rPr lang="en-US" altLang="zh-CN" sz="1200" spc="600" dirty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200" spc="600" dirty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200" spc="600" dirty="0">
              <a:solidFill>
                <a:srgbClr val="5BA7F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18">
            <a:extLst>
              <a:ext uri="{FF2B5EF4-FFF2-40B4-BE49-F238E27FC236}">
                <a16:creationId xmlns:a16="http://schemas.microsoft.com/office/drawing/2014/main" id="{50915318-F429-4BDD-A2EF-03F37A819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0084" y="3994407"/>
            <a:ext cx="2500469" cy="43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92" tIns="34296" rIns="68592" bIns="3429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 spc="600" dirty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</a:t>
            </a: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CB18901D-D87E-40E4-8D16-F1FA80103EE0}"/>
              </a:ext>
            </a:extLst>
          </p:cNvPr>
          <p:cNvGrpSpPr/>
          <p:nvPr/>
        </p:nvGrpSpPr>
        <p:grpSpPr>
          <a:xfrm>
            <a:off x="4148525" y="3188614"/>
            <a:ext cx="2989479" cy="535788"/>
            <a:chOff x="5163834" y="1982586"/>
            <a:chExt cx="2989479" cy="535788"/>
          </a:xfrm>
        </p:grpSpPr>
        <p:sp>
          <p:nvSpPr>
            <p:cNvPr id="43" name="矩形: 圆角 42">
              <a:extLst>
                <a:ext uri="{FF2B5EF4-FFF2-40B4-BE49-F238E27FC236}">
                  <a16:creationId xmlns:a16="http://schemas.microsoft.com/office/drawing/2014/main" id="{5E582410-D3F5-4A3C-9E7A-551BBDAC74A1}"/>
                </a:ext>
              </a:extLst>
            </p:cNvPr>
            <p:cNvSpPr/>
            <p:nvPr/>
          </p:nvSpPr>
          <p:spPr>
            <a:xfrm>
              <a:off x="5250017" y="2037492"/>
              <a:ext cx="2083656" cy="480882"/>
            </a:xfrm>
            <a:prstGeom prst="roundRect">
              <a:avLst/>
            </a:prstGeom>
            <a:solidFill>
              <a:srgbClr val="5BA7FD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8385D10B-63AB-4E33-BBF1-7C099B795BF0}"/>
                </a:ext>
              </a:extLst>
            </p:cNvPr>
            <p:cNvSpPr txBox="1"/>
            <p:nvPr/>
          </p:nvSpPr>
          <p:spPr>
            <a:xfrm>
              <a:off x="5354794" y="2037492"/>
              <a:ext cx="27985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spc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45" name="矩形: 圆角 44">
              <a:extLst>
                <a:ext uri="{FF2B5EF4-FFF2-40B4-BE49-F238E27FC236}">
                  <a16:creationId xmlns:a16="http://schemas.microsoft.com/office/drawing/2014/main" id="{AE386C62-385E-440F-9BAA-D92FEBFB5BAC}"/>
                </a:ext>
              </a:extLst>
            </p:cNvPr>
            <p:cNvSpPr/>
            <p:nvPr/>
          </p:nvSpPr>
          <p:spPr>
            <a:xfrm>
              <a:off x="5163834" y="1982586"/>
              <a:ext cx="2054295" cy="443740"/>
            </a:xfrm>
            <a:prstGeom prst="roundRect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矩形 45">
            <a:extLst>
              <a:ext uri="{FF2B5EF4-FFF2-40B4-BE49-F238E27FC236}">
                <a16:creationId xmlns:a16="http://schemas.microsoft.com/office/drawing/2014/main" id="{79C4253C-FDE9-4108-BD82-37ECB766B381}"/>
              </a:ext>
            </a:extLst>
          </p:cNvPr>
          <p:cNvSpPr/>
          <p:nvPr/>
        </p:nvSpPr>
        <p:spPr>
          <a:xfrm>
            <a:off x="4715128" y="219403"/>
            <a:ext cx="2749472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4400" spc="600" dirty="0" smtClean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4400" spc="600" dirty="0" smtClean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4400" spc="600" dirty="0">
              <a:solidFill>
                <a:srgbClr val="5BA7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89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5BE20EE-C646-4547-A22C-2E465C66ED2E}"/>
              </a:ext>
            </a:extLst>
          </p:cNvPr>
          <p:cNvGrpSpPr/>
          <p:nvPr/>
        </p:nvGrpSpPr>
        <p:grpSpPr>
          <a:xfrm>
            <a:off x="472967" y="504496"/>
            <a:ext cx="11256580" cy="6127532"/>
            <a:chOff x="220717" y="178677"/>
            <a:chExt cx="11666483" cy="656896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41C37D4C-EC29-4A92-A11C-479DC0FD910B}"/>
                </a:ext>
              </a:extLst>
            </p:cNvPr>
            <p:cNvSpPr/>
            <p:nvPr/>
          </p:nvSpPr>
          <p:spPr>
            <a:xfrm>
              <a:off x="220717" y="210207"/>
              <a:ext cx="11666483" cy="6495393"/>
            </a:xfrm>
            <a:prstGeom prst="rect">
              <a:avLst/>
            </a:prstGeom>
            <a:noFill/>
            <a:ln w="76200">
              <a:solidFill>
                <a:srgbClr val="E469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F1762C02-EE63-4602-97BE-27C1CF5FCE05}"/>
                </a:ext>
              </a:extLst>
            </p:cNvPr>
            <p:cNvCxnSpPr>
              <a:stCxn id="3" idx="0"/>
            </p:cNvCxnSpPr>
            <p:nvPr/>
          </p:nvCxnSpPr>
          <p:spPr>
            <a:xfrm>
              <a:off x="6053959" y="210207"/>
              <a:ext cx="5833241" cy="0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EC1EEEBF-8E47-4421-9AF1-5E4E72B78CDD}"/>
                </a:ext>
              </a:extLst>
            </p:cNvPr>
            <p:cNvCxnSpPr/>
            <p:nvPr/>
          </p:nvCxnSpPr>
          <p:spPr>
            <a:xfrm>
              <a:off x="6053959" y="6700345"/>
              <a:ext cx="5833241" cy="0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1430F575-6974-45D9-B9A1-4957A23502BE}"/>
                </a:ext>
              </a:extLst>
            </p:cNvPr>
            <p:cNvCxnSpPr>
              <a:cxnSpLocks/>
            </p:cNvCxnSpPr>
            <p:nvPr/>
          </p:nvCxnSpPr>
          <p:spPr>
            <a:xfrm>
              <a:off x="11887200" y="178677"/>
              <a:ext cx="0" cy="6568965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59FFF5C4-C4BD-493B-A328-0BC7D194D340}"/>
              </a:ext>
            </a:extLst>
          </p:cNvPr>
          <p:cNvGrpSpPr/>
          <p:nvPr/>
        </p:nvGrpSpPr>
        <p:grpSpPr>
          <a:xfrm>
            <a:off x="4961318" y="5670721"/>
            <a:ext cx="2180892" cy="133118"/>
            <a:chOff x="1205579" y="4054663"/>
            <a:chExt cx="6711828" cy="1448655"/>
          </a:xfrm>
        </p:grpSpPr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1F99B2D8-77BE-404E-B347-07659F12B1AF}"/>
                </a:ext>
              </a:extLst>
            </p:cNvPr>
            <p:cNvSpPr/>
            <p:nvPr/>
          </p:nvSpPr>
          <p:spPr>
            <a:xfrm>
              <a:off x="1325924" y="4655997"/>
              <a:ext cx="6471138" cy="847321"/>
            </a:xfrm>
            <a:custGeom>
              <a:avLst/>
              <a:gdLst>
                <a:gd name="connsiteX0" fmla="*/ 0 w 7033846"/>
                <a:gd name="connsiteY0" fmla="*/ 538593 h 850188"/>
                <a:gd name="connsiteX1" fmla="*/ 1607736 w 7033846"/>
                <a:gd name="connsiteY1" fmla="*/ 6030 h 850188"/>
                <a:gd name="connsiteX2" fmla="*/ 2391508 w 7033846"/>
                <a:gd name="connsiteY2" fmla="*/ 850092 h 850188"/>
                <a:gd name="connsiteX3" fmla="*/ 3205424 w 7033846"/>
                <a:gd name="connsiteY3" fmla="*/ 66320 h 850188"/>
                <a:gd name="connsiteX4" fmla="*/ 4180114 w 7033846"/>
                <a:gd name="connsiteY4" fmla="*/ 769705 h 850188"/>
                <a:gd name="connsiteX5" fmla="*/ 4903595 w 7033846"/>
                <a:gd name="connsiteY5" fmla="*/ 86417 h 850188"/>
                <a:gd name="connsiteX6" fmla="*/ 5888334 w 7033846"/>
                <a:gd name="connsiteY6" fmla="*/ 809898 h 850188"/>
                <a:gd name="connsiteX7" fmla="*/ 6702250 w 7033846"/>
                <a:gd name="connsiteY7" fmla="*/ 96465 h 850188"/>
                <a:gd name="connsiteX8" fmla="*/ 7033846 w 7033846"/>
                <a:gd name="connsiteY8" fmla="*/ 66320 h 850188"/>
                <a:gd name="connsiteX0" fmla="*/ 0 w 6371023"/>
                <a:gd name="connsiteY0" fmla="*/ 606064 h 847321"/>
                <a:gd name="connsiteX1" fmla="*/ 944913 w 6371023"/>
                <a:gd name="connsiteY1" fmla="*/ 3163 h 847321"/>
                <a:gd name="connsiteX2" fmla="*/ 1728685 w 6371023"/>
                <a:gd name="connsiteY2" fmla="*/ 847225 h 847321"/>
                <a:gd name="connsiteX3" fmla="*/ 2542601 w 6371023"/>
                <a:gd name="connsiteY3" fmla="*/ 63453 h 847321"/>
                <a:gd name="connsiteX4" fmla="*/ 3517291 w 6371023"/>
                <a:gd name="connsiteY4" fmla="*/ 766838 h 847321"/>
                <a:gd name="connsiteX5" fmla="*/ 4240772 w 6371023"/>
                <a:gd name="connsiteY5" fmla="*/ 83550 h 847321"/>
                <a:gd name="connsiteX6" fmla="*/ 5225511 w 6371023"/>
                <a:gd name="connsiteY6" fmla="*/ 807031 h 847321"/>
                <a:gd name="connsiteX7" fmla="*/ 6039427 w 6371023"/>
                <a:gd name="connsiteY7" fmla="*/ 93598 h 847321"/>
                <a:gd name="connsiteX8" fmla="*/ 6371023 w 6371023"/>
                <a:gd name="connsiteY8" fmla="*/ 63453 h 84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71023" h="847321">
                  <a:moveTo>
                    <a:pt x="0" y="606064"/>
                  </a:moveTo>
                  <a:cubicBezTo>
                    <a:pt x="604575" y="313824"/>
                    <a:pt x="656799" y="-37030"/>
                    <a:pt x="944913" y="3163"/>
                  </a:cubicBezTo>
                  <a:cubicBezTo>
                    <a:pt x="1233027" y="43356"/>
                    <a:pt x="1462404" y="837177"/>
                    <a:pt x="1728685" y="847225"/>
                  </a:cubicBezTo>
                  <a:cubicBezTo>
                    <a:pt x="1994966" y="857273"/>
                    <a:pt x="2244500" y="76851"/>
                    <a:pt x="2542601" y="63453"/>
                  </a:cubicBezTo>
                  <a:cubicBezTo>
                    <a:pt x="2840702" y="50055"/>
                    <a:pt x="3234263" y="763489"/>
                    <a:pt x="3517291" y="766838"/>
                  </a:cubicBezTo>
                  <a:cubicBezTo>
                    <a:pt x="3800319" y="770187"/>
                    <a:pt x="3956069" y="76851"/>
                    <a:pt x="4240772" y="83550"/>
                  </a:cubicBezTo>
                  <a:cubicBezTo>
                    <a:pt x="4525475" y="90249"/>
                    <a:pt x="4925735" y="805356"/>
                    <a:pt x="5225511" y="807031"/>
                  </a:cubicBezTo>
                  <a:cubicBezTo>
                    <a:pt x="5525287" y="808706"/>
                    <a:pt x="5848508" y="217528"/>
                    <a:pt x="6039427" y="93598"/>
                  </a:cubicBezTo>
                  <a:cubicBezTo>
                    <a:pt x="6230346" y="-30332"/>
                    <a:pt x="6300684" y="16560"/>
                    <a:pt x="6371023" y="63453"/>
                  </a:cubicBezTo>
                </a:path>
              </a:pathLst>
            </a:custGeom>
            <a:noFill/>
            <a:ln w="76200">
              <a:solidFill>
                <a:srgbClr val="E469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46988"/>
                </a:solidFill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C87A73A8-B2BB-4F91-B495-1FDC716C5898}"/>
                </a:ext>
              </a:extLst>
            </p:cNvPr>
            <p:cNvSpPr/>
            <p:nvPr/>
          </p:nvSpPr>
          <p:spPr>
            <a:xfrm>
              <a:off x="1205579" y="4514307"/>
              <a:ext cx="330413" cy="973961"/>
            </a:xfrm>
            <a:prstGeom prst="ellipse">
              <a:avLst/>
            </a:prstGeom>
            <a:solidFill>
              <a:srgbClr val="E46988"/>
            </a:solidFill>
            <a:ln>
              <a:solidFill>
                <a:srgbClr val="E469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46988"/>
                </a:solidFill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0A2655E1-342F-45E6-9182-BAEEF1DC80D3}"/>
                </a:ext>
              </a:extLst>
            </p:cNvPr>
            <p:cNvSpPr/>
            <p:nvPr/>
          </p:nvSpPr>
          <p:spPr>
            <a:xfrm>
              <a:off x="7546693" y="4054663"/>
              <a:ext cx="370714" cy="946624"/>
            </a:xfrm>
            <a:prstGeom prst="ellipse">
              <a:avLst/>
            </a:prstGeom>
            <a:solidFill>
              <a:srgbClr val="E46988"/>
            </a:solidFill>
            <a:ln>
              <a:solidFill>
                <a:srgbClr val="E469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46988"/>
                </a:solidFill>
              </a:endParaRPr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E78BEE14-1D84-4DB1-8267-6F97D06B8292}"/>
              </a:ext>
            </a:extLst>
          </p:cNvPr>
          <p:cNvSpPr>
            <a:spLocks noChangeAspect="1"/>
          </p:cNvSpPr>
          <p:nvPr/>
        </p:nvSpPr>
        <p:spPr>
          <a:xfrm>
            <a:off x="5205105" y="1972909"/>
            <a:ext cx="1582995" cy="3356001"/>
          </a:xfrm>
          <a:prstGeom prst="rect">
            <a:avLst/>
          </a:prstGeom>
          <a:blipFill dpi="0" rotWithShape="1">
            <a:blip r:embed="rId3"/>
            <a:srcRect/>
            <a:stretch>
              <a:fillRect l="-93786" r="-124219"/>
            </a:stretch>
          </a:blip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8C53AA0-7658-414E-93AB-844A9E40A3CD}"/>
              </a:ext>
            </a:extLst>
          </p:cNvPr>
          <p:cNvSpPr>
            <a:spLocks noChangeAspect="1"/>
          </p:cNvSpPr>
          <p:nvPr/>
        </p:nvSpPr>
        <p:spPr>
          <a:xfrm>
            <a:off x="1952671" y="1974292"/>
            <a:ext cx="1449803" cy="3356001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CF9493A-6738-48E4-9516-E580D61ACB94}"/>
              </a:ext>
            </a:extLst>
          </p:cNvPr>
          <p:cNvSpPr>
            <a:spLocks noChangeAspect="1"/>
          </p:cNvSpPr>
          <p:nvPr/>
        </p:nvSpPr>
        <p:spPr>
          <a:xfrm>
            <a:off x="8590732" y="1974292"/>
            <a:ext cx="2001205" cy="3356001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5379BA27-F1A1-474B-A12A-7DBDD1257DC7}"/>
              </a:ext>
            </a:extLst>
          </p:cNvPr>
          <p:cNvGrpSpPr/>
          <p:nvPr/>
        </p:nvGrpSpPr>
        <p:grpSpPr>
          <a:xfrm>
            <a:off x="4667381" y="4750919"/>
            <a:ext cx="454994" cy="577991"/>
            <a:chOff x="5478380" y="1946811"/>
            <a:chExt cx="454994" cy="577991"/>
          </a:xfrm>
        </p:grpSpPr>
        <p:sp>
          <p:nvSpPr>
            <p:cNvPr id="25" name="等腰三角形 24">
              <a:extLst>
                <a:ext uri="{FF2B5EF4-FFF2-40B4-BE49-F238E27FC236}">
                  <a16:creationId xmlns:a16="http://schemas.microsoft.com/office/drawing/2014/main" id="{EBE4AF53-79C4-43B7-997F-40478DF14014}"/>
                </a:ext>
              </a:extLst>
            </p:cNvPr>
            <p:cNvSpPr/>
            <p:nvPr/>
          </p:nvSpPr>
          <p:spPr>
            <a:xfrm rot="5400000">
              <a:off x="5499039" y="2090467"/>
              <a:ext cx="466508" cy="402162"/>
            </a:xfrm>
            <a:prstGeom prst="triangle">
              <a:avLst/>
            </a:prstGeom>
            <a:solidFill>
              <a:srgbClr val="5BA7FD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>
              <a:extLst>
                <a:ext uri="{FF2B5EF4-FFF2-40B4-BE49-F238E27FC236}">
                  <a16:creationId xmlns:a16="http://schemas.microsoft.com/office/drawing/2014/main" id="{04FFEA67-BC97-44D5-825D-95C82AFB9EF6}"/>
                </a:ext>
              </a:extLst>
            </p:cNvPr>
            <p:cNvSpPr/>
            <p:nvPr/>
          </p:nvSpPr>
          <p:spPr>
            <a:xfrm rot="5400000">
              <a:off x="5446207" y="1978984"/>
              <a:ext cx="466508" cy="402162"/>
            </a:xfrm>
            <a:prstGeom prst="triangle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71A2212D-87A7-47FB-8776-FD8EE10AFAB2}"/>
              </a:ext>
            </a:extLst>
          </p:cNvPr>
          <p:cNvGrpSpPr/>
          <p:nvPr/>
        </p:nvGrpSpPr>
        <p:grpSpPr>
          <a:xfrm>
            <a:off x="1310865" y="4750919"/>
            <a:ext cx="454994" cy="577991"/>
            <a:chOff x="5478380" y="1946811"/>
            <a:chExt cx="454994" cy="577991"/>
          </a:xfrm>
        </p:grpSpPr>
        <p:sp>
          <p:nvSpPr>
            <p:cNvPr id="31" name="等腰三角形 30">
              <a:extLst>
                <a:ext uri="{FF2B5EF4-FFF2-40B4-BE49-F238E27FC236}">
                  <a16:creationId xmlns:a16="http://schemas.microsoft.com/office/drawing/2014/main" id="{63E124A1-84B5-44A2-87E0-13D345E51930}"/>
                </a:ext>
              </a:extLst>
            </p:cNvPr>
            <p:cNvSpPr/>
            <p:nvPr/>
          </p:nvSpPr>
          <p:spPr>
            <a:xfrm rot="5400000">
              <a:off x="5499039" y="2090467"/>
              <a:ext cx="466508" cy="402162"/>
            </a:xfrm>
            <a:prstGeom prst="triangle">
              <a:avLst/>
            </a:prstGeom>
            <a:solidFill>
              <a:srgbClr val="E46988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等腰三角形 31">
              <a:extLst>
                <a:ext uri="{FF2B5EF4-FFF2-40B4-BE49-F238E27FC236}">
                  <a16:creationId xmlns:a16="http://schemas.microsoft.com/office/drawing/2014/main" id="{075EF210-5DDC-4D75-9230-A087D5EC8EEA}"/>
                </a:ext>
              </a:extLst>
            </p:cNvPr>
            <p:cNvSpPr/>
            <p:nvPr/>
          </p:nvSpPr>
          <p:spPr>
            <a:xfrm rot="5400000">
              <a:off x="5446207" y="1978984"/>
              <a:ext cx="466508" cy="402162"/>
            </a:xfrm>
            <a:prstGeom prst="triangle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1A078EA6-82BD-4017-9CC2-EFF0FE3DD4FE}"/>
              </a:ext>
            </a:extLst>
          </p:cNvPr>
          <p:cNvGrpSpPr/>
          <p:nvPr/>
        </p:nvGrpSpPr>
        <p:grpSpPr>
          <a:xfrm>
            <a:off x="8016101" y="4785977"/>
            <a:ext cx="454994" cy="577991"/>
            <a:chOff x="5478380" y="1946811"/>
            <a:chExt cx="454994" cy="577991"/>
          </a:xfrm>
        </p:grpSpPr>
        <p:sp>
          <p:nvSpPr>
            <p:cNvPr id="34" name="等腰三角形 33">
              <a:extLst>
                <a:ext uri="{FF2B5EF4-FFF2-40B4-BE49-F238E27FC236}">
                  <a16:creationId xmlns:a16="http://schemas.microsoft.com/office/drawing/2014/main" id="{62761AD1-4A58-4090-8F9F-14E909BCDDFA}"/>
                </a:ext>
              </a:extLst>
            </p:cNvPr>
            <p:cNvSpPr/>
            <p:nvPr/>
          </p:nvSpPr>
          <p:spPr>
            <a:xfrm rot="5400000">
              <a:off x="5499039" y="2090467"/>
              <a:ext cx="466508" cy="402162"/>
            </a:xfrm>
            <a:prstGeom prst="triangle">
              <a:avLst/>
            </a:prstGeom>
            <a:solidFill>
              <a:srgbClr val="E46988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等腰三角形 34">
              <a:extLst>
                <a:ext uri="{FF2B5EF4-FFF2-40B4-BE49-F238E27FC236}">
                  <a16:creationId xmlns:a16="http://schemas.microsoft.com/office/drawing/2014/main" id="{14CE9886-0C85-48C0-AB28-431D7C4B0AF5}"/>
                </a:ext>
              </a:extLst>
            </p:cNvPr>
            <p:cNvSpPr/>
            <p:nvPr/>
          </p:nvSpPr>
          <p:spPr>
            <a:xfrm rot="5400000">
              <a:off x="5446207" y="1978984"/>
              <a:ext cx="466508" cy="402162"/>
            </a:xfrm>
            <a:prstGeom prst="triangle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" name="文本框 18">
            <a:extLst>
              <a:ext uri="{FF2B5EF4-FFF2-40B4-BE49-F238E27FC236}">
                <a16:creationId xmlns:a16="http://schemas.microsoft.com/office/drawing/2014/main" id="{18677B02-2104-4041-9DAC-8B93F021C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829" y="1950402"/>
            <a:ext cx="877187" cy="300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68592" tIns="34296" rIns="68592" bIns="3429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点击输入详细内容，添加你的论文内容。点击输入详细内容，添加你的论文内容。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200" spc="600" dirty="0">
              <a:solidFill>
                <a:srgbClr val="E469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18">
            <a:extLst>
              <a:ext uri="{FF2B5EF4-FFF2-40B4-BE49-F238E27FC236}">
                <a16:creationId xmlns:a16="http://schemas.microsoft.com/office/drawing/2014/main" id="{F449EBBE-4E0B-4CF8-BE19-E2F760401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8590" y="1950401"/>
            <a:ext cx="877187" cy="300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68592" tIns="34296" rIns="68592" bIns="3429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 spc="600" dirty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点击输入详细内容，添加你的论文内容。点击输入详细内容，添加你的论文内容。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200" spc="600" dirty="0">
              <a:solidFill>
                <a:srgbClr val="5BA7F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79C4253C-FDE9-4108-BD82-37ECB766B381}"/>
              </a:ext>
            </a:extLst>
          </p:cNvPr>
          <p:cNvSpPr/>
          <p:nvPr/>
        </p:nvSpPr>
        <p:spPr>
          <a:xfrm>
            <a:off x="4715128" y="219403"/>
            <a:ext cx="2749472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4400" spc="600" dirty="0" smtClean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4400" spc="600" dirty="0" smtClean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4400" spc="600" dirty="0">
              <a:solidFill>
                <a:srgbClr val="5BA7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71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5BE20EE-C646-4547-A22C-2E465C66ED2E}"/>
              </a:ext>
            </a:extLst>
          </p:cNvPr>
          <p:cNvGrpSpPr/>
          <p:nvPr/>
        </p:nvGrpSpPr>
        <p:grpSpPr>
          <a:xfrm>
            <a:off x="472967" y="504496"/>
            <a:ext cx="11256580" cy="6127532"/>
            <a:chOff x="220717" y="178677"/>
            <a:chExt cx="11666483" cy="656896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41C37D4C-EC29-4A92-A11C-479DC0FD910B}"/>
                </a:ext>
              </a:extLst>
            </p:cNvPr>
            <p:cNvSpPr/>
            <p:nvPr/>
          </p:nvSpPr>
          <p:spPr>
            <a:xfrm>
              <a:off x="220717" y="210207"/>
              <a:ext cx="11666483" cy="6495393"/>
            </a:xfrm>
            <a:prstGeom prst="rect">
              <a:avLst/>
            </a:prstGeom>
            <a:noFill/>
            <a:ln w="76200">
              <a:solidFill>
                <a:srgbClr val="E469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F1762C02-EE63-4602-97BE-27C1CF5FCE05}"/>
                </a:ext>
              </a:extLst>
            </p:cNvPr>
            <p:cNvCxnSpPr>
              <a:stCxn id="3" idx="0"/>
            </p:cNvCxnSpPr>
            <p:nvPr/>
          </p:nvCxnSpPr>
          <p:spPr>
            <a:xfrm>
              <a:off x="6053959" y="210207"/>
              <a:ext cx="5833241" cy="0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EC1EEEBF-8E47-4421-9AF1-5E4E72B78CDD}"/>
                </a:ext>
              </a:extLst>
            </p:cNvPr>
            <p:cNvCxnSpPr/>
            <p:nvPr/>
          </p:nvCxnSpPr>
          <p:spPr>
            <a:xfrm>
              <a:off x="6053959" y="6700345"/>
              <a:ext cx="5833241" cy="0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1430F575-6974-45D9-B9A1-4957A23502BE}"/>
                </a:ext>
              </a:extLst>
            </p:cNvPr>
            <p:cNvCxnSpPr>
              <a:cxnSpLocks/>
            </p:cNvCxnSpPr>
            <p:nvPr/>
          </p:nvCxnSpPr>
          <p:spPr>
            <a:xfrm>
              <a:off x="11887200" y="178677"/>
              <a:ext cx="0" cy="6568965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59E39300-85A3-4181-A87A-1D9145826895}"/>
              </a:ext>
            </a:extLst>
          </p:cNvPr>
          <p:cNvGrpSpPr/>
          <p:nvPr/>
        </p:nvGrpSpPr>
        <p:grpSpPr>
          <a:xfrm>
            <a:off x="8539424" y="1859512"/>
            <a:ext cx="2208638" cy="2159551"/>
            <a:chOff x="8363250" y="2028691"/>
            <a:chExt cx="2208638" cy="2159551"/>
          </a:xfrm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E36F4999-6BCA-4C7D-8CD2-E9FCEEC33183}"/>
                </a:ext>
              </a:extLst>
            </p:cNvPr>
            <p:cNvSpPr>
              <a:spLocks/>
            </p:cNvSpPr>
            <p:nvPr/>
          </p:nvSpPr>
          <p:spPr bwMode="auto">
            <a:xfrm rot="13500000">
              <a:off x="8431947" y="2028692"/>
              <a:ext cx="2139941" cy="2139940"/>
            </a:xfrm>
            <a:custGeom>
              <a:avLst/>
              <a:gdLst>
                <a:gd name="T0" fmla="*/ 107 w 728"/>
                <a:gd name="T1" fmla="*/ 621 h 727"/>
                <a:gd name="T2" fmla="*/ 364 w 728"/>
                <a:gd name="T3" fmla="*/ 727 h 727"/>
                <a:gd name="T4" fmla="*/ 364 w 728"/>
                <a:gd name="T5" fmla="*/ 556 h 727"/>
                <a:gd name="T6" fmla="*/ 228 w 728"/>
                <a:gd name="T7" fmla="*/ 499 h 727"/>
                <a:gd name="T8" fmla="*/ 172 w 728"/>
                <a:gd name="T9" fmla="*/ 363 h 727"/>
                <a:gd name="T10" fmla="*/ 228 w 728"/>
                <a:gd name="T11" fmla="*/ 227 h 727"/>
                <a:gd name="T12" fmla="*/ 364 w 728"/>
                <a:gd name="T13" fmla="*/ 171 h 727"/>
                <a:gd name="T14" fmla="*/ 500 w 728"/>
                <a:gd name="T15" fmla="*/ 227 h 727"/>
                <a:gd name="T16" fmla="*/ 556 w 728"/>
                <a:gd name="T17" fmla="*/ 363 h 727"/>
                <a:gd name="T18" fmla="*/ 728 w 728"/>
                <a:gd name="T19" fmla="*/ 363 h 727"/>
                <a:gd name="T20" fmla="*/ 621 w 728"/>
                <a:gd name="T21" fmla="*/ 106 h 727"/>
                <a:gd name="T22" fmla="*/ 364 w 728"/>
                <a:gd name="T23" fmla="*/ 0 h 727"/>
                <a:gd name="T24" fmla="*/ 107 w 728"/>
                <a:gd name="T25" fmla="*/ 106 h 727"/>
                <a:gd name="T26" fmla="*/ 0 w 728"/>
                <a:gd name="T27" fmla="*/ 363 h 727"/>
                <a:gd name="T28" fmla="*/ 107 w 728"/>
                <a:gd name="T29" fmla="*/ 621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8" h="727">
                  <a:moveTo>
                    <a:pt x="107" y="621"/>
                  </a:moveTo>
                  <a:cubicBezTo>
                    <a:pt x="176" y="689"/>
                    <a:pt x="267" y="727"/>
                    <a:pt x="364" y="727"/>
                  </a:cubicBezTo>
                  <a:cubicBezTo>
                    <a:pt x="364" y="556"/>
                    <a:pt x="364" y="556"/>
                    <a:pt x="364" y="556"/>
                  </a:cubicBezTo>
                  <a:cubicBezTo>
                    <a:pt x="313" y="556"/>
                    <a:pt x="264" y="536"/>
                    <a:pt x="228" y="499"/>
                  </a:cubicBezTo>
                  <a:cubicBezTo>
                    <a:pt x="192" y="463"/>
                    <a:pt x="172" y="415"/>
                    <a:pt x="172" y="363"/>
                  </a:cubicBezTo>
                  <a:cubicBezTo>
                    <a:pt x="172" y="312"/>
                    <a:pt x="192" y="264"/>
                    <a:pt x="228" y="227"/>
                  </a:cubicBezTo>
                  <a:cubicBezTo>
                    <a:pt x="264" y="191"/>
                    <a:pt x="313" y="171"/>
                    <a:pt x="364" y="171"/>
                  </a:cubicBezTo>
                  <a:cubicBezTo>
                    <a:pt x="415" y="171"/>
                    <a:pt x="464" y="191"/>
                    <a:pt x="500" y="227"/>
                  </a:cubicBezTo>
                  <a:cubicBezTo>
                    <a:pt x="536" y="264"/>
                    <a:pt x="556" y="312"/>
                    <a:pt x="556" y="363"/>
                  </a:cubicBezTo>
                  <a:cubicBezTo>
                    <a:pt x="728" y="363"/>
                    <a:pt x="728" y="363"/>
                    <a:pt x="728" y="363"/>
                  </a:cubicBezTo>
                  <a:cubicBezTo>
                    <a:pt x="728" y="266"/>
                    <a:pt x="690" y="175"/>
                    <a:pt x="621" y="106"/>
                  </a:cubicBezTo>
                  <a:cubicBezTo>
                    <a:pt x="553" y="38"/>
                    <a:pt x="461" y="0"/>
                    <a:pt x="364" y="0"/>
                  </a:cubicBezTo>
                  <a:cubicBezTo>
                    <a:pt x="267" y="0"/>
                    <a:pt x="176" y="38"/>
                    <a:pt x="107" y="106"/>
                  </a:cubicBezTo>
                  <a:cubicBezTo>
                    <a:pt x="38" y="175"/>
                    <a:pt x="0" y="266"/>
                    <a:pt x="0" y="363"/>
                  </a:cubicBezTo>
                  <a:cubicBezTo>
                    <a:pt x="0" y="461"/>
                    <a:pt x="38" y="552"/>
                    <a:pt x="107" y="621"/>
                  </a:cubicBezTo>
                  <a:close/>
                </a:path>
              </a:pathLst>
            </a:custGeom>
            <a:solidFill>
              <a:srgbClr val="E4698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A6EA8D0A-6C81-4A96-B6F5-21BFF02420F1}"/>
                </a:ext>
              </a:extLst>
            </p:cNvPr>
            <p:cNvSpPr>
              <a:spLocks/>
            </p:cNvSpPr>
            <p:nvPr/>
          </p:nvSpPr>
          <p:spPr bwMode="auto">
            <a:xfrm rot="13500000">
              <a:off x="8363249" y="2048302"/>
              <a:ext cx="2139941" cy="2139940"/>
            </a:xfrm>
            <a:custGeom>
              <a:avLst/>
              <a:gdLst>
                <a:gd name="T0" fmla="*/ 107 w 728"/>
                <a:gd name="T1" fmla="*/ 621 h 727"/>
                <a:gd name="T2" fmla="*/ 364 w 728"/>
                <a:gd name="T3" fmla="*/ 727 h 727"/>
                <a:gd name="T4" fmla="*/ 364 w 728"/>
                <a:gd name="T5" fmla="*/ 556 h 727"/>
                <a:gd name="T6" fmla="*/ 228 w 728"/>
                <a:gd name="T7" fmla="*/ 499 h 727"/>
                <a:gd name="T8" fmla="*/ 172 w 728"/>
                <a:gd name="T9" fmla="*/ 363 h 727"/>
                <a:gd name="T10" fmla="*/ 228 w 728"/>
                <a:gd name="T11" fmla="*/ 227 h 727"/>
                <a:gd name="T12" fmla="*/ 364 w 728"/>
                <a:gd name="T13" fmla="*/ 171 h 727"/>
                <a:gd name="T14" fmla="*/ 500 w 728"/>
                <a:gd name="T15" fmla="*/ 227 h 727"/>
                <a:gd name="T16" fmla="*/ 556 w 728"/>
                <a:gd name="T17" fmla="*/ 363 h 727"/>
                <a:gd name="T18" fmla="*/ 728 w 728"/>
                <a:gd name="T19" fmla="*/ 363 h 727"/>
                <a:gd name="T20" fmla="*/ 621 w 728"/>
                <a:gd name="T21" fmla="*/ 106 h 727"/>
                <a:gd name="T22" fmla="*/ 364 w 728"/>
                <a:gd name="T23" fmla="*/ 0 h 727"/>
                <a:gd name="T24" fmla="*/ 107 w 728"/>
                <a:gd name="T25" fmla="*/ 106 h 727"/>
                <a:gd name="T26" fmla="*/ 0 w 728"/>
                <a:gd name="T27" fmla="*/ 363 h 727"/>
                <a:gd name="T28" fmla="*/ 107 w 728"/>
                <a:gd name="T29" fmla="*/ 621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8" h="727">
                  <a:moveTo>
                    <a:pt x="107" y="621"/>
                  </a:moveTo>
                  <a:cubicBezTo>
                    <a:pt x="176" y="689"/>
                    <a:pt x="267" y="727"/>
                    <a:pt x="364" y="727"/>
                  </a:cubicBezTo>
                  <a:cubicBezTo>
                    <a:pt x="364" y="556"/>
                    <a:pt x="364" y="556"/>
                    <a:pt x="364" y="556"/>
                  </a:cubicBezTo>
                  <a:cubicBezTo>
                    <a:pt x="313" y="556"/>
                    <a:pt x="264" y="536"/>
                    <a:pt x="228" y="499"/>
                  </a:cubicBezTo>
                  <a:cubicBezTo>
                    <a:pt x="192" y="463"/>
                    <a:pt x="172" y="415"/>
                    <a:pt x="172" y="363"/>
                  </a:cubicBezTo>
                  <a:cubicBezTo>
                    <a:pt x="172" y="312"/>
                    <a:pt x="192" y="264"/>
                    <a:pt x="228" y="227"/>
                  </a:cubicBezTo>
                  <a:cubicBezTo>
                    <a:pt x="264" y="191"/>
                    <a:pt x="313" y="171"/>
                    <a:pt x="364" y="171"/>
                  </a:cubicBezTo>
                  <a:cubicBezTo>
                    <a:pt x="415" y="171"/>
                    <a:pt x="464" y="191"/>
                    <a:pt x="500" y="227"/>
                  </a:cubicBezTo>
                  <a:cubicBezTo>
                    <a:pt x="536" y="264"/>
                    <a:pt x="556" y="312"/>
                    <a:pt x="556" y="363"/>
                  </a:cubicBezTo>
                  <a:cubicBezTo>
                    <a:pt x="728" y="363"/>
                    <a:pt x="728" y="363"/>
                    <a:pt x="728" y="363"/>
                  </a:cubicBezTo>
                  <a:cubicBezTo>
                    <a:pt x="728" y="266"/>
                    <a:pt x="690" y="175"/>
                    <a:pt x="621" y="106"/>
                  </a:cubicBezTo>
                  <a:cubicBezTo>
                    <a:pt x="553" y="38"/>
                    <a:pt x="461" y="0"/>
                    <a:pt x="364" y="0"/>
                  </a:cubicBezTo>
                  <a:cubicBezTo>
                    <a:pt x="267" y="0"/>
                    <a:pt x="176" y="38"/>
                    <a:pt x="107" y="106"/>
                  </a:cubicBezTo>
                  <a:cubicBezTo>
                    <a:pt x="38" y="175"/>
                    <a:pt x="0" y="266"/>
                    <a:pt x="0" y="363"/>
                  </a:cubicBezTo>
                  <a:cubicBezTo>
                    <a:pt x="0" y="461"/>
                    <a:pt x="38" y="552"/>
                    <a:pt x="107" y="621"/>
                  </a:cubicBezTo>
                  <a:close/>
                </a:path>
              </a:pathLst>
            </a:cu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8DF990E1-03BA-41DE-A2BA-7D89498C492B}"/>
              </a:ext>
            </a:extLst>
          </p:cNvPr>
          <p:cNvGrpSpPr/>
          <p:nvPr/>
        </p:nvGrpSpPr>
        <p:grpSpPr>
          <a:xfrm>
            <a:off x="5073956" y="1859512"/>
            <a:ext cx="2208640" cy="2207422"/>
            <a:chOff x="4863435" y="2300270"/>
            <a:chExt cx="2208640" cy="2207422"/>
          </a:xfrm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5C377B7-F143-45D5-A67C-78A622778C64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4932134" y="2367751"/>
              <a:ext cx="2139941" cy="2139941"/>
            </a:xfrm>
            <a:custGeom>
              <a:avLst/>
              <a:gdLst>
                <a:gd name="T0" fmla="*/ 107 w 728"/>
                <a:gd name="T1" fmla="*/ 621 h 727"/>
                <a:gd name="T2" fmla="*/ 364 w 728"/>
                <a:gd name="T3" fmla="*/ 727 h 727"/>
                <a:gd name="T4" fmla="*/ 364 w 728"/>
                <a:gd name="T5" fmla="*/ 556 h 727"/>
                <a:gd name="T6" fmla="*/ 228 w 728"/>
                <a:gd name="T7" fmla="*/ 499 h 727"/>
                <a:gd name="T8" fmla="*/ 172 w 728"/>
                <a:gd name="T9" fmla="*/ 363 h 727"/>
                <a:gd name="T10" fmla="*/ 228 w 728"/>
                <a:gd name="T11" fmla="*/ 227 h 727"/>
                <a:gd name="T12" fmla="*/ 364 w 728"/>
                <a:gd name="T13" fmla="*/ 171 h 727"/>
                <a:gd name="T14" fmla="*/ 500 w 728"/>
                <a:gd name="T15" fmla="*/ 227 h 727"/>
                <a:gd name="T16" fmla="*/ 556 w 728"/>
                <a:gd name="T17" fmla="*/ 363 h 727"/>
                <a:gd name="T18" fmla="*/ 728 w 728"/>
                <a:gd name="T19" fmla="*/ 363 h 727"/>
                <a:gd name="T20" fmla="*/ 621 w 728"/>
                <a:gd name="T21" fmla="*/ 106 h 727"/>
                <a:gd name="T22" fmla="*/ 364 w 728"/>
                <a:gd name="T23" fmla="*/ 0 h 727"/>
                <a:gd name="T24" fmla="*/ 107 w 728"/>
                <a:gd name="T25" fmla="*/ 106 h 727"/>
                <a:gd name="T26" fmla="*/ 0 w 728"/>
                <a:gd name="T27" fmla="*/ 363 h 727"/>
                <a:gd name="T28" fmla="*/ 107 w 728"/>
                <a:gd name="T29" fmla="*/ 621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8" h="727">
                  <a:moveTo>
                    <a:pt x="107" y="621"/>
                  </a:moveTo>
                  <a:cubicBezTo>
                    <a:pt x="176" y="689"/>
                    <a:pt x="267" y="727"/>
                    <a:pt x="364" y="727"/>
                  </a:cubicBezTo>
                  <a:cubicBezTo>
                    <a:pt x="364" y="556"/>
                    <a:pt x="364" y="556"/>
                    <a:pt x="364" y="556"/>
                  </a:cubicBezTo>
                  <a:cubicBezTo>
                    <a:pt x="313" y="556"/>
                    <a:pt x="264" y="536"/>
                    <a:pt x="228" y="499"/>
                  </a:cubicBezTo>
                  <a:cubicBezTo>
                    <a:pt x="192" y="463"/>
                    <a:pt x="172" y="415"/>
                    <a:pt x="172" y="363"/>
                  </a:cubicBezTo>
                  <a:cubicBezTo>
                    <a:pt x="172" y="312"/>
                    <a:pt x="192" y="264"/>
                    <a:pt x="228" y="227"/>
                  </a:cubicBezTo>
                  <a:cubicBezTo>
                    <a:pt x="264" y="191"/>
                    <a:pt x="313" y="171"/>
                    <a:pt x="364" y="171"/>
                  </a:cubicBezTo>
                  <a:cubicBezTo>
                    <a:pt x="415" y="171"/>
                    <a:pt x="464" y="191"/>
                    <a:pt x="500" y="227"/>
                  </a:cubicBezTo>
                  <a:cubicBezTo>
                    <a:pt x="536" y="264"/>
                    <a:pt x="556" y="312"/>
                    <a:pt x="556" y="363"/>
                  </a:cubicBezTo>
                  <a:cubicBezTo>
                    <a:pt x="728" y="363"/>
                    <a:pt x="728" y="363"/>
                    <a:pt x="728" y="363"/>
                  </a:cubicBezTo>
                  <a:cubicBezTo>
                    <a:pt x="728" y="266"/>
                    <a:pt x="690" y="175"/>
                    <a:pt x="621" y="106"/>
                  </a:cubicBezTo>
                  <a:cubicBezTo>
                    <a:pt x="553" y="38"/>
                    <a:pt x="461" y="0"/>
                    <a:pt x="364" y="0"/>
                  </a:cubicBezTo>
                  <a:cubicBezTo>
                    <a:pt x="267" y="0"/>
                    <a:pt x="176" y="38"/>
                    <a:pt x="107" y="106"/>
                  </a:cubicBezTo>
                  <a:cubicBezTo>
                    <a:pt x="38" y="175"/>
                    <a:pt x="0" y="266"/>
                    <a:pt x="0" y="363"/>
                  </a:cubicBezTo>
                  <a:cubicBezTo>
                    <a:pt x="0" y="461"/>
                    <a:pt x="38" y="552"/>
                    <a:pt x="107" y="621"/>
                  </a:cubicBezTo>
                  <a:close/>
                </a:path>
              </a:pathLst>
            </a:custGeom>
            <a:solidFill>
              <a:srgbClr val="5BA7F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3AC57C67-9F06-43CF-AD3D-5592CA51D35D}"/>
                </a:ext>
              </a:extLst>
            </p:cNvPr>
            <p:cNvSpPr>
              <a:spLocks/>
            </p:cNvSpPr>
            <p:nvPr/>
          </p:nvSpPr>
          <p:spPr bwMode="auto">
            <a:xfrm rot="8100000" flipV="1">
              <a:off x="4863435" y="2300270"/>
              <a:ext cx="2139941" cy="2139940"/>
            </a:xfrm>
            <a:custGeom>
              <a:avLst/>
              <a:gdLst>
                <a:gd name="T0" fmla="*/ 107 w 728"/>
                <a:gd name="T1" fmla="*/ 621 h 727"/>
                <a:gd name="T2" fmla="*/ 364 w 728"/>
                <a:gd name="T3" fmla="*/ 727 h 727"/>
                <a:gd name="T4" fmla="*/ 364 w 728"/>
                <a:gd name="T5" fmla="*/ 556 h 727"/>
                <a:gd name="T6" fmla="*/ 228 w 728"/>
                <a:gd name="T7" fmla="*/ 499 h 727"/>
                <a:gd name="T8" fmla="*/ 172 w 728"/>
                <a:gd name="T9" fmla="*/ 363 h 727"/>
                <a:gd name="T10" fmla="*/ 228 w 728"/>
                <a:gd name="T11" fmla="*/ 227 h 727"/>
                <a:gd name="T12" fmla="*/ 364 w 728"/>
                <a:gd name="T13" fmla="*/ 171 h 727"/>
                <a:gd name="T14" fmla="*/ 500 w 728"/>
                <a:gd name="T15" fmla="*/ 227 h 727"/>
                <a:gd name="T16" fmla="*/ 556 w 728"/>
                <a:gd name="T17" fmla="*/ 363 h 727"/>
                <a:gd name="T18" fmla="*/ 728 w 728"/>
                <a:gd name="T19" fmla="*/ 363 h 727"/>
                <a:gd name="T20" fmla="*/ 621 w 728"/>
                <a:gd name="T21" fmla="*/ 106 h 727"/>
                <a:gd name="T22" fmla="*/ 364 w 728"/>
                <a:gd name="T23" fmla="*/ 0 h 727"/>
                <a:gd name="T24" fmla="*/ 107 w 728"/>
                <a:gd name="T25" fmla="*/ 106 h 727"/>
                <a:gd name="T26" fmla="*/ 0 w 728"/>
                <a:gd name="T27" fmla="*/ 363 h 727"/>
                <a:gd name="T28" fmla="*/ 107 w 728"/>
                <a:gd name="T29" fmla="*/ 621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8" h="727">
                  <a:moveTo>
                    <a:pt x="107" y="621"/>
                  </a:moveTo>
                  <a:cubicBezTo>
                    <a:pt x="176" y="689"/>
                    <a:pt x="267" y="727"/>
                    <a:pt x="364" y="727"/>
                  </a:cubicBezTo>
                  <a:cubicBezTo>
                    <a:pt x="364" y="556"/>
                    <a:pt x="364" y="556"/>
                    <a:pt x="364" y="556"/>
                  </a:cubicBezTo>
                  <a:cubicBezTo>
                    <a:pt x="313" y="556"/>
                    <a:pt x="264" y="536"/>
                    <a:pt x="228" y="499"/>
                  </a:cubicBezTo>
                  <a:cubicBezTo>
                    <a:pt x="192" y="463"/>
                    <a:pt x="172" y="415"/>
                    <a:pt x="172" y="363"/>
                  </a:cubicBezTo>
                  <a:cubicBezTo>
                    <a:pt x="172" y="312"/>
                    <a:pt x="192" y="264"/>
                    <a:pt x="228" y="227"/>
                  </a:cubicBezTo>
                  <a:cubicBezTo>
                    <a:pt x="264" y="191"/>
                    <a:pt x="313" y="171"/>
                    <a:pt x="364" y="171"/>
                  </a:cubicBezTo>
                  <a:cubicBezTo>
                    <a:pt x="415" y="171"/>
                    <a:pt x="464" y="191"/>
                    <a:pt x="500" y="227"/>
                  </a:cubicBezTo>
                  <a:cubicBezTo>
                    <a:pt x="536" y="264"/>
                    <a:pt x="556" y="312"/>
                    <a:pt x="556" y="363"/>
                  </a:cubicBezTo>
                  <a:cubicBezTo>
                    <a:pt x="728" y="363"/>
                    <a:pt x="728" y="363"/>
                    <a:pt x="728" y="363"/>
                  </a:cubicBezTo>
                  <a:cubicBezTo>
                    <a:pt x="728" y="266"/>
                    <a:pt x="690" y="175"/>
                    <a:pt x="621" y="106"/>
                  </a:cubicBezTo>
                  <a:cubicBezTo>
                    <a:pt x="553" y="38"/>
                    <a:pt x="461" y="0"/>
                    <a:pt x="364" y="0"/>
                  </a:cubicBezTo>
                  <a:cubicBezTo>
                    <a:pt x="267" y="0"/>
                    <a:pt x="176" y="38"/>
                    <a:pt x="107" y="106"/>
                  </a:cubicBezTo>
                  <a:cubicBezTo>
                    <a:pt x="38" y="175"/>
                    <a:pt x="0" y="266"/>
                    <a:pt x="0" y="363"/>
                  </a:cubicBezTo>
                  <a:cubicBezTo>
                    <a:pt x="0" y="461"/>
                    <a:pt x="38" y="552"/>
                    <a:pt x="107" y="621"/>
                  </a:cubicBezTo>
                  <a:close/>
                </a:path>
              </a:pathLst>
            </a:cu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1DF2C556-8891-427D-81EC-AEE7A1EC327D}"/>
              </a:ext>
            </a:extLst>
          </p:cNvPr>
          <p:cNvGrpSpPr/>
          <p:nvPr/>
        </p:nvGrpSpPr>
        <p:grpSpPr>
          <a:xfrm>
            <a:off x="1608491" y="1859512"/>
            <a:ext cx="2208637" cy="2242290"/>
            <a:chOff x="1432317" y="2059108"/>
            <a:chExt cx="2208637" cy="2242290"/>
          </a:xfrm>
        </p:grpSpPr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2822414-CA5A-4124-9617-45588FC09886}"/>
                </a:ext>
              </a:extLst>
            </p:cNvPr>
            <p:cNvSpPr>
              <a:spLocks/>
            </p:cNvSpPr>
            <p:nvPr/>
          </p:nvSpPr>
          <p:spPr bwMode="auto">
            <a:xfrm rot="13500000">
              <a:off x="1501013" y="2059109"/>
              <a:ext cx="2139941" cy="2139940"/>
            </a:xfrm>
            <a:custGeom>
              <a:avLst/>
              <a:gdLst>
                <a:gd name="T0" fmla="*/ 107 w 728"/>
                <a:gd name="T1" fmla="*/ 621 h 727"/>
                <a:gd name="T2" fmla="*/ 364 w 728"/>
                <a:gd name="T3" fmla="*/ 727 h 727"/>
                <a:gd name="T4" fmla="*/ 364 w 728"/>
                <a:gd name="T5" fmla="*/ 556 h 727"/>
                <a:gd name="T6" fmla="*/ 228 w 728"/>
                <a:gd name="T7" fmla="*/ 499 h 727"/>
                <a:gd name="T8" fmla="*/ 172 w 728"/>
                <a:gd name="T9" fmla="*/ 363 h 727"/>
                <a:gd name="T10" fmla="*/ 228 w 728"/>
                <a:gd name="T11" fmla="*/ 227 h 727"/>
                <a:gd name="T12" fmla="*/ 364 w 728"/>
                <a:gd name="T13" fmla="*/ 171 h 727"/>
                <a:gd name="T14" fmla="*/ 500 w 728"/>
                <a:gd name="T15" fmla="*/ 227 h 727"/>
                <a:gd name="T16" fmla="*/ 556 w 728"/>
                <a:gd name="T17" fmla="*/ 363 h 727"/>
                <a:gd name="T18" fmla="*/ 728 w 728"/>
                <a:gd name="T19" fmla="*/ 363 h 727"/>
                <a:gd name="T20" fmla="*/ 621 w 728"/>
                <a:gd name="T21" fmla="*/ 106 h 727"/>
                <a:gd name="T22" fmla="*/ 364 w 728"/>
                <a:gd name="T23" fmla="*/ 0 h 727"/>
                <a:gd name="T24" fmla="*/ 107 w 728"/>
                <a:gd name="T25" fmla="*/ 106 h 727"/>
                <a:gd name="T26" fmla="*/ 0 w 728"/>
                <a:gd name="T27" fmla="*/ 363 h 727"/>
                <a:gd name="T28" fmla="*/ 107 w 728"/>
                <a:gd name="T29" fmla="*/ 621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8" h="727">
                  <a:moveTo>
                    <a:pt x="107" y="621"/>
                  </a:moveTo>
                  <a:cubicBezTo>
                    <a:pt x="176" y="689"/>
                    <a:pt x="267" y="727"/>
                    <a:pt x="364" y="727"/>
                  </a:cubicBezTo>
                  <a:cubicBezTo>
                    <a:pt x="364" y="556"/>
                    <a:pt x="364" y="556"/>
                    <a:pt x="364" y="556"/>
                  </a:cubicBezTo>
                  <a:cubicBezTo>
                    <a:pt x="313" y="556"/>
                    <a:pt x="264" y="536"/>
                    <a:pt x="228" y="499"/>
                  </a:cubicBezTo>
                  <a:cubicBezTo>
                    <a:pt x="192" y="463"/>
                    <a:pt x="172" y="415"/>
                    <a:pt x="172" y="363"/>
                  </a:cubicBezTo>
                  <a:cubicBezTo>
                    <a:pt x="172" y="312"/>
                    <a:pt x="192" y="264"/>
                    <a:pt x="228" y="227"/>
                  </a:cubicBezTo>
                  <a:cubicBezTo>
                    <a:pt x="264" y="191"/>
                    <a:pt x="313" y="171"/>
                    <a:pt x="364" y="171"/>
                  </a:cubicBezTo>
                  <a:cubicBezTo>
                    <a:pt x="415" y="171"/>
                    <a:pt x="464" y="191"/>
                    <a:pt x="500" y="227"/>
                  </a:cubicBezTo>
                  <a:cubicBezTo>
                    <a:pt x="536" y="264"/>
                    <a:pt x="556" y="312"/>
                    <a:pt x="556" y="363"/>
                  </a:cubicBezTo>
                  <a:cubicBezTo>
                    <a:pt x="728" y="363"/>
                    <a:pt x="728" y="363"/>
                    <a:pt x="728" y="363"/>
                  </a:cubicBezTo>
                  <a:cubicBezTo>
                    <a:pt x="728" y="266"/>
                    <a:pt x="690" y="175"/>
                    <a:pt x="621" y="106"/>
                  </a:cubicBezTo>
                  <a:cubicBezTo>
                    <a:pt x="553" y="38"/>
                    <a:pt x="461" y="0"/>
                    <a:pt x="364" y="0"/>
                  </a:cubicBezTo>
                  <a:cubicBezTo>
                    <a:pt x="267" y="0"/>
                    <a:pt x="176" y="38"/>
                    <a:pt x="107" y="106"/>
                  </a:cubicBezTo>
                  <a:cubicBezTo>
                    <a:pt x="38" y="175"/>
                    <a:pt x="0" y="266"/>
                    <a:pt x="0" y="363"/>
                  </a:cubicBezTo>
                  <a:cubicBezTo>
                    <a:pt x="0" y="461"/>
                    <a:pt x="38" y="552"/>
                    <a:pt x="107" y="621"/>
                  </a:cubicBezTo>
                  <a:close/>
                </a:path>
              </a:pathLst>
            </a:custGeom>
            <a:solidFill>
              <a:srgbClr val="E4698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3BB2B925-3EFB-4265-A524-B483A0FB8BC8}"/>
                </a:ext>
              </a:extLst>
            </p:cNvPr>
            <p:cNvSpPr>
              <a:spLocks/>
            </p:cNvSpPr>
            <p:nvPr/>
          </p:nvSpPr>
          <p:spPr bwMode="auto">
            <a:xfrm rot="13500000">
              <a:off x="1432316" y="2161458"/>
              <a:ext cx="2139941" cy="2139940"/>
            </a:xfrm>
            <a:custGeom>
              <a:avLst/>
              <a:gdLst>
                <a:gd name="T0" fmla="*/ 107 w 728"/>
                <a:gd name="T1" fmla="*/ 621 h 727"/>
                <a:gd name="T2" fmla="*/ 364 w 728"/>
                <a:gd name="T3" fmla="*/ 727 h 727"/>
                <a:gd name="T4" fmla="*/ 364 w 728"/>
                <a:gd name="T5" fmla="*/ 556 h 727"/>
                <a:gd name="T6" fmla="*/ 228 w 728"/>
                <a:gd name="T7" fmla="*/ 499 h 727"/>
                <a:gd name="T8" fmla="*/ 172 w 728"/>
                <a:gd name="T9" fmla="*/ 363 h 727"/>
                <a:gd name="T10" fmla="*/ 228 w 728"/>
                <a:gd name="T11" fmla="*/ 227 h 727"/>
                <a:gd name="T12" fmla="*/ 364 w 728"/>
                <a:gd name="T13" fmla="*/ 171 h 727"/>
                <a:gd name="T14" fmla="*/ 500 w 728"/>
                <a:gd name="T15" fmla="*/ 227 h 727"/>
                <a:gd name="T16" fmla="*/ 556 w 728"/>
                <a:gd name="T17" fmla="*/ 363 h 727"/>
                <a:gd name="T18" fmla="*/ 728 w 728"/>
                <a:gd name="T19" fmla="*/ 363 h 727"/>
                <a:gd name="T20" fmla="*/ 621 w 728"/>
                <a:gd name="T21" fmla="*/ 106 h 727"/>
                <a:gd name="T22" fmla="*/ 364 w 728"/>
                <a:gd name="T23" fmla="*/ 0 h 727"/>
                <a:gd name="T24" fmla="*/ 107 w 728"/>
                <a:gd name="T25" fmla="*/ 106 h 727"/>
                <a:gd name="T26" fmla="*/ 0 w 728"/>
                <a:gd name="T27" fmla="*/ 363 h 727"/>
                <a:gd name="T28" fmla="*/ 107 w 728"/>
                <a:gd name="T29" fmla="*/ 621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8" h="727">
                  <a:moveTo>
                    <a:pt x="107" y="621"/>
                  </a:moveTo>
                  <a:cubicBezTo>
                    <a:pt x="176" y="689"/>
                    <a:pt x="267" y="727"/>
                    <a:pt x="364" y="727"/>
                  </a:cubicBezTo>
                  <a:cubicBezTo>
                    <a:pt x="364" y="556"/>
                    <a:pt x="364" y="556"/>
                    <a:pt x="364" y="556"/>
                  </a:cubicBezTo>
                  <a:cubicBezTo>
                    <a:pt x="313" y="556"/>
                    <a:pt x="264" y="536"/>
                    <a:pt x="228" y="499"/>
                  </a:cubicBezTo>
                  <a:cubicBezTo>
                    <a:pt x="192" y="463"/>
                    <a:pt x="172" y="415"/>
                    <a:pt x="172" y="363"/>
                  </a:cubicBezTo>
                  <a:cubicBezTo>
                    <a:pt x="172" y="312"/>
                    <a:pt x="192" y="264"/>
                    <a:pt x="228" y="227"/>
                  </a:cubicBezTo>
                  <a:cubicBezTo>
                    <a:pt x="264" y="191"/>
                    <a:pt x="313" y="171"/>
                    <a:pt x="364" y="171"/>
                  </a:cubicBezTo>
                  <a:cubicBezTo>
                    <a:pt x="415" y="171"/>
                    <a:pt x="464" y="191"/>
                    <a:pt x="500" y="227"/>
                  </a:cubicBezTo>
                  <a:cubicBezTo>
                    <a:pt x="536" y="264"/>
                    <a:pt x="556" y="312"/>
                    <a:pt x="556" y="363"/>
                  </a:cubicBezTo>
                  <a:cubicBezTo>
                    <a:pt x="728" y="363"/>
                    <a:pt x="728" y="363"/>
                    <a:pt x="728" y="363"/>
                  </a:cubicBezTo>
                  <a:cubicBezTo>
                    <a:pt x="728" y="266"/>
                    <a:pt x="690" y="175"/>
                    <a:pt x="621" y="106"/>
                  </a:cubicBezTo>
                  <a:cubicBezTo>
                    <a:pt x="553" y="38"/>
                    <a:pt x="461" y="0"/>
                    <a:pt x="364" y="0"/>
                  </a:cubicBezTo>
                  <a:cubicBezTo>
                    <a:pt x="267" y="0"/>
                    <a:pt x="176" y="38"/>
                    <a:pt x="107" y="106"/>
                  </a:cubicBezTo>
                  <a:cubicBezTo>
                    <a:pt x="38" y="175"/>
                    <a:pt x="0" y="266"/>
                    <a:pt x="0" y="363"/>
                  </a:cubicBezTo>
                  <a:cubicBezTo>
                    <a:pt x="0" y="461"/>
                    <a:pt x="38" y="552"/>
                    <a:pt x="107" y="621"/>
                  </a:cubicBezTo>
                  <a:close/>
                </a:path>
              </a:pathLst>
            </a:cu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4" name="文本框 18">
            <a:extLst>
              <a:ext uri="{FF2B5EF4-FFF2-40B4-BE49-F238E27FC236}">
                <a16:creationId xmlns:a16="http://schemas.microsoft.com/office/drawing/2014/main" id="{35DBE1AF-0490-4716-9DA8-A59B5DE3A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997" y="4461249"/>
            <a:ext cx="2500469" cy="136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92" tIns="34296" rIns="68592" bIns="3429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</a:t>
            </a:r>
            <a:r>
              <a:rPr lang="en-US" altLang="zh-CN" sz="1200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200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200" spc="600" dirty="0">
              <a:solidFill>
                <a:srgbClr val="E469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18">
            <a:extLst>
              <a:ext uri="{FF2B5EF4-FFF2-40B4-BE49-F238E27FC236}">
                <a16:creationId xmlns:a16="http://schemas.microsoft.com/office/drawing/2014/main" id="{DD6959D3-CB2D-413A-AFBD-0042ED647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2390" y="4468049"/>
            <a:ext cx="2500469" cy="136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92" tIns="34296" rIns="68592" bIns="3429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</a:t>
            </a:r>
            <a:r>
              <a:rPr lang="en-US" altLang="zh-CN" sz="1200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200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200" spc="600" dirty="0">
              <a:solidFill>
                <a:srgbClr val="E469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18">
            <a:extLst>
              <a:ext uri="{FF2B5EF4-FFF2-40B4-BE49-F238E27FC236}">
                <a16:creationId xmlns:a16="http://schemas.microsoft.com/office/drawing/2014/main" id="{5AFC83E5-692F-4BBD-84C1-4FF3237F6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315" y="4445641"/>
            <a:ext cx="2500469" cy="136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92" tIns="34296" rIns="68592" bIns="3429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</a:t>
            </a:r>
            <a:r>
              <a:rPr lang="en-US" altLang="zh-CN" sz="1200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200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200" spc="600" dirty="0">
              <a:solidFill>
                <a:srgbClr val="E469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9C4253C-FDE9-4108-BD82-37ECB766B381}"/>
              </a:ext>
            </a:extLst>
          </p:cNvPr>
          <p:cNvSpPr/>
          <p:nvPr/>
        </p:nvSpPr>
        <p:spPr>
          <a:xfrm>
            <a:off x="4715128" y="219403"/>
            <a:ext cx="2749472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4400" spc="600" dirty="0" smtClean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4400" spc="600" dirty="0" smtClean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4400" spc="600" dirty="0">
              <a:solidFill>
                <a:srgbClr val="5BA7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8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5BE20EE-C646-4547-A22C-2E465C66ED2E}"/>
              </a:ext>
            </a:extLst>
          </p:cNvPr>
          <p:cNvGrpSpPr/>
          <p:nvPr/>
        </p:nvGrpSpPr>
        <p:grpSpPr>
          <a:xfrm>
            <a:off x="472967" y="504496"/>
            <a:ext cx="11256580" cy="6127532"/>
            <a:chOff x="220717" y="178677"/>
            <a:chExt cx="11666483" cy="656896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41C37D4C-EC29-4A92-A11C-479DC0FD910B}"/>
                </a:ext>
              </a:extLst>
            </p:cNvPr>
            <p:cNvSpPr/>
            <p:nvPr/>
          </p:nvSpPr>
          <p:spPr>
            <a:xfrm>
              <a:off x="220717" y="210207"/>
              <a:ext cx="11666483" cy="6495393"/>
            </a:xfrm>
            <a:prstGeom prst="rect">
              <a:avLst/>
            </a:prstGeom>
            <a:noFill/>
            <a:ln w="76200">
              <a:solidFill>
                <a:srgbClr val="E469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F1762C02-EE63-4602-97BE-27C1CF5FCE05}"/>
                </a:ext>
              </a:extLst>
            </p:cNvPr>
            <p:cNvCxnSpPr>
              <a:stCxn id="3" idx="0"/>
            </p:cNvCxnSpPr>
            <p:nvPr/>
          </p:nvCxnSpPr>
          <p:spPr>
            <a:xfrm>
              <a:off x="6053959" y="210207"/>
              <a:ext cx="5833241" cy="0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EC1EEEBF-8E47-4421-9AF1-5E4E72B78CDD}"/>
                </a:ext>
              </a:extLst>
            </p:cNvPr>
            <p:cNvCxnSpPr/>
            <p:nvPr/>
          </p:nvCxnSpPr>
          <p:spPr>
            <a:xfrm>
              <a:off x="6053959" y="6700345"/>
              <a:ext cx="5833241" cy="0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1430F575-6974-45D9-B9A1-4957A23502BE}"/>
                </a:ext>
              </a:extLst>
            </p:cNvPr>
            <p:cNvCxnSpPr>
              <a:cxnSpLocks/>
            </p:cNvCxnSpPr>
            <p:nvPr/>
          </p:nvCxnSpPr>
          <p:spPr>
            <a:xfrm>
              <a:off x="11887200" y="178677"/>
              <a:ext cx="0" cy="6568965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9EEBC782-4F5D-48BC-995B-B65B6A1E2D6E}"/>
              </a:ext>
            </a:extLst>
          </p:cNvPr>
          <p:cNvGrpSpPr/>
          <p:nvPr/>
        </p:nvGrpSpPr>
        <p:grpSpPr>
          <a:xfrm>
            <a:off x="2869005" y="1809587"/>
            <a:ext cx="6603199" cy="3031667"/>
            <a:chOff x="3242230" y="2324770"/>
            <a:chExt cx="4516630" cy="2101410"/>
          </a:xfrm>
        </p:grpSpPr>
        <p:grpSp>
          <p:nvGrpSpPr>
            <p:cNvPr id="15" name="Group 19">
              <a:extLst>
                <a:ext uri="{FF2B5EF4-FFF2-40B4-BE49-F238E27FC236}">
                  <a16:creationId xmlns:a16="http://schemas.microsoft.com/office/drawing/2014/main" id="{FCCA9B60-933F-412B-A881-273FA8CA7123}"/>
                </a:ext>
              </a:extLst>
            </p:cNvPr>
            <p:cNvGrpSpPr/>
            <p:nvPr/>
          </p:nvGrpSpPr>
          <p:grpSpPr>
            <a:xfrm>
              <a:off x="3242230" y="2332094"/>
              <a:ext cx="1193527" cy="2093316"/>
              <a:chOff x="2980029" y="2084252"/>
              <a:chExt cx="1592209" cy="2795993"/>
            </a:xfrm>
            <a:solidFill>
              <a:srgbClr val="5BA7FD"/>
            </a:solidFill>
          </p:grpSpPr>
          <p:grpSp>
            <p:nvGrpSpPr>
              <p:cNvPr id="16" name="Group 17">
                <a:extLst>
                  <a:ext uri="{FF2B5EF4-FFF2-40B4-BE49-F238E27FC236}">
                    <a16:creationId xmlns:a16="http://schemas.microsoft.com/office/drawing/2014/main" id="{DA3DE004-989F-4A57-B5ED-9748F8FDC9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80029" y="2084252"/>
                <a:ext cx="1592209" cy="2795993"/>
                <a:chOff x="0" y="-2027"/>
                <a:chExt cx="1894" cy="3650"/>
              </a:xfrm>
              <a:grpFill/>
            </p:grpSpPr>
            <p:sp>
              <p:nvSpPr>
                <p:cNvPr id="18" name="Freeform 18">
                  <a:extLst>
                    <a:ext uri="{FF2B5EF4-FFF2-40B4-BE49-F238E27FC236}">
                      <a16:creationId xmlns:a16="http://schemas.microsoft.com/office/drawing/2014/main" id="{462973D2-8E17-40C1-B036-8F970B62B4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0"/>
                  <a:ext cx="1894" cy="1623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21600 w 21600"/>
                    <a:gd name="T3" fmla="*/ 21600 h 21600"/>
                    <a:gd name="T4" fmla="*/ 10849 w 21600"/>
                    <a:gd name="T5" fmla="*/ 0 h 21600"/>
                    <a:gd name="T6" fmla="*/ 0 w 21600"/>
                    <a:gd name="T7" fmla="*/ 21600 h 21600"/>
                    <a:gd name="T8" fmla="*/ 0 w 21600"/>
                    <a:gd name="T9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lnTo>
                        <a:pt x="21600" y="21600"/>
                      </a:lnTo>
                      <a:cubicBezTo>
                        <a:pt x="15074" y="15093"/>
                        <a:pt x="10849" y="0"/>
                        <a:pt x="10849" y="0"/>
                      </a:cubicBezTo>
                      <a:cubicBezTo>
                        <a:pt x="7796" y="12113"/>
                        <a:pt x="0" y="21600"/>
                        <a:pt x="0" y="21600"/>
                      </a:cubicBezTo>
                      <a:close/>
                      <a:moveTo>
                        <a:pt x="0" y="21600"/>
                      </a:moveTo>
                    </a:path>
                  </a:pathLst>
                </a:custGeom>
                <a:grpFill/>
                <a:ln w="38100" cap="flat">
                  <a:solidFill>
                    <a:schemeClr val="tx1">
                      <a:alpha val="79999"/>
                    </a:schemeClr>
                  </a:solidFill>
                  <a:miter lim="800000"/>
                  <a:headEnd type="none" w="med" len="med"/>
                  <a:tailEnd type="none" w="med" len="med"/>
                </a:ln>
                <a:extLst/>
              </p:spPr>
              <p:txBody>
                <a:bodyPr lIns="0" tIns="0" rIns="0" bIns="0"/>
                <a:lstStyle/>
                <a:p>
                  <a:endParaRPr lang="en-US" sz="20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" name="Rectangle 19">
                  <a:extLst>
                    <a:ext uri="{FF2B5EF4-FFF2-40B4-BE49-F238E27FC236}">
                      <a16:creationId xmlns:a16="http://schemas.microsoft.com/office/drawing/2014/main" id="{4B4A4400-006A-4AA1-99CB-E6F2441C29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7" y="-2027"/>
                  <a:ext cx="745" cy="29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pPr algn="ctr"/>
                  <a:r>
                    <a:rPr lang="en-US" sz="1400" dirty="0">
                      <a:solidFill>
                        <a:srgbClr val="E46988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Bebas Neue" charset="0"/>
                      <a:sym typeface="Bebas Neue" charset="0"/>
                    </a:rPr>
                    <a:t>40%</a:t>
                  </a:r>
                </a:p>
              </p:txBody>
            </p:sp>
          </p:grpSp>
          <p:cxnSp>
            <p:nvCxnSpPr>
              <p:cNvPr id="17" name="Straight Connector 21">
                <a:extLst>
                  <a:ext uri="{FF2B5EF4-FFF2-40B4-BE49-F238E27FC236}">
                    <a16:creationId xmlns:a16="http://schemas.microsoft.com/office/drawing/2014/main" id="{51F8E875-AF82-4B8E-969A-950928B78241}"/>
                  </a:ext>
                </a:extLst>
              </p:cNvPr>
              <p:cNvCxnSpPr>
                <a:endCxn id="18" idx="2"/>
              </p:cNvCxnSpPr>
              <p:nvPr/>
            </p:nvCxnSpPr>
            <p:spPr>
              <a:xfrm>
                <a:off x="3757600" y="2406455"/>
                <a:ext cx="22145" cy="1170000"/>
              </a:xfrm>
              <a:prstGeom prst="line">
                <a:avLst/>
              </a:prstGeom>
              <a:grpFill/>
              <a:ln w="19050">
                <a:solidFill>
                  <a:srgbClr val="5BA7FD"/>
                </a:solidFill>
                <a:prstDash val="sysDot"/>
                <a:headEnd type="oval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24">
              <a:extLst>
                <a:ext uri="{FF2B5EF4-FFF2-40B4-BE49-F238E27FC236}">
                  <a16:creationId xmlns:a16="http://schemas.microsoft.com/office/drawing/2014/main" id="{5DE03603-33F5-4E5C-AFF3-A47C9FC3CA2E}"/>
                </a:ext>
              </a:extLst>
            </p:cNvPr>
            <p:cNvGrpSpPr/>
            <p:nvPr/>
          </p:nvGrpSpPr>
          <p:grpSpPr>
            <a:xfrm>
              <a:off x="4032362" y="2324770"/>
              <a:ext cx="1193527" cy="2099864"/>
              <a:chOff x="4103989" y="2062474"/>
              <a:chExt cx="1592209" cy="2804737"/>
            </a:xfrm>
            <a:solidFill>
              <a:srgbClr val="E46988"/>
            </a:solidFill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6227B3E4-81CC-486C-AD0D-D251F81448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03989" y="2062474"/>
                <a:ext cx="1592209" cy="2804737"/>
                <a:chOff x="0" y="-2601"/>
                <a:chExt cx="1894" cy="3658"/>
              </a:xfrm>
              <a:grpFill/>
            </p:grpSpPr>
            <p:sp>
              <p:nvSpPr>
                <p:cNvPr id="23" name="Freeform 21">
                  <a:extLst>
                    <a:ext uri="{FF2B5EF4-FFF2-40B4-BE49-F238E27FC236}">
                      <a16:creationId xmlns:a16="http://schemas.microsoft.com/office/drawing/2014/main" id="{C7A439CA-0AA2-42E5-BC7E-8F5837F349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-17"/>
                  <a:ext cx="1894" cy="1074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21600 w 21600"/>
                    <a:gd name="T3" fmla="*/ 21600 h 21600"/>
                    <a:gd name="T4" fmla="*/ 10849 w 21600"/>
                    <a:gd name="T5" fmla="*/ 0 h 21600"/>
                    <a:gd name="T6" fmla="*/ 0 w 21600"/>
                    <a:gd name="T7" fmla="*/ 21600 h 21600"/>
                    <a:gd name="T8" fmla="*/ 0 w 21600"/>
                    <a:gd name="T9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lnTo>
                        <a:pt x="21600" y="21600"/>
                      </a:lnTo>
                      <a:cubicBezTo>
                        <a:pt x="15074" y="15093"/>
                        <a:pt x="10849" y="0"/>
                        <a:pt x="10849" y="0"/>
                      </a:cubicBezTo>
                      <a:cubicBezTo>
                        <a:pt x="7796" y="12113"/>
                        <a:pt x="0" y="21600"/>
                        <a:pt x="0" y="21600"/>
                      </a:cubicBezTo>
                      <a:close/>
                      <a:moveTo>
                        <a:pt x="0" y="21600"/>
                      </a:moveTo>
                    </a:path>
                  </a:pathLst>
                </a:custGeom>
                <a:grpFill/>
                <a:ln w="38100" cap="flat">
                  <a:solidFill>
                    <a:schemeClr val="tx1">
                      <a:alpha val="79999"/>
                    </a:schemeClr>
                  </a:solidFill>
                  <a:miter lim="800000"/>
                  <a:headEnd type="none" w="med" len="med"/>
                  <a:tailEnd type="none" w="med" len="med"/>
                </a:ln>
                <a:extLst/>
              </p:spPr>
              <p:txBody>
                <a:bodyPr lIns="0" tIns="0" rIns="0" bIns="0"/>
                <a:lstStyle/>
                <a:p>
                  <a:endParaRPr lang="en-US" sz="20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4" name="Rectangle 22">
                  <a:extLst>
                    <a:ext uri="{FF2B5EF4-FFF2-40B4-BE49-F238E27FC236}">
                      <a16:creationId xmlns:a16="http://schemas.microsoft.com/office/drawing/2014/main" id="{17BEDCDA-F30C-473A-8C93-6898639A76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6" y="-2601"/>
                  <a:ext cx="745" cy="29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pPr algn="ctr"/>
                  <a:r>
                    <a:rPr lang="en-US" sz="1400" dirty="0">
                      <a:solidFill>
                        <a:srgbClr val="5BA7FD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Bebas Neue" charset="0"/>
                      <a:sym typeface="Bebas Neue" charset="0"/>
                    </a:rPr>
                    <a:t>30%</a:t>
                  </a:r>
                </a:p>
              </p:txBody>
            </p:sp>
          </p:grpSp>
          <p:cxnSp>
            <p:nvCxnSpPr>
              <p:cNvPr id="22" name="Straight Connector 26">
                <a:extLst>
                  <a:ext uri="{FF2B5EF4-FFF2-40B4-BE49-F238E27FC236}">
                    <a16:creationId xmlns:a16="http://schemas.microsoft.com/office/drawing/2014/main" id="{344F72E8-B27C-4137-91F3-FEED4246702B}"/>
                  </a:ext>
                </a:extLst>
              </p:cNvPr>
              <p:cNvCxnSpPr/>
              <p:nvPr/>
            </p:nvCxnSpPr>
            <p:spPr>
              <a:xfrm>
                <a:off x="4881901" y="2406454"/>
                <a:ext cx="21804" cy="1594037"/>
              </a:xfrm>
              <a:prstGeom prst="line">
                <a:avLst/>
              </a:prstGeom>
              <a:grpFill/>
              <a:ln w="19050">
                <a:solidFill>
                  <a:srgbClr val="E46988"/>
                </a:solidFill>
                <a:prstDash val="sysDot"/>
                <a:headEnd type="oval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30">
              <a:extLst>
                <a:ext uri="{FF2B5EF4-FFF2-40B4-BE49-F238E27FC236}">
                  <a16:creationId xmlns:a16="http://schemas.microsoft.com/office/drawing/2014/main" id="{AD63E73C-7C32-40BE-931C-B77002E8E3C7}"/>
                </a:ext>
              </a:extLst>
            </p:cNvPr>
            <p:cNvGrpSpPr/>
            <p:nvPr/>
          </p:nvGrpSpPr>
          <p:grpSpPr>
            <a:xfrm>
              <a:off x="5744714" y="2335156"/>
              <a:ext cx="1193527" cy="2091024"/>
              <a:chOff x="6367886" y="2087314"/>
              <a:chExt cx="1592209" cy="2792932"/>
            </a:xfrm>
            <a:solidFill>
              <a:srgbClr val="E46988"/>
            </a:solidFill>
          </p:grpSpPr>
          <p:grpSp>
            <p:nvGrpSpPr>
              <p:cNvPr id="26" name="Group 23">
                <a:extLst>
                  <a:ext uri="{FF2B5EF4-FFF2-40B4-BE49-F238E27FC236}">
                    <a16:creationId xmlns:a16="http://schemas.microsoft.com/office/drawing/2014/main" id="{865874BA-3056-4D92-B156-720F0D07BD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67886" y="2087314"/>
                <a:ext cx="1592209" cy="2792932"/>
                <a:chOff x="0" y="-1789"/>
                <a:chExt cx="1894" cy="3646"/>
              </a:xfrm>
              <a:grpFill/>
            </p:grpSpPr>
            <p:sp>
              <p:nvSpPr>
                <p:cNvPr id="28" name="Freeform 24">
                  <a:extLst>
                    <a:ext uri="{FF2B5EF4-FFF2-40B4-BE49-F238E27FC236}">
                      <a16:creationId xmlns:a16="http://schemas.microsoft.com/office/drawing/2014/main" id="{D2C26EEB-87A0-4838-8AE2-FD63326BB9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0"/>
                  <a:ext cx="1894" cy="1857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21600 w 21600"/>
                    <a:gd name="T3" fmla="*/ 21600 h 21600"/>
                    <a:gd name="T4" fmla="*/ 10849 w 21600"/>
                    <a:gd name="T5" fmla="*/ 0 h 21600"/>
                    <a:gd name="T6" fmla="*/ 0 w 21600"/>
                    <a:gd name="T7" fmla="*/ 21600 h 21600"/>
                    <a:gd name="T8" fmla="*/ 0 w 21600"/>
                    <a:gd name="T9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lnTo>
                        <a:pt x="21600" y="21600"/>
                      </a:lnTo>
                      <a:cubicBezTo>
                        <a:pt x="15074" y="15093"/>
                        <a:pt x="10849" y="0"/>
                        <a:pt x="10849" y="0"/>
                      </a:cubicBezTo>
                      <a:cubicBezTo>
                        <a:pt x="7796" y="12113"/>
                        <a:pt x="0" y="21600"/>
                        <a:pt x="0" y="21600"/>
                      </a:cubicBezTo>
                      <a:close/>
                      <a:moveTo>
                        <a:pt x="0" y="21600"/>
                      </a:moveTo>
                    </a:path>
                  </a:pathLst>
                </a:custGeom>
                <a:grpFill/>
                <a:ln w="38100" cap="flat">
                  <a:solidFill>
                    <a:schemeClr val="tx1">
                      <a:alpha val="79999"/>
                    </a:schemeClr>
                  </a:solidFill>
                  <a:miter lim="800000"/>
                  <a:headEnd type="none" w="med" len="med"/>
                  <a:tailEnd type="none" w="med" len="med"/>
                </a:ln>
                <a:extLst/>
              </p:spPr>
              <p:txBody>
                <a:bodyPr lIns="0" tIns="0" rIns="0" bIns="0"/>
                <a:lstStyle/>
                <a:p>
                  <a:endParaRPr lang="en-US" sz="20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" name="Rectangle 25">
                  <a:extLst>
                    <a:ext uri="{FF2B5EF4-FFF2-40B4-BE49-F238E27FC236}">
                      <a16:creationId xmlns:a16="http://schemas.microsoft.com/office/drawing/2014/main" id="{16FEF81A-9B11-456A-B04A-6A4E36F19F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8" y="-1789"/>
                  <a:ext cx="745" cy="29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pPr algn="ctr"/>
                  <a:r>
                    <a:rPr lang="en-US" sz="1400" dirty="0">
                      <a:solidFill>
                        <a:srgbClr val="5BA7FD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Bebas Neue" charset="0"/>
                      <a:sym typeface="Bebas Neue" charset="0"/>
                    </a:rPr>
                    <a:t>65%</a:t>
                  </a:r>
                </a:p>
              </p:txBody>
            </p:sp>
          </p:grpSp>
          <p:cxnSp>
            <p:nvCxnSpPr>
              <p:cNvPr id="27" name="Straight Connector 32">
                <a:extLst>
                  <a:ext uri="{FF2B5EF4-FFF2-40B4-BE49-F238E27FC236}">
                    <a16:creationId xmlns:a16="http://schemas.microsoft.com/office/drawing/2014/main" id="{7E311611-1596-47B9-8D0E-C4E3EEB22425}"/>
                  </a:ext>
                </a:extLst>
              </p:cNvPr>
              <p:cNvCxnSpPr/>
              <p:nvPr/>
            </p:nvCxnSpPr>
            <p:spPr>
              <a:xfrm rot="5400000" flipV="1">
                <a:off x="6659990" y="2908313"/>
                <a:ext cx="1008000" cy="4283"/>
              </a:xfrm>
              <a:prstGeom prst="line">
                <a:avLst/>
              </a:prstGeom>
              <a:grpFill/>
              <a:ln w="19050">
                <a:solidFill>
                  <a:srgbClr val="E46988"/>
                </a:solidFill>
                <a:prstDash val="sysDot"/>
                <a:headEnd type="oval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35">
              <a:extLst>
                <a:ext uri="{FF2B5EF4-FFF2-40B4-BE49-F238E27FC236}">
                  <a16:creationId xmlns:a16="http://schemas.microsoft.com/office/drawing/2014/main" id="{BD5B0CD9-4C22-43D4-B7F4-9400AEC2B407}"/>
                </a:ext>
              </a:extLst>
            </p:cNvPr>
            <p:cNvGrpSpPr/>
            <p:nvPr/>
          </p:nvGrpSpPr>
          <p:grpSpPr>
            <a:xfrm>
              <a:off x="4857013" y="2330249"/>
              <a:ext cx="1194157" cy="2094699"/>
              <a:chOff x="5204412" y="2082406"/>
              <a:chExt cx="1593049" cy="2797840"/>
            </a:xfrm>
            <a:solidFill>
              <a:srgbClr val="5BA7FD"/>
            </a:solidFill>
          </p:grpSpPr>
          <p:grpSp>
            <p:nvGrpSpPr>
              <p:cNvPr id="31" name="Group 14">
                <a:extLst>
                  <a:ext uri="{FF2B5EF4-FFF2-40B4-BE49-F238E27FC236}">
                    <a16:creationId xmlns:a16="http://schemas.microsoft.com/office/drawing/2014/main" id="{188D976E-4225-4B01-B18B-3266FC29D0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04412" y="2082406"/>
                <a:ext cx="1593049" cy="2797840"/>
                <a:chOff x="0" y="-1020"/>
                <a:chExt cx="1894" cy="3651"/>
              </a:xfrm>
              <a:grpFill/>
            </p:grpSpPr>
            <p:sp>
              <p:nvSpPr>
                <p:cNvPr id="33" name="Freeform 15">
                  <a:extLst>
                    <a:ext uri="{FF2B5EF4-FFF2-40B4-BE49-F238E27FC236}">
                      <a16:creationId xmlns:a16="http://schemas.microsoft.com/office/drawing/2014/main" id="{63DC7EF6-2CD3-4DCD-A11F-73302657D2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0"/>
                  <a:ext cx="1894" cy="263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21600 w 21600"/>
                    <a:gd name="T3" fmla="*/ 21600 h 21600"/>
                    <a:gd name="T4" fmla="*/ 10849 w 21600"/>
                    <a:gd name="T5" fmla="*/ 0 h 21600"/>
                    <a:gd name="T6" fmla="*/ 0 w 21600"/>
                    <a:gd name="T7" fmla="*/ 21600 h 21600"/>
                    <a:gd name="T8" fmla="*/ 0 w 21600"/>
                    <a:gd name="T9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lnTo>
                        <a:pt x="21600" y="21600"/>
                      </a:lnTo>
                      <a:cubicBezTo>
                        <a:pt x="15074" y="15093"/>
                        <a:pt x="10849" y="0"/>
                        <a:pt x="10849" y="0"/>
                      </a:cubicBezTo>
                      <a:cubicBezTo>
                        <a:pt x="7796" y="12113"/>
                        <a:pt x="0" y="21600"/>
                        <a:pt x="0" y="21600"/>
                      </a:cubicBezTo>
                      <a:close/>
                      <a:moveTo>
                        <a:pt x="0" y="21600"/>
                      </a:moveTo>
                    </a:path>
                  </a:pathLst>
                </a:custGeom>
                <a:grpFill/>
                <a:ln w="38100" cap="flat">
                  <a:solidFill>
                    <a:schemeClr val="tx1">
                      <a:alpha val="79999"/>
                    </a:schemeClr>
                  </a:solidFill>
                  <a:miter lim="800000"/>
                  <a:headEnd type="none" w="med" len="med"/>
                  <a:tailEnd type="none" w="med" len="med"/>
                </a:ln>
                <a:extLst/>
              </p:spPr>
              <p:txBody>
                <a:bodyPr lIns="0" tIns="0" rIns="0" bIns="0"/>
                <a:lstStyle/>
                <a:p>
                  <a:endParaRPr lang="en-US" sz="20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" name="Rectangle 16">
                  <a:extLst>
                    <a:ext uri="{FF2B5EF4-FFF2-40B4-BE49-F238E27FC236}">
                      <a16:creationId xmlns:a16="http://schemas.microsoft.com/office/drawing/2014/main" id="{0B3F4C01-65A2-4142-98FB-43B1BC851F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0" y="-1020"/>
                  <a:ext cx="745" cy="29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pPr algn="ctr"/>
                  <a:r>
                    <a:rPr lang="en-US" sz="1400" dirty="0">
                      <a:solidFill>
                        <a:srgbClr val="E46988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Bebas Neue" charset="0"/>
                      <a:sym typeface="Bebas Neue" charset="0"/>
                    </a:rPr>
                    <a:t>85%</a:t>
                  </a:r>
                </a:p>
              </p:txBody>
            </p:sp>
          </p:grpSp>
          <p:cxnSp>
            <p:nvCxnSpPr>
              <p:cNvPr id="32" name="Straight Connector 37">
                <a:extLst>
                  <a:ext uri="{FF2B5EF4-FFF2-40B4-BE49-F238E27FC236}">
                    <a16:creationId xmlns:a16="http://schemas.microsoft.com/office/drawing/2014/main" id="{63A55086-57F0-462D-9D9A-76D38B063C89}"/>
                  </a:ext>
                </a:extLst>
              </p:cNvPr>
              <p:cNvCxnSpPr/>
              <p:nvPr/>
            </p:nvCxnSpPr>
            <p:spPr>
              <a:xfrm rot="5400000" flipV="1">
                <a:off x="5788028" y="2633036"/>
                <a:ext cx="432000" cy="4284"/>
              </a:xfrm>
              <a:prstGeom prst="line">
                <a:avLst/>
              </a:prstGeom>
              <a:grpFill/>
              <a:ln w="19050">
                <a:solidFill>
                  <a:srgbClr val="5BA7FD"/>
                </a:solidFill>
                <a:prstDash val="sysDot"/>
                <a:headEnd type="oval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41">
              <a:extLst>
                <a:ext uri="{FF2B5EF4-FFF2-40B4-BE49-F238E27FC236}">
                  <a16:creationId xmlns:a16="http://schemas.microsoft.com/office/drawing/2014/main" id="{3DA1C9AE-AD0B-4F4D-9569-6C89DE939F86}"/>
                </a:ext>
              </a:extLst>
            </p:cNvPr>
            <p:cNvGrpSpPr/>
            <p:nvPr/>
          </p:nvGrpSpPr>
          <p:grpSpPr>
            <a:xfrm>
              <a:off x="6565333" y="2340221"/>
              <a:ext cx="1193527" cy="2077473"/>
              <a:chOff x="7507820" y="2092379"/>
              <a:chExt cx="1592209" cy="2774832"/>
            </a:xfrm>
            <a:solidFill>
              <a:srgbClr val="5BA7FD"/>
            </a:solidFill>
          </p:grpSpPr>
          <p:grpSp>
            <p:nvGrpSpPr>
              <p:cNvPr id="36" name="Group 26">
                <a:extLst>
                  <a:ext uri="{FF2B5EF4-FFF2-40B4-BE49-F238E27FC236}">
                    <a16:creationId xmlns:a16="http://schemas.microsoft.com/office/drawing/2014/main" id="{BBD13233-2E38-4B68-86E5-2ABED1302A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07820" y="2092379"/>
                <a:ext cx="1592209" cy="2774832"/>
                <a:chOff x="0" y="-2562"/>
                <a:chExt cx="1894" cy="3619"/>
              </a:xfrm>
              <a:grpFill/>
            </p:grpSpPr>
            <p:sp>
              <p:nvSpPr>
                <p:cNvPr id="38" name="Freeform 27">
                  <a:extLst>
                    <a:ext uri="{FF2B5EF4-FFF2-40B4-BE49-F238E27FC236}">
                      <a16:creationId xmlns:a16="http://schemas.microsoft.com/office/drawing/2014/main" id="{F2992926-F7B4-4965-830D-8313B81405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-17"/>
                  <a:ext cx="1894" cy="1074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21600 w 21600"/>
                    <a:gd name="T3" fmla="*/ 21600 h 21600"/>
                    <a:gd name="T4" fmla="*/ 10849 w 21600"/>
                    <a:gd name="T5" fmla="*/ 0 h 21600"/>
                    <a:gd name="T6" fmla="*/ 0 w 21600"/>
                    <a:gd name="T7" fmla="*/ 21600 h 21600"/>
                    <a:gd name="T8" fmla="*/ 0 w 21600"/>
                    <a:gd name="T9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lnTo>
                        <a:pt x="21600" y="21600"/>
                      </a:lnTo>
                      <a:cubicBezTo>
                        <a:pt x="15074" y="15093"/>
                        <a:pt x="10849" y="0"/>
                        <a:pt x="10849" y="0"/>
                      </a:cubicBezTo>
                      <a:cubicBezTo>
                        <a:pt x="7796" y="12113"/>
                        <a:pt x="0" y="21600"/>
                        <a:pt x="0" y="21600"/>
                      </a:cubicBezTo>
                      <a:close/>
                      <a:moveTo>
                        <a:pt x="0" y="21600"/>
                      </a:moveTo>
                    </a:path>
                  </a:pathLst>
                </a:custGeom>
                <a:grpFill/>
                <a:ln w="38100" cap="flat">
                  <a:solidFill>
                    <a:schemeClr val="tx1">
                      <a:alpha val="79999"/>
                    </a:schemeClr>
                  </a:solidFill>
                  <a:miter lim="800000"/>
                  <a:headEnd type="none" w="med" len="med"/>
                  <a:tailEnd type="none" w="med" len="med"/>
                </a:ln>
                <a:extLst/>
              </p:spPr>
              <p:txBody>
                <a:bodyPr lIns="0" tIns="0" rIns="0" bIns="0"/>
                <a:lstStyle/>
                <a:p>
                  <a:endParaRPr lang="en-US" sz="20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" name="Rectangle 28">
                  <a:extLst>
                    <a:ext uri="{FF2B5EF4-FFF2-40B4-BE49-F238E27FC236}">
                      <a16:creationId xmlns:a16="http://schemas.microsoft.com/office/drawing/2014/main" id="{619F5CA2-67F1-4A36-9304-2EAF2840A1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0" y="-2562"/>
                  <a:ext cx="745" cy="29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pPr algn="ctr"/>
                  <a:r>
                    <a:rPr lang="en-US" sz="1400" dirty="0">
                      <a:solidFill>
                        <a:srgbClr val="E46988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Bebas Neue" charset="0"/>
                      <a:sym typeface="Bebas Neue" charset="0"/>
                    </a:rPr>
                    <a:t>35%</a:t>
                  </a:r>
                </a:p>
              </p:txBody>
            </p:sp>
          </p:grpSp>
          <p:cxnSp>
            <p:nvCxnSpPr>
              <p:cNvPr id="37" name="Straight Connector 43">
                <a:extLst>
                  <a:ext uri="{FF2B5EF4-FFF2-40B4-BE49-F238E27FC236}">
                    <a16:creationId xmlns:a16="http://schemas.microsoft.com/office/drawing/2014/main" id="{9DE22DC9-E39E-45A8-85DF-D6520CDF9D45}"/>
                  </a:ext>
                </a:extLst>
              </p:cNvPr>
              <p:cNvCxnSpPr/>
              <p:nvPr/>
            </p:nvCxnSpPr>
            <p:spPr>
              <a:xfrm>
                <a:off x="8320445" y="2406454"/>
                <a:ext cx="0" cy="1594037"/>
              </a:xfrm>
              <a:prstGeom prst="line">
                <a:avLst/>
              </a:prstGeom>
              <a:grpFill/>
              <a:ln w="19050">
                <a:solidFill>
                  <a:srgbClr val="5BA7FD"/>
                </a:solidFill>
                <a:prstDash val="sysDot"/>
                <a:headEnd type="oval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文本框 18">
            <a:extLst>
              <a:ext uri="{FF2B5EF4-FFF2-40B4-BE49-F238E27FC236}">
                <a16:creationId xmlns:a16="http://schemas.microsoft.com/office/drawing/2014/main" id="{47CFEB11-4265-4B86-AD17-C3AEA8998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1128" y="5249590"/>
            <a:ext cx="8129195" cy="80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92" tIns="34296" rIns="68592" bIns="3429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spc="6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点击输入详细内容，添加你的论文内容。点击输入详细内容。点击输入详细内容，添加你的论文内容。点击输入详细内容</a:t>
            </a:r>
            <a:r>
              <a:rPr lang="zh-CN" altLang="en-US" sz="1600" spc="600" dirty="0" smtClean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spc="600" dirty="0">
              <a:solidFill>
                <a:srgbClr val="E469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79C4253C-FDE9-4108-BD82-37ECB766B381}"/>
              </a:ext>
            </a:extLst>
          </p:cNvPr>
          <p:cNvSpPr/>
          <p:nvPr/>
        </p:nvSpPr>
        <p:spPr>
          <a:xfrm>
            <a:off x="4715128" y="219403"/>
            <a:ext cx="2749472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4400" spc="600" dirty="0" smtClean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4400" spc="600" dirty="0" smtClean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4400" spc="600" dirty="0">
              <a:solidFill>
                <a:srgbClr val="5BA7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5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7CD1E60F-6C71-4B5D-88EE-EB17B8FAE930}"/>
              </a:ext>
            </a:extLst>
          </p:cNvPr>
          <p:cNvGrpSpPr/>
          <p:nvPr/>
        </p:nvGrpSpPr>
        <p:grpSpPr>
          <a:xfrm>
            <a:off x="472967" y="504496"/>
            <a:ext cx="11256580" cy="6127532"/>
            <a:chOff x="220717" y="178677"/>
            <a:chExt cx="11666483" cy="6568965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928BA5A0-4209-4A25-8E49-96AA5087D682}"/>
                </a:ext>
              </a:extLst>
            </p:cNvPr>
            <p:cNvSpPr/>
            <p:nvPr/>
          </p:nvSpPr>
          <p:spPr>
            <a:xfrm>
              <a:off x="220717" y="210207"/>
              <a:ext cx="11666483" cy="6495393"/>
            </a:xfrm>
            <a:prstGeom prst="rect">
              <a:avLst/>
            </a:prstGeom>
            <a:noFill/>
            <a:ln w="76200">
              <a:solidFill>
                <a:srgbClr val="E469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61837A1F-6C8F-4B73-AA1F-E632310205F3}"/>
                </a:ext>
              </a:extLst>
            </p:cNvPr>
            <p:cNvCxnSpPr>
              <a:stCxn id="2" idx="0"/>
            </p:cNvCxnSpPr>
            <p:nvPr/>
          </p:nvCxnSpPr>
          <p:spPr>
            <a:xfrm>
              <a:off x="6053959" y="210207"/>
              <a:ext cx="5833241" cy="0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93C66ECC-AE72-4B73-A3F2-E17E372DF798}"/>
                </a:ext>
              </a:extLst>
            </p:cNvPr>
            <p:cNvCxnSpPr/>
            <p:nvPr/>
          </p:nvCxnSpPr>
          <p:spPr>
            <a:xfrm>
              <a:off x="6053959" y="6700345"/>
              <a:ext cx="5833241" cy="0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460C1144-9A6A-456A-9EDC-8AD4D1C10508}"/>
                </a:ext>
              </a:extLst>
            </p:cNvPr>
            <p:cNvCxnSpPr>
              <a:cxnSpLocks/>
            </p:cNvCxnSpPr>
            <p:nvPr/>
          </p:nvCxnSpPr>
          <p:spPr>
            <a:xfrm>
              <a:off x="11887200" y="178677"/>
              <a:ext cx="0" cy="6568965"/>
            </a:xfrm>
            <a:prstGeom prst="line">
              <a:avLst/>
            </a:prstGeom>
            <a:ln w="76200">
              <a:solidFill>
                <a:srgbClr val="5BA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文本框 78">
            <a:extLst>
              <a:ext uri="{FF2B5EF4-FFF2-40B4-BE49-F238E27FC236}">
                <a16:creationId xmlns:a16="http://schemas.microsoft.com/office/drawing/2014/main" id="{C4ADB7FC-431D-4364-B551-A18C377E030C}"/>
              </a:ext>
            </a:extLst>
          </p:cNvPr>
          <p:cNvSpPr txBox="1"/>
          <p:nvPr/>
        </p:nvSpPr>
        <p:spPr>
          <a:xfrm>
            <a:off x="4288562" y="2898739"/>
            <a:ext cx="6048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spc="300" dirty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</a:t>
            </a:r>
            <a:r>
              <a:rPr lang="zh-CN" altLang="en-US" sz="48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</a:p>
        </p:txBody>
      </p:sp>
      <p:pic>
        <p:nvPicPr>
          <p:cNvPr id="72" name="Picture 2" descr="C:\Users\Maibenben\Desktop\3f7711615478899ab8a92f5fb23efbf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087716" y="2335993"/>
            <a:ext cx="1980427" cy="164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CCE9A29F-500F-4F18-A662-D049B74D6155}"/>
              </a:ext>
            </a:extLst>
          </p:cNvPr>
          <p:cNvCxnSpPr/>
          <p:nvPr/>
        </p:nvCxnSpPr>
        <p:spPr>
          <a:xfrm>
            <a:off x="10034790" y="1109347"/>
            <a:ext cx="0" cy="844174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图片 56">
            <a:extLst>
              <a:ext uri="{FF2B5EF4-FFF2-40B4-BE49-F238E27FC236}">
                <a16:creationId xmlns:a16="http://schemas.microsoft.com/office/drawing/2014/main" id="{39873453-A43D-48CF-8CF4-33BCA3BA2B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825" y="732170"/>
            <a:ext cx="1597598" cy="1758959"/>
          </a:xfrm>
          <a:prstGeom prst="rect">
            <a:avLst/>
          </a:prstGeom>
        </p:spPr>
      </p:pic>
      <p:sp>
        <p:nvSpPr>
          <p:cNvPr id="68" name="椭圆 67">
            <a:extLst>
              <a:ext uri="{FF2B5EF4-FFF2-40B4-BE49-F238E27FC236}">
                <a16:creationId xmlns:a16="http://schemas.microsoft.com/office/drawing/2014/main" id="{FC7B563E-8A76-4C9E-8D76-9AFA2A2851C2}"/>
              </a:ext>
            </a:extLst>
          </p:cNvPr>
          <p:cNvSpPr/>
          <p:nvPr/>
        </p:nvSpPr>
        <p:spPr>
          <a:xfrm>
            <a:off x="9567410" y="1872207"/>
            <a:ext cx="118449" cy="11329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2DE594BE-F5C6-4B3B-8BBE-8B4E715DB94E}"/>
              </a:ext>
            </a:extLst>
          </p:cNvPr>
          <p:cNvCxnSpPr>
            <a:cxnSpLocks/>
          </p:cNvCxnSpPr>
          <p:nvPr/>
        </p:nvCxnSpPr>
        <p:spPr>
          <a:xfrm>
            <a:off x="11000258" y="1587338"/>
            <a:ext cx="0" cy="903791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4C49169B-6743-4792-9EE8-DEDDEFCDEC5E}"/>
              </a:ext>
            </a:extLst>
          </p:cNvPr>
          <p:cNvCxnSpPr>
            <a:cxnSpLocks/>
          </p:cNvCxnSpPr>
          <p:nvPr/>
        </p:nvCxnSpPr>
        <p:spPr>
          <a:xfrm flipH="1">
            <a:off x="1043399" y="5488473"/>
            <a:ext cx="878761" cy="0"/>
          </a:xfrm>
          <a:prstGeom prst="line">
            <a:avLst/>
          </a:prstGeom>
          <a:ln w="1016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D3D70430-C8B6-4D1F-950E-F2BFC1547C73}"/>
              </a:ext>
            </a:extLst>
          </p:cNvPr>
          <p:cNvGrpSpPr/>
          <p:nvPr/>
        </p:nvGrpSpPr>
        <p:grpSpPr>
          <a:xfrm flipH="1">
            <a:off x="10335477" y="5523403"/>
            <a:ext cx="810359" cy="709830"/>
            <a:chOff x="2093519" y="2429272"/>
            <a:chExt cx="2307859" cy="1936555"/>
          </a:xfrm>
        </p:grpSpPr>
        <p:sp>
          <p:nvSpPr>
            <p:cNvPr id="74" name="矩形 59">
              <a:extLst>
                <a:ext uri="{FF2B5EF4-FFF2-40B4-BE49-F238E27FC236}">
                  <a16:creationId xmlns:a16="http://schemas.microsoft.com/office/drawing/2014/main" id="{2C1D6128-8E86-4B6C-8529-B577B5C4C381}"/>
                </a:ext>
              </a:extLst>
            </p:cNvPr>
            <p:cNvSpPr/>
            <p:nvPr/>
          </p:nvSpPr>
          <p:spPr>
            <a:xfrm rot="20747512">
              <a:off x="2093519" y="2457131"/>
              <a:ext cx="2053719" cy="814320"/>
            </a:xfrm>
            <a:custGeom>
              <a:avLst/>
              <a:gdLst>
                <a:gd name="connsiteX0" fmla="*/ 0 w 1725214"/>
                <a:gd name="connsiteY0" fmla="*/ 0 h 1725214"/>
                <a:gd name="connsiteX1" fmla="*/ 1725214 w 1725214"/>
                <a:gd name="connsiteY1" fmla="*/ 0 h 1725214"/>
                <a:gd name="connsiteX2" fmla="*/ 1725214 w 1725214"/>
                <a:gd name="connsiteY2" fmla="*/ 1725214 h 1725214"/>
                <a:gd name="connsiteX3" fmla="*/ 0 w 1725214"/>
                <a:gd name="connsiteY3" fmla="*/ 1725214 h 1725214"/>
                <a:gd name="connsiteX4" fmla="*/ 0 w 1725214"/>
                <a:gd name="connsiteY4" fmla="*/ 0 h 1725214"/>
                <a:gd name="connsiteX0" fmla="*/ 100484 w 1725214"/>
                <a:gd name="connsiteY0" fmla="*/ 271305 h 1725214"/>
                <a:gd name="connsiteX1" fmla="*/ 1725214 w 1725214"/>
                <a:gd name="connsiteY1" fmla="*/ 0 h 1725214"/>
                <a:gd name="connsiteX2" fmla="*/ 1725214 w 1725214"/>
                <a:gd name="connsiteY2" fmla="*/ 1725214 h 1725214"/>
                <a:gd name="connsiteX3" fmla="*/ 0 w 1725214"/>
                <a:gd name="connsiteY3" fmla="*/ 1725214 h 1725214"/>
                <a:gd name="connsiteX4" fmla="*/ 100484 w 1725214"/>
                <a:gd name="connsiteY4" fmla="*/ 271305 h 1725214"/>
                <a:gd name="connsiteX0" fmla="*/ 0 w 1624730"/>
                <a:gd name="connsiteY0" fmla="*/ 271305 h 1765407"/>
                <a:gd name="connsiteX1" fmla="*/ 1624730 w 1624730"/>
                <a:gd name="connsiteY1" fmla="*/ 0 h 1765407"/>
                <a:gd name="connsiteX2" fmla="*/ 1624730 w 1624730"/>
                <a:gd name="connsiteY2" fmla="*/ 1725214 h 1765407"/>
                <a:gd name="connsiteX3" fmla="*/ 321547 w 1624730"/>
                <a:gd name="connsiteY3" fmla="*/ 1765407 h 1765407"/>
                <a:gd name="connsiteX4" fmla="*/ 0 w 1624730"/>
                <a:gd name="connsiteY4" fmla="*/ 271305 h 1765407"/>
                <a:gd name="connsiteX0" fmla="*/ 0 w 2006567"/>
                <a:gd name="connsiteY0" fmla="*/ 271305 h 1765407"/>
                <a:gd name="connsiteX1" fmla="*/ 1624730 w 2006567"/>
                <a:gd name="connsiteY1" fmla="*/ 0 h 1765407"/>
                <a:gd name="connsiteX2" fmla="*/ 2006567 w 2006567"/>
                <a:gd name="connsiteY2" fmla="*/ 1544343 h 1765407"/>
                <a:gd name="connsiteX3" fmla="*/ 321547 w 2006567"/>
                <a:gd name="connsiteY3" fmla="*/ 1765407 h 1765407"/>
                <a:gd name="connsiteX4" fmla="*/ 0 w 2006567"/>
                <a:gd name="connsiteY4" fmla="*/ 271305 h 1765407"/>
                <a:gd name="connsiteX0" fmla="*/ 0 w 1896035"/>
                <a:gd name="connsiteY0" fmla="*/ 442127 h 1765407"/>
                <a:gd name="connsiteX1" fmla="*/ 1514198 w 1896035"/>
                <a:gd name="connsiteY1" fmla="*/ 0 h 1765407"/>
                <a:gd name="connsiteX2" fmla="*/ 1896035 w 1896035"/>
                <a:gd name="connsiteY2" fmla="*/ 1544343 h 1765407"/>
                <a:gd name="connsiteX3" fmla="*/ 211015 w 1896035"/>
                <a:gd name="connsiteY3" fmla="*/ 1765407 h 1765407"/>
                <a:gd name="connsiteX4" fmla="*/ 0 w 1896035"/>
                <a:gd name="connsiteY4" fmla="*/ 442127 h 1765407"/>
                <a:gd name="connsiteX0" fmla="*/ 0 w 1835620"/>
                <a:gd name="connsiteY0" fmla="*/ 612904 h 1765407"/>
                <a:gd name="connsiteX1" fmla="*/ 1453783 w 1835620"/>
                <a:gd name="connsiteY1" fmla="*/ 0 h 1765407"/>
                <a:gd name="connsiteX2" fmla="*/ 1835620 w 1835620"/>
                <a:gd name="connsiteY2" fmla="*/ 1544343 h 1765407"/>
                <a:gd name="connsiteX3" fmla="*/ 150600 w 1835620"/>
                <a:gd name="connsiteY3" fmla="*/ 1765407 h 1765407"/>
                <a:gd name="connsiteX4" fmla="*/ 0 w 1835620"/>
                <a:gd name="connsiteY4" fmla="*/ 612904 h 1765407"/>
                <a:gd name="connsiteX0" fmla="*/ 0 w 1894067"/>
                <a:gd name="connsiteY0" fmla="*/ 598106 h 1765407"/>
                <a:gd name="connsiteX1" fmla="*/ 1512230 w 1894067"/>
                <a:gd name="connsiteY1" fmla="*/ 0 h 1765407"/>
                <a:gd name="connsiteX2" fmla="*/ 1894067 w 1894067"/>
                <a:gd name="connsiteY2" fmla="*/ 1544343 h 1765407"/>
                <a:gd name="connsiteX3" fmla="*/ 209047 w 1894067"/>
                <a:gd name="connsiteY3" fmla="*/ 1765407 h 1765407"/>
                <a:gd name="connsiteX4" fmla="*/ 0 w 1894067"/>
                <a:gd name="connsiteY4" fmla="*/ 598106 h 1765407"/>
                <a:gd name="connsiteX0" fmla="*/ 27452 w 1921519"/>
                <a:gd name="connsiteY0" fmla="*/ 598106 h 1798818"/>
                <a:gd name="connsiteX1" fmla="*/ 1539682 w 1921519"/>
                <a:gd name="connsiteY1" fmla="*/ 0 h 1798818"/>
                <a:gd name="connsiteX2" fmla="*/ 1921519 w 1921519"/>
                <a:gd name="connsiteY2" fmla="*/ 1544343 h 1798818"/>
                <a:gd name="connsiteX3" fmla="*/ 0 w 1921519"/>
                <a:gd name="connsiteY3" fmla="*/ 1798818 h 1798818"/>
                <a:gd name="connsiteX4" fmla="*/ 27452 w 1921519"/>
                <a:gd name="connsiteY4" fmla="*/ 598106 h 1798818"/>
                <a:gd name="connsiteX0" fmla="*/ 27452 w 1659258"/>
                <a:gd name="connsiteY0" fmla="*/ 598106 h 1798818"/>
                <a:gd name="connsiteX1" fmla="*/ 1539682 w 1659258"/>
                <a:gd name="connsiteY1" fmla="*/ 0 h 1798818"/>
                <a:gd name="connsiteX2" fmla="*/ 1659258 w 1659258"/>
                <a:gd name="connsiteY2" fmla="*/ 1229172 h 1798818"/>
                <a:gd name="connsiteX3" fmla="*/ 0 w 1659258"/>
                <a:gd name="connsiteY3" fmla="*/ 1798818 h 1798818"/>
                <a:gd name="connsiteX4" fmla="*/ 27452 w 1659258"/>
                <a:gd name="connsiteY4" fmla="*/ 598106 h 1798818"/>
                <a:gd name="connsiteX0" fmla="*/ 27452 w 1659258"/>
                <a:gd name="connsiteY0" fmla="*/ 598107 h 1798819"/>
                <a:gd name="connsiteX1" fmla="*/ 1539682 w 1659258"/>
                <a:gd name="connsiteY1" fmla="*/ 0 h 1798819"/>
                <a:gd name="connsiteX2" fmla="*/ 1659258 w 1659258"/>
                <a:gd name="connsiteY2" fmla="*/ 1229173 h 1798819"/>
                <a:gd name="connsiteX3" fmla="*/ 0 w 1659258"/>
                <a:gd name="connsiteY3" fmla="*/ 1798819 h 1798819"/>
                <a:gd name="connsiteX4" fmla="*/ 27452 w 1659258"/>
                <a:gd name="connsiteY4" fmla="*/ 598107 h 1798819"/>
                <a:gd name="connsiteX0" fmla="*/ 27452 w 1539682"/>
                <a:gd name="connsiteY0" fmla="*/ 598107 h 1798819"/>
                <a:gd name="connsiteX1" fmla="*/ 1539682 w 1539682"/>
                <a:gd name="connsiteY1" fmla="*/ 0 h 1798819"/>
                <a:gd name="connsiteX2" fmla="*/ 1456791 w 1539682"/>
                <a:gd name="connsiteY2" fmla="*/ 1291930 h 1798819"/>
                <a:gd name="connsiteX3" fmla="*/ 0 w 1539682"/>
                <a:gd name="connsiteY3" fmla="*/ 1798819 h 1798819"/>
                <a:gd name="connsiteX4" fmla="*/ 27452 w 1539682"/>
                <a:gd name="connsiteY4" fmla="*/ 598107 h 1798819"/>
                <a:gd name="connsiteX0" fmla="*/ 27452 w 1456791"/>
                <a:gd name="connsiteY0" fmla="*/ 215370 h 1416082"/>
                <a:gd name="connsiteX1" fmla="*/ 872567 w 1456791"/>
                <a:gd name="connsiteY1" fmla="*/ 0 h 1416082"/>
                <a:gd name="connsiteX2" fmla="*/ 1456791 w 1456791"/>
                <a:gd name="connsiteY2" fmla="*/ 909193 h 1416082"/>
                <a:gd name="connsiteX3" fmla="*/ 0 w 1456791"/>
                <a:gd name="connsiteY3" fmla="*/ 1416082 h 1416082"/>
                <a:gd name="connsiteX4" fmla="*/ 27452 w 1456791"/>
                <a:gd name="connsiteY4" fmla="*/ 215370 h 1416082"/>
                <a:gd name="connsiteX0" fmla="*/ 0 w 2573805"/>
                <a:gd name="connsiteY0" fmla="*/ 861358 h 1416082"/>
                <a:gd name="connsiteX1" fmla="*/ 1989581 w 2573805"/>
                <a:gd name="connsiteY1" fmla="*/ 0 h 1416082"/>
                <a:gd name="connsiteX2" fmla="*/ 2573805 w 2573805"/>
                <a:gd name="connsiteY2" fmla="*/ 909193 h 1416082"/>
                <a:gd name="connsiteX3" fmla="*/ 1117014 w 2573805"/>
                <a:gd name="connsiteY3" fmla="*/ 1416082 h 1416082"/>
                <a:gd name="connsiteX4" fmla="*/ 0 w 2573805"/>
                <a:gd name="connsiteY4" fmla="*/ 861358 h 1416082"/>
                <a:gd name="connsiteX0" fmla="*/ 0 w 2573805"/>
                <a:gd name="connsiteY0" fmla="*/ 454199 h 1008923"/>
                <a:gd name="connsiteX1" fmla="*/ 1276569 w 2573805"/>
                <a:gd name="connsiteY1" fmla="*/ 0 h 1008923"/>
                <a:gd name="connsiteX2" fmla="*/ 2573805 w 2573805"/>
                <a:gd name="connsiteY2" fmla="*/ 502034 h 1008923"/>
                <a:gd name="connsiteX3" fmla="*/ 1117014 w 2573805"/>
                <a:gd name="connsiteY3" fmla="*/ 1008923 h 1008923"/>
                <a:gd name="connsiteX4" fmla="*/ 0 w 2573805"/>
                <a:gd name="connsiteY4" fmla="*/ 454199 h 100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3805" h="1008923">
                  <a:moveTo>
                    <a:pt x="0" y="454199"/>
                  </a:moveTo>
                  <a:lnTo>
                    <a:pt x="1276569" y="0"/>
                  </a:lnTo>
                  <a:lnTo>
                    <a:pt x="2573805" y="502034"/>
                  </a:lnTo>
                  <a:lnTo>
                    <a:pt x="1117014" y="1008923"/>
                  </a:lnTo>
                  <a:lnTo>
                    <a:pt x="0" y="454199"/>
                  </a:lnTo>
                  <a:close/>
                </a:path>
              </a:pathLst>
            </a:custGeom>
            <a:solidFill>
              <a:srgbClr val="E469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 59">
              <a:extLst>
                <a:ext uri="{FF2B5EF4-FFF2-40B4-BE49-F238E27FC236}">
                  <a16:creationId xmlns:a16="http://schemas.microsoft.com/office/drawing/2014/main" id="{BFF3820D-5DA5-44A3-B017-D5D8DC0DC96C}"/>
                </a:ext>
              </a:extLst>
            </p:cNvPr>
            <p:cNvSpPr/>
            <p:nvPr/>
          </p:nvSpPr>
          <p:spPr>
            <a:xfrm rot="20747512">
              <a:off x="3216963" y="2728608"/>
              <a:ext cx="1184415" cy="1515037"/>
            </a:xfrm>
            <a:custGeom>
              <a:avLst/>
              <a:gdLst>
                <a:gd name="connsiteX0" fmla="*/ 0 w 1725214"/>
                <a:gd name="connsiteY0" fmla="*/ 0 h 1725214"/>
                <a:gd name="connsiteX1" fmla="*/ 1725214 w 1725214"/>
                <a:gd name="connsiteY1" fmla="*/ 0 h 1725214"/>
                <a:gd name="connsiteX2" fmla="*/ 1725214 w 1725214"/>
                <a:gd name="connsiteY2" fmla="*/ 1725214 h 1725214"/>
                <a:gd name="connsiteX3" fmla="*/ 0 w 1725214"/>
                <a:gd name="connsiteY3" fmla="*/ 1725214 h 1725214"/>
                <a:gd name="connsiteX4" fmla="*/ 0 w 1725214"/>
                <a:gd name="connsiteY4" fmla="*/ 0 h 1725214"/>
                <a:gd name="connsiteX0" fmla="*/ 100484 w 1725214"/>
                <a:gd name="connsiteY0" fmla="*/ 271305 h 1725214"/>
                <a:gd name="connsiteX1" fmla="*/ 1725214 w 1725214"/>
                <a:gd name="connsiteY1" fmla="*/ 0 h 1725214"/>
                <a:gd name="connsiteX2" fmla="*/ 1725214 w 1725214"/>
                <a:gd name="connsiteY2" fmla="*/ 1725214 h 1725214"/>
                <a:gd name="connsiteX3" fmla="*/ 0 w 1725214"/>
                <a:gd name="connsiteY3" fmla="*/ 1725214 h 1725214"/>
                <a:gd name="connsiteX4" fmla="*/ 100484 w 1725214"/>
                <a:gd name="connsiteY4" fmla="*/ 271305 h 1725214"/>
                <a:gd name="connsiteX0" fmla="*/ 0 w 1624730"/>
                <a:gd name="connsiteY0" fmla="*/ 271305 h 1765407"/>
                <a:gd name="connsiteX1" fmla="*/ 1624730 w 1624730"/>
                <a:gd name="connsiteY1" fmla="*/ 0 h 1765407"/>
                <a:gd name="connsiteX2" fmla="*/ 1624730 w 1624730"/>
                <a:gd name="connsiteY2" fmla="*/ 1725214 h 1765407"/>
                <a:gd name="connsiteX3" fmla="*/ 321547 w 1624730"/>
                <a:gd name="connsiteY3" fmla="*/ 1765407 h 1765407"/>
                <a:gd name="connsiteX4" fmla="*/ 0 w 1624730"/>
                <a:gd name="connsiteY4" fmla="*/ 271305 h 1765407"/>
                <a:gd name="connsiteX0" fmla="*/ 0 w 2006567"/>
                <a:gd name="connsiteY0" fmla="*/ 271305 h 1765407"/>
                <a:gd name="connsiteX1" fmla="*/ 1624730 w 2006567"/>
                <a:gd name="connsiteY1" fmla="*/ 0 h 1765407"/>
                <a:gd name="connsiteX2" fmla="*/ 2006567 w 2006567"/>
                <a:gd name="connsiteY2" fmla="*/ 1544343 h 1765407"/>
                <a:gd name="connsiteX3" fmla="*/ 321547 w 2006567"/>
                <a:gd name="connsiteY3" fmla="*/ 1765407 h 1765407"/>
                <a:gd name="connsiteX4" fmla="*/ 0 w 2006567"/>
                <a:gd name="connsiteY4" fmla="*/ 271305 h 1765407"/>
                <a:gd name="connsiteX0" fmla="*/ 0 w 1896035"/>
                <a:gd name="connsiteY0" fmla="*/ 442127 h 1765407"/>
                <a:gd name="connsiteX1" fmla="*/ 1514198 w 1896035"/>
                <a:gd name="connsiteY1" fmla="*/ 0 h 1765407"/>
                <a:gd name="connsiteX2" fmla="*/ 1896035 w 1896035"/>
                <a:gd name="connsiteY2" fmla="*/ 1544343 h 1765407"/>
                <a:gd name="connsiteX3" fmla="*/ 211015 w 1896035"/>
                <a:gd name="connsiteY3" fmla="*/ 1765407 h 1765407"/>
                <a:gd name="connsiteX4" fmla="*/ 0 w 1896035"/>
                <a:gd name="connsiteY4" fmla="*/ 442127 h 1765407"/>
                <a:gd name="connsiteX0" fmla="*/ 0 w 1835620"/>
                <a:gd name="connsiteY0" fmla="*/ 612904 h 1765407"/>
                <a:gd name="connsiteX1" fmla="*/ 1453783 w 1835620"/>
                <a:gd name="connsiteY1" fmla="*/ 0 h 1765407"/>
                <a:gd name="connsiteX2" fmla="*/ 1835620 w 1835620"/>
                <a:gd name="connsiteY2" fmla="*/ 1544343 h 1765407"/>
                <a:gd name="connsiteX3" fmla="*/ 150600 w 1835620"/>
                <a:gd name="connsiteY3" fmla="*/ 1765407 h 1765407"/>
                <a:gd name="connsiteX4" fmla="*/ 0 w 1835620"/>
                <a:gd name="connsiteY4" fmla="*/ 612904 h 1765407"/>
                <a:gd name="connsiteX0" fmla="*/ 0 w 1894067"/>
                <a:gd name="connsiteY0" fmla="*/ 598106 h 1765407"/>
                <a:gd name="connsiteX1" fmla="*/ 1512230 w 1894067"/>
                <a:gd name="connsiteY1" fmla="*/ 0 h 1765407"/>
                <a:gd name="connsiteX2" fmla="*/ 1894067 w 1894067"/>
                <a:gd name="connsiteY2" fmla="*/ 1544343 h 1765407"/>
                <a:gd name="connsiteX3" fmla="*/ 209047 w 1894067"/>
                <a:gd name="connsiteY3" fmla="*/ 1765407 h 1765407"/>
                <a:gd name="connsiteX4" fmla="*/ 0 w 1894067"/>
                <a:gd name="connsiteY4" fmla="*/ 598106 h 1765407"/>
                <a:gd name="connsiteX0" fmla="*/ 27452 w 1921519"/>
                <a:gd name="connsiteY0" fmla="*/ 598106 h 1798818"/>
                <a:gd name="connsiteX1" fmla="*/ 1539682 w 1921519"/>
                <a:gd name="connsiteY1" fmla="*/ 0 h 1798818"/>
                <a:gd name="connsiteX2" fmla="*/ 1921519 w 1921519"/>
                <a:gd name="connsiteY2" fmla="*/ 1544343 h 1798818"/>
                <a:gd name="connsiteX3" fmla="*/ 0 w 1921519"/>
                <a:gd name="connsiteY3" fmla="*/ 1798818 h 1798818"/>
                <a:gd name="connsiteX4" fmla="*/ 27452 w 1921519"/>
                <a:gd name="connsiteY4" fmla="*/ 598106 h 1798818"/>
                <a:gd name="connsiteX0" fmla="*/ 27452 w 1659258"/>
                <a:gd name="connsiteY0" fmla="*/ 598106 h 1798818"/>
                <a:gd name="connsiteX1" fmla="*/ 1539682 w 1659258"/>
                <a:gd name="connsiteY1" fmla="*/ 0 h 1798818"/>
                <a:gd name="connsiteX2" fmla="*/ 1659258 w 1659258"/>
                <a:gd name="connsiteY2" fmla="*/ 1229172 h 1798818"/>
                <a:gd name="connsiteX3" fmla="*/ 0 w 1659258"/>
                <a:gd name="connsiteY3" fmla="*/ 1798818 h 1798818"/>
                <a:gd name="connsiteX4" fmla="*/ 27452 w 1659258"/>
                <a:gd name="connsiteY4" fmla="*/ 598106 h 1798818"/>
                <a:gd name="connsiteX0" fmla="*/ 27452 w 1659258"/>
                <a:gd name="connsiteY0" fmla="*/ 598107 h 1798819"/>
                <a:gd name="connsiteX1" fmla="*/ 1539682 w 1659258"/>
                <a:gd name="connsiteY1" fmla="*/ 0 h 1798819"/>
                <a:gd name="connsiteX2" fmla="*/ 1659258 w 1659258"/>
                <a:gd name="connsiteY2" fmla="*/ 1229173 h 1798819"/>
                <a:gd name="connsiteX3" fmla="*/ 0 w 1659258"/>
                <a:gd name="connsiteY3" fmla="*/ 1798819 h 1798819"/>
                <a:gd name="connsiteX4" fmla="*/ 27452 w 1659258"/>
                <a:gd name="connsiteY4" fmla="*/ 598107 h 1798819"/>
                <a:gd name="connsiteX0" fmla="*/ 27452 w 1539682"/>
                <a:gd name="connsiteY0" fmla="*/ 598107 h 1798819"/>
                <a:gd name="connsiteX1" fmla="*/ 1539682 w 1539682"/>
                <a:gd name="connsiteY1" fmla="*/ 0 h 1798819"/>
                <a:gd name="connsiteX2" fmla="*/ 1456791 w 1539682"/>
                <a:gd name="connsiteY2" fmla="*/ 1291930 h 1798819"/>
                <a:gd name="connsiteX3" fmla="*/ 0 w 1539682"/>
                <a:gd name="connsiteY3" fmla="*/ 1798819 h 1798819"/>
                <a:gd name="connsiteX4" fmla="*/ 27452 w 1539682"/>
                <a:gd name="connsiteY4" fmla="*/ 598107 h 1798819"/>
                <a:gd name="connsiteX0" fmla="*/ 27452 w 1484356"/>
                <a:gd name="connsiteY0" fmla="*/ 494624 h 1695336"/>
                <a:gd name="connsiteX1" fmla="*/ 1484357 w 1484356"/>
                <a:gd name="connsiteY1" fmla="*/ 0 h 1695336"/>
                <a:gd name="connsiteX2" fmla="*/ 1456791 w 1484356"/>
                <a:gd name="connsiteY2" fmla="*/ 1188447 h 1695336"/>
                <a:gd name="connsiteX3" fmla="*/ 0 w 1484356"/>
                <a:gd name="connsiteY3" fmla="*/ 1695336 h 1695336"/>
                <a:gd name="connsiteX4" fmla="*/ 27452 w 1484356"/>
                <a:gd name="connsiteY4" fmla="*/ 494624 h 1695336"/>
                <a:gd name="connsiteX0" fmla="*/ 27452 w 1484357"/>
                <a:gd name="connsiteY0" fmla="*/ 494624 h 1695336"/>
                <a:gd name="connsiteX1" fmla="*/ 1484357 w 1484357"/>
                <a:gd name="connsiteY1" fmla="*/ 0 h 1695336"/>
                <a:gd name="connsiteX2" fmla="*/ 1312921 w 1484357"/>
                <a:gd name="connsiteY2" fmla="*/ 1283512 h 1695336"/>
                <a:gd name="connsiteX3" fmla="*/ 0 w 1484357"/>
                <a:gd name="connsiteY3" fmla="*/ 1695336 h 1695336"/>
                <a:gd name="connsiteX4" fmla="*/ 27452 w 1484357"/>
                <a:gd name="connsiteY4" fmla="*/ 494624 h 169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4357" h="1695336">
                  <a:moveTo>
                    <a:pt x="27452" y="494624"/>
                  </a:moveTo>
                  <a:lnTo>
                    <a:pt x="1484357" y="0"/>
                  </a:lnTo>
                  <a:lnTo>
                    <a:pt x="1312921" y="1283512"/>
                  </a:lnTo>
                  <a:lnTo>
                    <a:pt x="0" y="1695336"/>
                  </a:lnTo>
                  <a:lnTo>
                    <a:pt x="27452" y="494624"/>
                  </a:lnTo>
                  <a:close/>
                </a:path>
              </a:pathLst>
            </a:custGeom>
            <a:solidFill>
              <a:srgbClr val="5BA7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4" name="组合 93">
              <a:extLst>
                <a:ext uri="{FF2B5EF4-FFF2-40B4-BE49-F238E27FC236}">
                  <a16:creationId xmlns:a16="http://schemas.microsoft.com/office/drawing/2014/main" id="{ADA3776D-72F2-4794-B3BE-CB582A66E68C}"/>
                </a:ext>
              </a:extLst>
            </p:cNvPr>
            <p:cNvGrpSpPr/>
            <p:nvPr/>
          </p:nvGrpSpPr>
          <p:grpSpPr>
            <a:xfrm>
              <a:off x="2145225" y="2429272"/>
              <a:ext cx="2159875" cy="1936555"/>
              <a:chOff x="1855077" y="1545017"/>
              <a:chExt cx="2159875" cy="1936555"/>
            </a:xfrm>
          </p:grpSpPr>
          <p:cxnSp>
            <p:nvCxnSpPr>
              <p:cNvPr id="95" name="直接连接符 94">
                <a:extLst>
                  <a:ext uri="{FF2B5EF4-FFF2-40B4-BE49-F238E27FC236}">
                    <a16:creationId xmlns:a16="http://schemas.microsoft.com/office/drawing/2014/main" id="{731DF9BA-5ADC-4B72-B727-4B0520D7C658}"/>
                  </a:ext>
                </a:extLst>
              </p:cNvPr>
              <p:cNvCxnSpPr/>
              <p:nvPr/>
            </p:nvCxnSpPr>
            <p:spPr>
              <a:xfrm flipH="1">
                <a:off x="2827283" y="1702676"/>
                <a:ext cx="1008993" cy="725214"/>
              </a:xfrm>
              <a:prstGeom prst="line">
                <a:avLst/>
              </a:prstGeom>
              <a:ln>
                <a:solidFill>
                  <a:srgbClr val="91E0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>
                <a:extLst>
                  <a:ext uri="{FF2B5EF4-FFF2-40B4-BE49-F238E27FC236}">
                    <a16:creationId xmlns:a16="http://schemas.microsoft.com/office/drawing/2014/main" id="{97360245-18C3-4375-AA83-B8C813D356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7282" y="2427890"/>
                <a:ext cx="227285" cy="1053682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>
                <a:extLst>
                  <a:ext uri="{FF2B5EF4-FFF2-40B4-BE49-F238E27FC236}">
                    <a16:creationId xmlns:a16="http://schemas.microsoft.com/office/drawing/2014/main" id="{096BFD69-6380-4D7E-B059-77DA07C4F7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36276" y="1702676"/>
                <a:ext cx="178675" cy="1135469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>
                <a:extLst>
                  <a:ext uri="{FF2B5EF4-FFF2-40B4-BE49-F238E27FC236}">
                    <a16:creationId xmlns:a16="http://schemas.microsoft.com/office/drawing/2014/main" id="{92F74704-BBDF-4DC7-BDFC-DA784DD1327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61341" y="2838145"/>
                <a:ext cx="953611" cy="643427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 98">
                <a:extLst>
                  <a:ext uri="{FF2B5EF4-FFF2-40B4-BE49-F238E27FC236}">
                    <a16:creationId xmlns:a16="http://schemas.microsoft.com/office/drawing/2014/main" id="{69AA2BEC-FC2B-4E09-9FE9-17A4351EC5C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790497" y="1545196"/>
                <a:ext cx="1045778" cy="157479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>
                <a:extLst>
                  <a:ext uri="{FF2B5EF4-FFF2-40B4-BE49-F238E27FC236}">
                    <a16:creationId xmlns:a16="http://schemas.microsoft.com/office/drawing/2014/main" id="{92391F8D-E55E-4863-90CD-17207EA34D4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855077" y="2231016"/>
                <a:ext cx="972205" cy="196874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>
                <a:extLst>
                  <a:ext uri="{FF2B5EF4-FFF2-40B4-BE49-F238E27FC236}">
                    <a16:creationId xmlns:a16="http://schemas.microsoft.com/office/drawing/2014/main" id="{429403A4-6AA2-4989-8072-E1BFF8154EB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56391" y="1545017"/>
                <a:ext cx="934105" cy="685999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>
                <a:extLst>
                  <a:ext uri="{FF2B5EF4-FFF2-40B4-BE49-F238E27FC236}">
                    <a16:creationId xmlns:a16="http://schemas.microsoft.com/office/drawing/2014/main" id="{5363B013-5CC1-48C1-9CE1-C62099F862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090413" y="3304307"/>
                <a:ext cx="964154" cy="177265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>
                <a:extLst>
                  <a:ext uri="{FF2B5EF4-FFF2-40B4-BE49-F238E27FC236}">
                    <a16:creationId xmlns:a16="http://schemas.microsoft.com/office/drawing/2014/main" id="{B3FC72AD-6DC3-4AC1-9396-D703CC03AB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7626" y="2231015"/>
                <a:ext cx="226013" cy="1084823"/>
              </a:xfrm>
              <a:prstGeom prst="lin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5" name="椭圆 104">
            <a:extLst>
              <a:ext uri="{FF2B5EF4-FFF2-40B4-BE49-F238E27FC236}">
                <a16:creationId xmlns:a16="http://schemas.microsoft.com/office/drawing/2014/main" id="{9D546446-34CC-4F34-B7D3-ACD250F644F6}"/>
              </a:ext>
            </a:extLst>
          </p:cNvPr>
          <p:cNvSpPr/>
          <p:nvPr/>
        </p:nvSpPr>
        <p:spPr>
          <a:xfrm>
            <a:off x="1625707" y="4467006"/>
            <a:ext cx="288106" cy="28810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椭圆 105">
            <a:extLst>
              <a:ext uri="{FF2B5EF4-FFF2-40B4-BE49-F238E27FC236}">
                <a16:creationId xmlns:a16="http://schemas.microsoft.com/office/drawing/2014/main" id="{1843F30F-DA77-4E8B-A28E-C7273E37F5AB}"/>
              </a:ext>
            </a:extLst>
          </p:cNvPr>
          <p:cNvSpPr/>
          <p:nvPr/>
        </p:nvSpPr>
        <p:spPr>
          <a:xfrm flipV="1">
            <a:off x="8790338" y="4860661"/>
            <a:ext cx="176509" cy="24681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7" name="直接连接符 106">
            <a:extLst>
              <a:ext uri="{FF2B5EF4-FFF2-40B4-BE49-F238E27FC236}">
                <a16:creationId xmlns:a16="http://schemas.microsoft.com/office/drawing/2014/main" id="{5899E068-CA5D-4899-BF83-5AB79D825E88}"/>
              </a:ext>
            </a:extLst>
          </p:cNvPr>
          <p:cNvCxnSpPr>
            <a:cxnSpLocks/>
          </p:cNvCxnSpPr>
          <p:nvPr/>
        </p:nvCxnSpPr>
        <p:spPr>
          <a:xfrm>
            <a:off x="2212030" y="1076390"/>
            <a:ext cx="0" cy="582724"/>
          </a:xfrm>
          <a:prstGeom prst="line">
            <a:avLst/>
          </a:prstGeom>
          <a:ln w="130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文本框 78">
            <a:extLst>
              <a:ext uri="{FF2B5EF4-FFF2-40B4-BE49-F238E27FC236}">
                <a16:creationId xmlns:a16="http://schemas.microsoft.com/office/drawing/2014/main" id="{C4ADB7FC-431D-4364-B551-A18C377E030C}"/>
              </a:ext>
            </a:extLst>
          </p:cNvPr>
          <p:cNvSpPr txBox="1"/>
          <p:nvPr/>
        </p:nvSpPr>
        <p:spPr>
          <a:xfrm>
            <a:off x="953722" y="5561503"/>
            <a:ext cx="3024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spc="300" dirty="0" smtClean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r>
              <a:rPr lang="en-US" altLang="zh-CN" sz="4800" b="1" spc="300" dirty="0" smtClean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4800" b="1" spc="300" dirty="0">
              <a:solidFill>
                <a:srgbClr val="5BA7F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9" name="直接连接符 108">
            <a:extLst>
              <a:ext uri="{FF2B5EF4-FFF2-40B4-BE49-F238E27FC236}">
                <a16:creationId xmlns:a16="http://schemas.microsoft.com/office/drawing/2014/main" id="{4C49169B-6743-4792-9EE8-DEDDEFCDEC5E}"/>
              </a:ext>
            </a:extLst>
          </p:cNvPr>
          <p:cNvCxnSpPr>
            <a:cxnSpLocks/>
          </p:cNvCxnSpPr>
          <p:nvPr/>
        </p:nvCxnSpPr>
        <p:spPr>
          <a:xfrm flipH="1">
            <a:off x="4426408" y="3920896"/>
            <a:ext cx="1469417" cy="0"/>
          </a:xfrm>
          <a:prstGeom prst="line">
            <a:avLst/>
          </a:prstGeom>
          <a:ln w="130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>
            <a:extLst>
              <a:ext uri="{FF2B5EF4-FFF2-40B4-BE49-F238E27FC236}">
                <a16:creationId xmlns:a16="http://schemas.microsoft.com/office/drawing/2014/main" id="{79C4253C-FDE9-4108-BD82-37ECB766B381}"/>
              </a:ext>
            </a:extLst>
          </p:cNvPr>
          <p:cNvSpPr/>
          <p:nvPr/>
        </p:nvSpPr>
        <p:spPr>
          <a:xfrm>
            <a:off x="4715128" y="219403"/>
            <a:ext cx="2749472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4400" spc="600" dirty="0" smtClean="0">
                <a:solidFill>
                  <a:srgbClr val="E469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4400" spc="600" dirty="0" smtClean="0">
                <a:solidFill>
                  <a:srgbClr val="5BA7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4400" spc="600" dirty="0">
              <a:solidFill>
                <a:srgbClr val="5BA7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77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000">
        <p14:switch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8" grpId="0" animBg="1"/>
      <p:bldP spid="105" grpId="0" animBg="1"/>
      <p:bldP spid="106" grpId="0" animBg="1"/>
      <p:bldP spid="10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简约创意MBE风扁平化通用PPT模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774</TotalTime>
  <Words>1505</Words>
  <Application>Microsoft Office PowerPoint</Application>
  <PresentationFormat>宽屏</PresentationFormat>
  <Paragraphs>157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Bebas Neue</vt:lpstr>
      <vt:lpstr>Impact MT Std</vt:lpstr>
      <vt:lpstr>等线</vt:lpstr>
      <vt:lpstr>Arial</vt:lpstr>
      <vt:lpstr>Calibri</vt:lpstr>
      <vt:lpstr>Impact</vt:lpstr>
      <vt:lpstr>微软雅黑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卡通简约创意MBE风扁平化通用PPT模板</dc:title>
  <dc:creator>manman</dc:creator>
  <cp:lastModifiedBy>manman</cp:lastModifiedBy>
  <cp:revision>216</cp:revision>
  <dcterms:created xsi:type="dcterms:W3CDTF">2017-08-18T03:02:00Z</dcterms:created>
  <dcterms:modified xsi:type="dcterms:W3CDTF">2019-02-21T09:03:17Z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