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354" r:id="rId3"/>
    <p:sldId id="355" r:id="rId5"/>
    <p:sldId id="363" r:id="rId6"/>
    <p:sldId id="322" r:id="rId7"/>
    <p:sldId id="259" r:id="rId8"/>
    <p:sldId id="312" r:id="rId9"/>
    <p:sldId id="331" r:id="rId10"/>
    <p:sldId id="332" r:id="rId11"/>
    <p:sldId id="261" r:id="rId12"/>
    <p:sldId id="364" r:id="rId13"/>
    <p:sldId id="314" r:id="rId14"/>
    <p:sldId id="267" r:id="rId15"/>
    <p:sldId id="372" r:id="rId16"/>
    <p:sldId id="263" r:id="rId17"/>
    <p:sldId id="341" r:id="rId18"/>
    <p:sldId id="365" r:id="rId19"/>
    <p:sldId id="269" r:id="rId20"/>
    <p:sldId id="270" r:id="rId21"/>
    <p:sldId id="342" r:id="rId22"/>
    <p:sldId id="351" r:id="rId23"/>
    <p:sldId id="271" r:id="rId24"/>
    <p:sldId id="366" r:id="rId25"/>
    <p:sldId id="367" r:id="rId26"/>
    <p:sldId id="368" r:id="rId27"/>
    <p:sldId id="278" r:id="rId28"/>
    <p:sldId id="369" r:id="rId29"/>
    <p:sldId id="309" r:id="rId30"/>
    <p:sldId id="310" r:id="rId31"/>
    <p:sldId id="343" r:id="rId32"/>
    <p:sldId id="370" r:id="rId33"/>
    <p:sldId id="346" r:id="rId34"/>
    <p:sldId id="344" r:id="rId35"/>
    <p:sldId id="345" r:id="rId36"/>
    <p:sldId id="348" r:id="rId37"/>
    <p:sldId id="371" r:id="rId38"/>
    <p:sldId id="352" r:id="rId39"/>
    <p:sldId id="340" r:id="rId40"/>
    <p:sldId id="349" r:id="rId41"/>
    <p:sldId id="317" r:id="rId42"/>
    <p:sldId id="35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0F"/>
    <a:srgbClr val="202A36"/>
    <a:srgbClr val="E7E7E7"/>
    <a:srgbClr val="14171B"/>
    <a:srgbClr val="484F58"/>
    <a:srgbClr val="1A92A2"/>
    <a:srgbClr val="FFCC00"/>
    <a:srgbClr val="FFCC66"/>
    <a:srgbClr val="5ECCF3"/>
    <a:srgbClr val="05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9758" autoAdjust="0"/>
  </p:normalViewPr>
  <p:slideViewPr>
    <p:cSldViewPr snapToGrid="0">
      <p:cViewPr varScale="1">
        <p:scale>
          <a:sx n="108" d="100"/>
          <a:sy n="108" d="100"/>
        </p:scale>
        <p:origin x="-828" y="-36"/>
      </p:cViewPr>
      <p:guideLst>
        <p:guide orient="horz" pos="1019"/>
        <p:guide pos="5155"/>
      </p:guideLst>
    </p:cSldViewPr>
  </p:slideViewPr>
  <p:notesTextViewPr>
    <p:cViewPr>
      <p:scale>
        <a:sx n="66" d="100"/>
        <a:sy n="66" d="100"/>
      </p:scale>
      <p:origin x="0" y="0"/>
    </p:cViewPr>
  </p:notesTextViewPr>
  <p:sorterViewPr>
    <p:cViewPr>
      <p:scale>
        <a:sx n="200" d="100"/>
        <a:sy n="200"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好客模板：www.haoke.com</a:t>
            </a:r>
            <a:endParaRPr lang="zh-CN" altLang="en-US" dirty="0" smtClean="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9" name="图片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关键技术与难点</a:t>
              </a:r>
              <a:endParaRPr lang="zh-CN" altLang="en-US" sz="1600" kern="1200" dirty="0" smtClean="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成果与应用</a:t>
              </a:r>
              <a:endParaRPr lang="zh-CN" altLang="en-US" sz="1600" kern="1200" dirty="0" smtClean="0">
                <a:solidFill>
                  <a:schemeClr val="lt1"/>
                </a:solidFill>
                <a:latin typeface="微软雅黑" panose="020B0503020204020204" pitchFamily="34" charset="-122"/>
                <a:ea typeface="微软雅黑" panose="020B0503020204020204" pitchFamily="34" charset="-122"/>
                <a:cs typeface="+mn-cs"/>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相关建议</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论文总结</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0" Type="http://schemas.openxmlformats.org/officeDocument/2006/relationships/notesSlide" Target="../notesSlides/notesSlide23.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8.xml"/><Relationship Id="rId2" Type="http://schemas.openxmlformats.org/officeDocument/2006/relationships/image" Target="../media/image33.jpeg"/><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4937944" y="4094150"/>
            <a:ext cx="2316480" cy="46037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某某大学某某系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027474" y="4554281"/>
            <a:ext cx="6136640" cy="645160"/>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建筑专业毕业答辩</a:t>
            </a:r>
            <a:r>
              <a:rPr lang="en-US" altLang="zh-CN" sz="3600" b="1" spc="300" dirty="0" smtClean="0">
                <a:solidFill>
                  <a:schemeClr val="bg1">
                    <a:lumMod val="95000"/>
                  </a:schemeClr>
                </a:solidFill>
                <a:latin typeface="微软雅黑" panose="020B0503020204020204" pitchFamily="34" charset="-122"/>
                <a:ea typeface="微软雅黑" panose="020B0503020204020204" pitchFamily="34" charset="-122"/>
              </a:rPr>
              <a:t>PPT</a:t>
            </a: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627170" y="5115012"/>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anose="020B0503020204020204" pitchFamily="34" charset="-122"/>
                <a:ea typeface="微软雅黑" panose="020B0503020204020204" pitchFamily="34" charset="-122"/>
              </a:rPr>
              <a:t>The  </a:t>
            </a:r>
            <a:r>
              <a:rPr lang="en-US" altLang="zh-CN" sz="1400" dirty="0">
                <a:solidFill>
                  <a:schemeClr val="bg1"/>
                </a:solidFill>
                <a:latin typeface="微软雅黑" panose="020B0503020204020204" pitchFamily="34" charset="-122"/>
                <a:ea typeface="微软雅黑" panose="020B0503020204020204" pitchFamily="34" charset="-122"/>
              </a:rPr>
              <a:t>XX  </a:t>
            </a:r>
            <a:r>
              <a:rPr lang="en-US" altLang="zh-CN" sz="1400" dirty="0" smtClean="0">
                <a:solidFill>
                  <a:schemeClr val="bg1"/>
                </a:solidFill>
                <a:latin typeface="微软雅黑" panose="020B0503020204020204" pitchFamily="34" charset="-122"/>
                <a:ea typeface="微软雅黑" panose="020B0503020204020204" pitchFamily="34" charset="-122"/>
              </a:rPr>
              <a:t>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TextBox 25"/>
          <p:cNvSpPr txBox="1"/>
          <p:nvPr/>
        </p:nvSpPr>
        <p:spPr>
          <a:xfrm>
            <a:off x="4454870" y="5523370"/>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a:t>
            </a:r>
            <a:r>
              <a:rPr lang="zh-CN" altLang="en-US" sz="1400" dirty="0" smtClean="0">
                <a:solidFill>
                  <a:srgbClr val="202A36"/>
                </a:solidFill>
              </a:rPr>
              <a:t>：好客模板    </a:t>
            </a:r>
            <a:r>
              <a:rPr lang="zh-CN" altLang="en-US" sz="1400" dirty="0" smtClean="0">
                <a:solidFill>
                  <a:srgbClr val="202A36"/>
                </a:solidFill>
              </a:rPr>
              <a:t>导师</a:t>
            </a:r>
            <a:r>
              <a:rPr lang="zh-CN" altLang="en-US" sz="1400" dirty="0" smtClean="0">
                <a:solidFill>
                  <a:srgbClr val="202A36"/>
                </a:solidFill>
              </a:rPr>
              <a:t>：好客模板</a:t>
            </a:r>
            <a:endParaRPr lang="zh-CN" altLang="en-US" sz="1400" dirty="0" smtClean="0">
              <a:solidFill>
                <a:srgbClr val="202A36"/>
              </a:solidFill>
            </a:endParaRP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9"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49" presetClass="entr" presetSubtype="0" decel="100000" fill="hold" grpId="0" nodeType="withEffect">
                                  <p:stCondLst>
                                    <p:cond delay="2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360"/>
                                          </p:val>
                                        </p:tav>
                                        <p:tav tm="100000">
                                          <p:val>
                                            <p:fltVal val="0"/>
                                          </p:val>
                                        </p:tav>
                                      </p:tavLst>
                                    </p:anim>
                                    <p:animEffect transition="in" filter="fade">
                                      <p:cBhvr>
                                        <p:cTn id="34" dur="500"/>
                                        <p:tgtEl>
                                          <p:spTgt spid="57"/>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250" fill="hold"/>
                                        <p:tgtEl>
                                          <p:spTgt spid="23"/>
                                        </p:tgtEl>
                                        <p:attrNameLst>
                                          <p:attrName>ppt_x</p:attrName>
                                        </p:attrNameLst>
                                      </p:cBhvr>
                                      <p:tavLst>
                                        <p:tav tm="0">
                                          <p:val>
                                            <p:strVal val="1+#ppt_w/2"/>
                                          </p:val>
                                        </p:tav>
                                        <p:tav tm="100000">
                                          <p:val>
                                            <p:strVal val="#ppt_x"/>
                                          </p:val>
                                        </p:tav>
                                      </p:tavLst>
                                    </p:anim>
                                    <p:anim calcmode="lin" valueType="num">
                                      <p:cBhvr additive="base">
                                        <p:cTn id="38" dur="125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250" fill="hold"/>
                                        <p:tgtEl>
                                          <p:spTgt spid="22"/>
                                        </p:tgtEl>
                                        <p:attrNameLst>
                                          <p:attrName>ppt_x</p:attrName>
                                        </p:attrNameLst>
                                      </p:cBhvr>
                                      <p:tavLst>
                                        <p:tav tm="0">
                                          <p:val>
                                            <p:strVal val="1+#ppt_w/2"/>
                                          </p:val>
                                        </p:tav>
                                        <p:tav tm="100000">
                                          <p:val>
                                            <p:strVal val="#ppt_x"/>
                                          </p:val>
                                        </p:tav>
                                      </p:tavLst>
                                    </p:anim>
                                    <p:anim calcmode="lin" valueType="num">
                                      <p:cBhvr additive="base">
                                        <p:cTn id="42" dur="125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250" fill="hold"/>
                                        <p:tgtEl>
                                          <p:spTgt spid="24"/>
                                        </p:tgtEl>
                                        <p:attrNameLst>
                                          <p:attrName>ppt_x</p:attrName>
                                        </p:attrNameLst>
                                      </p:cBhvr>
                                      <p:tavLst>
                                        <p:tav tm="0">
                                          <p:val>
                                            <p:strVal val="1+#ppt_w/2"/>
                                          </p:val>
                                        </p:tav>
                                        <p:tav tm="100000">
                                          <p:val>
                                            <p:strVal val="#ppt_x"/>
                                          </p:val>
                                        </p:tav>
                                      </p:tavLst>
                                    </p:anim>
                                    <p:anim calcmode="lin" valueType="num">
                                      <p:cBhvr additive="base">
                                        <p:cTn id="46" dur="125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250" fill="hold"/>
                                        <p:tgtEl>
                                          <p:spTgt spid="21"/>
                                        </p:tgtEl>
                                        <p:attrNameLst>
                                          <p:attrName>ppt_x</p:attrName>
                                        </p:attrNameLst>
                                      </p:cBhvr>
                                      <p:tavLst>
                                        <p:tav tm="0">
                                          <p:val>
                                            <p:strVal val="1+#ppt_w/2"/>
                                          </p:val>
                                        </p:tav>
                                        <p:tav tm="100000">
                                          <p:val>
                                            <p:strVal val="#ppt_x"/>
                                          </p:val>
                                        </p:tav>
                                      </p:tavLst>
                                    </p:anim>
                                    <p:anim calcmode="lin" valueType="num">
                                      <p:cBhvr additive="base">
                                        <p:cTn id="50" dur="12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250" fill="hold"/>
                                        <p:tgtEl>
                                          <p:spTgt spid="25"/>
                                        </p:tgtEl>
                                        <p:attrNameLst>
                                          <p:attrName>ppt_x</p:attrName>
                                        </p:attrNameLst>
                                      </p:cBhvr>
                                      <p:tavLst>
                                        <p:tav tm="0">
                                          <p:val>
                                            <p:strVal val="1+#ppt_w/2"/>
                                          </p:val>
                                        </p:tav>
                                        <p:tav tm="100000">
                                          <p:val>
                                            <p:strVal val="#ppt_x"/>
                                          </p:val>
                                        </p:tav>
                                      </p:tavLst>
                                    </p:anim>
                                    <p:anim calcmode="lin" valueType="num">
                                      <p:cBhvr additive="base">
                                        <p:cTn id="54"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p:bldP spid="7" grpId="0"/>
      <p:bldP spid="8" grpId="0"/>
      <p:bldP spid="57" grpId="0" bldLvl="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第二章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研究思路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1" name="矩形 40"/>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2" name="矩形 41"/>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研究方案可行性论证</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868505" y="4725797"/>
            <a:ext cx="4493538" cy="830997"/>
          </a:xfrm>
          <a:prstGeom prst="rect">
            <a:avLst/>
          </a:prstGeom>
          <a:noFill/>
        </p:spPr>
        <p:txBody>
          <a:bodyPr wrap="none" rtlCol="0">
            <a:spAutoFit/>
          </a:bodyPr>
          <a:lstStyle/>
          <a:p>
            <a:pPr algn="ctr"/>
            <a:r>
              <a:rPr lang="zh-CN" altLang="en-US" sz="4800" b="1" dirty="0" smtClean="0">
                <a:solidFill>
                  <a:srgbClr val="202A36"/>
                </a:solidFill>
                <a:latin typeface="微软雅黑" panose="020B0503020204020204" pitchFamily="34" charset="-122"/>
                <a:ea typeface="微软雅黑" panose="020B0503020204020204" pitchFamily="34" charset="-122"/>
              </a:rPr>
              <a:t>研究方法与思路</a:t>
            </a:r>
            <a:endParaRPr lang="zh-CN" altLang="en-US" sz="4800" b="1" dirty="0">
              <a:solidFill>
                <a:srgbClr val="202A36"/>
              </a:solidFill>
              <a:latin typeface="微软雅黑" panose="020B0503020204020204" pitchFamily="34" charset="-122"/>
              <a:ea typeface="微软雅黑" panose="020B0503020204020204" pitchFamily="34" charset="-122"/>
            </a:endParaRPr>
          </a:p>
        </p:txBody>
      </p:sp>
      <p:sp>
        <p:nvSpPr>
          <p:cNvPr id="46" name="Freeform 12"/>
          <p:cNvSpPr>
            <a:spLocks noEditPoints="1"/>
          </p:cNvSpPr>
          <p:nvPr/>
        </p:nvSpPr>
        <p:spPr bwMode="auto">
          <a:xfrm>
            <a:off x="2535588" y="2363280"/>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6"/>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7"/>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8"/>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9"/>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30"/>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31"/>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32"/>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33"/>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3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3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animBg="1"/>
      <p:bldP spid="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759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思路</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5" name="Freeform 19"/>
          <p:cNvSpPr/>
          <p:nvPr/>
        </p:nvSpPr>
        <p:spPr bwMode="auto">
          <a:xfrm>
            <a:off x="4253683" y="5185164"/>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7" name="Freeform 20"/>
          <p:cNvSpPr/>
          <p:nvPr/>
        </p:nvSpPr>
        <p:spPr bwMode="auto">
          <a:xfrm>
            <a:off x="6820218" y="5247312"/>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8" name="Freeform 21"/>
          <p:cNvSpPr/>
          <p:nvPr/>
        </p:nvSpPr>
        <p:spPr bwMode="auto">
          <a:xfrm>
            <a:off x="6971359" y="2789418"/>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1" name="Freeform 22"/>
          <p:cNvSpPr/>
          <p:nvPr/>
        </p:nvSpPr>
        <p:spPr bwMode="auto">
          <a:xfrm>
            <a:off x="5513293" y="3471643"/>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2" name="Freeform 23"/>
          <p:cNvSpPr/>
          <p:nvPr/>
        </p:nvSpPr>
        <p:spPr bwMode="auto">
          <a:xfrm>
            <a:off x="7242852" y="40394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3" name="Freeform 24"/>
          <p:cNvSpPr/>
          <p:nvPr/>
        </p:nvSpPr>
        <p:spPr bwMode="auto">
          <a:xfrm>
            <a:off x="4934094" y="2226068"/>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4" name="Freeform 25"/>
          <p:cNvSpPr/>
          <p:nvPr/>
        </p:nvSpPr>
        <p:spPr bwMode="auto">
          <a:xfrm>
            <a:off x="4564701" y="383748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5" name="Freeform 26"/>
          <p:cNvSpPr/>
          <p:nvPr/>
        </p:nvSpPr>
        <p:spPr bwMode="auto">
          <a:xfrm>
            <a:off x="6257457" y="2955818"/>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6" name="Freeform 27"/>
          <p:cNvSpPr/>
          <p:nvPr/>
        </p:nvSpPr>
        <p:spPr bwMode="auto">
          <a:xfrm>
            <a:off x="6722572" y="1545276"/>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22"/>
          <p:cNvSpPr txBox="1"/>
          <p:nvPr/>
        </p:nvSpPr>
        <p:spPr>
          <a:xfrm>
            <a:off x="2378098" y="4904268"/>
            <a:ext cx="1664078" cy="460375"/>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smtClean="0">
                <a:solidFill>
                  <a:srgbClr val="202A36"/>
                </a:solidFill>
              </a:rPr>
              <a:t>好客模板：www.haoke.com</a:t>
            </a:r>
            <a:endParaRPr lang="zh-CN" altLang="en-US" sz="1000" noProof="1" smtClean="0">
              <a:solidFill>
                <a:srgbClr val="202A36"/>
              </a:solidFill>
            </a:endParaRPr>
          </a:p>
        </p:txBody>
      </p:sp>
      <p:sp>
        <p:nvSpPr>
          <p:cNvPr id="53" name="TextBox 22"/>
          <p:cNvSpPr txBox="1"/>
          <p:nvPr/>
        </p:nvSpPr>
        <p:spPr>
          <a:xfrm>
            <a:off x="2617626" y="3403781"/>
            <a:ext cx="1664079"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4" name="TextBox 22"/>
          <p:cNvSpPr txBox="1"/>
          <p:nvPr/>
        </p:nvSpPr>
        <p:spPr>
          <a:xfrm>
            <a:off x="9585501" y="3919362"/>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5" name="TextBox 22"/>
          <p:cNvSpPr txBox="1"/>
          <p:nvPr/>
        </p:nvSpPr>
        <p:spPr>
          <a:xfrm>
            <a:off x="8894624" y="2154389"/>
            <a:ext cx="1947547" cy="64633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6" name="TextBox 22"/>
          <p:cNvSpPr txBox="1"/>
          <p:nvPr/>
        </p:nvSpPr>
        <p:spPr>
          <a:xfrm>
            <a:off x="2610639" y="1742109"/>
            <a:ext cx="1822063" cy="830997"/>
          </a:xfrm>
          <a:prstGeom prst="rect">
            <a:avLst/>
          </a:prstGeom>
          <a:noFill/>
        </p:spPr>
        <p:txBody>
          <a:bodyPr wrap="square" rtlCol="0">
            <a:spAutoFit/>
          </a:bodyPr>
          <a:lstStyle/>
          <a:p>
            <a:pPr lvl="0">
              <a:lnSpc>
                <a:spcPct val="120000"/>
              </a:lnSpc>
              <a:spcAft>
                <a:spcPct val="40000"/>
              </a:spcAft>
              <a:buClr>
                <a:srgbClr val="292929"/>
              </a:buClr>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dirty="0" smtClean="0">
                <a:solidFill>
                  <a:srgbClr val="202A36"/>
                </a:solidFill>
                <a:latin typeface="微软雅黑" panose="020B0503020204020204" pitchFamily="34" charset="-122"/>
                <a:ea typeface="微软雅黑" panose="020B0503020204020204" pitchFamily="34" charset="-122"/>
              </a:rPr>
              <a:t>文字</a:t>
            </a:r>
            <a:r>
              <a:rPr lang="zh-CN" altLang="en-US" sz="1000" dirty="0">
                <a:solidFill>
                  <a:srgbClr val="202A36"/>
                </a:solidFill>
                <a:latin typeface="微软雅黑" panose="020B0503020204020204" pitchFamily="34" charset="-122"/>
                <a:ea typeface="微软雅黑" panose="020B0503020204020204" pitchFamily="34" charset="-122"/>
              </a:rPr>
              <a:t>。</a:t>
            </a:r>
            <a:endParaRPr lang="en-US" altLang="zh-CN" sz="1000" noProof="1">
              <a:solidFill>
                <a:srgbClr val="202A36"/>
              </a:solidFill>
              <a:latin typeface="微软雅黑" panose="020B0503020204020204" pitchFamily="34" charset="-122"/>
              <a:ea typeface="微软雅黑" panose="020B0503020204020204" pitchFamily="34" charset="-122"/>
            </a:endParaRP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2"/>
          <p:cNvSpPr txBox="1"/>
          <p:nvPr/>
        </p:nvSpPr>
        <p:spPr>
          <a:xfrm>
            <a:off x="8894624" y="5209510"/>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1+#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15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6" name="矩形 15"/>
          <p:cNvSpPr/>
          <p:nvPr/>
        </p:nvSpPr>
        <p:spPr>
          <a:xfrm>
            <a:off x="6282381" y="3085990"/>
            <a:ext cx="1537510" cy="353256"/>
          </a:xfrm>
          <a:prstGeom prst="rect">
            <a:avLst/>
          </a:prstGeom>
        </p:spPr>
        <p:txBody>
          <a:bodyPr wrap="none" lIns="75520" tIns="37760" rIns="75520" bIns="37760">
            <a:spAutoFit/>
          </a:bodyPr>
          <a:lstStyle/>
          <a:p>
            <a:r>
              <a:rPr lang="zh-CN" altLang="en-US" b="1" dirty="0">
                <a:solidFill>
                  <a:srgbClr val="202A36"/>
                </a:solidFill>
                <a:latin typeface="微软雅黑" panose="020B0503020204020204" pitchFamily="34" charset="-122"/>
                <a:ea typeface="微软雅黑" panose="020B0503020204020204" pitchFamily="34" charset="-122"/>
              </a:rPr>
              <a:t>点击添加标题</a:t>
            </a:r>
            <a:endParaRPr lang="zh-CN" altLang="en-US" b="1" dirty="0">
              <a:solidFill>
                <a:srgbClr val="202A36"/>
              </a:solidFill>
            </a:endParaRPr>
          </a:p>
        </p:txBody>
      </p:sp>
      <p:sp>
        <p:nvSpPr>
          <p:cNvPr id="17" name="矩形 16"/>
          <p:cNvSpPr/>
          <p:nvPr/>
        </p:nvSpPr>
        <p:spPr>
          <a:xfrm>
            <a:off x="6282381" y="4162069"/>
            <a:ext cx="1537510" cy="353256"/>
          </a:xfrm>
          <a:prstGeom prst="rect">
            <a:avLst/>
          </a:prstGeom>
        </p:spPr>
        <p:txBody>
          <a:bodyPr wrap="none" lIns="75520" tIns="37760" rIns="75520" bIns="37760">
            <a:spAutoFit/>
          </a:bodyPr>
          <a:lstStyle/>
          <a:p>
            <a:r>
              <a:rPr lang="zh-CN" altLang="en-US" b="1">
                <a:solidFill>
                  <a:srgbClr val="202A36"/>
                </a:solidFill>
                <a:latin typeface="微软雅黑" panose="020B0503020204020204" pitchFamily="34" charset="-122"/>
                <a:ea typeface="微软雅黑" panose="020B0503020204020204" pitchFamily="34" charset="-122"/>
              </a:rPr>
              <a:t>点击添加标题</a:t>
            </a:r>
            <a:endParaRPr lang="zh-CN" altLang="en-US" b="1">
              <a:solidFill>
                <a:srgbClr val="202A36"/>
              </a:solidFill>
            </a:endParaRPr>
          </a:p>
        </p:txBody>
      </p:sp>
      <p:sp>
        <p:nvSpPr>
          <p:cNvPr id="23" name="上箭头 22"/>
          <p:cNvSpPr/>
          <p:nvPr/>
        </p:nvSpPr>
        <p:spPr>
          <a:xfrm>
            <a:off x="6427641" y="2291042"/>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22" name="上箭头 21"/>
          <p:cNvSpPr/>
          <p:nvPr/>
        </p:nvSpPr>
        <p:spPr>
          <a:xfrm flipV="1">
            <a:off x="6427641" y="4510925"/>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5" grpId="0" animBg="1"/>
      <p:bldP spid="26" grpId="0" animBg="1"/>
      <p:bldP spid="27" grpId="0" animBg="1"/>
      <p:bldP spid="28" grpId="0" animBg="1"/>
      <p:bldP spid="18"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2" name="Freeform 7"/>
            <p:cNvSpPr>
              <a:spLocks noEditPoints="1"/>
            </p:cNvSpPr>
            <p:nvPr/>
          </p:nvSpPr>
          <p:spPr bwMode="auto">
            <a:xfrm>
              <a:off x="5769195"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lstStyle/>
            <a:p>
              <a:endParaRPr lang="zh-CN" altLang="en-US" sz="149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sp>
        <p:nvSpPr>
          <p:cNvPr id="29" name="Freeform 12"/>
          <p:cNvSpPr/>
          <p:nvPr/>
        </p:nvSpPr>
        <p:spPr bwMode="auto">
          <a:xfrm>
            <a:off x="5315202"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0" name="Freeform 13"/>
          <p:cNvSpPr/>
          <p:nvPr/>
        </p:nvSpPr>
        <p:spPr bwMode="auto">
          <a:xfrm>
            <a:off x="8059560"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1" name="矩形 83"/>
          <p:cNvSpPr>
            <a:spLocks noChangeArrowheads="1"/>
          </p:cNvSpPr>
          <p:nvPr/>
        </p:nvSpPr>
        <p:spPr bwMode="auto">
          <a:xfrm>
            <a:off x="3112000" y="4438918"/>
            <a:ext cx="7487136" cy="1588158"/>
          </a:xfrm>
          <a:prstGeom prst="rect">
            <a:avLst/>
          </a:prstGeom>
          <a:solidFill>
            <a:srgbClr val="F2F2F2"/>
          </a:solidFill>
          <a:ln w="9525" cmpd="sng">
            <a:solidFill>
              <a:srgbClr val="55735B"/>
            </a:solidFill>
            <a:miter lim="800000"/>
          </a:ln>
        </p:spPr>
        <p:txBody>
          <a:bodyPr/>
          <a:lstStyle/>
          <a:p>
            <a:endParaRPr lang="zh-CN" altLang="en-US" sz="1490"/>
          </a:p>
        </p:txBody>
      </p:sp>
      <p:sp>
        <p:nvSpPr>
          <p:cNvPr id="32" name="TextBox 84"/>
          <p:cNvSpPr txBox="1">
            <a:spLocks noChangeArrowheads="1"/>
          </p:cNvSpPr>
          <p:nvPr/>
        </p:nvSpPr>
        <p:spPr bwMode="auto">
          <a:xfrm>
            <a:off x="3310081" y="4576985"/>
            <a:ext cx="7029603"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endPar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endPar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12"/>
          <p:cNvSpPr/>
          <p:nvPr/>
        </p:nvSpPr>
        <p:spPr bwMode="auto">
          <a:xfrm>
            <a:off x="3050324"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4" name="Freeform 12"/>
          <p:cNvSpPr/>
          <p:nvPr/>
        </p:nvSpPr>
        <p:spPr bwMode="auto">
          <a:xfrm flipH="1" flipV="1">
            <a:off x="10241567" y="570095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5" name="TextBox 46"/>
          <p:cNvSpPr txBox="1"/>
          <p:nvPr/>
        </p:nvSpPr>
        <p:spPr>
          <a:xfrm>
            <a:off x="3465299" y="3644072"/>
            <a:ext cx="1375242" cy="346698"/>
          </a:xfrm>
          <a:prstGeom prst="rect">
            <a:avLst/>
          </a:prstGeom>
          <a:noFill/>
        </p:spPr>
        <p:txBody>
          <a:bodyPr wrap="square" rtlCol="0">
            <a:spAutoFit/>
          </a:bodyPr>
          <a:lstStyle/>
          <a:p>
            <a:pPr algn="ctr"/>
            <a:r>
              <a:rPr lang="zh-CN" altLang="en-US" sz="1655" b="1" dirty="0" smtClean="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6" name="TextBox 47"/>
          <p:cNvSpPr txBox="1"/>
          <p:nvPr/>
        </p:nvSpPr>
        <p:spPr>
          <a:xfrm>
            <a:off x="6150751"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7" name="TextBox 48"/>
          <p:cNvSpPr txBox="1"/>
          <p:nvPr/>
        </p:nvSpPr>
        <p:spPr>
          <a:xfrm>
            <a:off x="8967364"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300" fill="hold"/>
                                        <p:tgtEl>
                                          <p:spTgt spid="30"/>
                                        </p:tgtEl>
                                        <p:attrNameLst>
                                          <p:attrName>ppt_w</p:attrName>
                                        </p:attrNameLst>
                                      </p:cBhvr>
                                      <p:tavLst>
                                        <p:tav tm="0">
                                          <p:val>
                                            <p:fltVal val="0"/>
                                          </p:val>
                                        </p:tav>
                                        <p:tav tm="100000">
                                          <p:val>
                                            <p:strVal val="#ppt_w"/>
                                          </p:val>
                                        </p:tav>
                                      </p:tavLst>
                                    </p:anim>
                                    <p:anim calcmode="lin" valueType="num">
                                      <p:cBhvr>
                                        <p:cTn id="38" dur="300" fill="hold"/>
                                        <p:tgtEl>
                                          <p:spTgt spid="30"/>
                                        </p:tgtEl>
                                        <p:attrNameLst>
                                          <p:attrName>ppt_h</p:attrName>
                                        </p:attrNameLst>
                                      </p:cBhvr>
                                      <p:tavLst>
                                        <p:tav tm="0">
                                          <p:val>
                                            <p:fltVal val="0"/>
                                          </p:val>
                                        </p:tav>
                                        <p:tav tm="100000">
                                          <p:val>
                                            <p:strVal val="#ppt_h"/>
                                          </p:val>
                                        </p:tav>
                                      </p:tavLst>
                                    </p:anim>
                                    <p:anim calcmode="lin" valueType="num">
                                      <p:cBhvr>
                                        <p:cTn id="39" dur="300" fill="hold"/>
                                        <p:tgtEl>
                                          <p:spTgt spid="30"/>
                                        </p:tgtEl>
                                        <p:attrNameLst>
                                          <p:attrName>style.rotation</p:attrName>
                                        </p:attrNameLst>
                                      </p:cBhvr>
                                      <p:tavLst>
                                        <p:tav tm="0">
                                          <p:val>
                                            <p:fltVal val="90"/>
                                          </p:val>
                                        </p:tav>
                                        <p:tav tm="100000">
                                          <p:val>
                                            <p:fltVal val="0"/>
                                          </p:val>
                                        </p:tav>
                                      </p:tavLst>
                                    </p:anim>
                                    <p:animEffect transition="in" filter="fade">
                                      <p:cBhvr>
                                        <p:cTn id="40" dur="300"/>
                                        <p:tgtEl>
                                          <p:spTgt spid="3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04167E-6 -4.07407E-6 L 0.3668 0.15278 " pathEditMode="relative" rAng="0" ptsTypes="AA">
                                      <p:cBhvr>
                                        <p:cTn id="56" dur="500" spd="-99900" fill="hold"/>
                                        <p:tgtEl>
                                          <p:spTgt spid="33"/>
                                        </p:tgtEl>
                                        <p:attrNameLst>
                                          <p:attrName>ppt_x</p:attrName>
                                          <p:attrName>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70833E-6 -4.44444E-6 L -0.39492 -0.11018 " pathEditMode="relative" rAng="0" ptsTypes="AA">
                                      <p:cBhvr>
                                        <p:cTn id="60" dur="500" spd="-99900" fill="hold"/>
                                        <p:tgtEl>
                                          <p:spTgt spid="34"/>
                                        </p:tgtEl>
                                        <p:attrNameLst>
                                          <p:attrName>ppt_x</p:attrName>
                                          <p:attrName>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up)">
                                      <p:cBhvr>
                                        <p:cTn id="69" dur="500"/>
                                        <p:tgtEl>
                                          <p:spTgt spid="32">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32">
                                            <p:txEl>
                                              <p:pRg st="1" end="1"/>
                                            </p:txEl>
                                          </p:spTgt>
                                        </p:tgtEl>
                                        <p:attrNameLst>
                                          <p:attrName>style.visibility</p:attrName>
                                        </p:attrNameLst>
                                      </p:cBhvr>
                                      <p:to>
                                        <p:strVal val="visible"/>
                                      </p:to>
                                    </p:set>
                                    <p:animEffect transition="in" filter="wipe(up)">
                                      <p:cBhvr>
                                        <p:cTn id="73" dur="500"/>
                                        <p:tgtEl>
                                          <p:spTgt spid="32">
                                            <p:txEl>
                                              <p:pRg st="1" end="1"/>
                                            </p:txEl>
                                          </p:spTgt>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autoUpdateAnimBg="0"/>
      <p:bldP spid="33" grpId="0" animBg="1"/>
      <p:bldP spid="33" grpId="1" animBg="1"/>
      <p:bldP spid="34" grpId="0" animBg="1"/>
      <p:bldP spid="34" grpId="1"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
          <p:cNvGrpSpPr/>
          <p:nvPr/>
        </p:nvGrpSpPr>
        <p:grpSpPr bwMode="auto">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nvGrpSpPr>
            <p:cNvPr id="87" name="Group 32"/>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96"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sp>
          <p:nvSpPr>
            <p:cNvPr id="89" name="Freeform 41"/>
            <p:cNvSpPr/>
            <p:nvPr/>
          </p:nvSpPr>
          <p:spPr bwMode="auto">
            <a:xfrm>
              <a:off x="1447" y="2106"/>
              <a:ext cx="480" cy="480"/>
            </a:xfrm>
            <a:prstGeom prst="ellipse">
              <a:avLst/>
            </a:pr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sp>
        <p:nvSpPr>
          <p:cNvPr id="11" name="矩形 3"/>
          <p:cNvSpPr>
            <a:spLocks noChangeArrowheads="1"/>
          </p:cNvSpPr>
          <p:nvPr/>
        </p:nvSpPr>
        <p:spPr bwMode="auto">
          <a:xfrm>
            <a:off x="270024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23" name="TextBox 59"/>
          <p:cNvSpPr txBox="1">
            <a:spLocks noChangeArrowheads="1"/>
          </p:cNvSpPr>
          <p:nvPr/>
        </p:nvSpPr>
        <p:spPr bwMode="auto">
          <a:xfrm flipH="1">
            <a:off x="7858617" y="42363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4" name="矩形 17"/>
          <p:cNvSpPr>
            <a:spLocks noChangeArrowheads="1"/>
          </p:cNvSpPr>
          <p:nvPr/>
        </p:nvSpPr>
        <p:spPr bwMode="auto">
          <a:xfrm>
            <a:off x="7982149" y="4680151"/>
            <a:ext cx="3216512" cy="3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好客模板：www.haoke.com</a:t>
            </a:r>
            <a:endPar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TextBox 68"/>
          <p:cNvSpPr txBox="1"/>
          <p:nvPr/>
        </p:nvSpPr>
        <p:spPr>
          <a:xfrm>
            <a:off x="6884593" y="3598874"/>
            <a:ext cx="624671" cy="532066"/>
          </a:xfrm>
          <a:prstGeom prst="rect">
            <a:avLst/>
          </a:prstGeom>
          <a:noFill/>
        </p:spPr>
        <p:txBody>
          <a:bodyPr wrap="square" lIns="91434" tIns="45717" rIns="91434" bIns="45717"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标签文字</a:t>
            </a:r>
            <a:endParaRPr lang="zh-CN" altLang="en-US" sz="1400" dirty="0">
              <a:solidFill>
                <a:srgbClr val="202A36"/>
              </a:solidFill>
              <a:latin typeface="微软雅黑" panose="020B0503020204020204" pitchFamily="34" charset="-122"/>
              <a:ea typeface="微软雅黑" panose="020B0503020204020204" pitchFamily="34" charset="-122"/>
            </a:endParaRPr>
          </a:p>
        </p:txBody>
      </p:sp>
      <p:sp>
        <p:nvSpPr>
          <p:cNvPr id="126" name="TextBox 69"/>
          <p:cNvSpPr txBox="1"/>
          <p:nvPr/>
        </p:nvSpPr>
        <p:spPr>
          <a:xfrm>
            <a:off x="4115213" y="3577901"/>
            <a:ext cx="624671" cy="532066"/>
          </a:xfrm>
          <a:prstGeom prst="rect">
            <a:avLst/>
          </a:prstGeom>
          <a:noFill/>
        </p:spPr>
        <p:txBody>
          <a:bodyPr wrap="square" lIns="91434" tIns="45717" rIns="91434" bIns="45717" rtlCol="0">
            <a:spAutoFit/>
          </a:bodyPr>
          <a:lstStyle/>
          <a:p>
            <a:pPr algn="ctr"/>
            <a:r>
              <a:rPr lang="zh-CN" altLang="en-US" sz="1400" dirty="0">
                <a:solidFill>
                  <a:srgbClr val="202A36"/>
                </a:solidFill>
                <a:latin typeface="微软雅黑" panose="020B0503020204020204" pitchFamily="34" charset="-122"/>
                <a:ea typeface="微软雅黑" panose="020B0503020204020204" pitchFamily="34" charset="-122"/>
              </a:rPr>
              <a:t>标签文字</a:t>
            </a:r>
            <a:endParaRPr lang="zh-CN" altLang="en-US" sz="1400" dirty="0">
              <a:solidFill>
                <a:srgbClr val="202A36"/>
              </a:solidFill>
              <a:latin typeface="微软雅黑" panose="020B0503020204020204" pitchFamily="34" charset="-122"/>
              <a:ea typeface="微软雅黑" panose="020B0503020204020204" pitchFamily="34" charset="-122"/>
            </a:endParaRPr>
          </a:p>
        </p:txBody>
      </p:sp>
      <p:sp>
        <p:nvSpPr>
          <p:cNvPr id="127" name="TextBox 59"/>
          <p:cNvSpPr txBox="1">
            <a:spLocks noChangeArrowheads="1"/>
          </p:cNvSpPr>
          <p:nvPr/>
        </p:nvSpPr>
        <p:spPr bwMode="auto">
          <a:xfrm flipH="1">
            <a:off x="7858617" y="20667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8" name="矩形 17"/>
          <p:cNvSpPr>
            <a:spLocks noChangeArrowheads="1"/>
          </p:cNvSpPr>
          <p:nvPr/>
        </p:nvSpPr>
        <p:spPr bwMode="auto">
          <a:xfrm>
            <a:off x="7982149" y="2512588"/>
            <a:ext cx="3216512" cy="1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的综合描述说明。</a:t>
            </a:r>
            <a:endParaRPr lang="zh-CN" altLang="en-US" sz="1400" dirty="0">
              <a:solidFill>
                <a:srgbClr val="202A3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500"/>
                                        <p:tgtEl>
                                          <p:spTgt spid="12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1477" y="515424"/>
            <a:ext cx="3706446"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935" b="1" dirty="0">
                <a:solidFill>
                  <a:srgbClr val="202A36"/>
                </a:solidFill>
                <a:latin typeface="Arial" panose="020B0604020202020204" pitchFamily="34" charset="0"/>
                <a:cs typeface="Arial" panose="020B0604020202020204" pitchFamily="34" charset="0"/>
              </a:rPr>
              <a:t>研究方案可行性论证</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7"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9"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5"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7"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5"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6"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a:lstStyle/>
            <a:p>
              <a:endParaRPr lang="zh-CN" altLang="en-US" sz="2800"/>
            </a:p>
          </p:txBody>
        </p:sp>
        <p:sp>
          <p:nvSpPr>
            <p:cNvPr id="37"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8"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9"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0"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43"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4"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5"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6" name="Freeform 35"/>
          <p:cNvSpPr/>
          <p:nvPr/>
        </p:nvSpPr>
        <p:spPr bwMode="auto">
          <a:xfrm>
            <a:off x="6451729"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p:spPr>
        <p:txBody>
          <a:bodyPr vert="horz" wrap="square" lIns="91440" tIns="45720" rIns="91440" bIns="45720" numCol="1" anchor="t" anchorCtr="0" compatLnSpc="1"/>
          <a:lstStyle/>
          <a:p>
            <a:endParaRPr lang="zh-CN" altLang="en-US" sz="3200"/>
          </a:p>
        </p:txBody>
      </p:sp>
      <p:sp>
        <p:nvSpPr>
          <p:cNvPr id="47" name="TextBox 682"/>
          <p:cNvSpPr txBox="1"/>
          <p:nvPr/>
        </p:nvSpPr>
        <p:spPr>
          <a:xfrm>
            <a:off x="7433196" y="2940144"/>
            <a:ext cx="2521844" cy="1323439"/>
          </a:xfrm>
          <a:prstGeom prst="rect">
            <a:avLst/>
          </a:prstGeom>
          <a:solidFill>
            <a:srgbClr val="202A36"/>
          </a:solid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solidFill>
                  <a:srgbClr val="FCB00F"/>
                </a:solidFill>
              </a:rPr>
              <a:t>75%</a:t>
            </a:r>
            <a:endParaRPr lang="zh-CN" altLang="en-US" sz="8000" b="1" dirty="0">
              <a:solidFill>
                <a:srgbClr val="FCB00F"/>
              </a:solidFill>
            </a:endParaRPr>
          </a:p>
        </p:txBody>
      </p:sp>
      <p:sp>
        <p:nvSpPr>
          <p:cNvPr id="48" name="Content Placeholder 2"/>
          <p:cNvSpPr txBox="1"/>
          <p:nvPr/>
        </p:nvSpPr>
        <p:spPr>
          <a:xfrm>
            <a:off x="7424487" y="4407066"/>
            <a:ext cx="3731193" cy="12279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1000"/>
                                        <p:tgtEl>
                                          <p:spTgt spid="3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第三章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关键技术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实践难点</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案例分析</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484058" y="4725797"/>
            <a:ext cx="3262432" cy="1569660"/>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关键技术与</a:t>
            </a:r>
            <a:endParaRPr lang="en-US"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实践难点</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Freeform 8"/>
          <p:cNvSpPr>
            <a:spLocks noEditPoints="1"/>
          </p:cNvSpPr>
          <p:nvPr/>
        </p:nvSpPr>
        <p:spPr bwMode="auto">
          <a:xfrm rot="2925393">
            <a:off x="2726561" y="2375390"/>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2480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关键技术</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60" y="189437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264718" y="212710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grpSp>
        <p:nvGrpSpPr>
          <p:cNvPr id="24" name="组合 23"/>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rgbClr val="202A36"/>
                </a:solidFill>
                <a:latin typeface="+mj-ea"/>
                <a:ea typeface="+mj-ea"/>
                <a:cs typeface="Arial" panose="020B0604020202020204" pitchFamily="34" charset="0"/>
              </a:endParaRPr>
            </a:p>
          </p:txBody>
        </p:sp>
        <p:sp>
          <p:nvSpPr>
            <p:cNvPr id="26" name="椭圆 25"/>
            <p:cNvSpPr/>
            <p:nvPr/>
          </p:nvSpPr>
          <p:spPr>
            <a:xfrm>
              <a:off x="1281790" y="2334530"/>
              <a:ext cx="2819403" cy="2819403"/>
            </a:xfrm>
            <a:prstGeom prst="ellipse">
              <a:avLst/>
            </a:prstGeom>
            <a:blipFill dpi="0" rotWithShape="1">
              <a:blip r:embed="rId1"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27" name="椭圆 26"/>
          <p:cNvSpPr/>
          <p:nvPr/>
        </p:nvSpPr>
        <p:spPr>
          <a:xfrm>
            <a:off x="4672430" y="2033252"/>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1</a:t>
            </a:r>
            <a:endParaRPr lang="zh-CN" altLang="en-US" b="1" dirty="0">
              <a:solidFill>
                <a:srgbClr val="202A36"/>
              </a:solidFill>
              <a:latin typeface="+mj-ea"/>
              <a:ea typeface="+mj-ea"/>
            </a:endParaRPr>
          </a:p>
        </p:txBody>
      </p:sp>
      <p:sp>
        <p:nvSpPr>
          <p:cNvPr id="28" name="椭圆 27"/>
          <p:cNvSpPr/>
          <p:nvPr/>
        </p:nvSpPr>
        <p:spPr>
          <a:xfrm>
            <a:off x="5464518" y="299417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2</a:t>
            </a:r>
            <a:endParaRPr lang="zh-CN" altLang="en-US" b="1" dirty="0">
              <a:solidFill>
                <a:srgbClr val="202A36"/>
              </a:solidFill>
              <a:latin typeface="+mj-ea"/>
              <a:ea typeface="+mj-ea"/>
            </a:endParaRPr>
          </a:p>
        </p:txBody>
      </p:sp>
      <p:sp>
        <p:nvSpPr>
          <p:cNvPr id="29" name="椭圆 28"/>
          <p:cNvSpPr/>
          <p:nvPr/>
        </p:nvSpPr>
        <p:spPr>
          <a:xfrm>
            <a:off x="5443578" y="3976567"/>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3</a:t>
            </a:r>
            <a:endParaRPr lang="zh-CN" altLang="en-US" b="1" dirty="0">
              <a:solidFill>
                <a:srgbClr val="202A36"/>
              </a:solidFill>
              <a:latin typeface="+mj-ea"/>
              <a:ea typeface="+mj-ea"/>
            </a:endParaRPr>
          </a:p>
        </p:txBody>
      </p:sp>
      <p:sp>
        <p:nvSpPr>
          <p:cNvPr id="30" name="椭圆 29"/>
          <p:cNvSpPr/>
          <p:nvPr/>
        </p:nvSpPr>
        <p:spPr>
          <a:xfrm>
            <a:off x="4672430" y="4826773"/>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4</a:t>
            </a:r>
            <a:endParaRPr lang="zh-CN" altLang="en-US" b="1" dirty="0">
              <a:solidFill>
                <a:srgbClr val="202A36"/>
              </a:solidFill>
              <a:latin typeface="+mj-ea"/>
              <a:ea typeface="+mj-ea"/>
            </a:endParaRP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grpSp>
          <p:nvGrpSpPr>
            <p:cNvPr id="33" name="组合 54"/>
            <p:cNvGrpSpPr>
              <a:grpSpLocks noChangeAspect="1"/>
            </p:cNvGrpSpPr>
            <p:nvPr/>
          </p:nvGrpSpPr>
          <p:grpSpPr bwMode="auto">
            <a:xfrm>
              <a:off x="4230408" y="1145668"/>
              <a:ext cx="389996" cy="469766"/>
              <a:chOff x="3452849" y="2667439"/>
              <a:chExt cx="239345" cy="288607"/>
            </a:xfrm>
            <a:grp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68" name="矩形 67"/>
          <p:cNvSpPr/>
          <p:nvPr/>
        </p:nvSpPr>
        <p:spPr>
          <a:xfrm>
            <a:off x="7942132" y="2754711"/>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7912790" y="2987439"/>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0" name="矩形 69"/>
          <p:cNvSpPr/>
          <p:nvPr/>
        </p:nvSpPr>
        <p:spPr>
          <a:xfrm>
            <a:off x="8016690" y="378568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7987348" y="401841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2" name="矩形 71"/>
          <p:cNvSpPr/>
          <p:nvPr/>
        </p:nvSpPr>
        <p:spPr>
          <a:xfrm>
            <a:off x="7341695" y="4730105"/>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7312353" y="496283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14:bounceEnd="40000">
                                          <p:cBhvr additive="base">
                                            <p:cTn id="7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14:bounceEnd="40000">
                                          <p:cBhvr additive="base">
                                            <p:cTn id="94"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1+#ppt_w/2"/>
                                              </p:val>
                                            </p:tav>
                                            <p:tav tm="100000">
                                              <p:val>
                                                <p:strVal val="#ppt_x"/>
                                              </p:val>
                                            </p:tav>
                                          </p:tavLst>
                                        </p:anim>
                                        <p:anim calcmode="lin" valueType="num">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975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关键技术</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4" name="TextBox 97"/>
            <p:cNvSpPr txBox="1"/>
            <p:nvPr/>
          </p:nvSpPr>
          <p:spPr>
            <a:xfrm>
              <a:off x="1692267" y="4085004"/>
              <a:ext cx="850204" cy="462210"/>
            </a:xfrm>
            <a:prstGeom prst="rect">
              <a:avLst/>
            </a:prstGeom>
            <a:noFill/>
          </p:spPr>
          <p:txBody>
            <a:bodyPr wrap="square" lIns="138192" tIns="69096" rIns="138192" bIns="69096" rtlCol="0">
              <a:spAutoFit/>
            </a:bodyPr>
            <a:lstStyle/>
            <a:p>
              <a:endParaRPr lang="zh-CN" altLang="en-US" sz="1100" dirty="0">
                <a:solidFill>
                  <a:schemeClr val="bg1"/>
                </a:solidFill>
                <a:latin typeface="+mj-ea"/>
                <a:ea typeface="+mj-ea"/>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1" name="TextBox 111"/>
            <p:cNvSpPr txBox="1"/>
            <p:nvPr/>
          </p:nvSpPr>
          <p:spPr>
            <a:xfrm>
              <a:off x="4685484" y="4091666"/>
              <a:ext cx="850203" cy="439176"/>
            </a:xfrm>
            <a:prstGeom prst="rect">
              <a:avLst/>
            </a:prstGeom>
            <a:noFill/>
          </p:spPr>
          <p:txBody>
            <a:bodyPr wrap="square" lIns="138192" tIns="69096" rIns="138192" bIns="69096" rtlCol="0">
              <a:spAutoFit/>
            </a:bodyPr>
            <a:lstStyle/>
            <a:p>
              <a:endParaRPr lang="zh-CN" altLang="en-US" sz="1000" dirty="0">
                <a:solidFill>
                  <a:schemeClr val="bg1"/>
                </a:solidFill>
                <a:latin typeface="+mj-ea"/>
                <a:ea typeface="+mj-ea"/>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8" name="TextBox 118"/>
            <p:cNvSpPr txBox="1"/>
            <p:nvPr/>
          </p:nvSpPr>
          <p:spPr>
            <a:xfrm>
              <a:off x="6211832" y="4241339"/>
              <a:ext cx="850205" cy="302729"/>
            </a:xfrm>
            <a:prstGeom prst="rect">
              <a:avLst/>
            </a:prstGeom>
            <a:noFill/>
          </p:spPr>
          <p:txBody>
            <a:bodyPr wrap="square" lIns="138192" tIns="69096" rIns="138192" bIns="69096" rtlCol="0">
              <a:spAutoFit/>
            </a:bodyPr>
            <a:lstStyle/>
            <a:p>
              <a:pPr algn="ctr"/>
              <a:endParaRPr lang="zh-CN" altLang="en-US" sz="1000" dirty="0">
                <a:solidFill>
                  <a:schemeClr val="bg1"/>
                </a:solidFill>
                <a:latin typeface="+mj-ea"/>
                <a:ea typeface="+mj-ea"/>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0" name="TextBox 125"/>
            <p:cNvSpPr txBox="1"/>
            <p:nvPr/>
          </p:nvSpPr>
          <p:spPr>
            <a:xfrm>
              <a:off x="7586696" y="4079735"/>
              <a:ext cx="991078" cy="485241"/>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7" name="TextBox 132"/>
            <p:cNvSpPr txBox="1"/>
            <p:nvPr/>
          </p:nvSpPr>
          <p:spPr>
            <a:xfrm>
              <a:off x="9113098" y="4074480"/>
              <a:ext cx="1015119" cy="485240"/>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4" name="TextBox 139"/>
            <p:cNvSpPr txBox="1"/>
            <p:nvPr/>
          </p:nvSpPr>
          <p:spPr>
            <a:xfrm>
              <a:off x="10991172" y="4028418"/>
              <a:ext cx="1097152" cy="531306"/>
            </a:xfrm>
            <a:prstGeom prst="rect">
              <a:avLst/>
            </a:prstGeom>
            <a:noFill/>
          </p:spPr>
          <p:txBody>
            <a:bodyPr wrap="square" lIns="138192" tIns="69096" rIns="138192" bIns="69096" rtlCol="0">
              <a:spAutoFit/>
            </a:bodyPr>
            <a:lstStyle/>
            <a:p>
              <a:endParaRPr lang="zh-CN" altLang="en-US" sz="1400" dirty="0">
                <a:solidFill>
                  <a:schemeClr val="bg1"/>
                </a:solidFill>
                <a:latin typeface="+mj-ea"/>
                <a:ea typeface="+mj-ea"/>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9076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V="1">
                <a:off x="1481601" y="2085697"/>
                <a:ext cx="0" cy="108011"/>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2" y="1482286"/>
                <a:ext cx="996777" cy="196535"/>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14" name="组合 113"/>
          <p:cNvGrpSpPr/>
          <p:nvPr/>
        </p:nvGrpSpPr>
        <p:grpSpPr>
          <a:xfrm>
            <a:off x="4335452" y="4292534"/>
            <a:ext cx="1624546" cy="915011"/>
            <a:chOff x="873900" y="1340833"/>
            <a:chExt cx="1166203" cy="843560"/>
          </a:xfrm>
        </p:grpSpPr>
        <p:sp>
          <p:nvSpPr>
            <p:cNvPr id="115"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19" name="组合 118"/>
          <p:cNvGrpSpPr/>
          <p:nvPr/>
        </p:nvGrpSpPr>
        <p:grpSpPr>
          <a:xfrm>
            <a:off x="6853125" y="4287859"/>
            <a:ext cx="1624546" cy="980326"/>
            <a:chOff x="873900" y="1280618"/>
            <a:chExt cx="1166203" cy="903775"/>
          </a:xfrm>
        </p:grpSpPr>
        <p:sp>
          <p:nvSpPr>
            <p:cNvPr id="120"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a:off x="1481601" y="1280618"/>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24" name="组合 123"/>
          <p:cNvGrpSpPr/>
          <p:nvPr/>
        </p:nvGrpSpPr>
        <p:grpSpPr>
          <a:xfrm>
            <a:off x="9199175" y="4353174"/>
            <a:ext cx="1762341" cy="915011"/>
            <a:chOff x="873900" y="1340833"/>
            <a:chExt cx="1265121" cy="843560"/>
          </a:xfrm>
        </p:grpSpPr>
        <p:sp>
          <p:nvSpPr>
            <p:cNvPr id="12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09"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60123"/>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sp>
        <p:nvSpPr>
          <p:cNvPr id="140" name="Freeform 7"/>
          <p:cNvSpPr>
            <a:spLocks noEditPoints="1"/>
          </p:cNvSpPr>
          <p:nvPr/>
        </p:nvSpPr>
        <p:spPr bwMode="auto">
          <a:xfrm>
            <a:off x="8557518" y="3475580"/>
            <a:ext cx="365061" cy="491905"/>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9660036" y="3293010"/>
            <a:ext cx="754063" cy="71755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3" name="Freeform 12"/>
          <p:cNvSpPr>
            <a:spLocks noEditPoints="1"/>
          </p:cNvSpPr>
          <p:nvPr/>
        </p:nvSpPr>
        <p:spPr bwMode="auto">
          <a:xfrm>
            <a:off x="6439137" y="3476711"/>
            <a:ext cx="552758" cy="484244"/>
          </a:xfrm>
          <a:custGeom>
            <a:avLst/>
            <a:gdLst>
              <a:gd name="T0" fmla="*/ 272 w 327"/>
              <a:gd name="T1" fmla="*/ 165 h 286"/>
              <a:gd name="T2" fmla="*/ 263 w 327"/>
              <a:gd name="T3" fmla="*/ 148 h 286"/>
              <a:gd name="T4" fmla="*/ 254 w 327"/>
              <a:gd name="T5" fmla="*/ 150 h 286"/>
              <a:gd name="T6" fmla="*/ 235 w 327"/>
              <a:gd name="T7" fmla="*/ 145 h 286"/>
              <a:gd name="T8" fmla="*/ 226 w 327"/>
              <a:gd name="T9" fmla="*/ 101 h 286"/>
              <a:gd name="T10" fmla="*/ 216 w 327"/>
              <a:gd name="T11" fmla="*/ 183 h 286"/>
              <a:gd name="T12" fmla="*/ 211 w 327"/>
              <a:gd name="T13" fmla="*/ 186 h 286"/>
              <a:gd name="T14" fmla="*/ 202 w 327"/>
              <a:gd name="T15" fmla="*/ 155 h 286"/>
              <a:gd name="T16" fmla="*/ 192 w 327"/>
              <a:gd name="T17" fmla="*/ 204 h 286"/>
              <a:gd name="T18" fmla="*/ 192 w 327"/>
              <a:gd name="T19" fmla="*/ 220 h 286"/>
              <a:gd name="T20" fmla="*/ 214 w 327"/>
              <a:gd name="T21" fmla="*/ 286 h 286"/>
              <a:gd name="T22" fmla="*/ 270 w 327"/>
              <a:gd name="T23" fmla="*/ 259 h 286"/>
              <a:gd name="T24" fmla="*/ 289 w 327"/>
              <a:gd name="T25" fmla="*/ 170 h 286"/>
              <a:gd name="T26" fmla="*/ 261 w 327"/>
              <a:gd name="T27" fmla="*/ 137 h 286"/>
              <a:gd name="T28" fmla="*/ 273 w 327"/>
              <a:gd name="T29" fmla="*/ 140 h 286"/>
              <a:gd name="T30" fmla="*/ 283 w 327"/>
              <a:gd name="T31" fmla="*/ 125 h 286"/>
              <a:gd name="T32" fmla="*/ 247 w 327"/>
              <a:gd name="T33" fmla="*/ 129 h 286"/>
              <a:gd name="T34" fmla="*/ 186 w 327"/>
              <a:gd name="T35" fmla="*/ 140 h 286"/>
              <a:gd name="T36" fmla="*/ 204 w 327"/>
              <a:gd name="T37" fmla="*/ 125 h 286"/>
              <a:gd name="T38" fmla="*/ 186 w 327"/>
              <a:gd name="T39" fmla="*/ 140 h 286"/>
              <a:gd name="T40" fmla="*/ 186 w 327"/>
              <a:gd name="T41" fmla="*/ 69 h 286"/>
              <a:gd name="T42" fmla="*/ 239 w 327"/>
              <a:gd name="T43" fmla="*/ 53 h 286"/>
              <a:gd name="T44" fmla="*/ 186 w 327"/>
              <a:gd name="T45" fmla="*/ 104 h 286"/>
              <a:gd name="T46" fmla="*/ 226 w 327"/>
              <a:gd name="T47" fmla="*/ 89 h 286"/>
              <a:gd name="T48" fmla="*/ 283 w 327"/>
              <a:gd name="T49" fmla="*/ 104 h 286"/>
              <a:gd name="T50" fmla="*/ 186 w 327"/>
              <a:gd name="T51" fmla="*/ 89 h 286"/>
              <a:gd name="T52" fmla="*/ 141 w 327"/>
              <a:gd name="T53" fmla="*/ 160 h 286"/>
              <a:gd name="T54" fmla="*/ 45 w 327"/>
              <a:gd name="T55" fmla="*/ 175 h 286"/>
              <a:gd name="T56" fmla="*/ 141 w 327"/>
              <a:gd name="T57" fmla="*/ 160 h 286"/>
              <a:gd name="T58" fmla="*/ 39 w 327"/>
              <a:gd name="T59" fmla="*/ 0 h 286"/>
              <a:gd name="T60" fmla="*/ 0 w 327"/>
              <a:gd name="T61" fmla="*/ 185 h 286"/>
              <a:gd name="T62" fmla="*/ 181 w 327"/>
              <a:gd name="T63" fmla="*/ 224 h 286"/>
              <a:gd name="T64" fmla="*/ 180 w 327"/>
              <a:gd name="T65" fmla="*/ 198 h 286"/>
              <a:gd name="T66" fmla="*/ 170 w 327"/>
              <a:gd name="T67" fmla="*/ 27 h 286"/>
              <a:gd name="T68" fmla="*/ 289 w 327"/>
              <a:gd name="T69" fmla="*/ 27 h 286"/>
              <a:gd name="T70" fmla="*/ 301 w 327"/>
              <a:gd name="T71" fmla="*/ 74 h 286"/>
              <a:gd name="T72" fmla="*/ 301 w 327"/>
              <a:gd name="T73" fmla="*/ 222 h 286"/>
              <a:gd name="T74" fmla="*/ 327 w 327"/>
              <a:gd name="T75" fmla="*/ 39 h 286"/>
              <a:gd name="T76" fmla="*/ 158 w 327"/>
              <a:gd name="T77" fmla="*/ 198 h 286"/>
              <a:gd name="T78" fmla="*/ 27 w 327"/>
              <a:gd name="T79" fmla="*/ 185 h 286"/>
              <a:gd name="T80" fmla="*/ 39 w 327"/>
              <a:gd name="T81" fmla="*/ 27 h 286"/>
              <a:gd name="T82" fmla="*/ 158 w 327"/>
              <a:gd name="T83" fmla="*/ 198 h 286"/>
              <a:gd name="T84" fmla="*/ 155 w 327"/>
              <a:gd name="T85" fmla="*/ 13 h 286"/>
              <a:gd name="T86" fmla="*/ 171 w 327"/>
              <a:gd name="T87" fmla="*/ 13 h 286"/>
              <a:gd name="T88" fmla="*/ 141 w 327"/>
              <a:gd name="T89" fmla="*/ 125 h 286"/>
              <a:gd name="T90" fmla="*/ 45 w 327"/>
              <a:gd name="T91" fmla="*/ 140 h 286"/>
              <a:gd name="T92" fmla="*/ 141 w 327"/>
              <a:gd name="T93" fmla="*/ 125 h 286"/>
              <a:gd name="T94" fmla="*/ 45 w 327"/>
              <a:gd name="T95" fmla="*/ 53 h 286"/>
              <a:gd name="T96" fmla="*/ 141 w 327"/>
              <a:gd name="T97" fmla="*/ 69 h 286"/>
              <a:gd name="T98" fmla="*/ 254 w 327"/>
              <a:gd name="T99" fmla="*/ 53 h 286"/>
              <a:gd name="T100" fmla="*/ 301 w 327"/>
              <a:gd name="T101" fmla="*/ 74 h 286"/>
              <a:gd name="T102" fmla="*/ 254 w 327"/>
              <a:gd name="T103" fmla="*/ 53 h 286"/>
              <a:gd name="T104" fmla="*/ 45 w 327"/>
              <a:gd name="T105" fmla="*/ 89 h 286"/>
              <a:gd name="T106" fmla="*/ 141 w 327"/>
              <a:gd name="T107" fmla="*/ 10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286">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4" name="Freeform 16"/>
          <p:cNvSpPr>
            <a:spLocks noEditPoints="1"/>
          </p:cNvSpPr>
          <p:nvPr/>
        </p:nvSpPr>
        <p:spPr bwMode="auto">
          <a:xfrm>
            <a:off x="4956413" y="3561283"/>
            <a:ext cx="447821" cy="393140"/>
          </a:xfrm>
          <a:custGeom>
            <a:avLst/>
            <a:gdLst>
              <a:gd name="T0" fmla="*/ 246 w 326"/>
              <a:gd name="T1" fmla="*/ 42 h 286"/>
              <a:gd name="T2" fmla="*/ 261 w 326"/>
              <a:gd name="T3" fmla="*/ 54 h 286"/>
              <a:gd name="T4" fmla="*/ 279 w 326"/>
              <a:gd name="T5" fmla="*/ 42 h 286"/>
              <a:gd name="T6" fmla="*/ 269 w 326"/>
              <a:gd name="T7" fmla="*/ 54 h 286"/>
              <a:gd name="T8" fmla="*/ 279 w 326"/>
              <a:gd name="T9" fmla="*/ 42 h 286"/>
              <a:gd name="T10" fmla="*/ 38 w 326"/>
              <a:gd name="T11" fmla="*/ 0 h 286"/>
              <a:gd name="T12" fmla="*/ 0 w 326"/>
              <a:gd name="T13" fmla="*/ 185 h 286"/>
              <a:gd name="T14" fmla="*/ 131 w 326"/>
              <a:gd name="T15" fmla="*/ 224 h 286"/>
              <a:gd name="T16" fmla="*/ 203 w 326"/>
              <a:gd name="T17" fmla="*/ 252 h 286"/>
              <a:gd name="T18" fmla="*/ 288 w 326"/>
              <a:gd name="T19" fmla="*/ 224 h 286"/>
              <a:gd name="T20" fmla="*/ 326 w 326"/>
              <a:gd name="T21" fmla="*/ 39 h 286"/>
              <a:gd name="T22" fmla="*/ 163 w 326"/>
              <a:gd name="T23" fmla="*/ 8 h 286"/>
              <a:gd name="T24" fmla="*/ 163 w 326"/>
              <a:gd name="T25" fmla="*/ 20 h 286"/>
              <a:gd name="T26" fmla="*/ 163 w 326"/>
              <a:gd name="T27" fmla="*/ 8 h 286"/>
              <a:gd name="T28" fmla="*/ 256 w 326"/>
              <a:gd name="T29" fmla="*/ 216 h 286"/>
              <a:gd name="T30" fmla="*/ 256 w 326"/>
              <a:gd name="T31" fmla="*/ 207 h 286"/>
              <a:gd name="T32" fmla="*/ 288 w 326"/>
              <a:gd name="T33" fmla="*/ 211 h 286"/>
              <a:gd name="T34" fmla="*/ 300 w 326"/>
              <a:gd name="T35" fmla="*/ 185 h 286"/>
              <a:gd name="T36" fmla="*/ 38 w 326"/>
              <a:gd name="T37" fmla="*/ 198 h 286"/>
              <a:gd name="T38" fmla="*/ 26 w 326"/>
              <a:gd name="T39" fmla="*/ 39 h 286"/>
              <a:gd name="T40" fmla="*/ 288 w 326"/>
              <a:gd name="T41" fmla="*/ 27 h 286"/>
              <a:gd name="T42" fmla="*/ 300 w 326"/>
              <a:gd name="T43" fmla="*/ 185 h 286"/>
              <a:gd name="T44" fmla="*/ 94 w 326"/>
              <a:gd name="T45" fmla="*/ 260 h 286"/>
              <a:gd name="T46" fmla="*/ 94 w 326"/>
              <a:gd name="T47" fmla="*/ 286 h 286"/>
              <a:gd name="T48" fmla="*/ 245 w 326"/>
              <a:gd name="T49" fmla="*/ 273 h 286"/>
              <a:gd name="T50" fmla="*/ 238 w 326"/>
              <a:gd name="T51" fmla="*/ 65 h 286"/>
              <a:gd name="T52" fmla="*/ 223 w 326"/>
              <a:gd name="T53" fmla="*/ 77 h 286"/>
              <a:gd name="T54" fmla="*/ 238 w 326"/>
              <a:gd name="T55" fmla="*/ 65 h 286"/>
              <a:gd name="T56" fmla="*/ 203 w 326"/>
              <a:gd name="T57" fmla="*/ 181 h 286"/>
              <a:gd name="T58" fmla="*/ 45 w 326"/>
              <a:gd name="T59" fmla="*/ 44 h 286"/>
              <a:gd name="T60" fmla="*/ 78 w 326"/>
              <a:gd name="T61" fmla="*/ 162 h 286"/>
              <a:gd name="T62" fmla="*/ 114 w 326"/>
              <a:gd name="T63" fmla="*/ 117 h 286"/>
              <a:gd name="T64" fmla="*/ 124 w 326"/>
              <a:gd name="T65" fmla="*/ 66 h 286"/>
              <a:gd name="T66" fmla="*/ 134 w 326"/>
              <a:gd name="T67" fmla="*/ 117 h 286"/>
              <a:gd name="T68" fmla="*/ 170 w 326"/>
              <a:gd name="T69" fmla="*/ 162 h 286"/>
              <a:gd name="T70" fmla="*/ 170 w 326"/>
              <a:gd name="T71" fmla="*/ 162 h 286"/>
              <a:gd name="T72" fmla="*/ 78 w 326"/>
              <a:gd name="T73" fmla="*/ 162 h 286"/>
              <a:gd name="T74" fmla="*/ 78 w 326"/>
              <a:gd name="T75" fmla="*/ 162 h 286"/>
              <a:gd name="T76" fmla="*/ 281 w 326"/>
              <a:gd name="T77" fmla="*/ 181 h 286"/>
              <a:gd name="T78" fmla="*/ 220 w 326"/>
              <a:gd name="T79" fmla="*/ 128 h 286"/>
              <a:gd name="T80" fmla="*/ 233 w 326"/>
              <a:gd name="T81" fmla="*/ 173 h 286"/>
              <a:gd name="T82" fmla="*/ 247 w 326"/>
              <a:gd name="T83" fmla="*/ 156 h 286"/>
              <a:gd name="T84" fmla="*/ 251 w 326"/>
              <a:gd name="T85" fmla="*/ 137 h 286"/>
              <a:gd name="T86" fmla="*/ 254 w 326"/>
              <a:gd name="T87" fmla="*/ 156 h 286"/>
              <a:gd name="T88" fmla="*/ 268 w 326"/>
              <a:gd name="T89" fmla="*/ 173 h 286"/>
              <a:gd name="T90" fmla="*/ 268 w 326"/>
              <a:gd name="T91" fmla="*/ 174 h 286"/>
              <a:gd name="T92" fmla="*/ 233 w 326"/>
              <a:gd name="T93" fmla="*/ 174 h 286"/>
              <a:gd name="T94" fmla="*/ 233 w 326"/>
              <a:gd name="T95" fmla="*/ 173 h 286"/>
              <a:gd name="T96" fmla="*/ 246 w 326"/>
              <a:gd name="T97" fmla="*/ 65 h 286"/>
              <a:gd name="T98" fmla="*/ 252 w 326"/>
              <a:gd name="T99" fmla="*/ 77 h 286"/>
              <a:gd name="T100" fmla="*/ 238 w 326"/>
              <a:gd name="T101" fmla="*/ 42 h 286"/>
              <a:gd name="T102" fmla="*/ 223 w 326"/>
              <a:gd name="T103" fmla="*/ 54 h 286"/>
              <a:gd name="T104" fmla="*/ 238 w 326"/>
              <a:gd name="T105" fmla="*/ 4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8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5" name="Freeform 17"/>
          <p:cNvSpPr>
            <a:spLocks noEditPoints="1"/>
          </p:cNvSpPr>
          <p:nvPr/>
        </p:nvSpPr>
        <p:spPr bwMode="auto">
          <a:xfrm>
            <a:off x="7510120" y="3607663"/>
            <a:ext cx="388251" cy="340128"/>
          </a:xfrm>
          <a:custGeom>
            <a:avLst/>
            <a:gdLst>
              <a:gd name="T0" fmla="*/ 0 w 327"/>
              <a:gd name="T1" fmla="*/ 207 h 286"/>
              <a:gd name="T2" fmla="*/ 202 w 327"/>
              <a:gd name="T3" fmla="*/ 275 h 286"/>
              <a:gd name="T4" fmla="*/ 217 w 327"/>
              <a:gd name="T5" fmla="*/ 277 h 286"/>
              <a:gd name="T6" fmla="*/ 232 w 327"/>
              <a:gd name="T7" fmla="*/ 282 h 286"/>
              <a:gd name="T8" fmla="*/ 262 w 327"/>
              <a:gd name="T9" fmla="*/ 247 h 286"/>
              <a:gd name="T10" fmla="*/ 287 w 327"/>
              <a:gd name="T11" fmla="*/ 284 h 286"/>
              <a:gd name="T12" fmla="*/ 302 w 327"/>
              <a:gd name="T13" fmla="*/ 277 h 286"/>
              <a:gd name="T14" fmla="*/ 327 w 327"/>
              <a:gd name="T15" fmla="*/ 207 h 286"/>
              <a:gd name="T16" fmla="*/ 285 w 327"/>
              <a:gd name="T17" fmla="*/ 44 h 286"/>
              <a:gd name="T18" fmla="*/ 275 w 327"/>
              <a:gd name="T19" fmla="*/ 50 h 286"/>
              <a:gd name="T20" fmla="*/ 291 w 327"/>
              <a:gd name="T21" fmla="*/ 87 h 286"/>
              <a:gd name="T22" fmla="*/ 281 w 327"/>
              <a:gd name="T23" fmla="*/ 81 h 286"/>
              <a:gd name="T24" fmla="*/ 251 w 327"/>
              <a:gd name="T25" fmla="*/ 56 h 286"/>
              <a:gd name="T26" fmla="*/ 247 w 327"/>
              <a:gd name="T27" fmla="*/ 81 h 286"/>
              <a:gd name="T28" fmla="*/ 247 w 327"/>
              <a:gd name="T29" fmla="*/ 93 h 286"/>
              <a:gd name="T30" fmla="*/ 217 w 327"/>
              <a:gd name="T31" fmla="*/ 44 h 286"/>
              <a:gd name="T32" fmla="*/ 207 w 327"/>
              <a:gd name="T33" fmla="*/ 50 h 286"/>
              <a:gd name="T34" fmla="*/ 223 w 327"/>
              <a:gd name="T35" fmla="*/ 87 h 286"/>
              <a:gd name="T36" fmla="*/ 213 w 327"/>
              <a:gd name="T37" fmla="*/ 81 h 286"/>
              <a:gd name="T38" fmla="*/ 148 w 327"/>
              <a:gd name="T39" fmla="*/ 56 h 286"/>
              <a:gd name="T40" fmla="*/ 145 w 327"/>
              <a:gd name="T41" fmla="*/ 81 h 286"/>
              <a:gd name="T42" fmla="*/ 145 w 327"/>
              <a:gd name="T43" fmla="*/ 93 h 286"/>
              <a:gd name="T44" fmla="*/ 114 w 327"/>
              <a:gd name="T45" fmla="*/ 44 h 286"/>
              <a:gd name="T46" fmla="*/ 104 w 327"/>
              <a:gd name="T47" fmla="*/ 50 h 286"/>
              <a:gd name="T48" fmla="*/ 120 w 327"/>
              <a:gd name="T49" fmla="*/ 87 h 286"/>
              <a:gd name="T50" fmla="*/ 110 w 327"/>
              <a:gd name="T51" fmla="*/ 81 h 286"/>
              <a:gd name="T52" fmla="*/ 80 w 327"/>
              <a:gd name="T53" fmla="*/ 56 h 286"/>
              <a:gd name="T54" fmla="*/ 76 w 327"/>
              <a:gd name="T55" fmla="*/ 81 h 286"/>
              <a:gd name="T56" fmla="*/ 76 w 327"/>
              <a:gd name="T57" fmla="*/ 93 h 286"/>
              <a:gd name="T58" fmla="*/ 46 w 327"/>
              <a:gd name="T59" fmla="*/ 44 h 286"/>
              <a:gd name="T60" fmla="*/ 36 w 327"/>
              <a:gd name="T61" fmla="*/ 50 h 286"/>
              <a:gd name="T62" fmla="*/ 52 w 327"/>
              <a:gd name="T63" fmla="*/ 87 h 286"/>
              <a:gd name="T64" fmla="*/ 42 w 327"/>
              <a:gd name="T65" fmla="*/ 81 h 286"/>
              <a:gd name="T66" fmla="*/ 42 w 327"/>
              <a:gd name="T67" fmla="*/ 199 h 286"/>
              <a:gd name="T68" fmla="*/ 166 w 327"/>
              <a:gd name="T69" fmla="*/ 170 h 286"/>
              <a:gd name="T70" fmla="*/ 166 w 327"/>
              <a:gd name="T71" fmla="*/ 159 h 286"/>
              <a:gd name="T72" fmla="*/ 179 w 327"/>
              <a:gd name="T73" fmla="*/ 93 h 286"/>
              <a:gd name="T74" fmla="*/ 189 w 327"/>
              <a:gd name="T75" fmla="*/ 87 h 286"/>
              <a:gd name="T76" fmla="*/ 173 w 327"/>
              <a:gd name="T77" fmla="*/ 50 h 286"/>
              <a:gd name="T78" fmla="*/ 183 w 327"/>
              <a:gd name="T79" fmla="*/ 56 h 286"/>
              <a:gd name="T80" fmla="*/ 305 w 327"/>
              <a:gd name="T81" fmla="*/ 211 h 286"/>
              <a:gd name="T82" fmla="*/ 285 w 327"/>
              <a:gd name="T83" fmla="*/ 233 h 286"/>
              <a:gd name="T84" fmla="*/ 261 w 327"/>
              <a:gd name="T85" fmla="*/ 239 h 286"/>
              <a:gd name="T86" fmla="*/ 244 w 327"/>
              <a:gd name="T87" fmla="*/ 229 h 286"/>
              <a:gd name="T88" fmla="*/ 224 w 327"/>
              <a:gd name="T89" fmla="*/ 230 h 286"/>
              <a:gd name="T90" fmla="*/ 205 w 327"/>
              <a:gd name="T91" fmla="*/ 209 h 286"/>
              <a:gd name="T92" fmla="*/ 199 w 327"/>
              <a:gd name="T93" fmla="*/ 180 h 286"/>
              <a:gd name="T94" fmla="*/ 208 w 327"/>
              <a:gd name="T95" fmla="*/ 153 h 286"/>
              <a:gd name="T96" fmla="*/ 227 w 327"/>
              <a:gd name="T97" fmla="*/ 133 h 286"/>
              <a:gd name="T98" fmla="*/ 253 w 327"/>
              <a:gd name="T99" fmla="*/ 126 h 286"/>
              <a:gd name="T100" fmla="*/ 276 w 327"/>
              <a:gd name="T101" fmla="*/ 132 h 286"/>
              <a:gd name="T102" fmla="*/ 286 w 327"/>
              <a:gd name="T103" fmla="*/ 150 h 286"/>
              <a:gd name="T104" fmla="*/ 299 w 327"/>
              <a:gd name="T105" fmla="*/ 170 h 286"/>
              <a:gd name="T106" fmla="*/ 254 w 327"/>
              <a:gd name="T107" fmla="*/ 150 h 286"/>
              <a:gd name="T108" fmla="*/ 254 w 327"/>
              <a:gd name="T109" fmla="*/ 1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286">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6" name="Freeform 18"/>
          <p:cNvSpPr>
            <a:spLocks noEditPoints="1"/>
          </p:cNvSpPr>
          <p:nvPr/>
        </p:nvSpPr>
        <p:spPr bwMode="auto">
          <a:xfrm>
            <a:off x="3531218" y="3555917"/>
            <a:ext cx="479268" cy="394525"/>
          </a:xfrm>
          <a:custGeom>
            <a:avLst/>
            <a:gdLst>
              <a:gd name="T0" fmla="*/ 151 w 350"/>
              <a:gd name="T1" fmla="*/ 57 h 287"/>
              <a:gd name="T2" fmla="*/ 161 w 350"/>
              <a:gd name="T3" fmla="*/ 106 h 287"/>
              <a:gd name="T4" fmla="*/ 181 w 350"/>
              <a:gd name="T5" fmla="*/ 83 h 287"/>
              <a:gd name="T6" fmla="*/ 191 w 350"/>
              <a:gd name="T7" fmla="*/ 106 h 287"/>
              <a:gd name="T8" fmla="*/ 191 w 350"/>
              <a:gd name="T9" fmla="*/ 54 h 287"/>
              <a:gd name="T10" fmla="*/ 181 w 350"/>
              <a:gd name="T11" fmla="*/ 73 h 287"/>
              <a:gd name="T12" fmla="*/ 161 w 350"/>
              <a:gd name="T13" fmla="*/ 54 h 287"/>
              <a:gd name="T14" fmla="*/ 51 w 350"/>
              <a:gd name="T15" fmla="*/ 128 h 287"/>
              <a:gd name="T16" fmla="*/ 130 w 350"/>
              <a:gd name="T17" fmla="*/ 201 h 287"/>
              <a:gd name="T18" fmla="*/ 86 w 350"/>
              <a:gd name="T19" fmla="*/ 230 h 287"/>
              <a:gd name="T20" fmla="*/ 0 w 350"/>
              <a:gd name="T21" fmla="*/ 267 h 287"/>
              <a:gd name="T22" fmla="*/ 92 w 350"/>
              <a:gd name="T23" fmla="*/ 286 h 287"/>
              <a:gd name="T24" fmla="*/ 185 w 350"/>
              <a:gd name="T25" fmla="*/ 267 h 287"/>
              <a:gd name="T26" fmla="*/ 88 w 350"/>
              <a:gd name="T27" fmla="*/ 207 h 287"/>
              <a:gd name="T28" fmla="*/ 81 w 350"/>
              <a:gd name="T29" fmla="*/ 216 h 287"/>
              <a:gd name="T30" fmla="*/ 96 w 350"/>
              <a:gd name="T31" fmla="*/ 225 h 287"/>
              <a:gd name="T32" fmla="*/ 104 w 350"/>
              <a:gd name="T33" fmla="*/ 211 h 287"/>
              <a:gd name="T34" fmla="*/ 285 w 350"/>
              <a:gd name="T35" fmla="*/ 99 h 287"/>
              <a:gd name="T36" fmla="*/ 267 w 350"/>
              <a:gd name="T37" fmla="*/ 53 h 287"/>
              <a:gd name="T38" fmla="*/ 248 w 350"/>
              <a:gd name="T39" fmla="*/ 99 h 287"/>
              <a:gd name="T40" fmla="*/ 258 w 350"/>
              <a:gd name="T41" fmla="*/ 93 h 287"/>
              <a:gd name="T42" fmla="*/ 256 w 350"/>
              <a:gd name="T43" fmla="*/ 72 h 287"/>
              <a:gd name="T44" fmla="*/ 267 w 350"/>
              <a:gd name="T45" fmla="*/ 62 h 287"/>
              <a:gd name="T46" fmla="*/ 277 w 350"/>
              <a:gd name="T47" fmla="*/ 72 h 287"/>
              <a:gd name="T48" fmla="*/ 275 w 350"/>
              <a:gd name="T49" fmla="*/ 93 h 287"/>
              <a:gd name="T50" fmla="*/ 262 w 350"/>
              <a:gd name="T51" fmla="*/ 96 h 287"/>
              <a:gd name="T52" fmla="*/ 339 w 350"/>
              <a:gd name="T53" fmla="*/ 39 h 287"/>
              <a:gd name="T54" fmla="*/ 12 w 350"/>
              <a:gd name="T55" fmla="*/ 39 h 287"/>
              <a:gd name="T56" fmla="*/ 0 w 350"/>
              <a:gd name="T57" fmla="*/ 223 h 287"/>
              <a:gd name="T58" fmla="*/ 50 w 350"/>
              <a:gd name="T59" fmla="*/ 27 h 287"/>
              <a:gd name="T60" fmla="*/ 312 w 350"/>
              <a:gd name="T61" fmla="*/ 198 h 287"/>
              <a:gd name="T62" fmla="*/ 224 w 350"/>
              <a:gd name="T63" fmla="*/ 178 h 287"/>
              <a:gd name="T64" fmla="*/ 185 w 350"/>
              <a:gd name="T65" fmla="*/ 224 h 287"/>
              <a:gd name="T66" fmla="*/ 339 w 350"/>
              <a:gd name="T67" fmla="*/ 198 h 287"/>
              <a:gd name="T68" fmla="*/ 206 w 350"/>
              <a:gd name="T69" fmla="*/ 121 h 287"/>
              <a:gd name="T70" fmla="*/ 208 w 350"/>
              <a:gd name="T71" fmla="*/ 129 h 287"/>
              <a:gd name="T72" fmla="*/ 238 w 350"/>
              <a:gd name="T73" fmla="*/ 124 h 287"/>
              <a:gd name="T74" fmla="*/ 222 w 350"/>
              <a:gd name="T75" fmla="*/ 118 h 287"/>
              <a:gd name="T76" fmla="*/ 236 w 350"/>
              <a:gd name="T77" fmla="*/ 97 h 287"/>
              <a:gd name="T78" fmla="*/ 212 w 350"/>
              <a:gd name="T79" fmla="*/ 85 h 287"/>
              <a:gd name="T80" fmla="*/ 206 w 350"/>
              <a:gd name="T81" fmla="*/ 92 h 287"/>
              <a:gd name="T82" fmla="*/ 210 w 350"/>
              <a:gd name="T83" fmla="*/ 94 h 287"/>
              <a:gd name="T84" fmla="*/ 217 w 350"/>
              <a:gd name="T85" fmla="*/ 93 h 287"/>
              <a:gd name="T86" fmla="*/ 223 w 350"/>
              <a:gd name="T8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287">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14:bounceEnd="55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14:bounceEnd="55000">
                                          <p:cBhvr additive="base">
                                            <p:cTn id="23"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14:bounceEnd="55000">
                                          <p:cBhvr additive="base">
                                            <p:cTn id="27" dur="1500" fill="hold"/>
                                            <p:tgtEl>
                                              <p:spTgt spid="78"/>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14:bounceEnd="55000">
                                          <p:cBhvr additive="base">
                                            <p:cTn id="31" dur="1500" fill="hold"/>
                                            <p:tgtEl>
                                              <p:spTgt spid="85"/>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14:bounceEnd="55000">
                                          <p:cBhvr additive="base">
                                            <p:cTn id="35" dur="1500" fill="hold"/>
                                            <p:tgtEl>
                                              <p:spTgt spid="92"/>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1+#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681679" y="226300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3" name="Freeform 6"/>
          <p:cNvSpPr/>
          <p:nvPr/>
        </p:nvSpPr>
        <p:spPr bwMode="auto">
          <a:xfrm>
            <a:off x="3124847"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4" name="Freeform 7"/>
          <p:cNvSpPr/>
          <p:nvPr/>
        </p:nvSpPr>
        <p:spPr bwMode="auto">
          <a:xfrm>
            <a:off x="2571949" y="421673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5" name="Freeform 8"/>
          <p:cNvSpPr/>
          <p:nvPr/>
        </p:nvSpPr>
        <p:spPr bwMode="auto">
          <a:xfrm>
            <a:off x="2015118"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6" name="Text Box 10"/>
          <p:cNvSpPr txBox="1">
            <a:spLocks noChangeArrowheads="1"/>
          </p:cNvSpPr>
          <p:nvPr/>
        </p:nvSpPr>
        <p:spPr bwMode="auto">
          <a:xfrm>
            <a:off x="3474042" y="5493354"/>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ext Box 10"/>
          <p:cNvSpPr txBox="1">
            <a:spLocks noChangeArrowheads="1"/>
          </p:cNvSpPr>
          <p:nvPr/>
        </p:nvSpPr>
        <p:spPr bwMode="auto">
          <a:xfrm>
            <a:off x="3474042" y="4518781"/>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Text Box 10"/>
          <p:cNvSpPr txBox="1">
            <a:spLocks noChangeArrowheads="1"/>
          </p:cNvSpPr>
          <p:nvPr/>
        </p:nvSpPr>
        <p:spPr bwMode="auto">
          <a:xfrm>
            <a:off x="3812456" y="3544205"/>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Text Box 10"/>
          <p:cNvSpPr txBox="1">
            <a:spLocks noChangeArrowheads="1"/>
          </p:cNvSpPr>
          <p:nvPr/>
        </p:nvSpPr>
        <p:spPr bwMode="auto">
          <a:xfrm>
            <a:off x="3972351" y="256733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smtClean="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肘形接點 23"/>
          <p:cNvSpPr>
            <a:spLocks noChangeShapeType="1"/>
          </p:cNvSpPr>
          <p:nvPr/>
        </p:nvSpPr>
        <p:spPr bwMode="auto">
          <a:xfrm rot="5400000" flipH="1" flipV="1">
            <a:off x="6723362" y="114204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 name="矩形 14"/>
          <p:cNvSpPr/>
          <p:nvPr/>
        </p:nvSpPr>
        <p:spPr>
          <a:xfrm>
            <a:off x="8405586" y="151398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8405586" y="1864178"/>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a:t>
            </a:r>
            <a:r>
              <a:rPr lang="zh-CN" altLang="en-US" sz="1400" dirty="0" smtClean="0">
                <a:solidFill>
                  <a:srgbClr val="202A36"/>
                </a:solidFill>
                <a:sym typeface="微软雅黑" panose="020B0503020204020204" pitchFamily="34" charset="-122"/>
              </a:rPr>
              <a:t>说明。</a:t>
            </a:r>
            <a:endParaRPr lang="zh-CN" altLang="en-US" sz="1400" dirty="0">
              <a:solidFill>
                <a:srgbClr val="202A36"/>
              </a:solidFill>
              <a:sym typeface="微软雅黑" panose="020B0503020204020204" pitchFamily="34" charset="-122"/>
            </a:endParaRPr>
          </a:p>
        </p:txBody>
      </p:sp>
      <p:sp>
        <p:nvSpPr>
          <p:cNvPr id="17" name="肘形接點 23"/>
          <p:cNvSpPr>
            <a:spLocks noChangeShapeType="1"/>
          </p:cNvSpPr>
          <p:nvPr/>
        </p:nvSpPr>
        <p:spPr bwMode="auto">
          <a:xfrm rot="5400000" flipH="1" flipV="1">
            <a:off x="7134572" y="259158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8" name="矩形 17"/>
          <p:cNvSpPr/>
          <p:nvPr/>
        </p:nvSpPr>
        <p:spPr>
          <a:xfrm>
            <a:off x="8405586" y="279952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8405586" y="3149719"/>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cxnSp>
        <p:nvCxnSpPr>
          <p:cNvPr id="20" name="直接连接符 19"/>
          <p:cNvCxnSpPr>
            <a:stCxn id="12" idx="6"/>
          </p:cNvCxnSpPr>
          <p:nvPr/>
        </p:nvCxnSpPr>
        <p:spPr>
          <a:xfrm flipV="1">
            <a:off x="7103561" y="4695626"/>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20"/>
          <p:cNvCxnSpPr/>
          <p:nvPr/>
        </p:nvCxnSpPr>
        <p:spPr>
          <a:xfrm flipV="1">
            <a:off x="7660540" y="5654172"/>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2" name="矩形 21"/>
          <p:cNvSpPr/>
          <p:nvPr/>
        </p:nvSpPr>
        <p:spPr>
          <a:xfrm>
            <a:off x="8405586" y="413960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405586" y="4489802"/>
            <a:ext cx="2983316" cy="6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smtClean="0">
                <a:solidFill>
                  <a:srgbClr val="202A36"/>
                </a:solidFill>
                <a:sym typeface="微软雅黑" panose="020B0503020204020204" pitchFamily="34" charset="-122"/>
              </a:rPr>
              <a:t>好客模板：</a:t>
            </a:r>
            <a:endParaRPr lang="zh-CN" altLang="en-US" sz="1400" dirty="0" smtClean="0">
              <a:solidFill>
                <a:srgbClr val="202A36"/>
              </a:solidFill>
              <a:sym typeface="微软雅黑" panose="020B0503020204020204" pitchFamily="34" charset="-122"/>
            </a:endParaRPr>
          </a:p>
          <a:p>
            <a:pPr>
              <a:lnSpc>
                <a:spcPct val="130000"/>
              </a:lnSpc>
              <a:spcBef>
                <a:spcPct val="0"/>
              </a:spcBef>
              <a:buNone/>
            </a:pPr>
            <a:r>
              <a:rPr lang="zh-CN" altLang="en-US" sz="1400" dirty="0" smtClean="0">
                <a:solidFill>
                  <a:srgbClr val="202A36"/>
                </a:solidFill>
                <a:sym typeface="微软雅黑" panose="020B0503020204020204" pitchFamily="34" charset="-122"/>
              </a:rPr>
              <a:t>www.haoke.com</a:t>
            </a:r>
            <a:endParaRPr lang="zh-CN" altLang="en-US" sz="1400" dirty="0" smtClean="0">
              <a:solidFill>
                <a:srgbClr val="202A36"/>
              </a:solidFill>
              <a:sym typeface="微软雅黑" panose="020B0503020204020204" pitchFamily="34" charset="-122"/>
            </a:endParaRPr>
          </a:p>
        </p:txBody>
      </p:sp>
      <p:sp>
        <p:nvSpPr>
          <p:cNvPr id="24" name="矩形 23"/>
          <p:cNvSpPr/>
          <p:nvPr/>
        </p:nvSpPr>
        <p:spPr>
          <a:xfrm>
            <a:off x="8405586" y="5479737"/>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405586" y="5829935"/>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sp>
        <p:nvSpPr>
          <p:cNvPr id="28" name="矩形 3"/>
          <p:cNvSpPr>
            <a:spLocks noChangeArrowheads="1"/>
          </p:cNvSpPr>
          <p:nvPr/>
        </p:nvSpPr>
        <p:spPr bwMode="auto">
          <a:xfrm>
            <a:off x="26343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实践难点</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3" name="文本框 32"/>
          <p:cNvSpPr txBox="1"/>
          <p:nvPr/>
        </p:nvSpPr>
        <p:spPr>
          <a:xfrm>
            <a:off x="4436490" y="1686822"/>
            <a:ext cx="938077"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olidFill>
                  <a:srgbClr val="202A36"/>
                </a:solidFill>
              </a:rPr>
              <a:t>难点</a:t>
            </a:r>
            <a:endParaRPr lang="zh-CN" altLang="en-US" dirty="0">
              <a:solidFill>
                <a:srgbClr val="202A3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9206"/>
          <a:stretch>
            <a:fillRect/>
          </a:stretch>
        </p:blipFill>
        <p:spPr>
          <a:xfrm>
            <a:off x="1708858" y="-312931"/>
            <a:ext cx="8974439" cy="5434800"/>
          </a:xfrm>
          <a:prstGeom prst="rect">
            <a:avLst/>
          </a:prstGeom>
        </p:spPr>
      </p:pic>
      <p:sp>
        <p:nvSpPr>
          <p:cNvPr id="6" name="矩形 5"/>
          <p:cNvSpPr/>
          <p:nvPr/>
        </p:nvSpPr>
        <p:spPr>
          <a:xfrm>
            <a:off x="1803092" y="4937203"/>
            <a:ext cx="1015021"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147476"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研究方法</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与思路</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728159"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与实践难点</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314308"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与应用</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7952388" y="4937203"/>
            <a:ext cx="1476687" cy="369332"/>
          </a:xfrm>
          <a:prstGeom prst="rect">
            <a:avLst/>
          </a:prstGeom>
        </p:spPr>
        <p:txBody>
          <a:bodyPr wrap="none">
            <a:spAutoFit/>
          </a:bodyPr>
          <a:lstStyle/>
          <a:p>
            <a:pPr algn="ctr">
              <a:spcAft>
                <a:spcPts val="0"/>
              </a:spcAft>
              <a:defRPr/>
            </a:pPr>
            <a:r>
              <a:rPr lang="en-US" altLang="zh-CN"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9475677" y="4937203"/>
            <a:ext cx="1476687"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kern="0" dirty="0">
                <a:solidFill>
                  <a:schemeClr val="bg1"/>
                </a:solidFill>
                <a:latin typeface="微软雅黑" panose="020B0503020204020204" pitchFamily="34" charset="-122"/>
                <a:ea typeface="微软雅黑" panose="020B0503020204020204" pitchFamily="34" charset="-122"/>
              </a:rPr>
              <a:t>目录 </a:t>
            </a:r>
            <a:r>
              <a:rPr lang="en-US" altLang="zh-CN" sz="2400" b="1" kern="0" dirty="0">
                <a:solidFill>
                  <a:schemeClr val="bg1"/>
                </a:solidFill>
                <a:latin typeface="微软雅黑" panose="020B0503020204020204" pitchFamily="34" charset="-122"/>
                <a:ea typeface="微软雅黑" panose="020B0503020204020204" pitchFamily="34" charset="-122"/>
              </a:rPr>
              <a:t>/ </a:t>
            </a:r>
            <a:r>
              <a:rPr lang="en-US" altLang="zh-CN" sz="2400" kern="0" dirty="0">
                <a:solidFill>
                  <a:schemeClr val="bg1"/>
                </a:solidFill>
                <a:latin typeface="微软雅黑" panose="020B0503020204020204" pitchFamily="34" charset="-122"/>
                <a:ea typeface="微软雅黑" panose="020B0503020204020204" pitchFamily="34" charset="-122"/>
              </a:rPr>
              <a:t>CONTENTS</a:t>
            </a:r>
            <a:endParaRPr lang="en-US" altLang="ko-KR" sz="2400" kern="0"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2034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86" name="矩形 47"/>
          <p:cNvSpPr>
            <a:spLocks noChangeArrowheads="1"/>
          </p:cNvSpPr>
          <p:nvPr/>
        </p:nvSpPr>
        <p:spPr bwMode="auto">
          <a:xfrm>
            <a:off x="2257279" y="573396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1" name="TextBox 133"/>
          <p:cNvSpPr txBox="1"/>
          <p:nvPr/>
        </p:nvSpPr>
        <p:spPr>
          <a:xfrm>
            <a:off x="602010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2" name="TextBox 134"/>
          <p:cNvSpPr txBox="1"/>
          <p:nvPr/>
        </p:nvSpPr>
        <p:spPr>
          <a:xfrm>
            <a:off x="5566500"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3" name="TextBox 135"/>
          <p:cNvSpPr txBox="1"/>
          <p:nvPr/>
        </p:nvSpPr>
        <p:spPr>
          <a:xfrm>
            <a:off x="511289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4" name="TextBox 136"/>
          <p:cNvSpPr txBox="1"/>
          <p:nvPr/>
        </p:nvSpPr>
        <p:spPr>
          <a:xfrm>
            <a:off x="465928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5" name="TextBox 137"/>
          <p:cNvSpPr txBox="1"/>
          <p:nvPr/>
        </p:nvSpPr>
        <p:spPr>
          <a:xfrm>
            <a:off x="420568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6" name="TextBox 138"/>
          <p:cNvSpPr txBox="1"/>
          <p:nvPr/>
        </p:nvSpPr>
        <p:spPr>
          <a:xfrm>
            <a:off x="375207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7" name="TextBox 139"/>
          <p:cNvSpPr txBox="1"/>
          <p:nvPr/>
        </p:nvSpPr>
        <p:spPr>
          <a:xfrm>
            <a:off x="3298472"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8" name="TextBox 140"/>
          <p:cNvSpPr txBox="1"/>
          <p:nvPr/>
        </p:nvSpPr>
        <p:spPr>
          <a:xfrm>
            <a:off x="284486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9" name="TextBox 141"/>
          <p:cNvSpPr txBox="1"/>
          <p:nvPr/>
        </p:nvSpPr>
        <p:spPr>
          <a:xfrm>
            <a:off x="2348849" y="1654633"/>
            <a:ext cx="43954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0" name="TextBox 142"/>
          <p:cNvSpPr txBox="1"/>
          <p:nvPr/>
        </p:nvSpPr>
        <p:spPr>
          <a:xfrm>
            <a:off x="70004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1" name="TextBox 143"/>
          <p:cNvSpPr txBox="1"/>
          <p:nvPr/>
        </p:nvSpPr>
        <p:spPr>
          <a:xfrm>
            <a:off x="745208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2" name="TextBox 144"/>
          <p:cNvSpPr txBox="1"/>
          <p:nvPr/>
        </p:nvSpPr>
        <p:spPr>
          <a:xfrm>
            <a:off x="79056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3" name="TextBox 145"/>
          <p:cNvSpPr txBox="1"/>
          <p:nvPr/>
        </p:nvSpPr>
        <p:spPr>
          <a:xfrm>
            <a:off x="8359297"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4" name="TextBox 146"/>
          <p:cNvSpPr txBox="1"/>
          <p:nvPr/>
        </p:nvSpPr>
        <p:spPr>
          <a:xfrm>
            <a:off x="881290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5" name="TextBox 147"/>
          <p:cNvSpPr txBox="1"/>
          <p:nvPr/>
        </p:nvSpPr>
        <p:spPr>
          <a:xfrm>
            <a:off x="926650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6" name="TextBox 148"/>
          <p:cNvSpPr txBox="1"/>
          <p:nvPr/>
        </p:nvSpPr>
        <p:spPr>
          <a:xfrm>
            <a:off x="97201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7" name="TextBox 149"/>
          <p:cNvSpPr txBox="1"/>
          <p:nvPr/>
        </p:nvSpPr>
        <p:spPr>
          <a:xfrm>
            <a:off x="1017371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8" name="TextBox 150"/>
          <p:cNvSpPr txBox="1"/>
          <p:nvPr/>
        </p:nvSpPr>
        <p:spPr>
          <a:xfrm>
            <a:off x="1062732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9" name="TextBox 151"/>
          <p:cNvSpPr txBox="1"/>
          <p:nvPr/>
        </p:nvSpPr>
        <p:spPr>
          <a:xfrm>
            <a:off x="11038522" y="1654633"/>
            <a:ext cx="439544" cy="266868"/>
          </a:xfrm>
          <a:prstGeom prst="rect">
            <a:avLst/>
          </a:prstGeom>
          <a:noFill/>
        </p:spPr>
        <p:txBody>
          <a:bodyPr wrap="none" rtlCol="0">
            <a:spAutoFit/>
          </a:bodyPr>
          <a:lstStyle/>
          <a:p>
            <a:r>
              <a:rPr lang="en-US" altLang="zh-CN" sz="1135" dirty="0">
                <a:solidFill>
                  <a:srgbClr val="202A36"/>
                </a:solidFill>
                <a:latin typeface="微软雅黑" panose="020B0503020204020204" pitchFamily="34" charset="-122"/>
                <a:ea typeface="微软雅黑" panose="020B0503020204020204" pitchFamily="34" charset="-122"/>
              </a:rPr>
              <a:t>100</a:t>
            </a:r>
            <a:endParaRPr lang="zh-CN" altLang="en-US" sz="1135" dirty="0">
              <a:solidFill>
                <a:srgbClr val="202A36"/>
              </a:solidFill>
              <a:latin typeface="微软雅黑" panose="020B0503020204020204" pitchFamily="34" charset="-122"/>
              <a:ea typeface="微软雅黑" panose="020B0503020204020204" pitchFamily="34" charset="-122"/>
            </a:endParaRP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7" name="TextBox 159"/>
          <p:cNvSpPr txBox="1"/>
          <p:nvPr/>
        </p:nvSpPr>
        <p:spPr>
          <a:xfrm>
            <a:off x="3041582"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endParaRPr lang="zh-CN" altLang="en-US" sz="1325" dirty="0">
              <a:solidFill>
                <a:srgbClr val="202A36"/>
              </a:solidFill>
              <a:latin typeface="微软雅黑" panose="020B0503020204020204" pitchFamily="34" charset="-122"/>
              <a:ea typeface="微软雅黑" panose="020B0503020204020204" pitchFamily="34" charset="-122"/>
            </a:endParaRPr>
          </a:p>
        </p:txBody>
      </p:sp>
      <p:sp>
        <p:nvSpPr>
          <p:cNvPr id="218" name="TextBox 160"/>
          <p:cNvSpPr txBox="1"/>
          <p:nvPr/>
        </p:nvSpPr>
        <p:spPr>
          <a:xfrm>
            <a:off x="4175226"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19" name="TextBox 161"/>
          <p:cNvSpPr txBox="1"/>
          <p:nvPr/>
        </p:nvSpPr>
        <p:spPr>
          <a:xfrm>
            <a:off x="3499002" y="3273574"/>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endParaRPr lang="zh-CN" altLang="en-US" sz="1325" dirty="0">
              <a:solidFill>
                <a:srgbClr val="202A36"/>
              </a:solidFill>
              <a:latin typeface="微软雅黑" panose="020B0503020204020204" pitchFamily="34" charset="-122"/>
              <a:ea typeface="微软雅黑" panose="020B0503020204020204" pitchFamily="34" charset="-122"/>
            </a:endParaRP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5" dirty="0">
                <a:solidFill>
                  <a:schemeClr val="bg1"/>
                </a:solidFill>
                <a:latin typeface="微软雅黑" panose="020B0503020204020204" pitchFamily="34" charset="-122"/>
                <a:ea typeface="微软雅黑" panose="020B0503020204020204" pitchFamily="34" charset="-122"/>
              </a:rPr>
              <a:t>文字</a:t>
            </a:r>
            <a:endParaRPr lang="zh-CN" altLang="en-US" sz="1325" dirty="0">
              <a:solidFill>
                <a:schemeClr val="bg1"/>
              </a:solidFill>
              <a:latin typeface="微软雅黑" panose="020B0503020204020204" pitchFamily="34" charset="-122"/>
              <a:ea typeface="微软雅黑" panose="020B0503020204020204" pitchFamily="34" charset="-122"/>
            </a:endParaRPr>
          </a:p>
        </p:txBody>
      </p:sp>
      <p:sp>
        <p:nvSpPr>
          <p:cNvPr id="221" name="TextBox 163"/>
          <p:cNvSpPr txBox="1"/>
          <p:nvPr/>
        </p:nvSpPr>
        <p:spPr>
          <a:xfrm>
            <a:off x="2759830"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22" name="TextBox 164"/>
          <p:cNvSpPr txBox="1"/>
          <p:nvPr/>
        </p:nvSpPr>
        <p:spPr>
          <a:xfrm>
            <a:off x="3752080"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23" name="TextBox 165"/>
          <p:cNvSpPr txBox="1"/>
          <p:nvPr/>
        </p:nvSpPr>
        <p:spPr>
          <a:xfrm>
            <a:off x="4651672"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1" name="TextBox 173"/>
          <p:cNvSpPr txBox="1"/>
          <p:nvPr/>
        </p:nvSpPr>
        <p:spPr>
          <a:xfrm>
            <a:off x="8783185"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endParaRPr lang="zh-CN" altLang="en-US" sz="1325" dirty="0">
              <a:solidFill>
                <a:srgbClr val="202A36"/>
              </a:solidFill>
              <a:latin typeface="微软雅黑" panose="020B0503020204020204" pitchFamily="34" charset="-122"/>
              <a:ea typeface="微软雅黑" panose="020B0503020204020204" pitchFamily="34" charset="-122"/>
            </a:endParaRPr>
          </a:p>
        </p:txBody>
      </p:sp>
      <p:sp>
        <p:nvSpPr>
          <p:cNvPr id="232" name="TextBox 174"/>
          <p:cNvSpPr txBox="1"/>
          <p:nvPr/>
        </p:nvSpPr>
        <p:spPr>
          <a:xfrm>
            <a:off x="10136634"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3" name="TextBox 175"/>
          <p:cNvSpPr txBox="1"/>
          <p:nvPr/>
        </p:nvSpPr>
        <p:spPr>
          <a:xfrm>
            <a:off x="9047980" y="3273574"/>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4" name="TextBox 176"/>
          <p:cNvSpPr txBox="1"/>
          <p:nvPr/>
        </p:nvSpPr>
        <p:spPr>
          <a:xfrm>
            <a:off x="11038525" y="375133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5" name="TextBox 177"/>
          <p:cNvSpPr txBox="1"/>
          <p:nvPr/>
        </p:nvSpPr>
        <p:spPr>
          <a:xfrm>
            <a:off x="10088898"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6" name="TextBox 178"/>
          <p:cNvSpPr txBox="1"/>
          <p:nvPr/>
        </p:nvSpPr>
        <p:spPr>
          <a:xfrm>
            <a:off x="10474176"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7" name="TextBox 179"/>
          <p:cNvSpPr txBox="1"/>
          <p:nvPr/>
        </p:nvSpPr>
        <p:spPr>
          <a:xfrm>
            <a:off x="9640717"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8" name="TextBox 180"/>
          <p:cNvSpPr txBox="1"/>
          <p:nvPr/>
        </p:nvSpPr>
        <p:spPr>
          <a:xfrm>
            <a:off x="6735339" y="2258435"/>
            <a:ext cx="354584"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A</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39" name="TextBox 181"/>
          <p:cNvSpPr txBox="1"/>
          <p:nvPr/>
        </p:nvSpPr>
        <p:spPr>
          <a:xfrm>
            <a:off x="6735339" y="2744081"/>
            <a:ext cx="33695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B</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0" name="TextBox 182"/>
          <p:cNvSpPr txBox="1"/>
          <p:nvPr/>
        </p:nvSpPr>
        <p:spPr>
          <a:xfrm>
            <a:off x="6735339" y="3229726"/>
            <a:ext cx="346570"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C</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1" name="TextBox 183"/>
          <p:cNvSpPr txBox="1"/>
          <p:nvPr/>
        </p:nvSpPr>
        <p:spPr>
          <a:xfrm>
            <a:off x="6735339" y="3715372"/>
            <a:ext cx="36901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D</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2" name="TextBox 184"/>
          <p:cNvSpPr txBox="1"/>
          <p:nvPr/>
        </p:nvSpPr>
        <p:spPr>
          <a:xfrm>
            <a:off x="6735339" y="4201017"/>
            <a:ext cx="31771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E</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3" name="TextBox 185"/>
          <p:cNvSpPr txBox="1"/>
          <p:nvPr/>
        </p:nvSpPr>
        <p:spPr>
          <a:xfrm>
            <a:off x="6735339" y="4686663"/>
            <a:ext cx="31290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F</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4" name="TextBox 186"/>
          <p:cNvSpPr txBox="1"/>
          <p:nvPr/>
        </p:nvSpPr>
        <p:spPr>
          <a:xfrm>
            <a:off x="6735339" y="5172310"/>
            <a:ext cx="36420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G</a:t>
            </a:r>
            <a:endParaRPr lang="zh-CN" altLang="en-US" sz="189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16448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164483" y="2905111"/>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502784"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3841085"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180809" y="1781437"/>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502784" y="2566451"/>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3841085" y="2216452"/>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180809" y="1986901"/>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227028"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565171"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904738"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244304"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227028" y="3161586"/>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565171" y="2573534"/>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904738" y="1986901"/>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244304" y="2780416"/>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7289573"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629931"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968865"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8307799"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8307799" y="1979814"/>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968865" y="2243377"/>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629931" y="2573534"/>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7289573" y="2916447"/>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9353542" y="1781437"/>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693267"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10032992"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1037129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10371293" y="1995402"/>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10032992" y="2118681"/>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693267" y="3056728"/>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9353542" y="2414830"/>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460970"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621081" y="382860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521032" y="3672698"/>
            <a:ext cx="675073"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588098"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660013"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784710" y="389639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64652" y="384174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837171" y="384794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2855473"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00" dirty="0">
                <a:solidFill>
                  <a:srgbClr val="202A36"/>
                </a:solidFill>
              </a:rPr>
              <a:t>您的内容打在这里，或者通过复制您的文本后。您的内容打在这里，或者通过复制您的文本后。</a:t>
            </a:r>
            <a:endParaRPr lang="zh-CN" altLang="en-US" sz="1000" dirty="0">
              <a:solidFill>
                <a:srgbClr val="202A36"/>
              </a:solidFill>
            </a:endParaRPr>
          </a:p>
        </p:txBody>
      </p:sp>
      <p:sp>
        <p:nvSpPr>
          <p:cNvPr id="98" name="TextBox 97"/>
          <p:cNvSpPr txBox="1"/>
          <p:nvPr/>
        </p:nvSpPr>
        <p:spPr>
          <a:xfrm>
            <a:off x="3192076" y="4439235"/>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99" name="TextBox 98"/>
          <p:cNvSpPr txBox="1"/>
          <p:nvPr/>
        </p:nvSpPr>
        <p:spPr>
          <a:xfrm>
            <a:off x="4935485"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endParaRPr lang="zh-CN" altLang="en-US" sz="1000" dirty="0">
              <a:solidFill>
                <a:srgbClr val="202A36"/>
              </a:solidFill>
            </a:endParaRPr>
          </a:p>
        </p:txBody>
      </p:sp>
      <p:sp>
        <p:nvSpPr>
          <p:cNvPr id="100" name="TextBox 99"/>
          <p:cNvSpPr txBox="1"/>
          <p:nvPr/>
        </p:nvSpPr>
        <p:spPr>
          <a:xfrm>
            <a:off x="5272088"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101" name="TextBox 100"/>
          <p:cNvSpPr txBox="1"/>
          <p:nvPr/>
        </p:nvSpPr>
        <p:spPr>
          <a:xfrm>
            <a:off x="7015497"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endParaRPr lang="zh-CN" altLang="en-US" sz="1000" dirty="0">
              <a:solidFill>
                <a:srgbClr val="202A36"/>
              </a:solidFill>
            </a:endParaRPr>
          </a:p>
        </p:txBody>
      </p:sp>
      <p:sp>
        <p:nvSpPr>
          <p:cNvPr id="102" name="TextBox 101"/>
          <p:cNvSpPr txBox="1"/>
          <p:nvPr/>
        </p:nvSpPr>
        <p:spPr>
          <a:xfrm>
            <a:off x="7352100"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103" name="TextBox 102"/>
          <p:cNvSpPr txBox="1"/>
          <p:nvPr/>
        </p:nvSpPr>
        <p:spPr>
          <a:xfrm>
            <a:off x="9063424" y="4781174"/>
            <a:ext cx="1883794" cy="821349"/>
          </a:xfrm>
          <a:prstGeom prst="rect">
            <a:avLst/>
          </a:prstGeom>
          <a:noFill/>
        </p:spPr>
        <p:txBody>
          <a:bodyPr wrap="square" lIns="81887" tIns="40943" rIns="81887" bIns="40943" rtlCol="0">
            <a:spAutoFit/>
          </a:bodyPr>
          <a:lstStyle/>
          <a:p>
            <a:pPr>
              <a:lnSpc>
                <a:spcPct val="120000"/>
              </a:lnSpc>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000" dirty="0">
              <a:solidFill>
                <a:srgbClr val="202A36"/>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9400027"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50" name="矩形 3"/>
          <p:cNvSpPr>
            <a:spLocks noChangeArrowheads="1"/>
          </p:cNvSpPr>
          <p:nvPr/>
        </p:nvSpPr>
        <p:spPr bwMode="auto">
          <a:xfrm>
            <a:off x="271441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a:t>
            </a:r>
            <a:r>
              <a:rPr lang="zh-CN" altLang="en-US" sz="2935" b="1" dirty="0" smtClean="0">
                <a:solidFill>
                  <a:srgbClr val="202A36"/>
                </a:solidFill>
                <a:latin typeface="Arial" panose="020B0604020202020204" pitchFamily="34" charset="0"/>
                <a:cs typeface="Arial" panose="020B0604020202020204" pitchFamily="34" charset="0"/>
              </a:rPr>
              <a:t>分析：案例一</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2"/>
          <p:cNvSpPr txBox="1"/>
          <p:nvPr/>
        </p:nvSpPr>
        <p:spPr>
          <a:xfrm>
            <a:off x="5843700" y="4322524"/>
            <a:ext cx="5612426" cy="1131024"/>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作为本土成长起来的智能装备企业，立足于本土，服务于本土，将以工业机器人为主导，兼顾其它机器人发展，为全面提升长沙工业的综合竞争力贡献一份力量，推动我省工业机器人的应用和产业化。</a:t>
            </a:r>
            <a:endParaRPr lang="zh-CN" altLang="en-US" sz="900" dirty="0">
              <a:solidFill>
                <a:srgbClr val="202A36"/>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经过近五年的发展</a:t>
            </a:r>
            <a:r>
              <a:rPr lang="zh-CN" altLang="en-US" sz="900" dirty="0" smtClean="0">
                <a:solidFill>
                  <a:srgbClr val="202A36"/>
                </a:solidFill>
                <a:latin typeface="微软雅黑" panose="020B0503020204020204" pitchFamily="34" charset="-122"/>
                <a:ea typeface="微软雅黑" panose="020B0503020204020204" pitchFamily="34" charset="-122"/>
              </a:rPr>
              <a:t>，</a:t>
            </a:r>
            <a:r>
              <a:rPr lang="en-US" altLang="zh-CN" sz="900" dirty="0" smtClean="0">
                <a:solidFill>
                  <a:srgbClr val="202A36"/>
                </a:solidFill>
                <a:latin typeface="微软雅黑" panose="020B0503020204020204" pitchFamily="34" charset="-122"/>
                <a:ea typeface="微软雅黑" panose="020B0503020204020204" pitchFamily="34" charset="-122"/>
              </a:rPr>
              <a:t>XX</a:t>
            </a:r>
            <a:r>
              <a:rPr lang="zh-CN" altLang="en-US" sz="900" dirty="0" smtClean="0">
                <a:solidFill>
                  <a:srgbClr val="202A36"/>
                </a:solidFill>
                <a:latin typeface="微软雅黑" panose="020B0503020204020204" pitchFamily="34" charset="-122"/>
                <a:ea typeface="微软雅黑" panose="020B0503020204020204" pitchFamily="34" charset="-122"/>
              </a:rPr>
              <a:t>机器人</a:t>
            </a:r>
            <a:r>
              <a:rPr lang="zh-CN" altLang="en-US" sz="900" dirty="0">
                <a:solidFill>
                  <a:srgbClr val="202A36"/>
                </a:solidFill>
                <a:latin typeface="微软雅黑" panose="020B0503020204020204" pitchFamily="34" charset="-122"/>
                <a:ea typeface="微软雅黑" panose="020B0503020204020204" pitchFamily="34" charset="-122"/>
              </a:rPr>
              <a:t>公司已培养出一批业务娴熟、技术精湛的技术骨干和响应迅速、经验丰富的集成精英。机器人产业已经迎来了战略性的发展契机，将成为新兴产业发展的主导产业，同时为其他支柱产业的转型提供强大支撑。</a:t>
            </a:r>
            <a:endParaRPr lang="zh-CN" altLang="en-US" sz="900" dirty="0">
              <a:solidFill>
                <a:srgbClr val="202A36"/>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116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a:t>
            </a:r>
            <a:r>
              <a:rPr lang="zh-CN" altLang="en-US" sz="2935" b="1" dirty="0" smtClean="0">
                <a:solidFill>
                  <a:srgbClr val="202A36"/>
                </a:solidFill>
                <a:latin typeface="Arial" panose="020B0604020202020204" pitchFamily="34" charset="0"/>
                <a:cs typeface="Arial" panose="020B0604020202020204" pitchFamily="34" charset="0"/>
              </a:rPr>
              <a:t>分析：案例二</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1" name="Rounded Rectangle 7"/>
          <p:cNvSpPr/>
          <p:nvPr/>
        </p:nvSpPr>
        <p:spPr>
          <a:xfrm>
            <a:off x="2714414" y="4101403"/>
            <a:ext cx="1524000" cy="1514018"/>
          </a:xfrm>
          <a:prstGeom prst="roundRect">
            <a:avLst>
              <a:gd name="adj" fmla="val 5429"/>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p:cNvSpPr/>
          <p:nvPr/>
        </p:nvSpPr>
        <p:spPr>
          <a:xfrm>
            <a:off x="2714414" y="2517227"/>
            <a:ext cx="3048000" cy="1514018"/>
          </a:xfrm>
          <a:prstGeom prst="roundRect">
            <a:avLst>
              <a:gd name="adj" fmla="val 5429"/>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4322254" y="4101403"/>
            <a:ext cx="1440160" cy="1514018"/>
          </a:xfrm>
          <a:prstGeom prst="roundRect">
            <a:avLst>
              <a:gd name="adj" fmla="val 5429"/>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8306358" y="2517227"/>
            <a:ext cx="1428328" cy="1514018"/>
          </a:xfrm>
          <a:prstGeom prst="roundRect">
            <a:avLst>
              <a:gd name="adj" fmla="val 5429"/>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sp>
        <p:nvSpPr>
          <p:cNvPr id="15" name="Rounded Rectangle 15"/>
          <p:cNvSpPr/>
          <p:nvPr/>
        </p:nvSpPr>
        <p:spPr>
          <a:xfrm>
            <a:off x="9830358" y="2517227"/>
            <a:ext cx="1524000" cy="1514018"/>
          </a:xfrm>
          <a:prstGeom prst="roundRect">
            <a:avLst>
              <a:gd name="adj" fmla="val 5429"/>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p:cNvSpPr/>
          <p:nvPr/>
        </p:nvSpPr>
        <p:spPr>
          <a:xfrm>
            <a:off x="8306358" y="4099553"/>
            <a:ext cx="3048000" cy="1514018"/>
          </a:xfrm>
          <a:prstGeom prst="roundRect">
            <a:avLst>
              <a:gd name="adj" fmla="val 5429"/>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p:cNvSpPr/>
          <p:nvPr/>
        </p:nvSpPr>
        <p:spPr>
          <a:xfrm>
            <a:off x="5846254" y="2517227"/>
            <a:ext cx="2376264" cy="3098194"/>
          </a:xfrm>
          <a:prstGeom prst="roundRect">
            <a:avLst>
              <a:gd name="adj" fmla="val 2409"/>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14414" y="1695971"/>
            <a:ext cx="7848600" cy="524118"/>
          </a:xfrm>
          <a:prstGeom prst="rect">
            <a:avLst/>
          </a:prstGeom>
          <a:noFill/>
          <a:ln w="9525">
            <a:noFill/>
            <a:miter lim="800000"/>
          </a:ln>
        </p:spPr>
        <p:txBody>
          <a:bodyPr wrap="square" lIns="45720" tIns="22860" rIns="45720" bIns="22860" anchor="ctr">
            <a:spAutoFit/>
          </a:bodyPr>
          <a:lstStyle/>
          <a:p>
            <a:pPr>
              <a:lnSpc>
                <a:spcPct val="150000"/>
              </a:lnSpc>
            </a:pPr>
            <a:r>
              <a:rPr lang="zh-CN" altLang="en-US" sz="1100" dirty="0" smtClean="0">
                <a:solidFill>
                  <a:srgbClr val="202A36"/>
                </a:solidFill>
                <a:latin typeface="微软雅黑" panose="020B0503020204020204" pitchFamily="34" charset="-122"/>
                <a:ea typeface="微软雅黑" panose="020B0503020204020204" pitchFamily="34" charset="-122"/>
              </a:rPr>
              <a:t>经过</a:t>
            </a:r>
            <a:r>
              <a:rPr lang="zh-CN" altLang="en-US" sz="1100" dirty="0">
                <a:solidFill>
                  <a:srgbClr val="202A36"/>
                </a:solidFill>
                <a:latin typeface="微软雅黑" panose="020B0503020204020204" pitchFamily="34" charset="-122"/>
                <a:ea typeface="微软雅黑" panose="020B0503020204020204" pitchFamily="34" charset="-122"/>
              </a:rPr>
              <a:t>近五年的发展，</a:t>
            </a:r>
            <a:r>
              <a:rPr lang="en-US" altLang="zh-CN" sz="1100" dirty="0">
                <a:solidFill>
                  <a:srgbClr val="202A36"/>
                </a:solidFill>
                <a:latin typeface="微软雅黑" panose="020B0503020204020204" pitchFamily="34" charset="-122"/>
                <a:ea typeface="微软雅黑" panose="020B0503020204020204" pitchFamily="34" charset="-122"/>
              </a:rPr>
              <a:t>XX</a:t>
            </a:r>
            <a:r>
              <a:rPr lang="zh-CN" altLang="en-US" sz="1100" dirty="0">
                <a:solidFill>
                  <a:srgbClr val="202A36"/>
                </a:solidFill>
                <a:latin typeface="微软雅黑" panose="020B0503020204020204" pitchFamily="34" charset="-122"/>
                <a:ea typeface="微软雅黑" panose="020B0503020204020204" pitchFamily="34" charset="-122"/>
              </a:rPr>
              <a:t>机器人公司已培养出一批业务娴熟、技术精湛的技术骨干和响应迅速、经验丰富的集成精英。机器人产业已经迎来了战略性的发展契机，将成为新兴产业发展的主导产业，同时为其他支柱产业的转型提供强大支撑。</a:t>
            </a:r>
            <a:endParaRPr lang="zh-CN" altLang="en-US" sz="1100" dirty="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ppt_x"/>
                                          </p:val>
                                        </p:tav>
                                        <p:tav tm="100000">
                                          <p:val>
                                            <p:strVal val="#ppt_x"/>
                                          </p:val>
                                        </p:tav>
                                      </p:tavLst>
                                    </p:anim>
                                    <p:anim calcmode="lin" valueType="num">
                                      <p:cBhvr additive="base">
                                        <p:cTn id="27" dur="25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第四章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研究目标</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研究成果</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6" name="矩形 35"/>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应用前景</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868507" y="4725797"/>
            <a:ext cx="449353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Freeform 7"/>
          <p:cNvSpPr>
            <a:spLocks noEditPoints="1"/>
          </p:cNvSpPr>
          <p:nvPr/>
        </p:nvSpPr>
        <p:spPr bwMode="auto">
          <a:xfrm>
            <a:off x="2393567" y="2381187"/>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0"/>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1"/>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2"/>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3"/>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4"/>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5"/>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6"/>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7"/>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8"/>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9"/>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1" grpId="0" animBg="1"/>
      <p:bldP spid="37"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研究目标</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sp>
        <p:nvSpPr>
          <p:cNvPr id="42" name="TextBox 51"/>
          <p:cNvSpPr txBox="1"/>
          <p:nvPr/>
        </p:nvSpPr>
        <p:spPr>
          <a:xfrm>
            <a:off x="2373825" y="3223391"/>
            <a:ext cx="1090039"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2"/>
          <p:cNvSpPr/>
          <p:nvPr/>
        </p:nvSpPr>
        <p:spPr>
          <a:xfrm>
            <a:off x="3800992" y="163002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53"/>
          <p:cNvSpPr txBox="1"/>
          <p:nvPr/>
        </p:nvSpPr>
        <p:spPr>
          <a:xfrm>
            <a:off x="2717683" y="4689116"/>
            <a:ext cx="1734754" cy="843693"/>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5" name="矩形 44"/>
          <p:cNvSpPr/>
          <p:nvPr/>
        </p:nvSpPr>
        <p:spPr>
          <a:xfrm>
            <a:off x="5174455" y="576667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6" name="TextBox 55"/>
          <p:cNvSpPr txBox="1"/>
          <p:nvPr/>
        </p:nvSpPr>
        <p:spPr>
          <a:xfrm>
            <a:off x="8785825" y="2308862"/>
            <a:ext cx="1752017" cy="846001"/>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7" name="矩形 46"/>
          <p:cNvSpPr/>
          <p:nvPr/>
        </p:nvSpPr>
        <p:spPr>
          <a:xfrm>
            <a:off x="6730622" y="2290162"/>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8" name="TextBox 57"/>
          <p:cNvSpPr txBox="1"/>
          <p:nvPr/>
        </p:nvSpPr>
        <p:spPr>
          <a:xfrm>
            <a:off x="9997580" y="4506776"/>
            <a:ext cx="1427050"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8"/>
          <p:cNvSpPr/>
          <p:nvPr/>
        </p:nvSpPr>
        <p:spPr>
          <a:xfrm>
            <a:off x="8232477" y="513427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cxnSp>
        <p:nvCxnSpPr>
          <p:cNvPr id="50" name="肘形连接符 49"/>
          <p:cNvCxnSpPr/>
          <p:nvPr/>
        </p:nvCxnSpPr>
        <p:spPr>
          <a:xfrm rot="10800000" flipV="1">
            <a:off x="2483723" y="333615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name="adj1" fmla="val 29965"/>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6"/>
            <a:ext cx="1855432" cy="527873"/>
          </a:xfrm>
          <a:prstGeom prst="bentConnector3">
            <a:avLst>
              <a:gd name="adj1" fmla="val 6556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0" y="2284830"/>
            <a:ext cx="2146669" cy="815751"/>
          </a:xfrm>
          <a:prstGeom prst="bentConnector3">
            <a:avLst>
              <a:gd name="adj1" fmla="val 7466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研究目标</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 name="Freeform 7"/>
          <p:cNvSpPr/>
          <p:nvPr/>
        </p:nvSpPr>
        <p:spPr>
          <a:xfrm>
            <a:off x="2717683" y="3149362"/>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28575" cmpd="sng">
            <a:solidFill>
              <a:srgbClr val="202A36"/>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4" name="组合 3"/>
          <p:cNvGrpSpPr/>
          <p:nvPr/>
        </p:nvGrpSpPr>
        <p:grpSpPr>
          <a:xfrm>
            <a:off x="8772119" y="3568748"/>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dirty="0">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sp>
        <p:nvSpPr>
          <p:cNvPr id="27" name="TextBox 26"/>
          <p:cNvSpPr txBox="1"/>
          <p:nvPr/>
        </p:nvSpPr>
        <p:spPr>
          <a:xfrm>
            <a:off x="2948267" y="3828627"/>
            <a:ext cx="1915874" cy="548005"/>
          </a:xfrm>
          <a:prstGeom prst="rect">
            <a:avLst/>
          </a:prstGeom>
          <a:noFill/>
        </p:spPr>
        <p:txBody>
          <a:bodyPr wrap="square" lIns="68598" tIns="34299" rIns="68598" bIns="34299" rtlCol="0">
            <a:spAutoFit/>
          </a:bodyPr>
          <a:lstStyle/>
          <a:p>
            <a:pPr lvl="0">
              <a:lnSpc>
                <a:spcPct val="130000"/>
              </a:lnSpc>
              <a:defRPr/>
            </a:pPr>
            <a:r>
              <a:rPr lang="zh-CN" altLang="en-US" sz="1200" kern="0" dirty="0" smtClean="0">
                <a:solidFill>
                  <a:srgbClr val="202A36"/>
                </a:solidFill>
                <a:latin typeface="+mj-ea"/>
                <a:ea typeface="+mj-ea"/>
              </a:rPr>
              <a:t>好客模板：</a:t>
            </a:r>
            <a:endParaRPr lang="zh-CN" altLang="en-US" sz="1200" kern="0" dirty="0" smtClean="0">
              <a:solidFill>
                <a:srgbClr val="202A36"/>
              </a:solidFill>
              <a:latin typeface="+mj-ea"/>
              <a:ea typeface="+mj-ea"/>
            </a:endParaRPr>
          </a:p>
          <a:p>
            <a:pPr lvl="0">
              <a:lnSpc>
                <a:spcPct val="130000"/>
              </a:lnSpc>
              <a:defRPr/>
            </a:pPr>
            <a:r>
              <a:rPr lang="zh-CN" altLang="en-US" sz="1200" kern="0" dirty="0" smtClean="0">
                <a:solidFill>
                  <a:srgbClr val="202A36"/>
                </a:solidFill>
                <a:latin typeface="+mj-ea"/>
                <a:ea typeface="+mj-ea"/>
              </a:rPr>
              <a:t>www.haoke.com</a:t>
            </a:r>
            <a:endParaRPr lang="zh-CN" altLang="en-US" sz="1200" kern="0" dirty="0" smtClean="0">
              <a:solidFill>
                <a:srgbClr val="202A36"/>
              </a:solidFill>
              <a:latin typeface="+mj-ea"/>
              <a:ea typeface="+mj-ea"/>
            </a:endParaRPr>
          </a:p>
        </p:txBody>
      </p:sp>
      <p:sp>
        <p:nvSpPr>
          <p:cNvPr id="28" name="TextBox 27"/>
          <p:cNvSpPr txBox="1"/>
          <p:nvPr/>
        </p:nvSpPr>
        <p:spPr>
          <a:xfrm>
            <a:off x="4978108" y="1832846"/>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29" name="TextBox 28"/>
          <p:cNvSpPr txBox="1"/>
          <p:nvPr/>
        </p:nvSpPr>
        <p:spPr>
          <a:xfrm>
            <a:off x="6835201" y="4810584"/>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0" name="TextBox 29"/>
          <p:cNvSpPr txBox="1"/>
          <p:nvPr/>
        </p:nvSpPr>
        <p:spPr>
          <a:xfrm>
            <a:off x="9590704" y="4041209"/>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8" name="矩形 37"/>
          <p:cNvSpPr/>
          <p:nvPr/>
        </p:nvSpPr>
        <p:spPr>
          <a:xfrm>
            <a:off x="9826611" y="2902673"/>
            <a:ext cx="1089477" cy="401659"/>
          </a:xfrm>
          <a:prstGeom prst="rect">
            <a:avLst/>
          </a:prstGeom>
        </p:spPr>
        <p:txBody>
          <a:bodyPr wrap="square" lIns="68589" tIns="34295" rIns="68589" bIns="34295">
            <a:spAutoFit/>
          </a:bodyPr>
          <a:lstStyle/>
          <a:p>
            <a:pPr>
              <a:lnSpc>
                <a:spcPct val="120000"/>
              </a:lnSpc>
            </a:pPr>
            <a:r>
              <a:rPr lang="zh-CN" altLang="en-US" b="1" dirty="0" smtClean="0">
                <a:solidFill>
                  <a:srgbClr val="FCB00F"/>
                </a:solidFill>
                <a:latin typeface="微软雅黑" panose="020B0503020204020204" pitchFamily="34" charset="-122"/>
                <a:ea typeface="微软雅黑" panose="020B0503020204020204" pitchFamily="34" charset="-122"/>
              </a:rPr>
              <a:t>完成目标</a:t>
            </a:r>
            <a:endParaRPr lang="zh-CN" altLang="en-US" b="1" dirty="0">
              <a:solidFill>
                <a:srgbClr val="FCB00F"/>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1" name="Freeform 50"/>
          <p:cNvSpPr>
            <a:spLocks noEditPoints="1"/>
          </p:cNvSpPr>
          <p:nvPr/>
        </p:nvSpPr>
        <p:spPr bwMode="auto">
          <a:xfrm>
            <a:off x="3799929" y="3051206"/>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2" name="Freeform 48"/>
          <p:cNvSpPr>
            <a:spLocks noEditPoints="1"/>
          </p:cNvSpPr>
          <p:nvPr/>
        </p:nvSpPr>
        <p:spPr bwMode="auto">
          <a:xfrm>
            <a:off x="5693920" y="317434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36" dur="2000" fill="hold"/>
                                        <p:tgtEl>
                                          <p:spTgt spid="4"/>
                                        </p:tgtEl>
                                        <p:attrNameLst>
                                          <p:attrName>ppt_x</p:attrName>
                                          <p:attrName>ppt_y</p:attrName>
                                        </p:attrNameLst>
                                      </p:cBhvr>
                                      <p:rCtr x="35560" y="6944"/>
                                    </p:animMotion>
                                  </p:childTnLst>
                                </p:cTn>
                              </p:par>
                              <p:par>
                                <p:cTn id="37" presetID="2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3" grpId="0" animBg="1"/>
      <p:bldP spid="27" grpId="0"/>
      <p:bldP spid="28" grpId="0"/>
      <p:bldP spid="29" grpId="0"/>
      <p:bldP spid="30" grpId="0"/>
      <p:bldP spid="38"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5032891" y="2381677"/>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83296" y="2447416"/>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5" name="TextBox 64"/>
          <p:cNvSpPr txBox="1"/>
          <p:nvPr/>
        </p:nvSpPr>
        <p:spPr>
          <a:xfrm>
            <a:off x="3181379" y="4828517"/>
            <a:ext cx="1075846" cy="353256"/>
          </a:xfrm>
          <a:prstGeom prst="rect">
            <a:avLst/>
          </a:prstGeom>
          <a:noFill/>
        </p:spPr>
        <p:txBody>
          <a:bodyPr wrap="none" lIns="75520" tIns="37760" rIns="75520" bIns="37760" rtlCol="0">
            <a:spAutoFit/>
          </a:bodyPr>
          <a:lstStyle/>
          <a:p>
            <a:pPr algn="ctr"/>
            <a:r>
              <a:rPr lang="zh-CN" altLang="en-US" b="1" dirty="0" smtClean="0">
                <a:solidFill>
                  <a:srgbClr val="202A36"/>
                </a:solidFill>
                <a:latin typeface="微软雅黑" panose="020B0503020204020204" pitchFamily="34" charset="-122"/>
                <a:ea typeface="微软雅黑" panose="020B0503020204020204" pitchFamily="34" charset="-122"/>
              </a:rPr>
              <a:t>添加文字</a:t>
            </a:r>
            <a:endParaRPr lang="zh-CN" altLang="en-US" b="1" dirty="0">
              <a:solidFill>
                <a:srgbClr val="202A36"/>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3543"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545707"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8227871"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910034"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a:solidFill>
                  <a:srgbClr val="202A36"/>
                </a:solidFill>
                <a:latin typeface="微软雅黑" panose="020B0503020204020204" pitchFamily="34" charset="-122"/>
                <a:ea typeface="微软雅黑" panose="020B0503020204020204" pitchFamily="34" charset="-122"/>
              </a:rPr>
              <a:t>研究成果</a:t>
            </a:r>
            <a:endParaRPr lang="zh-CN" altLang="en-US" sz="2300" dirty="0">
              <a:solidFill>
                <a:srgbClr val="202A36"/>
              </a:solidFill>
              <a:latin typeface="微软雅黑" panose="020B0503020204020204" pitchFamily="34" charset="-122"/>
              <a:ea typeface="微软雅黑" panose="020B0503020204020204" pitchFamily="34" charset="-122"/>
            </a:endParaRPr>
          </a:p>
        </p:txBody>
      </p:sp>
      <p:sp>
        <p:nvSpPr>
          <p:cNvPr id="71" name="矩形 3"/>
          <p:cNvSpPr>
            <a:spLocks noChangeArrowheads="1"/>
          </p:cNvSpPr>
          <p:nvPr/>
        </p:nvSpPr>
        <p:spPr bwMode="auto">
          <a:xfrm>
            <a:off x="273399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研究成果</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文本框 101"/>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文本框 108"/>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文本框 115"/>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文本框 122"/>
            <p:cNvSpPr txBox="1"/>
            <p:nvPr/>
          </p:nvSpPr>
          <p:spPr>
            <a:xfrm>
              <a:off x="3691830" y="3351637"/>
              <a:ext cx="2088001" cy="380104"/>
            </a:xfrm>
            <a:prstGeom prst="rect">
              <a:avLst/>
            </a:prstGeom>
            <a:solidFill>
              <a:srgbClr val="202A36"/>
            </a:solidFill>
          </p:spPr>
          <p:txBody>
            <a:bodyPr wrap="square" rtlCol="0">
              <a:spAutoFit/>
            </a:bodyPr>
            <a:lstStyle/>
            <a:p>
              <a:pPr algn="ctr"/>
              <a:r>
                <a:rPr lang="en-US" altLang="zh-CN" sz="187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7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26" name="文本框 125"/>
            <p:cNvSpPr txBox="1"/>
            <p:nvPr/>
          </p:nvSpPr>
          <p:spPr>
            <a:xfrm>
              <a:off x="6358830" y="3351636"/>
              <a:ext cx="2088001" cy="351325"/>
            </a:xfrm>
            <a:prstGeom prst="rect">
              <a:avLst/>
            </a:prstGeom>
            <a:grp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文本框 129"/>
            <p:cNvSpPr txBox="1"/>
            <p:nvPr/>
          </p:nvSpPr>
          <p:spPr>
            <a:xfrm>
              <a:off x="9140130" y="3351636"/>
              <a:ext cx="2088001" cy="379656"/>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p:spPr>
        <p:txBody>
          <a:bodyPr vert="horz" wrap="square" lIns="91431" tIns="45716" rIns="91431" bIns="45716" numCol="1" anchor="t" anchorCtr="0" compatLnSpc="1"/>
          <a:lstStyle/>
          <a:p>
            <a:endParaRPr lang="zh-CN" altLang="en-US" sz="2490"/>
          </a:p>
        </p:txBody>
      </p:sp>
      <p:sp>
        <p:nvSpPr>
          <p:cNvPr id="132" name="矩形 3"/>
          <p:cNvSpPr>
            <a:spLocks noChangeArrowheads="1"/>
          </p:cNvSpPr>
          <p:nvPr/>
        </p:nvSpPr>
        <p:spPr bwMode="auto">
          <a:xfrm>
            <a:off x="273972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645561" y="2130621"/>
            <a:ext cx="1134464" cy="1134464"/>
          </a:xfrm>
          <a:prstGeom prst="rect">
            <a:avLst/>
          </a:prstGeom>
          <a:blipFill>
            <a:blip r:embed="rId1" cstate="print"/>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6" name="矩形 35"/>
          <p:cNvSpPr/>
          <p:nvPr/>
        </p:nvSpPr>
        <p:spPr>
          <a:xfrm>
            <a:off x="3868603" y="3343843"/>
            <a:ext cx="1134464" cy="1134464"/>
          </a:xfrm>
          <a:prstGeom prst="rect">
            <a:avLst/>
          </a:prstGeom>
          <a:blipFill>
            <a:blip r:embed="rId2" cstate="print"/>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7" name="矩形 36"/>
          <p:cNvSpPr/>
          <p:nvPr/>
        </p:nvSpPr>
        <p:spPr>
          <a:xfrm>
            <a:off x="5091644" y="2130621"/>
            <a:ext cx="1134464" cy="1134464"/>
          </a:xfrm>
          <a:prstGeom prst="rect">
            <a:avLst/>
          </a:prstGeom>
          <a:blipFill>
            <a:blip r:embed="rId3" cstate="print"/>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8" name="矩形 37"/>
          <p:cNvSpPr/>
          <p:nvPr/>
        </p:nvSpPr>
        <p:spPr>
          <a:xfrm>
            <a:off x="5091644" y="4557064"/>
            <a:ext cx="1134464" cy="1134464"/>
          </a:xfrm>
          <a:prstGeom prst="rect">
            <a:avLst/>
          </a:prstGeom>
          <a:blipFill>
            <a:blip r:embed="rId4" cstate="print"/>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9" name="矩形 38"/>
          <p:cNvSpPr/>
          <p:nvPr/>
        </p:nvSpPr>
        <p:spPr>
          <a:xfrm>
            <a:off x="2645561" y="4557064"/>
            <a:ext cx="1134464" cy="1134464"/>
          </a:xfrm>
          <a:prstGeom prst="rect">
            <a:avLst/>
          </a:prstGeom>
          <a:blipFill>
            <a:blip r:embed="rId5" cstate="print"/>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16" name="线形标注 2(带强调线) 2"/>
          <p:cNvSpPr/>
          <p:nvPr/>
        </p:nvSpPr>
        <p:spPr bwMode="auto">
          <a:xfrm>
            <a:off x="7228417" y="2190779"/>
            <a:ext cx="4193563" cy="570947"/>
          </a:xfrm>
          <a:prstGeom prst="accentCallout2">
            <a:avLst>
              <a:gd name="adj1" fmla="val 21366"/>
              <a:gd name="adj2" fmla="val -1991"/>
              <a:gd name="adj3" fmla="val 18745"/>
              <a:gd name="adj4" fmla="val -80296"/>
              <a:gd name="adj5" fmla="val 66369"/>
              <a:gd name="adj6" fmla="val -86411"/>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综合</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线形标注 2(带强调线) 3"/>
          <p:cNvSpPr/>
          <p:nvPr/>
        </p:nvSpPr>
        <p:spPr bwMode="auto">
          <a:xfrm>
            <a:off x="7228417" y="2909304"/>
            <a:ext cx="4193561" cy="572813"/>
          </a:xfrm>
          <a:prstGeom prst="accentCallout2">
            <a:avLst>
              <a:gd name="adj1" fmla="val 21366"/>
              <a:gd name="adj2" fmla="val -1991"/>
              <a:gd name="adj3" fmla="val 20681"/>
              <a:gd name="adj4" fmla="val -22926"/>
              <a:gd name="adj5" fmla="val -57167"/>
              <a:gd name="adj6" fmla="val -31815"/>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线形标注 2(带强调线) 4"/>
          <p:cNvSpPr/>
          <p:nvPr/>
        </p:nvSpPr>
        <p:spPr bwMode="auto">
          <a:xfrm>
            <a:off x="7228417" y="3619189"/>
            <a:ext cx="4193561" cy="572813"/>
          </a:xfrm>
          <a:prstGeom prst="accentCallout2">
            <a:avLst>
              <a:gd name="adj1" fmla="val 21366"/>
              <a:gd name="adj2" fmla="val -1991"/>
              <a:gd name="adj3" fmla="val 22171"/>
              <a:gd name="adj4" fmla="val -43032"/>
              <a:gd name="adj5" fmla="val 22153"/>
              <a:gd name="adj6" fmla="val -59153"/>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线形标注 2(带强调线) 5"/>
          <p:cNvSpPr/>
          <p:nvPr/>
        </p:nvSpPr>
        <p:spPr bwMode="auto">
          <a:xfrm>
            <a:off x="7228417" y="4339441"/>
            <a:ext cx="4193563" cy="570947"/>
          </a:xfrm>
          <a:prstGeom prst="accentCallout2">
            <a:avLst>
              <a:gd name="adj1" fmla="val 48468"/>
              <a:gd name="adj2" fmla="val -1968"/>
              <a:gd name="adj3" fmla="val 47782"/>
              <a:gd name="adj4" fmla="val -82347"/>
              <a:gd name="adj5" fmla="val 82199"/>
              <a:gd name="adj6" fmla="val -85088"/>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线形标注 2(带强调线) 6"/>
          <p:cNvSpPr/>
          <p:nvPr/>
        </p:nvSpPr>
        <p:spPr bwMode="auto">
          <a:xfrm>
            <a:off x="7228419" y="5057966"/>
            <a:ext cx="4193561" cy="572813"/>
          </a:xfrm>
          <a:prstGeom prst="accentCallout2">
            <a:avLst>
              <a:gd name="adj1" fmla="val 21366"/>
              <a:gd name="adj2" fmla="val -1991"/>
              <a:gd name="adj3" fmla="val 22616"/>
              <a:gd name="adj4" fmla="val -23181"/>
              <a:gd name="adj5" fmla="val -39750"/>
              <a:gd name="adj6" fmla="val -31556"/>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3"/>
          <p:cNvSpPr>
            <a:spLocks noChangeArrowheads="1"/>
          </p:cNvSpPr>
          <p:nvPr/>
        </p:nvSpPr>
        <p:spPr bwMode="auto">
          <a:xfrm>
            <a:off x="27051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528" fill="hold" grpId="0" nodeType="after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300" fill="hold"/>
                                        <p:tgtEl>
                                          <p:spTgt spid="26"/>
                                        </p:tgtEl>
                                        <p:attrNameLst>
                                          <p:attrName>ppt_w</p:attrName>
                                        </p:attrNameLst>
                                      </p:cBhvr>
                                      <p:tavLst>
                                        <p:tav tm="0">
                                          <p:val>
                                            <p:fltVal val="0"/>
                                          </p:val>
                                        </p:tav>
                                        <p:tav tm="100000">
                                          <p:val>
                                            <p:strVal val="#ppt_w"/>
                                          </p:val>
                                        </p:tav>
                                      </p:tavLst>
                                    </p:anim>
                                    <p:anim calcmode="lin" valueType="num">
                                      <p:cBhvr>
                                        <p:cTn id="12" dur="300" fill="hold"/>
                                        <p:tgtEl>
                                          <p:spTgt spid="26"/>
                                        </p:tgtEl>
                                        <p:attrNameLst>
                                          <p:attrName>ppt_h</p:attrName>
                                        </p:attrNameLst>
                                      </p:cBhvr>
                                      <p:tavLst>
                                        <p:tav tm="0">
                                          <p:val>
                                            <p:fltVal val="0"/>
                                          </p:val>
                                        </p:tav>
                                        <p:tav tm="100000">
                                          <p:val>
                                            <p:strVal val="#ppt_h"/>
                                          </p:val>
                                        </p:tav>
                                      </p:tavLst>
                                    </p:anim>
                                    <p:anim calcmode="lin" valueType="num">
                                      <p:cBhvr>
                                        <p:cTn id="13" dur="300" fill="hold"/>
                                        <p:tgtEl>
                                          <p:spTgt spid="26"/>
                                        </p:tgtEl>
                                        <p:attrNameLst>
                                          <p:attrName>ppt_x</p:attrName>
                                        </p:attrNameLst>
                                      </p:cBhvr>
                                      <p:tavLst>
                                        <p:tav tm="0">
                                          <p:val>
                                            <p:fltVal val="0.5"/>
                                          </p:val>
                                        </p:tav>
                                        <p:tav tm="100000">
                                          <p:val>
                                            <p:strVal val="#ppt_x"/>
                                          </p:val>
                                        </p:tav>
                                      </p:tavLst>
                                    </p:anim>
                                    <p:anim calcmode="lin" valueType="num">
                                      <p:cBhvr>
                                        <p:cTn id="14" dur="300" fill="hold"/>
                                        <p:tgtEl>
                                          <p:spTgt spid="26"/>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400"/>
                                  </p:stCondLst>
                                  <p:childTnLst>
                                    <p:animEffect transition="out" filter="fade">
                                      <p:cBhvr>
                                        <p:cTn id="16" dur="300" tmFilter="0, 0; .2, .5; .8, .5; 1, 0"/>
                                        <p:tgtEl>
                                          <p:spTgt spid="26"/>
                                        </p:tgtEl>
                                      </p:cBhvr>
                                    </p:animEffect>
                                    <p:animScale>
                                      <p:cBhvr>
                                        <p:cTn id="17" dur="150" autoRev="1" fill="hold"/>
                                        <p:tgtEl>
                                          <p:spTgt spid="26"/>
                                        </p:tgtEl>
                                      </p:cBhvr>
                                      <p:by x="105000" y="105000"/>
                                    </p:animScale>
                                  </p:childTnLst>
                                </p:cTn>
                              </p:par>
                              <p:par>
                                <p:cTn id="18" presetID="23" presetClass="entr" presetSubtype="528"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300" fill="hold"/>
                                        <p:tgtEl>
                                          <p:spTgt spid="27"/>
                                        </p:tgtEl>
                                        <p:attrNameLst>
                                          <p:attrName>ppt_w</p:attrName>
                                        </p:attrNameLst>
                                      </p:cBhvr>
                                      <p:tavLst>
                                        <p:tav tm="0">
                                          <p:val>
                                            <p:fltVal val="0"/>
                                          </p:val>
                                        </p:tav>
                                        <p:tav tm="100000">
                                          <p:val>
                                            <p:strVal val="#ppt_w"/>
                                          </p:val>
                                        </p:tav>
                                      </p:tavLst>
                                    </p:anim>
                                    <p:anim calcmode="lin" valueType="num">
                                      <p:cBhvr>
                                        <p:cTn id="21" dur="300" fill="hold"/>
                                        <p:tgtEl>
                                          <p:spTgt spid="27"/>
                                        </p:tgtEl>
                                        <p:attrNameLst>
                                          <p:attrName>ppt_h</p:attrName>
                                        </p:attrNameLst>
                                      </p:cBhvr>
                                      <p:tavLst>
                                        <p:tav tm="0">
                                          <p:val>
                                            <p:fltVal val="0"/>
                                          </p:val>
                                        </p:tav>
                                        <p:tav tm="100000">
                                          <p:val>
                                            <p:strVal val="#ppt_h"/>
                                          </p:val>
                                        </p:tav>
                                      </p:tavLst>
                                    </p:anim>
                                    <p:anim calcmode="lin" valueType="num">
                                      <p:cBhvr>
                                        <p:cTn id="22" dur="300" fill="hold"/>
                                        <p:tgtEl>
                                          <p:spTgt spid="27"/>
                                        </p:tgtEl>
                                        <p:attrNameLst>
                                          <p:attrName>ppt_x</p:attrName>
                                        </p:attrNameLst>
                                      </p:cBhvr>
                                      <p:tavLst>
                                        <p:tav tm="0">
                                          <p:val>
                                            <p:fltVal val="0.5"/>
                                          </p:val>
                                        </p:tav>
                                        <p:tav tm="100000">
                                          <p:val>
                                            <p:strVal val="#ppt_x"/>
                                          </p:val>
                                        </p:tav>
                                      </p:tavLst>
                                    </p:anim>
                                    <p:anim calcmode="lin" valueType="num">
                                      <p:cBhvr>
                                        <p:cTn id="23" dur="300" fill="hold"/>
                                        <p:tgtEl>
                                          <p:spTgt spid="27"/>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500"/>
                                  </p:stCondLst>
                                  <p:childTnLst>
                                    <p:animEffect transition="out" filter="fade">
                                      <p:cBhvr>
                                        <p:cTn id="25" dur="300" tmFilter="0, 0; .2, .5; .8, .5; 1, 0"/>
                                        <p:tgtEl>
                                          <p:spTgt spid="27"/>
                                        </p:tgtEl>
                                      </p:cBhvr>
                                    </p:animEffect>
                                    <p:animScale>
                                      <p:cBhvr>
                                        <p:cTn id="26" dur="150" autoRev="1" fill="hold"/>
                                        <p:tgtEl>
                                          <p:spTgt spid="27"/>
                                        </p:tgtEl>
                                      </p:cBhvr>
                                      <p:by x="105000" y="105000"/>
                                    </p:animScale>
                                  </p:childTnLst>
                                </p:cTn>
                              </p:par>
                              <p:par>
                                <p:cTn id="27" presetID="23" presetClass="entr" presetSubtype="528" fill="hold" grpId="0" nodeType="withEffect">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 calcmode="lin" valueType="num">
                                      <p:cBhvr>
                                        <p:cTn id="31" dur="300" fill="hold"/>
                                        <p:tgtEl>
                                          <p:spTgt spid="28"/>
                                        </p:tgtEl>
                                        <p:attrNameLst>
                                          <p:attrName>ppt_x</p:attrName>
                                        </p:attrNameLst>
                                      </p:cBhvr>
                                      <p:tavLst>
                                        <p:tav tm="0">
                                          <p:val>
                                            <p:fltVal val="0.5"/>
                                          </p:val>
                                        </p:tav>
                                        <p:tav tm="100000">
                                          <p:val>
                                            <p:strVal val="#ppt_x"/>
                                          </p:val>
                                        </p:tav>
                                      </p:tavLst>
                                    </p:anim>
                                    <p:anim calcmode="lin" valueType="num">
                                      <p:cBhvr>
                                        <p:cTn id="32" dur="300" fill="hold"/>
                                        <p:tgtEl>
                                          <p:spTgt spid="28"/>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600"/>
                                  </p:stCondLst>
                                  <p:childTnLst>
                                    <p:animEffect transition="out" filter="fade">
                                      <p:cBhvr>
                                        <p:cTn id="34" dur="300" tmFilter="0, 0; .2, .5; .8, .5; 1, 0"/>
                                        <p:tgtEl>
                                          <p:spTgt spid="28"/>
                                        </p:tgtEl>
                                      </p:cBhvr>
                                    </p:animEffect>
                                    <p:animScale>
                                      <p:cBhvr>
                                        <p:cTn id="35" dur="150" autoRev="1" fill="hold"/>
                                        <p:tgtEl>
                                          <p:spTgt spid="28"/>
                                        </p:tgtEl>
                                      </p:cBhvr>
                                      <p:by x="105000" y="105000"/>
                                    </p:animScale>
                                  </p:childTnLst>
                                </p:cTn>
                              </p:par>
                              <p:par>
                                <p:cTn id="36" presetID="23" presetClass="entr" presetSubtype="528" fill="hold" grpId="0" nodeType="withEffect">
                                  <p:stCondLst>
                                    <p:cond delay="4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300" fill="hold"/>
                                        <p:tgtEl>
                                          <p:spTgt spid="29"/>
                                        </p:tgtEl>
                                        <p:attrNameLst>
                                          <p:attrName>ppt_w</p:attrName>
                                        </p:attrNameLst>
                                      </p:cBhvr>
                                      <p:tavLst>
                                        <p:tav tm="0">
                                          <p:val>
                                            <p:fltVal val="0"/>
                                          </p:val>
                                        </p:tav>
                                        <p:tav tm="100000">
                                          <p:val>
                                            <p:strVal val="#ppt_w"/>
                                          </p:val>
                                        </p:tav>
                                      </p:tavLst>
                                    </p:anim>
                                    <p:anim calcmode="lin" valueType="num">
                                      <p:cBhvr>
                                        <p:cTn id="39" dur="300" fill="hold"/>
                                        <p:tgtEl>
                                          <p:spTgt spid="29"/>
                                        </p:tgtEl>
                                        <p:attrNameLst>
                                          <p:attrName>ppt_h</p:attrName>
                                        </p:attrNameLst>
                                      </p:cBhvr>
                                      <p:tavLst>
                                        <p:tav tm="0">
                                          <p:val>
                                            <p:fltVal val="0"/>
                                          </p:val>
                                        </p:tav>
                                        <p:tav tm="100000">
                                          <p:val>
                                            <p:strVal val="#ppt_h"/>
                                          </p:val>
                                        </p:tav>
                                      </p:tavLst>
                                    </p:anim>
                                    <p:anim calcmode="lin" valueType="num">
                                      <p:cBhvr>
                                        <p:cTn id="40" dur="300" fill="hold"/>
                                        <p:tgtEl>
                                          <p:spTgt spid="29"/>
                                        </p:tgtEl>
                                        <p:attrNameLst>
                                          <p:attrName>ppt_x</p:attrName>
                                        </p:attrNameLst>
                                      </p:cBhvr>
                                      <p:tavLst>
                                        <p:tav tm="0">
                                          <p:val>
                                            <p:fltVal val="0.5"/>
                                          </p:val>
                                        </p:tav>
                                        <p:tav tm="100000">
                                          <p:val>
                                            <p:strVal val="#ppt_x"/>
                                          </p:val>
                                        </p:tav>
                                      </p:tavLst>
                                    </p:anim>
                                    <p:anim calcmode="lin" valueType="num">
                                      <p:cBhvr>
                                        <p:cTn id="41" dur="300" fill="hold"/>
                                        <p:tgtEl>
                                          <p:spTgt spid="29"/>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700"/>
                                  </p:stCondLst>
                                  <p:childTnLst>
                                    <p:animEffect transition="out" filter="fade">
                                      <p:cBhvr>
                                        <p:cTn id="43" dur="300" tmFilter="0, 0; .2, .5; .8, .5; 1, 0"/>
                                        <p:tgtEl>
                                          <p:spTgt spid="29"/>
                                        </p:tgtEl>
                                      </p:cBhvr>
                                    </p:animEffect>
                                    <p:animScale>
                                      <p:cBhvr>
                                        <p:cTn id="44" dur="150" autoRev="1" fill="hold"/>
                                        <p:tgtEl>
                                          <p:spTgt spid="29"/>
                                        </p:tgtEl>
                                      </p:cBhvr>
                                      <p:by x="105000" y="105000"/>
                                    </p:animScale>
                                  </p:childTnLst>
                                </p:cTn>
                              </p:par>
                              <p:par>
                                <p:cTn id="45" presetID="23" presetClass="entr" presetSubtype="528"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300" fill="hold"/>
                                        <p:tgtEl>
                                          <p:spTgt spid="30"/>
                                        </p:tgtEl>
                                        <p:attrNameLst>
                                          <p:attrName>ppt_w</p:attrName>
                                        </p:attrNameLst>
                                      </p:cBhvr>
                                      <p:tavLst>
                                        <p:tav tm="0">
                                          <p:val>
                                            <p:fltVal val="0"/>
                                          </p:val>
                                        </p:tav>
                                        <p:tav tm="100000">
                                          <p:val>
                                            <p:strVal val="#ppt_w"/>
                                          </p:val>
                                        </p:tav>
                                      </p:tavLst>
                                    </p:anim>
                                    <p:anim calcmode="lin" valueType="num">
                                      <p:cBhvr>
                                        <p:cTn id="48" dur="300" fill="hold"/>
                                        <p:tgtEl>
                                          <p:spTgt spid="30"/>
                                        </p:tgtEl>
                                        <p:attrNameLst>
                                          <p:attrName>ppt_h</p:attrName>
                                        </p:attrNameLst>
                                      </p:cBhvr>
                                      <p:tavLst>
                                        <p:tav tm="0">
                                          <p:val>
                                            <p:fltVal val="0"/>
                                          </p:val>
                                        </p:tav>
                                        <p:tav tm="100000">
                                          <p:val>
                                            <p:strVal val="#ppt_h"/>
                                          </p:val>
                                        </p:tav>
                                      </p:tavLst>
                                    </p:anim>
                                    <p:anim calcmode="lin" valueType="num">
                                      <p:cBhvr>
                                        <p:cTn id="49" dur="300" fill="hold"/>
                                        <p:tgtEl>
                                          <p:spTgt spid="30"/>
                                        </p:tgtEl>
                                        <p:attrNameLst>
                                          <p:attrName>ppt_x</p:attrName>
                                        </p:attrNameLst>
                                      </p:cBhvr>
                                      <p:tavLst>
                                        <p:tav tm="0">
                                          <p:val>
                                            <p:fltVal val="0.5"/>
                                          </p:val>
                                        </p:tav>
                                        <p:tav tm="100000">
                                          <p:val>
                                            <p:strVal val="#ppt_x"/>
                                          </p:val>
                                        </p:tav>
                                      </p:tavLst>
                                    </p:anim>
                                    <p:anim calcmode="lin" valueType="num">
                                      <p:cBhvr>
                                        <p:cTn id="50" dur="300" fill="hold"/>
                                        <p:tgtEl>
                                          <p:spTgt spid="30"/>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800"/>
                                  </p:stCondLst>
                                  <p:childTnLst>
                                    <p:animEffect transition="out" filter="fade">
                                      <p:cBhvr>
                                        <p:cTn id="52" dur="300" tmFilter="0, 0; .2, .5; .8, .5; 1, 0"/>
                                        <p:tgtEl>
                                          <p:spTgt spid="30"/>
                                        </p:tgtEl>
                                      </p:cBhvr>
                                    </p:animEffect>
                                    <p:animScale>
                                      <p:cBhvr>
                                        <p:cTn id="53" dur="150" autoRev="1" fill="hold"/>
                                        <p:tgtEl>
                                          <p:spTgt spid="30"/>
                                        </p:tgtEl>
                                      </p:cBhvr>
                                      <p:by x="105000" y="105000"/>
                                    </p:animScale>
                                  </p:childTnLst>
                                </p:cTn>
                              </p:par>
                              <p:par>
                                <p:cTn id="54" presetID="2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300" fill="hold"/>
                                        <p:tgtEl>
                                          <p:spTgt spid="31"/>
                                        </p:tgtEl>
                                        <p:attrNameLst>
                                          <p:attrName>ppt_w</p:attrName>
                                        </p:attrNameLst>
                                      </p:cBhvr>
                                      <p:tavLst>
                                        <p:tav tm="0">
                                          <p:val>
                                            <p:fltVal val="0"/>
                                          </p:val>
                                        </p:tav>
                                        <p:tav tm="100000">
                                          <p:val>
                                            <p:strVal val="#ppt_w"/>
                                          </p:val>
                                        </p:tav>
                                      </p:tavLst>
                                    </p:anim>
                                    <p:anim calcmode="lin" valueType="num">
                                      <p:cBhvr>
                                        <p:cTn id="57" dur="300" fill="hold"/>
                                        <p:tgtEl>
                                          <p:spTgt spid="31"/>
                                        </p:tgtEl>
                                        <p:attrNameLst>
                                          <p:attrName>ppt_h</p:attrName>
                                        </p:attrNameLst>
                                      </p:cBhvr>
                                      <p:tavLst>
                                        <p:tav tm="0">
                                          <p:val>
                                            <p:fltVal val="0"/>
                                          </p:val>
                                        </p:tav>
                                        <p:tav tm="100000">
                                          <p:val>
                                            <p:strVal val="#ppt_h"/>
                                          </p:val>
                                        </p:tav>
                                      </p:tavLst>
                                    </p:anim>
                                    <p:anim calcmode="lin" valueType="num">
                                      <p:cBhvr>
                                        <p:cTn id="58" dur="300" fill="hold"/>
                                        <p:tgtEl>
                                          <p:spTgt spid="31"/>
                                        </p:tgtEl>
                                        <p:attrNameLst>
                                          <p:attrName>ppt_x</p:attrName>
                                        </p:attrNameLst>
                                      </p:cBhvr>
                                      <p:tavLst>
                                        <p:tav tm="0">
                                          <p:val>
                                            <p:fltVal val="0.5"/>
                                          </p:val>
                                        </p:tav>
                                        <p:tav tm="100000">
                                          <p:val>
                                            <p:strVal val="#ppt_x"/>
                                          </p:val>
                                        </p:tav>
                                      </p:tavLst>
                                    </p:anim>
                                    <p:anim calcmode="lin" valueType="num">
                                      <p:cBhvr>
                                        <p:cTn id="59" dur="300" fill="hold"/>
                                        <p:tgtEl>
                                          <p:spTgt spid="31"/>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900"/>
                                  </p:stCondLst>
                                  <p:childTnLst>
                                    <p:animEffect transition="out" filter="fade">
                                      <p:cBhvr>
                                        <p:cTn id="61" dur="300" tmFilter="0, 0; .2, .5; .8, .5; 1, 0"/>
                                        <p:tgtEl>
                                          <p:spTgt spid="31"/>
                                        </p:tgtEl>
                                      </p:cBhvr>
                                    </p:animEffect>
                                    <p:animScale>
                                      <p:cBhvr>
                                        <p:cTn id="62" dur="150" autoRev="1" fill="hold"/>
                                        <p:tgtEl>
                                          <p:spTgt spid="31"/>
                                        </p:tgtEl>
                                      </p:cBhvr>
                                      <p:by x="105000" y="105000"/>
                                    </p:animScale>
                                  </p:childTnLst>
                                </p:cTn>
                              </p:par>
                              <p:par>
                                <p:cTn id="63" presetID="23" presetClass="entr" presetSubtype="528" fill="hold" grpId="0" nodeType="withEffect">
                                  <p:stCondLst>
                                    <p:cond delay="7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300" fill="hold"/>
                                        <p:tgtEl>
                                          <p:spTgt spid="32"/>
                                        </p:tgtEl>
                                        <p:attrNameLst>
                                          <p:attrName>ppt_w</p:attrName>
                                        </p:attrNameLst>
                                      </p:cBhvr>
                                      <p:tavLst>
                                        <p:tav tm="0">
                                          <p:val>
                                            <p:fltVal val="0"/>
                                          </p:val>
                                        </p:tav>
                                        <p:tav tm="100000">
                                          <p:val>
                                            <p:strVal val="#ppt_w"/>
                                          </p:val>
                                        </p:tav>
                                      </p:tavLst>
                                    </p:anim>
                                    <p:anim calcmode="lin" valueType="num">
                                      <p:cBhvr>
                                        <p:cTn id="66" dur="300" fill="hold"/>
                                        <p:tgtEl>
                                          <p:spTgt spid="32"/>
                                        </p:tgtEl>
                                        <p:attrNameLst>
                                          <p:attrName>ppt_h</p:attrName>
                                        </p:attrNameLst>
                                      </p:cBhvr>
                                      <p:tavLst>
                                        <p:tav tm="0">
                                          <p:val>
                                            <p:fltVal val="0"/>
                                          </p:val>
                                        </p:tav>
                                        <p:tav tm="100000">
                                          <p:val>
                                            <p:strVal val="#ppt_h"/>
                                          </p:val>
                                        </p:tav>
                                      </p:tavLst>
                                    </p:anim>
                                    <p:anim calcmode="lin" valueType="num">
                                      <p:cBhvr>
                                        <p:cTn id="67" dur="300" fill="hold"/>
                                        <p:tgtEl>
                                          <p:spTgt spid="32"/>
                                        </p:tgtEl>
                                        <p:attrNameLst>
                                          <p:attrName>ppt_x</p:attrName>
                                        </p:attrNameLst>
                                      </p:cBhvr>
                                      <p:tavLst>
                                        <p:tav tm="0">
                                          <p:val>
                                            <p:fltVal val="0.5"/>
                                          </p:val>
                                        </p:tav>
                                        <p:tav tm="100000">
                                          <p:val>
                                            <p:strVal val="#ppt_x"/>
                                          </p:val>
                                        </p:tav>
                                      </p:tavLst>
                                    </p:anim>
                                    <p:anim calcmode="lin" valueType="num">
                                      <p:cBhvr>
                                        <p:cTn id="68" dur="300" fill="hold"/>
                                        <p:tgtEl>
                                          <p:spTgt spid="32"/>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1000"/>
                                  </p:stCondLst>
                                  <p:childTnLst>
                                    <p:animEffect transition="out" filter="fade">
                                      <p:cBhvr>
                                        <p:cTn id="70" dur="300" tmFilter="0, 0; .2, .5; .8, .5; 1, 0"/>
                                        <p:tgtEl>
                                          <p:spTgt spid="32"/>
                                        </p:tgtEl>
                                      </p:cBhvr>
                                    </p:animEffect>
                                    <p:animScale>
                                      <p:cBhvr>
                                        <p:cTn id="71" dur="150" autoRev="1" fill="hold"/>
                                        <p:tgtEl>
                                          <p:spTgt spid="32"/>
                                        </p:tgtEl>
                                      </p:cBhvr>
                                      <p:by x="105000" y="105000"/>
                                    </p:animScale>
                                  </p:childTnLst>
                                </p:cTn>
                              </p:par>
                              <p:par>
                                <p:cTn id="72" presetID="23" presetClass="entr" presetSubtype="528" fill="hold" grpId="0" nodeType="withEffect">
                                  <p:stCondLst>
                                    <p:cond delay="8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300" fill="hold"/>
                                        <p:tgtEl>
                                          <p:spTgt spid="33"/>
                                        </p:tgtEl>
                                        <p:attrNameLst>
                                          <p:attrName>ppt_w</p:attrName>
                                        </p:attrNameLst>
                                      </p:cBhvr>
                                      <p:tavLst>
                                        <p:tav tm="0">
                                          <p:val>
                                            <p:fltVal val="0"/>
                                          </p:val>
                                        </p:tav>
                                        <p:tav tm="100000">
                                          <p:val>
                                            <p:strVal val="#ppt_w"/>
                                          </p:val>
                                        </p:tav>
                                      </p:tavLst>
                                    </p:anim>
                                    <p:anim calcmode="lin" valueType="num">
                                      <p:cBhvr>
                                        <p:cTn id="75" dur="300" fill="hold"/>
                                        <p:tgtEl>
                                          <p:spTgt spid="33"/>
                                        </p:tgtEl>
                                        <p:attrNameLst>
                                          <p:attrName>ppt_h</p:attrName>
                                        </p:attrNameLst>
                                      </p:cBhvr>
                                      <p:tavLst>
                                        <p:tav tm="0">
                                          <p:val>
                                            <p:fltVal val="0"/>
                                          </p:val>
                                        </p:tav>
                                        <p:tav tm="100000">
                                          <p:val>
                                            <p:strVal val="#ppt_h"/>
                                          </p:val>
                                        </p:tav>
                                      </p:tavLst>
                                    </p:anim>
                                    <p:anim calcmode="lin" valueType="num">
                                      <p:cBhvr>
                                        <p:cTn id="76" dur="300" fill="hold"/>
                                        <p:tgtEl>
                                          <p:spTgt spid="33"/>
                                        </p:tgtEl>
                                        <p:attrNameLst>
                                          <p:attrName>ppt_x</p:attrName>
                                        </p:attrNameLst>
                                      </p:cBhvr>
                                      <p:tavLst>
                                        <p:tav tm="0">
                                          <p:val>
                                            <p:fltVal val="0.5"/>
                                          </p:val>
                                        </p:tav>
                                        <p:tav tm="100000">
                                          <p:val>
                                            <p:strVal val="#ppt_x"/>
                                          </p:val>
                                        </p:tav>
                                      </p:tavLst>
                                    </p:anim>
                                    <p:anim calcmode="lin" valueType="num">
                                      <p:cBhvr>
                                        <p:cTn id="77" dur="300" fill="hold"/>
                                        <p:tgtEl>
                                          <p:spTgt spid="33"/>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100"/>
                                  </p:stCondLst>
                                  <p:childTnLst>
                                    <p:animEffect transition="out" filter="fade">
                                      <p:cBhvr>
                                        <p:cTn id="79" dur="300" tmFilter="0, 0; .2, .5; .8, .5; 1, 0"/>
                                        <p:tgtEl>
                                          <p:spTgt spid="33"/>
                                        </p:tgtEl>
                                      </p:cBhvr>
                                    </p:animEffect>
                                    <p:animScale>
                                      <p:cBhvr>
                                        <p:cTn id="80" dur="150" autoRev="1" fill="hold"/>
                                        <p:tgtEl>
                                          <p:spTgt spid="33"/>
                                        </p:tgtEl>
                                      </p:cBhvr>
                                      <p:by x="105000" y="105000"/>
                                    </p:animScale>
                                  </p:childTnLst>
                                </p:cTn>
                              </p:par>
                              <p:par>
                                <p:cTn id="81" presetID="23" presetClass="entr" presetSubtype="528" fill="hold" grpId="0" nodeType="withEffect">
                                  <p:stCondLst>
                                    <p:cond delay="9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300" fill="hold"/>
                                        <p:tgtEl>
                                          <p:spTgt spid="34"/>
                                        </p:tgtEl>
                                        <p:attrNameLst>
                                          <p:attrName>ppt_w</p:attrName>
                                        </p:attrNameLst>
                                      </p:cBhvr>
                                      <p:tavLst>
                                        <p:tav tm="0">
                                          <p:val>
                                            <p:fltVal val="0"/>
                                          </p:val>
                                        </p:tav>
                                        <p:tav tm="100000">
                                          <p:val>
                                            <p:strVal val="#ppt_w"/>
                                          </p:val>
                                        </p:tav>
                                      </p:tavLst>
                                    </p:anim>
                                    <p:anim calcmode="lin" valueType="num">
                                      <p:cBhvr>
                                        <p:cTn id="84" dur="300" fill="hold"/>
                                        <p:tgtEl>
                                          <p:spTgt spid="34"/>
                                        </p:tgtEl>
                                        <p:attrNameLst>
                                          <p:attrName>ppt_h</p:attrName>
                                        </p:attrNameLst>
                                      </p:cBhvr>
                                      <p:tavLst>
                                        <p:tav tm="0">
                                          <p:val>
                                            <p:fltVal val="0"/>
                                          </p:val>
                                        </p:tav>
                                        <p:tav tm="100000">
                                          <p:val>
                                            <p:strVal val="#ppt_h"/>
                                          </p:val>
                                        </p:tav>
                                      </p:tavLst>
                                    </p:anim>
                                    <p:anim calcmode="lin" valueType="num">
                                      <p:cBhvr>
                                        <p:cTn id="85" dur="300" fill="hold"/>
                                        <p:tgtEl>
                                          <p:spTgt spid="34"/>
                                        </p:tgtEl>
                                        <p:attrNameLst>
                                          <p:attrName>ppt_x</p:attrName>
                                        </p:attrNameLst>
                                      </p:cBhvr>
                                      <p:tavLst>
                                        <p:tav tm="0">
                                          <p:val>
                                            <p:fltVal val="0.5"/>
                                          </p:val>
                                        </p:tav>
                                        <p:tav tm="100000">
                                          <p:val>
                                            <p:strVal val="#ppt_x"/>
                                          </p:val>
                                        </p:tav>
                                      </p:tavLst>
                                    </p:anim>
                                    <p:anim calcmode="lin" valueType="num">
                                      <p:cBhvr>
                                        <p:cTn id="86" dur="300" fill="hold"/>
                                        <p:tgtEl>
                                          <p:spTgt spid="34"/>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200"/>
                                  </p:stCondLst>
                                  <p:childTnLst>
                                    <p:animEffect transition="out" filter="fade">
                                      <p:cBhvr>
                                        <p:cTn id="88" dur="300" tmFilter="0, 0; .2, .5; .8, .5; 1, 0"/>
                                        <p:tgtEl>
                                          <p:spTgt spid="34"/>
                                        </p:tgtEl>
                                      </p:cBhvr>
                                    </p:animEffect>
                                    <p:animScale>
                                      <p:cBhvr>
                                        <p:cTn id="89" dur="150" autoRev="1" fill="hold"/>
                                        <p:tgtEl>
                                          <p:spTgt spid="34"/>
                                        </p:tgtEl>
                                      </p:cBhvr>
                                      <p:by x="105000" y="105000"/>
                                    </p:animScale>
                                  </p:childTnLst>
                                </p:cTn>
                              </p:par>
                            </p:childTnLst>
                          </p:cTn>
                        </p:par>
                        <p:par>
                          <p:cTn id="90" fill="hold">
                            <p:stCondLst>
                              <p:cond delay="1100"/>
                            </p:stCondLst>
                            <p:childTnLst>
                              <p:par>
                                <p:cTn id="91" presetID="14"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200"/>
                                  </p:stCondLst>
                                  <p:childTnLst>
                                    <p:set>
                                      <p:cBhvr>
                                        <p:cTn id="95" dur="1" fill="hold">
                                          <p:stCondLst>
                                            <p:cond delay="0"/>
                                          </p:stCondLst>
                                        </p:cTn>
                                        <p:tgtEl>
                                          <p:spTgt spid="38"/>
                                        </p:tgtEl>
                                        <p:attrNameLst>
                                          <p:attrName>style.visibility</p:attrName>
                                        </p:attrNameLst>
                                      </p:cBhvr>
                                      <p:to>
                                        <p:strVal val="visible"/>
                                      </p:to>
                                    </p:set>
                                    <p:animEffect transition="in" filter="randombar(horizontal)">
                                      <p:cBhvr>
                                        <p:cTn id="96" dur="500"/>
                                        <p:tgtEl>
                                          <p:spTgt spid="38"/>
                                        </p:tgtEl>
                                      </p:cBhvr>
                                    </p:animEffect>
                                  </p:childTnLst>
                                </p:cTn>
                              </p:par>
                              <p:par>
                                <p:cTn id="97" presetID="14" presetClass="entr" presetSubtype="10" fill="hold" grpId="0" nodeType="withEffect">
                                  <p:stCondLst>
                                    <p:cond delay="400"/>
                                  </p:stCondLst>
                                  <p:childTnLst>
                                    <p:set>
                                      <p:cBhvr>
                                        <p:cTn id="98" dur="1" fill="hold">
                                          <p:stCondLst>
                                            <p:cond delay="0"/>
                                          </p:stCondLst>
                                        </p:cTn>
                                        <p:tgtEl>
                                          <p:spTgt spid="36"/>
                                        </p:tgtEl>
                                        <p:attrNameLst>
                                          <p:attrName>style.visibility</p:attrName>
                                        </p:attrNameLst>
                                      </p:cBhvr>
                                      <p:to>
                                        <p:strVal val="visible"/>
                                      </p:to>
                                    </p:set>
                                    <p:animEffect transition="in" filter="randombar(horizontal)">
                                      <p:cBhvr>
                                        <p:cTn id="99" dur="500"/>
                                        <p:tgtEl>
                                          <p:spTgt spid="36"/>
                                        </p:tgtEl>
                                      </p:cBhvr>
                                    </p:animEffect>
                                  </p:childTnLst>
                                </p:cTn>
                              </p:par>
                              <p:par>
                                <p:cTn id="100" presetID="14" presetClass="entr" presetSubtype="10" fill="hold" grpId="0" nodeType="withEffect">
                                  <p:stCondLst>
                                    <p:cond delay="300"/>
                                  </p:stCondLst>
                                  <p:childTnLst>
                                    <p:set>
                                      <p:cBhvr>
                                        <p:cTn id="101" dur="1" fill="hold">
                                          <p:stCondLst>
                                            <p:cond delay="0"/>
                                          </p:stCondLst>
                                        </p:cTn>
                                        <p:tgtEl>
                                          <p:spTgt spid="37"/>
                                        </p:tgtEl>
                                        <p:attrNameLst>
                                          <p:attrName>style.visibility</p:attrName>
                                        </p:attrNameLst>
                                      </p:cBhvr>
                                      <p:to>
                                        <p:strVal val="visible"/>
                                      </p:to>
                                    </p:set>
                                    <p:animEffect transition="in" filter="randombar(horizontal)">
                                      <p:cBhvr>
                                        <p:cTn id="102" dur="500"/>
                                        <p:tgtEl>
                                          <p:spTgt spid="37"/>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39"/>
                                        </p:tgtEl>
                                        <p:attrNameLst>
                                          <p:attrName>style.visibility</p:attrName>
                                        </p:attrNameLst>
                                      </p:cBhvr>
                                      <p:to>
                                        <p:strVal val="visible"/>
                                      </p:to>
                                    </p:set>
                                    <p:animEffect transition="in" filter="randombar(horizontal)">
                                      <p:cBhvr>
                                        <p:cTn id="105" dur="500"/>
                                        <p:tgtEl>
                                          <p:spTgt spid="39"/>
                                        </p:tgtEl>
                                      </p:cBhvr>
                                    </p:animEffect>
                                  </p:childTnLst>
                                </p:cTn>
                              </p:par>
                            </p:childTnLst>
                          </p:cTn>
                        </p:par>
                        <p:par>
                          <p:cTn id="106" fill="hold">
                            <p:stCondLst>
                              <p:cond delay="16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1000"/>
                                        <p:tgtEl>
                                          <p:spTgt spid="16"/>
                                        </p:tgtEl>
                                      </p:cBhvr>
                                    </p:animEffect>
                                  </p:childTnLst>
                                </p:cTn>
                              </p:par>
                            </p:childTnLst>
                          </p:cTn>
                        </p:par>
                        <p:par>
                          <p:cTn id="110" fill="hold">
                            <p:stCondLst>
                              <p:cond delay="2600"/>
                            </p:stCondLst>
                            <p:childTnLst>
                              <p:par>
                                <p:cTn id="111" presetID="22" presetClass="entr" presetSubtype="8"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1000"/>
                                        <p:tgtEl>
                                          <p:spTgt spid="17"/>
                                        </p:tgtEl>
                                      </p:cBhvr>
                                    </p:animEffect>
                                  </p:childTnLst>
                                </p:cTn>
                              </p:par>
                            </p:childTnLst>
                          </p:cTn>
                        </p:par>
                        <p:par>
                          <p:cTn id="114" fill="hold">
                            <p:stCondLst>
                              <p:cond delay="3600"/>
                            </p:stCondLst>
                            <p:childTnLst>
                              <p:par>
                                <p:cTn id="115" presetID="22" presetClass="entr" presetSubtype="8"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1000"/>
                                        <p:tgtEl>
                                          <p:spTgt spid="18"/>
                                        </p:tgtEl>
                                      </p:cBhvr>
                                    </p:animEffect>
                                  </p:childTnLst>
                                </p:cTn>
                              </p:par>
                            </p:childTnLst>
                          </p:cTn>
                        </p:par>
                        <p:par>
                          <p:cTn id="118" fill="hold">
                            <p:stCondLst>
                              <p:cond delay="4600"/>
                            </p:stCondLst>
                            <p:childTnLst>
                              <p:par>
                                <p:cTn id="119" presetID="22" presetClass="entr" presetSubtype="8"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1000"/>
                                        <p:tgtEl>
                                          <p:spTgt spid="19"/>
                                        </p:tgtEl>
                                      </p:cBhvr>
                                    </p:animEffect>
                                  </p:childTnLst>
                                </p:cTn>
                              </p:par>
                            </p:childTnLst>
                          </p:cTn>
                        </p:par>
                        <p:par>
                          <p:cTn id="122" fill="hold">
                            <p:stCondLst>
                              <p:cond delay="5600"/>
                            </p:stCondLst>
                            <p:childTnLst>
                              <p:par>
                                <p:cTn id="123" presetID="22" presetClass="entr" presetSubtype="8"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left)">
                                      <p:cBhvr>
                                        <p:cTn id="1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16" grpId="0" animBg="1"/>
      <p:bldP spid="17" grpId="0" animBg="1"/>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045278" y="4592959"/>
            <a:ext cx="1983236" cy="923330"/>
          </a:xfrm>
          <a:prstGeom prst="rect">
            <a:avLst/>
          </a:prstGeom>
          <a:noFill/>
        </p:spPr>
        <p:txBody>
          <a:bodyPr wrap="none" rtlCol="0">
            <a:spAutoFit/>
          </a:bodyPr>
          <a:lstStyle/>
          <a:p>
            <a:pPr algn="ctr"/>
            <a:r>
              <a:rPr lang="zh-CN" altLang="en-US" sz="5400" b="1" dirty="0" smtClean="0">
                <a:solidFill>
                  <a:srgbClr val="202A36"/>
                </a:solidFill>
                <a:latin typeface="微软雅黑" panose="020B0503020204020204" pitchFamily="34" charset="-122"/>
                <a:ea typeface="微软雅黑" panose="020B0503020204020204" pitchFamily="34" charset="-122"/>
              </a:rPr>
              <a:t>绪  论</a:t>
            </a:r>
            <a:endParaRPr lang="zh-CN" altLang="en-US" sz="5400" b="1" dirty="0">
              <a:solidFill>
                <a:srgbClr val="202A36"/>
              </a:solidFill>
              <a:latin typeface="微软雅黑" panose="020B0503020204020204" pitchFamily="34" charset="-122"/>
              <a:ea typeface="微软雅黑" panose="020B0503020204020204" pitchFamily="34" charset="-122"/>
            </a:endParaRP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第一章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选题背景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29" name="矩形 28"/>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研究意义</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0" name="矩形 29"/>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国内外相关研究综述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1" name="矩形 30"/>
            <p:cNvSpPr/>
            <p:nvPr/>
          </p:nvSpPr>
          <p:spPr>
            <a:xfrm>
              <a:off x="6155957" y="3605454"/>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研究理论与文献综述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2" name="矩形 31"/>
            <p:cNvSpPr/>
            <p:nvPr/>
          </p:nvSpPr>
          <p:spPr>
            <a:xfrm>
              <a:off x="6155957" y="417908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主要创新</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46" name="Freeform 28"/>
          <p:cNvSpPr>
            <a:spLocks noEditPoints="1"/>
          </p:cNvSpPr>
          <p:nvPr/>
        </p:nvSpPr>
        <p:spPr bwMode="auto">
          <a:xfrm>
            <a:off x="2457383" y="2507096"/>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10" presetClass="entr"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7500"/>
                            </p:stCondLst>
                            <p:childTnLst>
                              <p:par>
                                <p:cTn id="9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9"/>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10"/>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11"/>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12"/>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13"/>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14"/>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5"/>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6"/>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7"/>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第五章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569660" cy="1556074"/>
            <a:chOff x="6155957" y="1837451"/>
            <a:chExt cx="1569660" cy="1556074"/>
          </a:xfrm>
        </p:grpSpPr>
        <p:sp>
          <p:nvSpPr>
            <p:cNvPr id="33" name="矩形 32"/>
            <p:cNvSpPr/>
            <p:nvPr/>
          </p:nvSpPr>
          <p:spPr>
            <a:xfrm>
              <a:off x="6155957" y="1837451"/>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案例对比分析</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问题评估相关</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646331"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对策</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791836"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1"/>
          <p:cNvSpPr>
            <a:spLocks noEditPoints="1"/>
          </p:cNvSpPr>
          <p:nvPr/>
        </p:nvSpPr>
        <p:spPr bwMode="auto">
          <a:xfrm>
            <a:off x="2370631" y="2417146"/>
            <a:ext cx="1489286" cy="117101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10376535" y="2666499"/>
            <a:ext cx="1106281" cy="1106281"/>
            <a:chOff x="9347515" y="2921594"/>
            <a:chExt cx="1106281" cy="1106281"/>
          </a:xfrm>
          <a:solidFill>
            <a:srgbClr val="5ECCF3">
              <a:alpha val="50196"/>
            </a:srgbClr>
          </a:solidFill>
        </p:grpSpPr>
        <p:sp>
          <p:nvSpPr>
            <p:cNvPr id="96" name="Oval 20"/>
            <p:cNvSpPr/>
            <p:nvPr/>
          </p:nvSpPr>
          <p:spPr>
            <a:xfrm>
              <a:off x="9347515"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组合 96"/>
            <p:cNvGrpSpPr/>
            <p:nvPr/>
          </p:nvGrpSpPr>
          <p:grpSpPr>
            <a:xfrm>
              <a:off x="9677520" y="3159972"/>
              <a:ext cx="446271" cy="582632"/>
              <a:chOff x="9896690" y="3140691"/>
              <a:chExt cx="425020" cy="554888"/>
            </a:xfrm>
            <a:grp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FCB00F"/>
              </a:solidFill>
              <a:ln w="9525">
                <a:noFill/>
                <a:round/>
              </a:ln>
            </p:spPr>
            <p:txBody>
              <a:bodyPr vert="horz" wrap="square" lIns="121920" tIns="60960" rIns="121920" bIns="60960" numCol="1" anchor="t" anchorCtr="0" compatLnSpc="1"/>
              <a:lstStyle/>
              <a:p>
                <a:endParaRPr lang="en-US" sz="3200"/>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grpSp>
      <p:grpSp>
        <p:nvGrpSpPr>
          <p:cNvPr id="100" name="组合 99"/>
          <p:cNvGrpSpPr/>
          <p:nvPr/>
        </p:nvGrpSpPr>
        <p:grpSpPr>
          <a:xfrm>
            <a:off x="2748860" y="2666499"/>
            <a:ext cx="1106281" cy="1106281"/>
            <a:chOff x="1529661" y="2921594"/>
            <a:chExt cx="1106281" cy="1106281"/>
          </a:xfrm>
          <a:solidFill>
            <a:srgbClr val="5ECCF3">
              <a:alpha val="50196"/>
            </a:srgbClr>
          </a:solidFill>
        </p:grpSpPr>
        <p:sp>
          <p:nvSpPr>
            <p:cNvPr id="101" name="Oval 25"/>
            <p:cNvSpPr/>
            <p:nvPr/>
          </p:nvSpPr>
          <p:spPr>
            <a:xfrm>
              <a:off x="1529661"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26" name="矩形 3"/>
          <p:cNvSpPr>
            <a:spLocks noChangeArrowheads="1"/>
          </p:cNvSpPr>
          <p:nvPr/>
        </p:nvSpPr>
        <p:spPr bwMode="auto">
          <a:xfrm>
            <a:off x="2684952" y="515424"/>
            <a:ext cx="2444882"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案例对比分析</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56" name="Rectangle 3"/>
          <p:cNvSpPr/>
          <p:nvPr/>
        </p:nvSpPr>
        <p:spPr>
          <a:xfrm>
            <a:off x="4892688" y="1878864"/>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 name="Rectangle 4"/>
          <p:cNvSpPr/>
          <p:nvPr/>
        </p:nvSpPr>
        <p:spPr>
          <a:xfrm>
            <a:off x="4892688" y="3311555"/>
            <a:ext cx="4470400" cy="128417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ectangle 5"/>
          <p:cNvSpPr/>
          <p:nvPr/>
        </p:nvSpPr>
        <p:spPr>
          <a:xfrm>
            <a:off x="4892688" y="4744245"/>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9" name="Group 9"/>
          <p:cNvGrpSpPr/>
          <p:nvPr/>
        </p:nvGrpSpPr>
        <p:grpSpPr>
          <a:xfrm>
            <a:off x="8170118" y="3660525"/>
            <a:ext cx="863364" cy="640205"/>
            <a:chOff x="4572000" y="3414713"/>
            <a:chExt cx="374651" cy="277813"/>
          </a:xfrm>
          <a:solidFill>
            <a:srgbClr val="202A36"/>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88" name="Group 12"/>
          <p:cNvGrpSpPr/>
          <p:nvPr/>
        </p:nvGrpSpPr>
        <p:grpSpPr>
          <a:xfrm>
            <a:off x="5281763" y="5030346"/>
            <a:ext cx="725843" cy="711971"/>
            <a:chOff x="2905125" y="4002088"/>
            <a:chExt cx="249238" cy="244475"/>
          </a:xfrm>
          <a:solidFill>
            <a:srgbClr val="FCB00F"/>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91" name="Group 15"/>
          <p:cNvGrpSpPr/>
          <p:nvPr/>
        </p:nvGrpSpPr>
        <p:grpSpPr>
          <a:xfrm>
            <a:off x="5244055" y="2212092"/>
            <a:ext cx="862640" cy="637088"/>
            <a:chOff x="3052763" y="2647950"/>
            <a:chExt cx="346075" cy="255588"/>
          </a:xfrm>
          <a:solidFill>
            <a:srgbClr val="FCB00F"/>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103" name="矩形 102"/>
          <p:cNvSpPr/>
          <p:nvPr/>
        </p:nvSpPr>
        <p:spPr>
          <a:xfrm>
            <a:off x="2546448"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2336637" y="434836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a:t>
            </a:r>
            <a:r>
              <a:rPr lang="zh-CN" altLang="en-US" sz="1400" dirty="0">
                <a:solidFill>
                  <a:srgbClr val="202A36"/>
                </a:solidFill>
                <a:sym typeface="微软雅黑" panose="020B0503020204020204" pitchFamily="34" charset="-122"/>
              </a:rPr>
              <a:t>录入上述图表的描述说明，在此录入上述图表的描述说明。</a:t>
            </a:r>
            <a:endParaRPr lang="zh-CN" altLang="en-US" sz="1400" dirty="0">
              <a:solidFill>
                <a:srgbClr val="202A36"/>
              </a:solidFill>
              <a:sym typeface="微软雅黑" panose="020B0503020204020204" pitchFamily="34" charset="-122"/>
            </a:endParaRPr>
          </a:p>
        </p:txBody>
      </p:sp>
      <p:sp>
        <p:nvSpPr>
          <p:cNvPr id="105" name="矩形 104"/>
          <p:cNvSpPr/>
          <p:nvPr/>
        </p:nvSpPr>
        <p:spPr>
          <a:xfrm>
            <a:off x="10153792"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9943981" y="434836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a:t>
            </a:r>
            <a:r>
              <a:rPr lang="zh-CN" altLang="en-US" sz="1400" dirty="0">
                <a:solidFill>
                  <a:srgbClr val="202A36"/>
                </a:solidFill>
                <a:sym typeface="微软雅黑" panose="020B0503020204020204" pitchFamily="34" charset="-122"/>
              </a:rPr>
              <a:t>录入上述图表的描述说明，在此录入上述图表的描述说明。</a:t>
            </a:r>
            <a:endParaRPr lang="zh-CN" altLang="en-US" sz="1400" dirty="0">
              <a:solidFill>
                <a:srgbClr val="202A36"/>
              </a:solidFill>
              <a:sym typeface="微软雅黑" panose="020B0503020204020204" pitchFamily="34" charset="-122"/>
            </a:endParaRPr>
          </a:p>
        </p:txBody>
      </p:sp>
      <p:sp>
        <p:nvSpPr>
          <p:cNvPr id="107" name="矩形 106"/>
          <p:cNvSpPr/>
          <p:nvPr/>
        </p:nvSpPr>
        <p:spPr>
          <a:xfrm>
            <a:off x="6188002" y="1921233"/>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6188002" y="2341617"/>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109" name="矩形 108"/>
          <p:cNvSpPr/>
          <p:nvPr/>
        </p:nvSpPr>
        <p:spPr>
          <a:xfrm>
            <a:off x="6188002" y="4797962"/>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6188002" y="5218346"/>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111" name="矩形 110"/>
          <p:cNvSpPr/>
          <p:nvPr/>
        </p:nvSpPr>
        <p:spPr>
          <a:xfrm>
            <a:off x="5073804" y="3365824"/>
            <a:ext cx="1551767" cy="430879"/>
          </a:xfrm>
          <a:prstGeom prst="rect">
            <a:avLst/>
          </a:prstGeom>
        </p:spPr>
        <p:txBody>
          <a:bodyPr wrap="squar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12" name="矩形 47"/>
          <p:cNvSpPr>
            <a:spLocks noChangeArrowheads="1"/>
          </p:cNvSpPr>
          <p:nvPr/>
        </p:nvSpPr>
        <p:spPr bwMode="auto">
          <a:xfrm>
            <a:off x="5073804" y="3786208"/>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11607"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问题评估</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6" name="任意多边形 5"/>
          <p:cNvSpPr/>
          <p:nvPr/>
        </p:nvSpPr>
        <p:spPr>
          <a:xfrm rot="5400000">
            <a:off x="4575466" y="3463946"/>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7" name="任意多边形 6"/>
          <p:cNvSpPr/>
          <p:nvPr/>
        </p:nvSpPr>
        <p:spPr>
          <a:xfrm rot="18900000">
            <a:off x="3036678" y="3283675"/>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7"/>
          <p:cNvSpPr/>
          <p:nvPr/>
        </p:nvSpPr>
        <p:spPr>
          <a:xfrm rot="18900000" flipV="1">
            <a:off x="3863443" y="4109556"/>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9" name="任意多边形 8"/>
          <p:cNvSpPr/>
          <p:nvPr/>
        </p:nvSpPr>
        <p:spPr>
          <a:xfrm rot="2700000">
            <a:off x="3844392" y="2454728"/>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 name="矩形 33"/>
          <p:cNvSpPr/>
          <p:nvPr/>
        </p:nvSpPr>
        <p:spPr>
          <a:xfrm>
            <a:off x="6457710"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457710" y="2665346"/>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6" name="矩形 35"/>
          <p:cNvSpPr/>
          <p:nvPr/>
        </p:nvSpPr>
        <p:spPr>
          <a:xfrm>
            <a:off x="9022528"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9022527" y="2665346"/>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8" name="矩形 37"/>
          <p:cNvSpPr/>
          <p:nvPr/>
        </p:nvSpPr>
        <p:spPr>
          <a:xfrm>
            <a:off x="6457710"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6457710" y="4724382"/>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40" name="矩形 39"/>
          <p:cNvSpPr/>
          <p:nvPr/>
        </p:nvSpPr>
        <p:spPr>
          <a:xfrm>
            <a:off x="9022528"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9022527" y="4724382"/>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solidFill>
                  <a:srgbClr val="FCB00F"/>
                </a:solidFill>
                <a:latin typeface="04b_20" panose="00000400000000000000" pitchFamily="2" charset="0"/>
              </a:rPr>
              <a:t>?</a:t>
            </a:r>
            <a:endParaRPr lang="zh-CN" altLang="en-US" sz="5400" b="1" dirty="0">
              <a:solidFill>
                <a:srgbClr val="FCB00F"/>
              </a:solidFill>
              <a:latin typeface="04b_20"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232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相关对策</a:t>
            </a:r>
            <a:endParaRPr lang="en-US" altLang="zh-CN" sz="2935" b="1" dirty="0" smtClean="0">
              <a:solidFill>
                <a:srgbClr val="202A36"/>
              </a:solidFill>
              <a:latin typeface="Arial" panose="020B0604020202020204" pitchFamily="34" charset="0"/>
              <a:cs typeface="Arial" panose="020B0604020202020204" pitchFamily="34" charset="0"/>
            </a:endParaRPr>
          </a:p>
        </p:txBody>
      </p:sp>
      <p:grpSp>
        <p:nvGrpSpPr>
          <p:cNvPr id="21" name="组合 20"/>
          <p:cNvGrpSpPr/>
          <p:nvPr/>
        </p:nvGrpSpPr>
        <p:grpSpPr>
          <a:xfrm>
            <a:off x="4294563" y="2340511"/>
            <a:ext cx="4768768" cy="4565615"/>
            <a:chOff x="3513680" y="1931126"/>
            <a:chExt cx="5164640" cy="4944623"/>
          </a:xfrm>
        </p:grpSpPr>
        <p:pic>
          <p:nvPicPr>
            <p:cNvPr id="22" name="Picture 2" descr="E:\lizzy\PPT-by lizzy\自制PNG\iphone5-b.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46131"/>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405360" y="3112168"/>
              <a:ext cx="3276704" cy="3763581"/>
            </a:xfrm>
            <a:prstGeom prst="rect">
              <a:avLst/>
            </a:prstGeom>
            <a:blipFill>
              <a:blip r:embed="rId2" cstate="print"/>
              <a:srcRect/>
              <a:stretch>
                <a:fillRect t="-199" b="-20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198002" y="3649945"/>
            <a:ext cx="1484148" cy="1484148"/>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2" name="组合 31"/>
          <p:cNvGrpSpPr/>
          <p:nvPr/>
        </p:nvGrpSpPr>
        <p:grpSpPr>
          <a:xfrm>
            <a:off x="7591177" y="4577443"/>
            <a:ext cx="1484148" cy="1484148"/>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9101208" y="2018613"/>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9101210" y="2470054"/>
            <a:ext cx="243912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436818" y="1969714"/>
            <a:ext cx="1484148" cy="1484148"/>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矩形 41"/>
          <p:cNvSpPr/>
          <p:nvPr/>
        </p:nvSpPr>
        <p:spPr>
          <a:xfrm>
            <a:off x="9255567" y="4645374"/>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9255569" y="5096815"/>
            <a:ext cx="243912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3"/>
          <p:cNvSpPr/>
          <p:nvPr/>
        </p:nvSpPr>
        <p:spPr>
          <a:xfrm>
            <a:off x="2723234" y="3641665"/>
            <a:ext cx="1313168" cy="430883"/>
          </a:xfrm>
          <a:prstGeom prst="rect">
            <a:avLst/>
          </a:prstGeom>
        </p:spPr>
        <p:txBody>
          <a:bodyPr wrap="none" lIns="91434" tIns="45718" rIns="91434" bIns="45718">
            <a:spAutoFit/>
          </a:bodyPr>
          <a:lstStyle/>
          <a:p>
            <a:pPr algn="r"/>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2149642" y="4093106"/>
            <a:ext cx="1886760"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录入本图表的综合描述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0-#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0-#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3212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相关对策</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45" name="椭圆 54"/>
          <p:cNvSpPr/>
          <p:nvPr/>
        </p:nvSpPr>
        <p:spPr>
          <a:xfrm>
            <a:off x="5234998" y="25486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6" name="TextBox 1"/>
          <p:cNvSpPr txBox="1"/>
          <p:nvPr/>
        </p:nvSpPr>
        <p:spPr>
          <a:xfrm>
            <a:off x="3900257" y="2368367"/>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253358" y="320118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ndParaRPr>
          </a:p>
          <a:p>
            <a:pPr algn="ctr"/>
            <a:endParaRPr lang="zh-CN" altLang="en-US" sz="1050" dirty="0">
              <a:solidFill>
                <a:prstClr val="white"/>
              </a:solidFill>
              <a:latin typeface="+mj-ea"/>
              <a:ea typeface="+mj-ea"/>
            </a:endParaRPr>
          </a:p>
        </p:txBody>
      </p:sp>
      <p:sp>
        <p:nvSpPr>
          <p:cNvPr id="87" name="椭圆 86"/>
          <p:cNvSpPr/>
          <p:nvPr/>
        </p:nvSpPr>
        <p:spPr>
          <a:xfrm>
            <a:off x="6034847" y="393174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8" name="椭圆 87"/>
          <p:cNvSpPr/>
          <p:nvPr/>
        </p:nvSpPr>
        <p:spPr>
          <a:xfrm>
            <a:off x="7287187" y="389800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9" name="椭圆 88"/>
          <p:cNvSpPr/>
          <p:nvPr/>
        </p:nvSpPr>
        <p:spPr>
          <a:xfrm>
            <a:off x="8040629" y="310432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0" name="椭圆 89"/>
          <p:cNvSpPr/>
          <p:nvPr/>
        </p:nvSpPr>
        <p:spPr>
          <a:xfrm>
            <a:off x="8339103" y="2236606"/>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1" name="椭圆 90"/>
          <p:cNvSpPr/>
          <p:nvPr/>
        </p:nvSpPr>
        <p:spPr>
          <a:xfrm>
            <a:off x="4972641" y="2225203"/>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2" name="TextBox 34"/>
          <p:cNvSpPr txBox="1"/>
          <p:nvPr/>
        </p:nvSpPr>
        <p:spPr>
          <a:xfrm>
            <a:off x="2434447" y="2647656"/>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3" name="TextBox 35"/>
          <p:cNvSpPr txBox="1"/>
          <p:nvPr/>
        </p:nvSpPr>
        <p:spPr>
          <a:xfrm>
            <a:off x="4404312" y="3520495"/>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4" name="TextBox 36"/>
          <p:cNvSpPr txBox="1"/>
          <p:nvPr/>
        </p:nvSpPr>
        <p:spPr>
          <a:xfrm>
            <a:off x="2938503" y="3799784"/>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5" name="TextBox 37"/>
          <p:cNvSpPr txBox="1"/>
          <p:nvPr/>
        </p:nvSpPr>
        <p:spPr>
          <a:xfrm>
            <a:off x="5317069" y="4456599"/>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6" name="TextBox 38"/>
          <p:cNvSpPr txBox="1"/>
          <p:nvPr/>
        </p:nvSpPr>
        <p:spPr>
          <a:xfrm>
            <a:off x="3851259" y="4735888"/>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7" name="TextBox 39"/>
          <p:cNvSpPr txBox="1"/>
          <p:nvPr/>
        </p:nvSpPr>
        <p:spPr>
          <a:xfrm>
            <a:off x="7924815" y="4476253"/>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8" name="TextBox 40"/>
          <p:cNvSpPr txBox="1"/>
          <p:nvPr/>
        </p:nvSpPr>
        <p:spPr>
          <a:xfrm>
            <a:off x="7583019" y="4756167"/>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9" name="TextBox 41"/>
          <p:cNvSpPr txBox="1"/>
          <p:nvPr/>
        </p:nvSpPr>
        <p:spPr>
          <a:xfrm>
            <a:off x="8752907" y="354128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0" name="TextBox 42"/>
          <p:cNvSpPr txBox="1"/>
          <p:nvPr/>
        </p:nvSpPr>
        <p:spPr>
          <a:xfrm>
            <a:off x="8411111" y="382120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101" name="TextBox 43"/>
          <p:cNvSpPr txBox="1"/>
          <p:nvPr/>
        </p:nvSpPr>
        <p:spPr>
          <a:xfrm>
            <a:off x="9131192" y="251803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2" name="TextBox 44"/>
          <p:cNvSpPr txBox="1"/>
          <p:nvPr/>
        </p:nvSpPr>
        <p:spPr>
          <a:xfrm>
            <a:off x="8879163" y="279795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grpSp>
        <p:nvGrpSpPr>
          <p:cNvPr id="104" name="组合 103"/>
          <p:cNvGrpSpPr/>
          <p:nvPr/>
        </p:nvGrpSpPr>
        <p:grpSpPr>
          <a:xfrm>
            <a:off x="6250722" y="1843474"/>
            <a:ext cx="1402358" cy="1402358"/>
            <a:chOff x="304800" y="673100"/>
            <a:chExt cx="4000500" cy="4000500"/>
          </a:xfrm>
          <a:solidFill>
            <a:srgbClr val="FCB00F"/>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7" name="椭圆 106"/>
            <p:cNvSpPr/>
            <p:nvPr/>
          </p:nvSpPr>
          <p:spPr>
            <a:xfrm>
              <a:off x="392115" y="763759"/>
              <a:ext cx="3825875" cy="3825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08" name="Freeform 6"/>
          <p:cNvSpPr/>
          <p:nvPr/>
        </p:nvSpPr>
        <p:spPr bwMode="auto">
          <a:xfrm>
            <a:off x="8198071" y="3245832"/>
            <a:ext cx="377520" cy="420694"/>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0" name="Freeform 12"/>
          <p:cNvSpPr>
            <a:spLocks noEditPoints="1"/>
          </p:cNvSpPr>
          <p:nvPr/>
        </p:nvSpPr>
        <p:spPr bwMode="auto">
          <a:xfrm>
            <a:off x="6655833" y="215337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11" name="Freeform 13"/>
          <p:cNvSpPr>
            <a:spLocks noEditPoints="1"/>
          </p:cNvSpPr>
          <p:nvPr/>
        </p:nvSpPr>
        <p:spPr bwMode="auto">
          <a:xfrm>
            <a:off x="8479166" y="2297061"/>
            <a:ext cx="332147" cy="441809"/>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2" name="Freeform 15"/>
          <p:cNvSpPr>
            <a:spLocks noEditPoints="1"/>
          </p:cNvSpPr>
          <p:nvPr/>
        </p:nvSpPr>
        <p:spPr bwMode="auto">
          <a:xfrm>
            <a:off x="5396168" y="3337925"/>
            <a:ext cx="375306" cy="372626"/>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3" name="Freeform 17"/>
          <p:cNvSpPr>
            <a:spLocks noEditPoints="1"/>
          </p:cNvSpPr>
          <p:nvPr/>
        </p:nvSpPr>
        <p:spPr bwMode="auto">
          <a:xfrm>
            <a:off x="6177639" y="4053582"/>
            <a:ext cx="338337" cy="421420"/>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4" name="Freeform 18"/>
          <p:cNvSpPr>
            <a:spLocks noEditPoints="1"/>
          </p:cNvSpPr>
          <p:nvPr/>
        </p:nvSpPr>
        <p:spPr bwMode="auto">
          <a:xfrm>
            <a:off x="7443178" y="4039145"/>
            <a:ext cx="387293" cy="384553"/>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5" name="Freeform 5"/>
          <p:cNvSpPr>
            <a:spLocks noEditPoints="1"/>
          </p:cNvSpPr>
          <p:nvPr/>
        </p:nvSpPr>
        <p:spPr bwMode="auto">
          <a:xfrm>
            <a:off x="5095885" y="2341993"/>
            <a:ext cx="399325" cy="426690"/>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strips(downLeft)">
                                      <p:cBhvr>
                                        <p:cTn id="10" dur="500"/>
                                        <p:tgtEl>
                                          <p:spTgt spid="52"/>
                                        </p:tgtEl>
                                      </p:cBhvr>
                                    </p:animEffect>
                                  </p:childTnLst>
                                </p:cTn>
                              </p:par>
                              <p:par>
                                <p:cTn id="11" presetID="18" presetClass="entr" presetSubtype="1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trips(downRight)">
                                      <p:cBhvr>
                                        <p:cTn id="16" dur="500"/>
                                        <p:tgtEl>
                                          <p:spTgt spid="63"/>
                                        </p:tgtEl>
                                      </p:cBhvr>
                                    </p:animEffect>
                                  </p:childTnLst>
                                </p:cTn>
                              </p:par>
                              <p:par>
                                <p:cTn id="17" presetID="18" presetClass="entr" presetSubtype="6"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strips(downRight)">
                                      <p:cBhvr>
                                        <p:cTn id="19" dur="500"/>
                                        <p:tgtEl>
                                          <p:spTgt spid="7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Effect transition="in" filter="fade">
                                      <p:cBhvr>
                                        <p:cTn id="24" dur="500"/>
                                        <p:tgtEl>
                                          <p:spTgt spid="91"/>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childTnLst>
                          </p:cTn>
                        </p:par>
                        <p:par>
                          <p:cTn id="50" fill="hold">
                            <p:stCondLst>
                              <p:cond delay="500"/>
                            </p:stCondLst>
                            <p:childTnLst>
                              <p:par>
                                <p:cTn id="51" presetID="12" presetClass="entr" presetSubtype="2"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p:tgtEl>
                                          <p:spTgt spid="46"/>
                                        </p:tgtEl>
                                        <p:attrNameLst>
                                          <p:attrName>ppt_x</p:attrName>
                                        </p:attrNameLst>
                                      </p:cBhvr>
                                      <p:tavLst>
                                        <p:tav tm="0">
                                          <p:val>
                                            <p:strVal val="#ppt_x+#ppt_w*1.125000"/>
                                          </p:val>
                                        </p:tav>
                                        <p:tav tm="100000">
                                          <p:val>
                                            <p:strVal val="#ppt_x"/>
                                          </p:val>
                                        </p:tav>
                                      </p:tavLst>
                                    </p:anim>
                                    <p:animEffect transition="in" filter="wipe(left)">
                                      <p:cBhvr>
                                        <p:cTn id="54" dur="500"/>
                                        <p:tgtEl>
                                          <p:spTgt spid="46"/>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strips(upRight)">
                                      <p:cBhvr>
                                        <p:cTn id="57" dur="500"/>
                                        <p:tgtEl>
                                          <p:spTgt spid="92"/>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additive="base">
                                        <p:cTn id="61" dur="500"/>
                                        <p:tgtEl>
                                          <p:spTgt spid="93"/>
                                        </p:tgtEl>
                                        <p:attrNameLst>
                                          <p:attrName>ppt_x</p:attrName>
                                        </p:attrNameLst>
                                      </p:cBhvr>
                                      <p:tavLst>
                                        <p:tav tm="0">
                                          <p:val>
                                            <p:strVal val="#ppt_x+#ppt_w*1.125000"/>
                                          </p:val>
                                        </p:tav>
                                        <p:tav tm="100000">
                                          <p:val>
                                            <p:strVal val="#ppt_x"/>
                                          </p:val>
                                        </p:tav>
                                      </p:tavLst>
                                    </p:anim>
                                    <p:animEffect transition="in" filter="wipe(left)">
                                      <p:cBhvr>
                                        <p:cTn id="62" dur="500"/>
                                        <p:tgtEl>
                                          <p:spTgt spid="93"/>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strips(upRight)">
                                      <p:cBhvr>
                                        <p:cTn id="65" dur="500"/>
                                        <p:tgtEl>
                                          <p:spTgt spid="94"/>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500"/>
                                        <p:tgtEl>
                                          <p:spTgt spid="95"/>
                                        </p:tgtEl>
                                        <p:attrNameLst>
                                          <p:attrName>ppt_x</p:attrName>
                                        </p:attrNameLst>
                                      </p:cBhvr>
                                      <p:tavLst>
                                        <p:tav tm="0">
                                          <p:val>
                                            <p:strVal val="#ppt_x+#ppt_w*1.125000"/>
                                          </p:val>
                                        </p:tav>
                                        <p:tav tm="100000">
                                          <p:val>
                                            <p:strVal val="#ppt_x"/>
                                          </p:val>
                                        </p:tav>
                                      </p:tavLst>
                                    </p:anim>
                                    <p:animEffect transition="in" filter="wipe(left)">
                                      <p:cBhvr>
                                        <p:cTn id="70" dur="500"/>
                                        <p:tgtEl>
                                          <p:spTgt spid="95"/>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strips(upRight)">
                                      <p:cBhvr>
                                        <p:cTn id="73" dur="500"/>
                                        <p:tgtEl>
                                          <p:spTgt spid="96"/>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500"/>
                                        <p:tgtEl>
                                          <p:spTgt spid="97"/>
                                        </p:tgtEl>
                                        <p:attrNameLst>
                                          <p:attrName>ppt_x</p:attrName>
                                        </p:attrNameLst>
                                      </p:cBhvr>
                                      <p:tavLst>
                                        <p:tav tm="0">
                                          <p:val>
                                            <p:strVal val="#ppt_x+#ppt_w*1.125000"/>
                                          </p:val>
                                        </p:tav>
                                        <p:tav tm="100000">
                                          <p:val>
                                            <p:strVal val="#ppt_x"/>
                                          </p:val>
                                        </p:tav>
                                      </p:tavLst>
                                    </p:anim>
                                    <p:animEffect transition="in" filter="wipe(left)">
                                      <p:cBhvr>
                                        <p:cTn id="78" dur="500"/>
                                        <p:tgtEl>
                                          <p:spTgt spid="97"/>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strips(upRight)">
                                      <p:cBhvr>
                                        <p:cTn id="81" dur="500"/>
                                        <p:tgtEl>
                                          <p:spTgt spid="98"/>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500"/>
                                        <p:tgtEl>
                                          <p:spTgt spid="99"/>
                                        </p:tgtEl>
                                        <p:attrNameLst>
                                          <p:attrName>ppt_x</p:attrName>
                                        </p:attrNameLst>
                                      </p:cBhvr>
                                      <p:tavLst>
                                        <p:tav tm="0">
                                          <p:val>
                                            <p:strVal val="#ppt_x+#ppt_w*1.125000"/>
                                          </p:val>
                                        </p:tav>
                                        <p:tav tm="100000">
                                          <p:val>
                                            <p:strVal val="#ppt_x"/>
                                          </p:val>
                                        </p:tav>
                                      </p:tavLst>
                                    </p:anim>
                                    <p:animEffect transition="in" filter="wipe(left)">
                                      <p:cBhvr>
                                        <p:cTn id="86" dur="500"/>
                                        <p:tgtEl>
                                          <p:spTgt spid="99"/>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strips(upRight)">
                                      <p:cBhvr>
                                        <p:cTn id="89" dur="500"/>
                                        <p:tgtEl>
                                          <p:spTgt spid="100"/>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p:tgtEl>
                                          <p:spTgt spid="101"/>
                                        </p:tgtEl>
                                        <p:attrNameLst>
                                          <p:attrName>ppt_x</p:attrName>
                                        </p:attrNameLst>
                                      </p:cBhvr>
                                      <p:tavLst>
                                        <p:tav tm="0">
                                          <p:val>
                                            <p:strVal val="#ppt_x+#ppt_w*1.125000"/>
                                          </p:val>
                                        </p:tav>
                                        <p:tav tm="100000">
                                          <p:val>
                                            <p:strVal val="#ppt_x"/>
                                          </p:val>
                                        </p:tav>
                                      </p:tavLst>
                                    </p:anim>
                                    <p:animEffect transition="in" filter="wipe(left)">
                                      <p:cBhvr>
                                        <p:cTn id="94" dur="500"/>
                                        <p:tgtEl>
                                          <p:spTgt spid="101"/>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strips(upRight)">
                                      <p:cBhvr>
                                        <p:cTn id="97" dur="500"/>
                                        <p:tgtEl>
                                          <p:spTgt spid="102"/>
                                        </p:tgtEl>
                                      </p:cBhvr>
                                    </p:animEffect>
                                  </p:childTnLst>
                                </p:cTn>
                              </p:par>
                            </p:childTnLst>
                          </p:cTn>
                        </p:par>
                        <p:par>
                          <p:cTn id="98" fill="hold">
                            <p:stCondLst>
                              <p:cond delay="3500"/>
                            </p:stCondLst>
                            <p:childTnLst>
                              <p:par>
                                <p:cTn id="99" presetID="21" presetClass="entr" presetSubtype="1"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heel(1)">
                                      <p:cBhvr>
                                        <p:cTn id="1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animBg="1"/>
      <p:bldP spid="46" grpId="0"/>
      <p:bldP spid="86" grpId="0" animBg="1"/>
      <p:bldP spid="87" grpId="0" animBg="1"/>
      <p:bldP spid="88" grpId="0" animBg="1"/>
      <p:bldP spid="89" grpId="0" animBg="1"/>
      <p:bldP spid="90" grpId="0" animBg="1"/>
      <p:bldP spid="91" grpId="0" animBg="1"/>
      <p:bldP spid="92" grpId="0"/>
      <p:bldP spid="93" grpId="0"/>
      <p:bldP spid="94" grpId="0"/>
      <p:bldP spid="95" grpId="0"/>
      <p:bldP spid="96" grpId="0"/>
      <p:bldP spid="97" grpId="0"/>
      <p:bldP spid="98" grpId="0"/>
      <p:bldP spid="99" grpId="0"/>
      <p:bldP spid="100" grpId="0"/>
      <p:bldP spid="101" grpId="0"/>
      <p:bldP spid="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第六章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338828" cy="1556074"/>
            <a:chOff x="6155957" y="1837451"/>
            <a:chExt cx="1338828"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研究总结</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33882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成绩与思考</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参考书籍</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791837"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2"/>
          <p:cNvSpPr>
            <a:spLocks noEditPoints="1"/>
          </p:cNvSpPr>
          <p:nvPr/>
        </p:nvSpPr>
        <p:spPr bwMode="auto">
          <a:xfrm>
            <a:off x="2568536" y="2243016"/>
            <a:ext cx="1093476" cy="1263507"/>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280744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研究总结</a:t>
            </a:r>
            <a:endParaRPr lang="en-US" altLang="zh-CN" sz="2935" b="1" dirty="0" smtClean="0">
              <a:solidFill>
                <a:srgbClr val="202A36"/>
              </a:solidFill>
              <a:latin typeface="Arial" panose="020B0604020202020204" pitchFamily="34" charset="0"/>
              <a:cs typeface="Arial" panose="020B0604020202020204" pitchFamily="34" charset="0"/>
            </a:endParaRPr>
          </a:p>
        </p:txBody>
      </p:sp>
      <p:cxnSp>
        <p:nvCxnSpPr>
          <p:cNvPr id="53" name="直接连接符 52"/>
          <p:cNvCxnSpPr/>
          <p:nvPr/>
        </p:nvCxnSpPr>
        <p:spPr>
          <a:xfrm flipH="1">
            <a:off x="8773676" y="4700778"/>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11773" y="5923981"/>
            <a:ext cx="129141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37029" y="4718510"/>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337030" y="3346276"/>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493068" y="1811849"/>
            <a:ext cx="1041574" cy="262891"/>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585549" y="2819229"/>
            <a:ext cx="1203960" cy="1051561"/>
            <a:chOff x="6842760" y="2637270"/>
            <a:chExt cx="1203960" cy="1051560"/>
          </a:xfrm>
          <a:solidFill>
            <a:srgbClr val="202A36"/>
          </a:solidFill>
        </p:grpSpPr>
        <p:sp>
          <p:nvSpPr>
            <p:cNvPr id="61" name="六边形 60"/>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1"/>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6268641" y="2061038"/>
            <a:ext cx="1203960" cy="1051563"/>
            <a:chOff x="5525852" y="1879080"/>
            <a:chExt cx="1203960" cy="1051560"/>
          </a:xfrm>
          <a:solidFill>
            <a:srgbClr val="202A36"/>
          </a:solidFill>
        </p:grpSpPr>
        <p:sp>
          <p:nvSpPr>
            <p:cNvPr id="64" name="六边形 63"/>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6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7569717" y="4174998"/>
            <a:ext cx="1203960" cy="1051563"/>
            <a:chOff x="6842760" y="4008870"/>
            <a:chExt cx="1203960" cy="1051560"/>
          </a:xfrm>
          <a:solidFill>
            <a:srgbClr val="202A36"/>
          </a:solidFill>
        </p:grpSpPr>
        <p:sp>
          <p:nvSpPr>
            <p:cNvPr id="67" name="六边形 66"/>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67"/>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949026" y="4190831"/>
            <a:ext cx="1203960" cy="1051563"/>
            <a:chOff x="4206240" y="4008870"/>
            <a:chExt cx="1203960" cy="1051560"/>
          </a:xfrm>
          <a:solidFill>
            <a:srgbClr val="202A36"/>
          </a:solidFill>
        </p:grpSpPr>
        <p:sp>
          <p:nvSpPr>
            <p:cNvPr id="70" name="六边形 69"/>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0"/>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4949026" y="2819229"/>
            <a:ext cx="1203960" cy="1051561"/>
            <a:chOff x="4206240" y="2637270"/>
            <a:chExt cx="1203960" cy="1051560"/>
          </a:xfrm>
          <a:solidFill>
            <a:srgbClr val="202A36"/>
          </a:solidFill>
        </p:grpSpPr>
        <p:sp>
          <p:nvSpPr>
            <p:cNvPr id="73" name="六边形 72"/>
            <p:cNvSpPr/>
            <p:nvPr/>
          </p:nvSpPr>
          <p:spPr>
            <a:xfrm>
              <a:off x="420624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6268641" y="4881034"/>
            <a:ext cx="1203960" cy="1051561"/>
            <a:chOff x="5525852" y="4683240"/>
            <a:chExt cx="1203960" cy="1051560"/>
          </a:xfrm>
          <a:solidFill>
            <a:srgbClr val="202A36"/>
          </a:solidFill>
        </p:grpSpPr>
        <p:sp>
          <p:nvSpPr>
            <p:cNvPr id="76" name="六边形 75"/>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7" name="文本框 76"/>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7" name="矩形 86"/>
          <p:cNvSpPr/>
          <p:nvPr/>
        </p:nvSpPr>
        <p:spPr>
          <a:xfrm>
            <a:off x="4243211" y="157835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2807443" y="1943297"/>
            <a:ext cx="264633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在此录入上述图表的综合描述说明，在此录入上述图表的综合描述说明。</a:t>
            </a:r>
            <a:endParaRPr lang="zh-CN" altLang="en-US" sz="1000" dirty="0">
              <a:solidFill>
                <a:srgbClr val="202A36"/>
              </a:solidFill>
              <a:sym typeface="微软雅黑" panose="020B0503020204020204" pitchFamily="34" charset="-122"/>
            </a:endParaRPr>
          </a:p>
        </p:txBody>
      </p:sp>
      <p:sp>
        <p:nvSpPr>
          <p:cNvPr id="89" name="矩形 88"/>
          <p:cNvSpPr/>
          <p:nvPr/>
        </p:nvSpPr>
        <p:spPr>
          <a:xfrm>
            <a:off x="3047894" y="293420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2261117" y="3299148"/>
            <a:ext cx="1997346"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1" name="矩形 90"/>
          <p:cNvSpPr/>
          <p:nvPr/>
        </p:nvSpPr>
        <p:spPr>
          <a:xfrm>
            <a:off x="3047894" y="4353567"/>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2261117" y="4718510"/>
            <a:ext cx="199734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3" name="矩形 92"/>
          <p:cNvSpPr/>
          <p:nvPr/>
        </p:nvSpPr>
        <p:spPr>
          <a:xfrm>
            <a:off x="9448807" y="2342720"/>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9448805" y="2723431"/>
            <a:ext cx="21407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5" name="矩形 94"/>
          <p:cNvSpPr/>
          <p:nvPr/>
        </p:nvSpPr>
        <p:spPr>
          <a:xfrm>
            <a:off x="9466559" y="4025912"/>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9466558" y="4406623"/>
            <a:ext cx="21407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7" name="矩形 96"/>
          <p:cNvSpPr/>
          <p:nvPr/>
        </p:nvSpPr>
        <p:spPr>
          <a:xfrm>
            <a:off x="8634803" y="5408075"/>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8" name="矩形 47"/>
          <p:cNvSpPr>
            <a:spLocks noChangeArrowheads="1"/>
          </p:cNvSpPr>
          <p:nvPr/>
        </p:nvSpPr>
        <p:spPr bwMode="auto">
          <a:xfrm>
            <a:off x="8634805" y="5788788"/>
            <a:ext cx="285308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grpSp>
        <p:nvGrpSpPr>
          <p:cNvPr id="99" name="组合 98"/>
          <p:cNvGrpSpPr/>
          <p:nvPr/>
        </p:nvGrpSpPr>
        <p:grpSpPr>
          <a:xfrm flipH="1">
            <a:off x="8517393" y="2570248"/>
            <a:ext cx="884112" cy="262891"/>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27099" y="3207123"/>
            <a:ext cx="1887055" cy="1592580"/>
            <a:chOff x="5927099" y="3207123"/>
            <a:chExt cx="1887055" cy="1592580"/>
          </a:xfrm>
          <a:solidFill>
            <a:srgbClr val="5ECCF3">
              <a:alpha val="50196"/>
            </a:srgbClr>
          </a:solidFill>
        </p:grpSpPr>
        <p:sp>
          <p:nvSpPr>
            <p:cNvPr id="79" name="六边形 78"/>
            <p:cNvSpPr/>
            <p:nvPr/>
          </p:nvSpPr>
          <p:spPr>
            <a:xfrm>
              <a:off x="5927099" y="3207123"/>
              <a:ext cx="1887055" cy="1592580"/>
            </a:xfrm>
            <a:prstGeom prst="hexagon">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291627" y="3451750"/>
              <a:ext cx="1157999" cy="1103326"/>
            </a:xfrm>
            <a:prstGeom prst="rect">
              <a:avLst/>
            </a:prstGeom>
            <a:noFill/>
          </p:spPr>
          <p:txBody>
            <a:bodyPr wrap="square" rtlCol="0">
              <a:spAutoFit/>
            </a:bodyPr>
            <a:lstStyle/>
            <a:p>
              <a:pPr algn="ctr"/>
              <a:r>
                <a:rPr lang="zh-CN" altLang="en-US" sz="3200" b="1" dirty="0" smtClean="0">
                  <a:solidFill>
                    <a:srgbClr val="202A36"/>
                  </a:solidFill>
                  <a:latin typeface="微软雅黑" panose="020B0503020204020204" pitchFamily="34" charset="-122"/>
                  <a:ea typeface="微软雅黑" panose="020B0503020204020204" pitchFamily="34" charset="-122"/>
                </a:rPr>
                <a:t>研究结论</a:t>
              </a:r>
              <a:endParaRPr lang="zh-CN" altLang="en-US" sz="3200" b="1" dirty="0">
                <a:solidFill>
                  <a:srgbClr val="202A36"/>
                </a:solidFill>
                <a:latin typeface="微软雅黑" panose="020B0503020204020204" pitchFamily="34" charset="-122"/>
                <a:ea typeface="微软雅黑" panose="020B0503020204020204" pitchFamily="34" charset="-122"/>
              </a:endParaRPr>
            </a:p>
          </p:txBody>
        </p:sp>
      </p:grpSp>
      <p:sp>
        <p:nvSpPr>
          <p:cNvPr id="4" name="椭圆 3"/>
          <p:cNvSpPr/>
          <p:nvPr/>
        </p:nvSpPr>
        <p:spPr>
          <a:xfrm>
            <a:off x="5027949" y="2134969"/>
            <a:ext cx="3677765" cy="3677765"/>
          </a:xfrm>
          <a:prstGeom prst="ellipse">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2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00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50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82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75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925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71814" y="1779498"/>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86319" y="181235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7886319" y="2200650"/>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sp>
        <p:nvSpPr>
          <p:cNvPr id="39" name="矩形 38"/>
          <p:cNvSpPr/>
          <p:nvPr/>
        </p:nvSpPr>
        <p:spPr>
          <a:xfrm>
            <a:off x="7886319" y="333627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7886319" y="3724574"/>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sp>
        <p:nvSpPr>
          <p:cNvPr id="41" name="矩形 40"/>
          <p:cNvSpPr/>
          <p:nvPr/>
        </p:nvSpPr>
        <p:spPr>
          <a:xfrm>
            <a:off x="7886319" y="486020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886319" y="5248497"/>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rgbClr val="202A36"/>
              </a:solidFill>
              <a:sym typeface="微软雅黑" panose="020B0503020204020204" pitchFamily="34" charset="-122"/>
            </a:endParaRPr>
          </a:p>
        </p:txBody>
      </p:sp>
      <p:sp>
        <p:nvSpPr>
          <p:cNvPr id="47" name="矩形 3"/>
          <p:cNvSpPr>
            <a:spLocks noChangeArrowheads="1"/>
          </p:cNvSpPr>
          <p:nvPr/>
        </p:nvSpPr>
        <p:spPr bwMode="auto">
          <a:xfrm>
            <a:off x="2675479" y="515424"/>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a:t>
            </a:r>
            <a:r>
              <a:rPr lang="zh-CN" altLang="en-US" sz="2935" b="1" dirty="0" smtClean="0">
                <a:solidFill>
                  <a:srgbClr val="202A36"/>
                </a:solidFill>
                <a:latin typeface="Arial" panose="020B0604020202020204" pitchFamily="34" charset="0"/>
                <a:cs typeface="Arial" panose="020B0604020202020204" pitchFamily="34" charset="0"/>
              </a:rPr>
              <a:t>与思考</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51" name="Freeform 12"/>
          <p:cNvSpPr>
            <a:spLocks noEditPoints="1"/>
          </p:cNvSpPr>
          <p:nvPr/>
        </p:nvSpPr>
        <p:spPr bwMode="auto">
          <a:xfrm>
            <a:off x="2466023" y="1682382"/>
            <a:ext cx="3901098" cy="4169546"/>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heel(1)">
                                      <p:cBhvr>
                                        <p:cTn id="11" dur="2000"/>
                                        <p:tgtEl>
                                          <p:spTgt spid="51"/>
                                        </p:tgtEl>
                                      </p:cBhvr>
                                    </p:animEffect>
                                  </p:childTnLst>
                                </p:cTn>
                              </p:par>
                            </p:childTnLst>
                          </p:cTn>
                        </p:par>
                        <p:par>
                          <p:cTn id="12" fill="hold">
                            <p:stCondLst>
                              <p:cond delay="2500"/>
                            </p:stCondLst>
                            <p:childTnLst>
                              <p:par>
                                <p:cTn id="13" presetID="16" presetClass="entr" presetSubtype="2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25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4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7" grpId="0"/>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662935" y="515424"/>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a:t>
            </a:r>
            <a:r>
              <a:rPr lang="zh-CN" altLang="en-US" sz="2935" b="1" dirty="0" smtClean="0">
                <a:solidFill>
                  <a:srgbClr val="202A36"/>
                </a:solidFill>
                <a:latin typeface="Arial" panose="020B0604020202020204" pitchFamily="34" charset="0"/>
                <a:cs typeface="Arial" panose="020B0604020202020204" pitchFamily="34" charset="0"/>
              </a:rPr>
              <a:t>与思考</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62" name="Text Placeholder 3"/>
          <p:cNvSpPr txBox="1"/>
          <p:nvPr/>
        </p:nvSpPr>
        <p:spPr>
          <a:xfrm>
            <a:off x="2662935" y="1868340"/>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3" name="Text Placeholder 4"/>
          <p:cNvSpPr txBox="1"/>
          <p:nvPr/>
        </p:nvSpPr>
        <p:spPr>
          <a:xfrm>
            <a:off x="5942442"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4" name="Text Placeholder 5"/>
          <p:cNvSpPr txBox="1"/>
          <p:nvPr/>
        </p:nvSpPr>
        <p:spPr>
          <a:xfrm>
            <a:off x="9221950"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5" name="Right Arrow 10"/>
          <p:cNvSpPr/>
          <p:nvPr/>
        </p:nvSpPr>
        <p:spPr>
          <a:xfrm rot="16200000" flipV="1">
            <a:off x="2289560"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6" name="Right Arrow 11"/>
          <p:cNvSpPr/>
          <p:nvPr/>
        </p:nvSpPr>
        <p:spPr>
          <a:xfrm rot="16200000" flipV="1">
            <a:off x="5569355"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7" name="Right Arrow 12"/>
          <p:cNvSpPr/>
          <p:nvPr/>
        </p:nvSpPr>
        <p:spPr>
          <a:xfrm rot="5400000" flipV="1">
            <a:off x="8868877"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grpSp>
        <p:nvGrpSpPr>
          <p:cNvPr id="76" name="组合 75"/>
          <p:cNvGrpSpPr/>
          <p:nvPr/>
        </p:nvGrpSpPr>
        <p:grpSpPr>
          <a:xfrm>
            <a:off x="2422354" y="4468768"/>
            <a:ext cx="2662991" cy="1538767"/>
            <a:chOff x="1687778" y="4584791"/>
            <a:chExt cx="2343898" cy="992595"/>
          </a:xfrm>
        </p:grpSpPr>
        <p:sp>
          <p:nvSpPr>
            <p:cNvPr id="77" name="文本框 7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好客模板：</a:t>
              </a:r>
              <a:endPar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spcBef>
                  <a:spcPct val="0"/>
                </a:spcBef>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www.haoke.com</a:t>
              </a:r>
              <a:endPar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文本框 7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endParaRPr lang="zh-CN" altLang="en-US" sz="2130" b="1" dirty="0">
                <a:solidFill>
                  <a:srgbClr val="202A36"/>
                </a:solidFill>
                <a:latin typeface="微软雅黑" panose="020B0503020204020204" pitchFamily="34" charset="-122"/>
                <a:ea typeface="微软雅黑" panose="020B0503020204020204" pitchFamily="34" charset="-122"/>
              </a:endParaRPr>
            </a:p>
          </p:txBody>
        </p:sp>
      </p:grpSp>
      <p:sp>
        <p:nvSpPr>
          <p:cNvPr id="80" name="文本框 79"/>
          <p:cNvSpPr txBox="1"/>
          <p:nvPr/>
        </p:nvSpPr>
        <p:spPr>
          <a:xfrm>
            <a:off x="3156410"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endParaRPr lang="zh-CN" altLang="en-US" sz="2200" b="1" dirty="0">
              <a:solidFill>
                <a:srgbClr val="FCB00F"/>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467371"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endParaRPr lang="zh-CN" altLang="en-US" sz="2200" b="1" dirty="0">
              <a:solidFill>
                <a:srgbClr val="FCB00F"/>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9715424"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endParaRPr lang="zh-CN" altLang="en-US" sz="2200" b="1" dirty="0">
              <a:solidFill>
                <a:srgbClr val="FCB00F"/>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5702064" y="4468768"/>
            <a:ext cx="2662991" cy="1538767"/>
            <a:chOff x="1687778" y="4584791"/>
            <a:chExt cx="2343898" cy="992595"/>
          </a:xfrm>
        </p:grpSpPr>
        <p:sp>
          <p:nvSpPr>
            <p:cNvPr id="84" name="文本框 83"/>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文本框 84"/>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endParaRPr lang="zh-CN" altLang="en-US" sz="2130" b="1" dirty="0">
                <a:solidFill>
                  <a:srgbClr val="202A36"/>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981283" y="4468768"/>
            <a:ext cx="2662991" cy="1538767"/>
            <a:chOff x="1687778" y="4584791"/>
            <a:chExt cx="2343898" cy="992595"/>
          </a:xfrm>
        </p:grpSpPr>
        <p:sp>
          <p:nvSpPr>
            <p:cNvPr id="87" name="文本框 8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文本框 8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endParaRPr lang="zh-CN" altLang="en-US" sz="2130" b="1" dirty="0">
                <a:solidFill>
                  <a:srgbClr val="202A3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2">
                                            <p:bg/>
                                          </p:spTgt>
                                        </p:tgtEl>
                                        <p:attrNameLst>
                                          <p:attrName>style.visibility</p:attrName>
                                        </p:attrNameLst>
                                      </p:cBhvr>
                                      <p:to>
                                        <p:strVal val="visible"/>
                                      </p:to>
                                    </p:set>
                                    <p:animEffect transition="in" filter="fade">
                                      <p:cBhvr>
                                        <p:cTn id="11" dur="750"/>
                                        <p:tgtEl>
                                          <p:spTgt spid="62">
                                            <p:bg/>
                                          </p:spTgt>
                                        </p:tgtEl>
                                      </p:cBhvr>
                                    </p:animEffect>
                                    <p:anim calcmode="lin" valueType="num">
                                      <p:cBhvr>
                                        <p:cTn id="12" dur="750" fill="hold"/>
                                        <p:tgtEl>
                                          <p:spTgt spid="62">
                                            <p:bg/>
                                          </p:spTgt>
                                        </p:tgtEl>
                                        <p:attrNameLst>
                                          <p:attrName>ppt_x</p:attrName>
                                        </p:attrNameLst>
                                      </p:cBhvr>
                                      <p:tavLst>
                                        <p:tav tm="0">
                                          <p:val>
                                            <p:strVal val="#ppt_x"/>
                                          </p:val>
                                        </p:tav>
                                        <p:tav tm="100000">
                                          <p:val>
                                            <p:strVal val="#ppt_x"/>
                                          </p:val>
                                        </p:tav>
                                      </p:tavLst>
                                    </p:anim>
                                    <p:anim calcmode="lin" valueType="num">
                                      <p:cBhvr>
                                        <p:cTn id="13" dur="750" fill="hold"/>
                                        <p:tgtEl>
                                          <p:spTgt spid="62">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750"/>
                                        <p:tgtEl>
                                          <p:spTgt spid="65"/>
                                        </p:tgtEl>
                                      </p:cBhvr>
                                    </p:animEffect>
                                    <p:anim calcmode="lin" valueType="num">
                                      <p:cBhvr>
                                        <p:cTn id="17" dur="750" fill="hold"/>
                                        <p:tgtEl>
                                          <p:spTgt spid="65"/>
                                        </p:tgtEl>
                                        <p:attrNameLst>
                                          <p:attrName>ppt_x</p:attrName>
                                        </p:attrNameLst>
                                      </p:cBhvr>
                                      <p:tavLst>
                                        <p:tav tm="0">
                                          <p:val>
                                            <p:strVal val="#ppt_x"/>
                                          </p:val>
                                        </p:tav>
                                        <p:tav tm="100000">
                                          <p:val>
                                            <p:strVal val="#ppt_x"/>
                                          </p:val>
                                        </p:tav>
                                      </p:tavLst>
                                    </p:anim>
                                    <p:anim calcmode="lin" valueType="num">
                                      <p:cBhvr>
                                        <p:cTn id="18" dur="750" fill="hold"/>
                                        <p:tgtEl>
                                          <p:spTgt spid="6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300"/>
                                        <p:tgtEl>
                                          <p:spTgt spid="8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3">
                                            <p:bg/>
                                          </p:spTgt>
                                        </p:tgtEl>
                                        <p:attrNameLst>
                                          <p:attrName>style.visibility</p:attrName>
                                        </p:attrNameLst>
                                      </p:cBhvr>
                                      <p:to>
                                        <p:strVal val="visible"/>
                                      </p:to>
                                    </p:set>
                                    <p:animEffect transition="in" filter="fade">
                                      <p:cBhvr>
                                        <p:cTn id="30" dur="750"/>
                                        <p:tgtEl>
                                          <p:spTgt spid="63">
                                            <p:bg/>
                                          </p:spTgt>
                                        </p:tgtEl>
                                      </p:cBhvr>
                                    </p:animEffect>
                                    <p:anim calcmode="lin" valueType="num">
                                      <p:cBhvr>
                                        <p:cTn id="31" dur="750" fill="hold"/>
                                        <p:tgtEl>
                                          <p:spTgt spid="63">
                                            <p:bg/>
                                          </p:spTgt>
                                        </p:tgtEl>
                                        <p:attrNameLst>
                                          <p:attrName>ppt_x</p:attrName>
                                        </p:attrNameLst>
                                      </p:cBhvr>
                                      <p:tavLst>
                                        <p:tav tm="0">
                                          <p:val>
                                            <p:strVal val="#ppt_x"/>
                                          </p:val>
                                        </p:tav>
                                        <p:tav tm="100000">
                                          <p:val>
                                            <p:strVal val="#ppt_x"/>
                                          </p:val>
                                        </p:tav>
                                      </p:tavLst>
                                    </p:anim>
                                    <p:anim calcmode="lin" valueType="num">
                                      <p:cBhvr>
                                        <p:cTn id="32" dur="750" fill="hold"/>
                                        <p:tgtEl>
                                          <p:spTgt spid="63">
                                            <p:bg/>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750"/>
                                        <p:tgtEl>
                                          <p:spTgt spid="66"/>
                                        </p:tgtEl>
                                      </p:cBhvr>
                                    </p:animEffect>
                                    <p:anim calcmode="lin" valueType="num">
                                      <p:cBhvr>
                                        <p:cTn id="36" dur="750" fill="hold"/>
                                        <p:tgtEl>
                                          <p:spTgt spid="66"/>
                                        </p:tgtEl>
                                        <p:attrNameLst>
                                          <p:attrName>ppt_x</p:attrName>
                                        </p:attrNameLst>
                                      </p:cBhvr>
                                      <p:tavLst>
                                        <p:tav tm="0">
                                          <p:val>
                                            <p:strVal val="#ppt_x"/>
                                          </p:val>
                                        </p:tav>
                                        <p:tav tm="100000">
                                          <p:val>
                                            <p:strVal val="#ppt_x"/>
                                          </p:val>
                                        </p:tav>
                                      </p:tavLst>
                                    </p:anim>
                                    <p:anim calcmode="lin" valueType="num">
                                      <p:cBhvr>
                                        <p:cTn id="37" dur="75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300"/>
                                        <p:tgtEl>
                                          <p:spTgt spid="8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500"/>
                                        <p:tgtEl>
                                          <p:spTgt spid="83"/>
                                        </p:tgtEl>
                                      </p:cBhvr>
                                    </p:animEffect>
                                  </p:childTnLst>
                                </p:cTn>
                              </p:par>
                              <p:par>
                                <p:cTn id="46" presetID="47" presetClass="entr" presetSubtype="0" fill="hold" grpId="0" nodeType="withEffect">
                                  <p:stCondLst>
                                    <p:cond delay="250"/>
                                  </p:stCondLst>
                                  <p:childTnLst>
                                    <p:set>
                                      <p:cBhvr>
                                        <p:cTn id="47" dur="1" fill="hold">
                                          <p:stCondLst>
                                            <p:cond delay="0"/>
                                          </p:stCondLst>
                                        </p:cTn>
                                        <p:tgtEl>
                                          <p:spTgt spid="64">
                                            <p:bg/>
                                          </p:spTgt>
                                        </p:tgtEl>
                                        <p:attrNameLst>
                                          <p:attrName>style.visibility</p:attrName>
                                        </p:attrNameLst>
                                      </p:cBhvr>
                                      <p:to>
                                        <p:strVal val="visible"/>
                                      </p:to>
                                    </p:set>
                                    <p:animEffect transition="in" filter="fade">
                                      <p:cBhvr>
                                        <p:cTn id="48" dur="750"/>
                                        <p:tgtEl>
                                          <p:spTgt spid="64">
                                            <p:bg/>
                                          </p:spTgt>
                                        </p:tgtEl>
                                      </p:cBhvr>
                                    </p:animEffect>
                                    <p:anim calcmode="lin" valueType="num">
                                      <p:cBhvr>
                                        <p:cTn id="49" dur="750" fill="hold"/>
                                        <p:tgtEl>
                                          <p:spTgt spid="64">
                                            <p:bg/>
                                          </p:spTgt>
                                        </p:tgtEl>
                                        <p:attrNameLst>
                                          <p:attrName>ppt_x</p:attrName>
                                        </p:attrNameLst>
                                      </p:cBhvr>
                                      <p:tavLst>
                                        <p:tav tm="0">
                                          <p:val>
                                            <p:strVal val="#ppt_x"/>
                                          </p:val>
                                        </p:tav>
                                        <p:tav tm="100000">
                                          <p:val>
                                            <p:strVal val="#ppt_x"/>
                                          </p:val>
                                        </p:tav>
                                      </p:tavLst>
                                    </p:anim>
                                    <p:anim calcmode="lin" valueType="num">
                                      <p:cBhvr>
                                        <p:cTn id="50" dur="750" fill="hold"/>
                                        <p:tgtEl>
                                          <p:spTgt spid="64">
                                            <p:bg/>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5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anim calcmode="lin" valueType="num">
                                      <p:cBhvr>
                                        <p:cTn id="54" dur="750" fill="hold"/>
                                        <p:tgtEl>
                                          <p:spTgt spid="67"/>
                                        </p:tgtEl>
                                        <p:attrNameLst>
                                          <p:attrName>ppt_x</p:attrName>
                                        </p:attrNameLst>
                                      </p:cBhvr>
                                      <p:tavLst>
                                        <p:tav tm="0">
                                          <p:val>
                                            <p:strVal val="#ppt_x"/>
                                          </p:val>
                                        </p:tav>
                                        <p:tav tm="100000">
                                          <p:val>
                                            <p:strVal val="#ppt_x"/>
                                          </p:val>
                                        </p:tav>
                                      </p:tavLst>
                                    </p:anim>
                                    <p:anim calcmode="lin" valueType="num">
                                      <p:cBhvr>
                                        <p:cTn id="55" dur="75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300"/>
                                        <p:tgtEl>
                                          <p:spTgt spid="82"/>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up)">
                                      <p:cBhvr>
                                        <p:cTn id="6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2" grpId="0" animBg="1" uiExpand="1" build="p"/>
      <p:bldP spid="63" grpId="0" animBg="1" uiExpand="1" build="p"/>
      <p:bldP spid="64" grpId="0" animBg="1" uiExpand="1" build="p"/>
      <p:bldP spid="65" grpId="0" animBg="1"/>
      <p:bldP spid="66" grpId="0" animBg="1"/>
      <p:bldP spid="67" grpId="0" animBg="1"/>
      <p:bldP spid="80" grpId="0"/>
      <p:bldP spid="81" grpId="0"/>
      <p:bldP spid="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269293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参考书籍</a:t>
            </a:r>
            <a:endParaRPr lang="en-US" altLang="zh-CN" sz="2935" b="1" dirty="0" smtClean="0">
              <a:solidFill>
                <a:srgbClr val="202A36"/>
              </a:solidFill>
              <a:latin typeface="Arial" panose="020B0604020202020204" pitchFamily="34" charset="0"/>
              <a:cs typeface="Arial" panose="020B0604020202020204" pitchFamily="34" charset="0"/>
            </a:endParaRPr>
          </a:p>
        </p:txBody>
      </p:sp>
      <p:grpSp>
        <p:nvGrpSpPr>
          <p:cNvPr id="6" name="组合 5"/>
          <p:cNvGrpSpPr/>
          <p:nvPr/>
        </p:nvGrpSpPr>
        <p:grpSpPr>
          <a:xfrm>
            <a:off x="2796224" y="4853707"/>
            <a:ext cx="838200" cy="838200"/>
            <a:chOff x="8799095" y="1876644"/>
            <a:chExt cx="838200" cy="838200"/>
          </a:xfrm>
          <a:solidFill>
            <a:srgbClr val="202A36"/>
          </a:solidFill>
        </p:grpSpPr>
        <p:sp>
          <p:nvSpPr>
            <p:cNvPr id="52" name="Rounded Rectangle 13"/>
            <p:cNvSpPr/>
            <p:nvPr/>
          </p:nvSpPr>
          <p:spPr>
            <a:xfrm>
              <a:off x="87990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4" name="组合 3"/>
          <p:cNvGrpSpPr/>
          <p:nvPr/>
        </p:nvGrpSpPr>
        <p:grpSpPr>
          <a:xfrm>
            <a:off x="7036513" y="1795986"/>
            <a:ext cx="838200" cy="838200"/>
            <a:chOff x="6226075" y="1876644"/>
            <a:chExt cx="838200" cy="838200"/>
          </a:xfrm>
          <a:solidFill>
            <a:srgbClr val="202A36"/>
          </a:solidFill>
        </p:grpSpPr>
        <p:sp>
          <p:nvSpPr>
            <p:cNvPr id="51" name="Rounded Rectangle 11"/>
            <p:cNvSpPr/>
            <p:nvPr/>
          </p:nvSpPr>
          <p:spPr>
            <a:xfrm>
              <a:off x="622607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4"/>
            <p:cNvGrpSpPr/>
            <p:nvPr/>
          </p:nvGrpSpPr>
          <p:grpSpPr>
            <a:xfrm>
              <a:off x="6439272" y="2107312"/>
              <a:ext cx="411805" cy="376863"/>
              <a:chOff x="6726389" y="1486674"/>
              <a:chExt cx="411805" cy="376863"/>
            </a:xfrm>
            <a:grpFill/>
          </p:grpSpPr>
          <p:sp>
            <p:nvSpPr>
              <p:cNvPr id="58" name="Oval 52"/>
              <p:cNvSpPr>
                <a:spLocks noChangeArrowheads="1"/>
              </p:cNvSpPr>
              <p:nvPr/>
            </p:nvSpPr>
            <p:spPr bwMode="auto">
              <a:xfrm>
                <a:off x="6773808" y="1786168"/>
                <a:ext cx="44924" cy="42429"/>
              </a:xfrm>
              <a:prstGeom prst="ellipse">
                <a:avLst/>
              </a:prstGeom>
              <a:grpFill/>
              <a:ln w="9525">
                <a:noFill/>
                <a:round/>
              </a:ln>
            </p:spPr>
            <p:txBody>
              <a:bodyPr vert="horz" wrap="square" lIns="91440" tIns="45720" rIns="91440" bIns="45720" numCol="1" anchor="t" anchorCtr="0" compatLnSpc="1"/>
              <a:lstStyle/>
              <a:p>
                <a:endParaRPr lang="en-US"/>
              </a:p>
            </p:txBody>
          </p:sp>
          <p:sp>
            <p:nvSpPr>
              <p:cNvPr id="59" name="Oval 53"/>
              <p:cNvSpPr>
                <a:spLocks noChangeArrowheads="1"/>
              </p:cNvSpPr>
              <p:nvPr/>
            </p:nvSpPr>
            <p:spPr bwMode="auto">
              <a:xfrm>
                <a:off x="6748851" y="1836083"/>
                <a:ext cx="24958" cy="27454"/>
              </a:xfrm>
              <a:prstGeom prst="ellipse">
                <a:avLst/>
              </a:prstGeom>
              <a:grpFill/>
              <a:ln w="9525">
                <a:noFill/>
                <a:round/>
              </a:ln>
            </p:spPr>
            <p:txBody>
              <a:bodyPr vert="horz" wrap="square" lIns="91440" tIns="45720" rIns="91440" bIns="45720" numCol="1" anchor="t" anchorCtr="0" compatLnSpc="1"/>
              <a:lstStyle/>
              <a:p>
                <a:endParaRPr lang="en-US"/>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2796224" y="3324846"/>
            <a:ext cx="838200" cy="838200"/>
            <a:chOff x="3693695" y="3225466"/>
            <a:chExt cx="838200" cy="838200"/>
          </a:xfrm>
          <a:solidFill>
            <a:srgbClr val="202A36"/>
          </a:solidFill>
        </p:grpSpPr>
        <p:sp>
          <p:nvSpPr>
            <p:cNvPr id="53" name="Rounded Rectangle 15"/>
            <p:cNvSpPr/>
            <p:nvPr/>
          </p:nvSpPr>
          <p:spPr>
            <a:xfrm>
              <a:off x="36936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5" name="组合 4"/>
          <p:cNvGrpSpPr/>
          <p:nvPr/>
        </p:nvGrpSpPr>
        <p:grpSpPr>
          <a:xfrm>
            <a:off x="7036513" y="3324846"/>
            <a:ext cx="838200" cy="838200"/>
            <a:chOff x="6226075" y="3225466"/>
            <a:chExt cx="838200" cy="838200"/>
          </a:xfrm>
          <a:solidFill>
            <a:srgbClr val="202A36"/>
          </a:solidFill>
        </p:grpSpPr>
        <p:sp>
          <p:nvSpPr>
            <p:cNvPr id="54" name="Rounded Rectangle 17"/>
            <p:cNvSpPr/>
            <p:nvPr/>
          </p:nvSpPr>
          <p:spPr>
            <a:xfrm>
              <a:off x="622607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
            <p:cNvGrpSpPr/>
            <p:nvPr/>
          </p:nvGrpSpPr>
          <p:grpSpPr>
            <a:xfrm>
              <a:off x="6482949" y="3448336"/>
              <a:ext cx="324452" cy="406813"/>
              <a:chOff x="5106627" y="2260366"/>
              <a:chExt cx="324452" cy="406813"/>
            </a:xfrm>
            <a:grp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8" name="Oval 83"/>
              <p:cNvSpPr>
                <a:spLocks noChangeArrowheads="1"/>
              </p:cNvSpPr>
              <p:nvPr/>
            </p:nvSpPr>
            <p:spPr bwMode="auto">
              <a:xfrm>
                <a:off x="5111618" y="2260366"/>
                <a:ext cx="316965" cy="107319"/>
              </a:xfrm>
              <a:prstGeom prst="ellipse">
                <a:avLst/>
              </a:pr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7" name="组合 6"/>
          <p:cNvGrpSpPr/>
          <p:nvPr/>
        </p:nvGrpSpPr>
        <p:grpSpPr>
          <a:xfrm>
            <a:off x="7036513" y="4853707"/>
            <a:ext cx="838200" cy="838200"/>
            <a:chOff x="8799095" y="3225466"/>
            <a:chExt cx="838200" cy="838200"/>
          </a:xfrm>
          <a:solidFill>
            <a:srgbClr val="202A36"/>
          </a:solidFill>
        </p:grpSpPr>
        <p:sp>
          <p:nvSpPr>
            <p:cNvPr id="55" name="Rounded Rectangle 19"/>
            <p:cNvSpPr/>
            <p:nvPr/>
          </p:nvSpPr>
          <p:spPr>
            <a:xfrm>
              <a:off x="87990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4"/>
            <p:cNvGrpSpPr/>
            <p:nvPr/>
          </p:nvGrpSpPr>
          <p:grpSpPr>
            <a:xfrm>
              <a:off x="9018533" y="3535999"/>
              <a:ext cx="399324" cy="217134"/>
              <a:chOff x="7682273" y="3211260"/>
              <a:chExt cx="399324" cy="217134"/>
            </a:xfrm>
            <a:grp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ln>
            </p:spPr>
            <p:txBody>
              <a:bodyPr vert="horz" wrap="square" lIns="91440" tIns="45720" rIns="91440" bIns="45720" numCol="1" anchor="t" anchorCtr="0" compatLnSpc="1"/>
              <a:lstStyle/>
              <a:p>
                <a:endParaRPr lang="en-US"/>
              </a:p>
            </p:txBody>
          </p:sp>
        </p:grpSp>
      </p:grpSp>
      <p:sp>
        <p:nvSpPr>
          <p:cNvPr id="8" name="文本框 7"/>
          <p:cNvSpPr txBox="1"/>
          <p:nvPr/>
        </p:nvSpPr>
        <p:spPr>
          <a:xfrm>
            <a:off x="380662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00379" y="2149179"/>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文本框 88"/>
          <p:cNvSpPr txBox="1"/>
          <p:nvPr/>
        </p:nvSpPr>
        <p:spPr>
          <a:xfrm>
            <a:off x="380662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3800379" y="3681315"/>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文本框 90"/>
          <p:cNvSpPr txBox="1"/>
          <p:nvPr/>
        </p:nvSpPr>
        <p:spPr>
          <a:xfrm>
            <a:off x="380662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80037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框 92"/>
          <p:cNvSpPr txBox="1"/>
          <p:nvPr/>
        </p:nvSpPr>
        <p:spPr>
          <a:xfrm>
            <a:off x="811376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107519" y="2149179"/>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框 94"/>
          <p:cNvSpPr txBox="1"/>
          <p:nvPr/>
        </p:nvSpPr>
        <p:spPr>
          <a:xfrm>
            <a:off x="811376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07519" y="3681315"/>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框 96"/>
          <p:cNvSpPr txBox="1"/>
          <p:nvPr/>
        </p:nvSpPr>
        <p:spPr>
          <a:xfrm>
            <a:off x="811376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10751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550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935" b="1" dirty="0" smtClean="0">
                <a:solidFill>
                  <a:srgbClr val="202A36"/>
                </a:solidFill>
                <a:latin typeface="Arial" panose="020B0604020202020204" pitchFamily="34" charset="0"/>
                <a:cs typeface="Arial" panose="020B0604020202020204" pitchFamily="34" charset="0"/>
                <a:sym typeface="Impact" panose="020B0806030902050204" pitchFamily="34" charset="0"/>
              </a:rPr>
              <a:t>选题背景</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endParaRPr>
          </a:p>
        </p:txBody>
      </p:sp>
      <p:sp>
        <p:nvSpPr>
          <p:cNvPr id="66" name="矩形 47"/>
          <p:cNvSpPr>
            <a:spLocks noChangeArrowheads="1"/>
          </p:cNvSpPr>
          <p:nvPr/>
        </p:nvSpPr>
        <p:spPr bwMode="auto">
          <a:xfrm>
            <a:off x="6885973" y="2652572"/>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 。</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3"/>
          <p:cNvSpPr>
            <a:spLocks noChangeArrowheads="1"/>
          </p:cNvSpPr>
          <p:nvPr/>
        </p:nvSpPr>
        <p:spPr bwMode="auto">
          <a:xfrm>
            <a:off x="6902496" y="2100915"/>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202A36"/>
                </a:solidFill>
                <a:latin typeface="Arial" panose="020B0604020202020204" pitchFamily="34" charset="0"/>
                <a:ea typeface="微软雅黑" panose="020B0503020204020204" pitchFamily="34" charset="-122"/>
                <a:cs typeface="Arial" panose="020B0604020202020204" pitchFamily="34" charset="0"/>
              </a:rPr>
              <a:t>行业现状</a:t>
            </a:r>
            <a:endPar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0" name="矩形 47"/>
          <p:cNvSpPr>
            <a:spLocks noChangeArrowheads="1"/>
          </p:cNvSpPr>
          <p:nvPr/>
        </p:nvSpPr>
        <p:spPr bwMode="auto">
          <a:xfrm>
            <a:off x="6885973" y="4527067"/>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3"/>
          <p:cNvSpPr>
            <a:spLocks noChangeArrowheads="1"/>
          </p:cNvSpPr>
          <p:nvPr/>
        </p:nvSpPr>
        <p:spPr bwMode="auto">
          <a:xfrm>
            <a:off x="6902496" y="397541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202A36"/>
                </a:solidFill>
                <a:latin typeface="Arial" panose="020B0604020202020204" pitchFamily="34" charset="0"/>
                <a:ea typeface="微软雅黑" panose="020B0503020204020204" pitchFamily="34" charset="-122"/>
                <a:cs typeface="Arial" panose="020B0604020202020204" pitchFamily="34" charset="0"/>
              </a:rPr>
              <a:t>区域现状</a:t>
            </a:r>
            <a:endPar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76200" cmpd="sng">
            <a:solidFill>
              <a:srgbClr val="202A36"/>
            </a:solidFill>
            <a:miter lim="800000"/>
          </a:ln>
        </p:spPr>
        <p:txBody>
          <a:bodyPr/>
          <a:lstStyle/>
          <a:p>
            <a:endParaRPr lang="zh-CN" altLang="en-US"/>
          </a:p>
        </p:txBody>
      </p:sp>
      <p:sp>
        <p:nvSpPr>
          <p:cNvPr id="13" name="Freeform 12"/>
          <p:cNvSpPr/>
          <p:nvPr/>
        </p:nvSpPr>
        <p:spPr bwMode="auto">
          <a:xfrm>
            <a:off x="2706001" y="1536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
        <p:nvSpPr>
          <p:cNvPr id="14" name="Freeform 12"/>
          <p:cNvSpPr/>
          <p:nvPr/>
        </p:nvSpPr>
        <p:spPr bwMode="auto">
          <a:xfrm flipH="1" flipV="1">
            <a:off x="6304481" y="535313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attrName>
                                          <p:attrName>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attrName>
                                          <p:attrName>ppt_y</p:attrName>
                                        </p:attrNameLst>
                                      </p:cBhvr>
                                      <p:rCtr x="-7702" y="-13414"/>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750"/>
                                        <p:tgtEl>
                                          <p:spTgt spid="6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750"/>
                                        <p:tgtEl>
                                          <p:spTgt spid="6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750"/>
                                        <p:tgtEl>
                                          <p:spTgt spid="7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70" grpId="0"/>
      <p:bldP spid="71" grpId="0"/>
      <p:bldP spid="72" grpId="0" animBg="1"/>
      <p:bldP spid="73" grpId="0" animBg="1"/>
      <p:bldP spid="12" grpId="0" animBg="1" autoUpdateAnimBg="0"/>
      <p:bldP spid="13" grpId="0" animBg="1"/>
      <p:bldP spid="13"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4846773" y="3923424"/>
            <a:ext cx="2316480" cy="46037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某某大学某某系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503351" y="4281407"/>
            <a:ext cx="7186583" cy="646331"/>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谢谢各位专家领导的批评指正！</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627170" y="4916981"/>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anose="020B0503020204020204" pitchFamily="34" charset="-122"/>
                <a:ea typeface="微软雅黑" panose="020B0503020204020204" pitchFamily="34" charset="-122"/>
              </a:rPr>
              <a:t>The  </a:t>
            </a:r>
            <a:r>
              <a:rPr lang="en-US" altLang="zh-CN" sz="1400" dirty="0">
                <a:solidFill>
                  <a:schemeClr val="bg1"/>
                </a:solidFill>
                <a:latin typeface="微软雅黑" panose="020B0503020204020204" pitchFamily="34" charset="-122"/>
                <a:ea typeface="微软雅黑" panose="020B0503020204020204" pitchFamily="34" charset="-122"/>
              </a:rPr>
              <a:t>XX  </a:t>
            </a:r>
            <a:r>
              <a:rPr lang="en-US" altLang="zh-CN" sz="1400" dirty="0" smtClean="0">
                <a:solidFill>
                  <a:schemeClr val="bg1"/>
                </a:solidFill>
                <a:latin typeface="微软雅黑" panose="020B0503020204020204" pitchFamily="34" charset="-122"/>
                <a:ea typeface="微软雅黑" panose="020B0503020204020204" pitchFamily="34" charset="-122"/>
              </a:rPr>
              <a:t>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TextBox 25"/>
          <p:cNvSpPr txBox="1"/>
          <p:nvPr/>
        </p:nvSpPr>
        <p:spPr>
          <a:xfrm>
            <a:off x="4454870" y="5325339"/>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a:t>
            </a:r>
            <a:r>
              <a:rPr lang="zh-CN" altLang="en-US" sz="1400" dirty="0" smtClean="0">
                <a:solidFill>
                  <a:srgbClr val="202A36"/>
                </a:solidFill>
              </a:rPr>
              <a:t>：好客模板   导</a:t>
            </a:r>
            <a:r>
              <a:rPr lang="zh-CN" altLang="en-US" sz="1400" smtClean="0">
                <a:solidFill>
                  <a:srgbClr val="202A36"/>
                </a:solidFill>
              </a:rPr>
              <a:t>师：</a:t>
            </a:r>
            <a:r>
              <a:rPr lang="zh-CN" altLang="en-US" sz="1400" dirty="0" smtClean="0">
                <a:solidFill>
                  <a:srgbClr val="202A36"/>
                </a:solidFill>
                <a:sym typeface="+mn-ea"/>
              </a:rPr>
              <a:t>好客模板</a:t>
            </a:r>
            <a:endParaRPr lang="zh-CN" altLang="en-US" sz="1400" dirty="0" smtClean="0">
              <a:solidFill>
                <a:srgbClr val="202A36"/>
              </a:solidFill>
            </a:endParaRP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77229" y="5711856"/>
            <a:ext cx="6437542" cy="1061821"/>
          </a:xfrm>
          <a:prstGeom prst="rect">
            <a:avLst/>
          </a:prstGeom>
        </p:spPr>
        <p:txBody>
          <a:bodyPr wrap="square" lIns="91432" tIns="45716" rIns="91432" bIns="45716">
            <a:spAutoFit/>
          </a:bodyPr>
          <a:lstStyle/>
          <a:p>
            <a:pPr algn="ctr">
              <a:lnSpc>
                <a:spcPct val="150000"/>
              </a:lnSpc>
              <a:defRPr/>
            </a:pPr>
            <a:r>
              <a:rPr lang="zh-CN" altLang="en-US" sz="1400" kern="0" dirty="0" smtClean="0">
                <a:solidFill>
                  <a:schemeClr val="bg1"/>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sz="1400" kern="0" dirty="0" smtClean="0">
                <a:solidFill>
                  <a:schemeClr val="bg1"/>
                </a:solidFill>
                <a:latin typeface="微软雅黑" panose="020B0503020204020204" pitchFamily="34" charset="-122"/>
                <a:ea typeface="微软雅黑" panose="020B0503020204020204" pitchFamily="34" charset="-122"/>
              </a:rPr>
              <a:t>XXX</a:t>
            </a:r>
            <a:r>
              <a:rPr lang="zh-CN" altLang="en-US" sz="1400" kern="0" dirty="0" smtClean="0">
                <a:solidFill>
                  <a:schemeClr val="bg1"/>
                </a:solidFill>
                <a:latin typeface="微软雅黑" panose="020B0503020204020204" pitchFamily="34" charset="-122"/>
                <a:ea typeface="微软雅黑" panose="020B0503020204020204" pitchFamily="34" charset="-122"/>
              </a:rPr>
              <a:t>老师，感谢各位老师的关心和帮助！</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par>
                                <p:cTn id="8" presetID="36" presetClass="emph" presetSubtype="0" fill="hold" grpId="1" nodeType="withEffect">
                                  <p:stCondLst>
                                    <p:cond delay="0"/>
                                  </p:stCondLst>
                                  <p:iterate type="lt">
                                    <p:tmPct val="30000"/>
                                  </p:iterate>
                                  <p:childTnLst>
                                    <p:animScale>
                                      <p:cBhvr>
                                        <p:cTn id="9" dur="150" autoRev="1" fill="hold">
                                          <p:stCondLst>
                                            <p:cond delay="0"/>
                                          </p:stCondLst>
                                        </p:cTn>
                                        <p:tgtEl>
                                          <p:spTgt spid="26"/>
                                        </p:tgtEl>
                                      </p:cBhvr>
                                      <p:to x="80000" y="100000"/>
                                    </p:animScale>
                                    <p:anim by="(#ppt_w*0.10)" calcmode="lin" valueType="num">
                                      <p:cBhvr>
                                        <p:cTn id="10" dur="150" autoRev="1" fill="hold">
                                          <p:stCondLst>
                                            <p:cond delay="0"/>
                                          </p:stCondLst>
                                        </p:cTn>
                                        <p:tgtEl>
                                          <p:spTgt spid="26"/>
                                        </p:tgtEl>
                                        <p:attrNameLst>
                                          <p:attrName>ppt_x</p:attrName>
                                        </p:attrNameLst>
                                      </p:cBhvr>
                                    </p:anim>
                                    <p:anim by="(-#ppt_w*0.10)" calcmode="lin" valueType="num">
                                      <p:cBhvr>
                                        <p:cTn id="11" dur="150" autoRev="1" fill="hold">
                                          <p:stCondLst>
                                            <p:cond delay="0"/>
                                          </p:stCondLst>
                                        </p:cTn>
                                        <p:tgtEl>
                                          <p:spTgt spid="26"/>
                                        </p:tgtEl>
                                        <p:attrNameLst>
                                          <p:attrName>ppt_y</p:attrName>
                                        </p:attrNameLst>
                                      </p:cBhvr>
                                    </p:anim>
                                    <p:animRot by="-480000">
                                      <p:cBhvr>
                                        <p:cTn id="12" dur="150" autoRev="1" fill="hold">
                                          <p:stCondLst>
                                            <p:cond delay="0"/>
                                          </p:stCondLst>
                                        </p:cTn>
                                        <p:tgtEl>
                                          <p:spTgt spid="26"/>
                                        </p:tgtEl>
                                        <p:attrNameLst>
                                          <p:attrName>r</p:attrName>
                                        </p:attrNameLst>
                                      </p:cBhvr>
                                    </p:animRot>
                                  </p:childTnLst>
                                </p:cTn>
                              </p:par>
                            </p:childTnLst>
                          </p:cTn>
                        </p:par>
                        <p:par>
                          <p:cTn id="13" fill="hold">
                            <p:stCondLst>
                              <p:cond delay="822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872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9720"/>
                            </p:stCondLst>
                            <p:childTnLst>
                              <p:par>
                                <p:cTn id="24"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25" dur="4250" fill="hold"/>
                                        <p:tgtEl>
                                          <p:spTgt spid="23"/>
                                        </p:tgtEl>
                                        <p:attrNameLst>
                                          <p:attrName>ppt_x</p:attrName>
                                          <p:attrName>ppt_y</p:attrName>
                                        </p:attrNameLst>
                                      </p:cBhvr>
                                      <p:rCtr x="56315" y="0"/>
                                    </p:animMotion>
                                  </p:childTnLst>
                                </p:cTn>
                              </p:par>
                              <p:par>
                                <p:cTn id="26" presetID="63" presetClass="path" presetSubtype="0" accel="50000" decel="50000" fill="hold" grpId="0" nodeType="withEffect">
                                  <p:stCondLst>
                                    <p:cond delay="3500"/>
                                  </p:stCondLst>
                                  <p:childTnLst>
                                    <p:animMotion origin="layout" path="M 1.25E-6 4.44444E-6 L 1.10482 4.44444E-6 " pathEditMode="relative" rAng="0" ptsTypes="AA">
                                      <p:cBhvr>
                                        <p:cTn id="27" dur="5000" fill="hold"/>
                                        <p:tgtEl>
                                          <p:spTgt spid="24"/>
                                        </p:tgtEl>
                                        <p:attrNameLst>
                                          <p:attrName>ppt_x</p:attrName>
                                          <p:attrName>ppt_y</p:attrName>
                                        </p:attrNameLst>
                                      </p:cBhvr>
                                      <p:rCtr x="55234" y="0"/>
                                    </p:animMotion>
                                  </p:childTnLst>
                                </p:cTn>
                              </p:par>
                              <p:par>
                                <p:cTn id="28" presetID="1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up)">
                                      <p:cBhvr>
                                        <p:cTn id="31" dur="500"/>
                                        <p:tgtEl>
                                          <p:spTgt spid="28"/>
                                        </p:tgtEl>
                                      </p:cBhvr>
                                    </p:animEffect>
                                  </p:childTnLst>
                                </p:cTn>
                              </p:par>
                              <p:par>
                                <p:cTn id="32" presetID="16" presetClass="entr" presetSubtype="37"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1000"/>
                                        <p:tgtEl>
                                          <p:spTgt spid="29"/>
                                        </p:tgtEl>
                                      </p:cBhvr>
                                    </p:animEffect>
                                  </p:childTnLst>
                                </p:cTn>
                              </p:par>
                              <p:par>
                                <p:cTn id="35" presetID="9" presetClass="entr" presetSubtype="0"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49" presetClass="entr" presetSubtype="0" decel="100000" fill="hold" grpId="0" nodeType="withEffect">
                                  <p:stCondLst>
                                    <p:cond delay="25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360"/>
                                          </p:val>
                                        </p:tav>
                                        <p:tav tm="100000">
                                          <p:val>
                                            <p:fltVal val="0"/>
                                          </p:val>
                                        </p:tav>
                                      </p:tavLst>
                                    </p:anim>
                                    <p:animEffect transition="in" filter="fade">
                                      <p:cBhvr>
                                        <p:cTn id="43" dur="500"/>
                                        <p:tgtEl>
                                          <p:spTgt spid="31"/>
                                        </p:tgtEl>
                                      </p:cBhvr>
                                    </p:animEffect>
                                  </p:childTnLst>
                                </p:cTn>
                              </p:par>
                              <p:par>
                                <p:cTn id="44" presetID="2" presetClass="entr" presetSubtype="2"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1250" fill="hold"/>
                                        <p:tgtEl>
                                          <p:spTgt spid="35"/>
                                        </p:tgtEl>
                                        <p:attrNameLst>
                                          <p:attrName>ppt_x</p:attrName>
                                        </p:attrNameLst>
                                      </p:cBhvr>
                                      <p:tavLst>
                                        <p:tav tm="0">
                                          <p:val>
                                            <p:strVal val="1+#ppt_w/2"/>
                                          </p:val>
                                        </p:tav>
                                        <p:tav tm="100000">
                                          <p:val>
                                            <p:strVal val="#ppt_x"/>
                                          </p:val>
                                        </p:tav>
                                      </p:tavLst>
                                    </p:anim>
                                    <p:anim calcmode="lin" valueType="num">
                                      <p:cBhvr additive="base">
                                        <p:cTn id="47" dur="125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250" fill="hold"/>
                                        <p:tgtEl>
                                          <p:spTgt spid="34"/>
                                        </p:tgtEl>
                                        <p:attrNameLst>
                                          <p:attrName>ppt_x</p:attrName>
                                        </p:attrNameLst>
                                      </p:cBhvr>
                                      <p:tavLst>
                                        <p:tav tm="0">
                                          <p:val>
                                            <p:strVal val="1+#ppt_w/2"/>
                                          </p:val>
                                        </p:tav>
                                        <p:tav tm="100000">
                                          <p:val>
                                            <p:strVal val="#ppt_x"/>
                                          </p:val>
                                        </p:tav>
                                      </p:tavLst>
                                    </p:anim>
                                    <p:anim calcmode="lin" valueType="num">
                                      <p:cBhvr additive="base">
                                        <p:cTn id="51" dur="125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250" fill="hold"/>
                                        <p:tgtEl>
                                          <p:spTgt spid="36"/>
                                        </p:tgtEl>
                                        <p:attrNameLst>
                                          <p:attrName>ppt_x</p:attrName>
                                        </p:attrNameLst>
                                      </p:cBhvr>
                                      <p:tavLst>
                                        <p:tav tm="0">
                                          <p:val>
                                            <p:strVal val="1+#ppt_w/2"/>
                                          </p:val>
                                        </p:tav>
                                        <p:tav tm="100000">
                                          <p:val>
                                            <p:strVal val="#ppt_x"/>
                                          </p:val>
                                        </p:tav>
                                      </p:tavLst>
                                    </p:anim>
                                    <p:anim calcmode="lin" valueType="num">
                                      <p:cBhvr additive="base">
                                        <p:cTn id="55" dur="125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3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1250" fill="hold"/>
                                        <p:tgtEl>
                                          <p:spTgt spid="33"/>
                                        </p:tgtEl>
                                        <p:attrNameLst>
                                          <p:attrName>ppt_x</p:attrName>
                                        </p:attrNameLst>
                                      </p:cBhvr>
                                      <p:tavLst>
                                        <p:tav tm="0">
                                          <p:val>
                                            <p:strVal val="1+#ppt_w/2"/>
                                          </p:val>
                                        </p:tav>
                                        <p:tav tm="100000">
                                          <p:val>
                                            <p:strVal val="#ppt_x"/>
                                          </p:val>
                                        </p:tav>
                                      </p:tavLst>
                                    </p:anim>
                                    <p:anim calcmode="lin" valueType="num">
                                      <p:cBhvr additive="base">
                                        <p:cTn id="59" dur="125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250" fill="hold"/>
                                        <p:tgtEl>
                                          <p:spTgt spid="37"/>
                                        </p:tgtEl>
                                        <p:attrNameLst>
                                          <p:attrName>ppt_x</p:attrName>
                                        </p:attrNameLst>
                                      </p:cBhvr>
                                      <p:tavLst>
                                        <p:tav tm="0">
                                          <p:val>
                                            <p:strVal val="1+#ppt_w/2"/>
                                          </p:val>
                                        </p:tav>
                                        <p:tav tm="100000">
                                          <p:val>
                                            <p:strVal val="#ppt_x"/>
                                          </p:val>
                                        </p:tav>
                                      </p:tavLst>
                                    </p:anim>
                                    <p:anim calcmode="lin" valueType="num">
                                      <p:cBhvr additive="base">
                                        <p:cTn id="63"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p:bldP spid="30" grpId="0"/>
      <p:bldP spid="31" grpId="0" bldLvl="0" animBg="1"/>
      <p:bldP spid="33" grpId="0" animBg="1"/>
      <p:bldP spid="34" grpId="0" animBg="1"/>
      <p:bldP spid="35" grpId="0" animBg="1"/>
      <p:bldP spid="36" grpId="0" animBg="1"/>
      <p:bldP spid="37" grpId="0" animBg="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6896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意义</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40" name="TextBox 498"/>
          <p:cNvSpPr txBox="1"/>
          <p:nvPr/>
        </p:nvSpPr>
        <p:spPr>
          <a:xfrm>
            <a:off x="2830114" y="2089685"/>
            <a:ext cx="1877437" cy="430887"/>
          </a:xfrm>
          <a:prstGeom prst="rect">
            <a:avLst/>
          </a:prstGeom>
          <a:noFill/>
        </p:spPr>
        <p:txBody>
          <a:bodyPr wrap="none" rtlCol="0" anchor="ctr">
            <a:spAutoFit/>
          </a:bodyPr>
          <a:lstStyle/>
          <a:p>
            <a:pPr lvl="0" algn="r"/>
            <a:r>
              <a:rPr lang="zh-CN" altLang="en-US" sz="2200" b="1" dirty="0" smtClean="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1" name="TextBox 499"/>
          <p:cNvSpPr txBox="1"/>
          <p:nvPr/>
        </p:nvSpPr>
        <p:spPr>
          <a:xfrm>
            <a:off x="8894636" y="2089685"/>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2" name="TextBox 500"/>
          <p:cNvSpPr txBox="1"/>
          <p:nvPr/>
        </p:nvSpPr>
        <p:spPr>
          <a:xfrm>
            <a:off x="2888434"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3" name="TextBox 501"/>
          <p:cNvSpPr txBox="1"/>
          <p:nvPr/>
        </p:nvSpPr>
        <p:spPr>
          <a:xfrm>
            <a:off x="8894636"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4" name="TextBox 503"/>
          <p:cNvSpPr txBox="1"/>
          <p:nvPr/>
        </p:nvSpPr>
        <p:spPr>
          <a:xfrm>
            <a:off x="2883763" y="2553899"/>
            <a:ext cx="2141367" cy="892552"/>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5" name="TextBox 504"/>
          <p:cNvSpPr txBox="1"/>
          <p:nvPr/>
        </p:nvSpPr>
        <p:spPr>
          <a:xfrm>
            <a:off x="8792876" y="2740529"/>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6" name="TextBox 505"/>
          <p:cNvSpPr txBox="1"/>
          <p:nvPr/>
        </p:nvSpPr>
        <p:spPr>
          <a:xfrm>
            <a:off x="2888434" y="4863144"/>
            <a:ext cx="2036263"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7" name="TextBox 506"/>
          <p:cNvSpPr txBox="1"/>
          <p:nvPr/>
        </p:nvSpPr>
        <p:spPr>
          <a:xfrm>
            <a:off x="8792876" y="4947456"/>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26" name="Freeform 7"/>
          <p:cNvSpPr>
            <a:spLocks noEditPoints="1"/>
          </p:cNvSpPr>
          <p:nvPr/>
        </p:nvSpPr>
        <p:spPr bwMode="auto">
          <a:xfrm>
            <a:off x="7247310" y="4223530"/>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7" name="Freeform 8"/>
          <p:cNvSpPr>
            <a:spLocks noEditPoints="1"/>
          </p:cNvSpPr>
          <p:nvPr/>
        </p:nvSpPr>
        <p:spPr bwMode="auto">
          <a:xfrm>
            <a:off x="7238889" y="2100077"/>
            <a:ext cx="1277290" cy="1202155"/>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8" name="Freeform 9"/>
          <p:cNvSpPr>
            <a:spLocks noEditPoints="1"/>
          </p:cNvSpPr>
          <p:nvPr/>
        </p:nvSpPr>
        <p:spPr bwMode="auto">
          <a:xfrm>
            <a:off x="5256294" y="4414667"/>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9" name="Freeform 15"/>
          <p:cNvSpPr>
            <a:spLocks noEditPoints="1"/>
          </p:cNvSpPr>
          <p:nvPr/>
        </p:nvSpPr>
        <p:spPr bwMode="auto">
          <a:xfrm>
            <a:off x="5244261" y="2031013"/>
            <a:ext cx="1286516" cy="1397877"/>
          </a:xfrm>
          <a:custGeom>
            <a:avLst/>
            <a:gdLst>
              <a:gd name="T0" fmla="*/ 37 w 301"/>
              <a:gd name="T1" fmla="*/ 70 h 327"/>
              <a:gd name="T2" fmla="*/ 25 w 301"/>
              <a:gd name="T3" fmla="*/ 92 h 327"/>
              <a:gd name="T4" fmla="*/ 57 w 301"/>
              <a:gd name="T5" fmla="*/ 96 h 327"/>
              <a:gd name="T6" fmla="*/ 40 w 301"/>
              <a:gd name="T7" fmla="*/ 199 h 327"/>
              <a:gd name="T8" fmla="*/ 20 w 301"/>
              <a:gd name="T9" fmla="*/ 225 h 327"/>
              <a:gd name="T10" fmla="*/ 53 w 301"/>
              <a:gd name="T11" fmla="*/ 221 h 327"/>
              <a:gd name="T12" fmla="*/ 40 w 301"/>
              <a:gd name="T13" fmla="*/ 199 h 327"/>
              <a:gd name="T14" fmla="*/ 276 w 301"/>
              <a:gd name="T15" fmla="*/ 92 h 327"/>
              <a:gd name="T16" fmla="*/ 264 w 301"/>
              <a:gd name="T17" fmla="*/ 70 h 327"/>
              <a:gd name="T18" fmla="*/ 244 w 301"/>
              <a:gd name="T19" fmla="*/ 96 h 327"/>
              <a:gd name="T20" fmla="*/ 43 w 301"/>
              <a:gd name="T21" fmla="*/ 150 h 327"/>
              <a:gd name="T22" fmla="*/ 13 w 301"/>
              <a:gd name="T23" fmla="*/ 138 h 327"/>
              <a:gd name="T24" fmla="*/ 13 w 301"/>
              <a:gd name="T25" fmla="*/ 163 h 327"/>
              <a:gd name="T26" fmla="*/ 43 w 301"/>
              <a:gd name="T27" fmla="*/ 150 h 327"/>
              <a:gd name="T28" fmla="*/ 163 w 301"/>
              <a:gd name="T29" fmla="*/ 30 h 327"/>
              <a:gd name="T30" fmla="*/ 150 w 301"/>
              <a:gd name="T31" fmla="*/ 0 h 327"/>
              <a:gd name="T32" fmla="*/ 138 w 301"/>
              <a:gd name="T33" fmla="*/ 30 h 327"/>
              <a:gd name="T34" fmla="*/ 97 w 301"/>
              <a:gd name="T35" fmla="*/ 57 h 327"/>
              <a:gd name="T36" fmla="*/ 92 w 301"/>
              <a:gd name="T37" fmla="*/ 24 h 327"/>
              <a:gd name="T38" fmla="*/ 71 w 301"/>
              <a:gd name="T39" fmla="*/ 37 h 327"/>
              <a:gd name="T40" fmla="*/ 97 w 301"/>
              <a:gd name="T41" fmla="*/ 57 h 327"/>
              <a:gd name="T42" fmla="*/ 270 w 301"/>
              <a:gd name="T43" fmla="*/ 138 h 327"/>
              <a:gd name="T44" fmla="*/ 270 w 301"/>
              <a:gd name="T45" fmla="*/ 163 h 327"/>
              <a:gd name="T46" fmla="*/ 301 w 301"/>
              <a:gd name="T47" fmla="*/ 150 h 327"/>
              <a:gd name="T48" fmla="*/ 276 w 301"/>
              <a:gd name="T49" fmla="*/ 208 h 327"/>
              <a:gd name="T50" fmla="*/ 244 w 301"/>
              <a:gd name="T51" fmla="*/ 204 h 327"/>
              <a:gd name="T52" fmla="*/ 264 w 301"/>
              <a:gd name="T53" fmla="*/ 230 h 327"/>
              <a:gd name="T54" fmla="*/ 276 w 301"/>
              <a:gd name="T55" fmla="*/ 208 h 327"/>
              <a:gd name="T56" fmla="*/ 209 w 301"/>
              <a:gd name="T57" fmla="*/ 24 h 327"/>
              <a:gd name="T58" fmla="*/ 204 w 301"/>
              <a:gd name="T59" fmla="*/ 57 h 327"/>
              <a:gd name="T60" fmla="*/ 230 w 301"/>
              <a:gd name="T61" fmla="*/ 37 h 327"/>
              <a:gd name="T62" fmla="*/ 173 w 301"/>
              <a:gd name="T63" fmla="*/ 292 h 327"/>
              <a:gd name="T64" fmla="*/ 123 w 301"/>
              <a:gd name="T65" fmla="*/ 297 h 327"/>
              <a:gd name="T66" fmla="*/ 124 w 301"/>
              <a:gd name="T67" fmla="*/ 310 h 327"/>
              <a:gd name="T68" fmla="*/ 130 w 301"/>
              <a:gd name="T69" fmla="*/ 315 h 327"/>
              <a:gd name="T70" fmla="*/ 133 w 301"/>
              <a:gd name="T71" fmla="*/ 316 h 327"/>
              <a:gd name="T72" fmla="*/ 142 w 301"/>
              <a:gd name="T73" fmla="*/ 326 h 327"/>
              <a:gd name="T74" fmla="*/ 150 w 301"/>
              <a:gd name="T75" fmla="*/ 327 h 327"/>
              <a:gd name="T76" fmla="*/ 160 w 301"/>
              <a:gd name="T77" fmla="*/ 324 h 327"/>
              <a:gd name="T78" fmla="*/ 170 w 301"/>
              <a:gd name="T79" fmla="*/ 316 h 327"/>
              <a:gd name="T80" fmla="*/ 174 w 301"/>
              <a:gd name="T81" fmla="*/ 314 h 327"/>
              <a:gd name="T82" fmla="*/ 178 w 301"/>
              <a:gd name="T83" fmla="*/ 307 h 327"/>
              <a:gd name="T84" fmla="*/ 173 w 301"/>
              <a:gd name="T85" fmla="*/ 292 h 327"/>
              <a:gd name="T86" fmla="*/ 71 w 301"/>
              <a:gd name="T87" fmla="*/ 151 h 327"/>
              <a:gd name="T88" fmla="*/ 95 w 301"/>
              <a:gd name="T89" fmla="*/ 211 h 327"/>
              <a:gd name="T90" fmla="*/ 116 w 301"/>
              <a:gd name="T91" fmla="*/ 275 h 327"/>
              <a:gd name="T92" fmla="*/ 176 w 301"/>
              <a:gd name="T93" fmla="*/ 284 h 327"/>
              <a:gd name="T94" fmla="*/ 181 w 301"/>
              <a:gd name="T95" fmla="*/ 268 h 327"/>
              <a:gd name="T96" fmla="*/ 215 w 301"/>
              <a:gd name="T97" fmla="*/ 201 h 327"/>
              <a:gd name="T98" fmla="*/ 207 w 301"/>
              <a:gd name="T99" fmla="*/ 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27">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300"/>
                                        <p:tgtEl>
                                          <p:spTgt spid="40"/>
                                        </p:tgtEl>
                                        <p:attrNameLst>
                                          <p:attrName>ppt_y</p:attrName>
                                        </p:attrNameLst>
                                      </p:cBhvr>
                                      <p:tavLst>
                                        <p:tav tm="0">
                                          <p:val>
                                            <p:strVal val="#ppt_y+#ppt_h*1.125000"/>
                                          </p:val>
                                        </p:tav>
                                        <p:tav tm="100000">
                                          <p:val>
                                            <p:strVal val="#ppt_y"/>
                                          </p:val>
                                        </p:tav>
                                      </p:tavLst>
                                    </p:anim>
                                    <p:animEffect transition="in" filter="wipe(up)">
                                      <p:cBhvr>
                                        <p:cTn id="52" dur="300"/>
                                        <p:tgtEl>
                                          <p:spTgt spid="40"/>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300"/>
                                        <p:tgtEl>
                                          <p:spTgt spid="41"/>
                                        </p:tgtEl>
                                        <p:attrNameLst>
                                          <p:attrName>ppt_y</p:attrName>
                                        </p:attrNameLst>
                                      </p:cBhvr>
                                      <p:tavLst>
                                        <p:tav tm="0">
                                          <p:val>
                                            <p:strVal val="#ppt_y+#ppt_h*1.125000"/>
                                          </p:val>
                                        </p:tav>
                                        <p:tav tm="100000">
                                          <p:val>
                                            <p:strVal val="#ppt_y"/>
                                          </p:val>
                                        </p:tav>
                                      </p:tavLst>
                                    </p:anim>
                                    <p:animEffect transition="in" filter="wipe(up)">
                                      <p:cBhvr>
                                        <p:cTn id="56" dur="300"/>
                                        <p:tgtEl>
                                          <p:spTgt spid="41"/>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300"/>
                                        <p:tgtEl>
                                          <p:spTgt spid="42"/>
                                        </p:tgtEl>
                                        <p:attrNameLst>
                                          <p:attrName>ppt_y</p:attrName>
                                        </p:attrNameLst>
                                      </p:cBhvr>
                                      <p:tavLst>
                                        <p:tav tm="0">
                                          <p:val>
                                            <p:strVal val="#ppt_y+#ppt_h*1.125000"/>
                                          </p:val>
                                        </p:tav>
                                        <p:tav tm="100000">
                                          <p:val>
                                            <p:strVal val="#ppt_y"/>
                                          </p:val>
                                        </p:tav>
                                      </p:tavLst>
                                    </p:anim>
                                    <p:animEffect transition="in" filter="wipe(up)">
                                      <p:cBhvr>
                                        <p:cTn id="60" dur="300"/>
                                        <p:tgtEl>
                                          <p:spTgt spid="42"/>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300"/>
                                        <p:tgtEl>
                                          <p:spTgt spid="43"/>
                                        </p:tgtEl>
                                        <p:attrNameLst>
                                          <p:attrName>ppt_y</p:attrName>
                                        </p:attrNameLst>
                                      </p:cBhvr>
                                      <p:tavLst>
                                        <p:tav tm="0">
                                          <p:val>
                                            <p:strVal val="#ppt_y+#ppt_h*1.125000"/>
                                          </p:val>
                                        </p:tav>
                                        <p:tav tm="100000">
                                          <p:val>
                                            <p:strVal val="#ppt_y"/>
                                          </p:val>
                                        </p:tav>
                                      </p:tavLst>
                                    </p:anim>
                                    <p:animEffect transition="in" filter="wipe(up)">
                                      <p:cBhvr>
                                        <p:cTn id="64" dur="300"/>
                                        <p:tgtEl>
                                          <p:spTgt spid="43"/>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45"/>
                                        </p:tgtEl>
                                        <p:attrNameLst>
                                          <p:attrName>style.visibility</p:attrName>
                                        </p:attrNameLst>
                                      </p:cBhvr>
                                      <p:to>
                                        <p:strVal val="visible"/>
                                      </p:to>
                                    </p:set>
                                    <p:animEffect transition="in" filter="fade">
                                      <p:cBhvr>
                                        <p:cTn id="70" dur="100"/>
                                        <p:tgtEl>
                                          <p:spTgt spid="45"/>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46"/>
                                        </p:tgtEl>
                                        <p:attrNameLst>
                                          <p:attrName>style.visibility</p:attrName>
                                        </p:attrNameLst>
                                      </p:cBhvr>
                                      <p:to>
                                        <p:strVal val="visible"/>
                                      </p:to>
                                    </p:set>
                                    <p:animEffect transition="in" filter="fade">
                                      <p:cBhvr>
                                        <p:cTn id="73" dur="100"/>
                                        <p:tgtEl>
                                          <p:spTgt spid="46"/>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国外相关研究综述</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2" name="TextBox 2"/>
          <p:cNvSpPr txBox="1"/>
          <p:nvPr/>
        </p:nvSpPr>
        <p:spPr>
          <a:xfrm>
            <a:off x="2669806" y="2040510"/>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endParaRP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173" name="TextBox 2"/>
          <p:cNvSpPr txBox="1"/>
          <p:nvPr/>
        </p:nvSpPr>
        <p:spPr>
          <a:xfrm>
            <a:off x="2669806" y="3455731"/>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endParaRP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
        <p:nvSpPr>
          <p:cNvPr id="174" name="TextBox 2"/>
          <p:cNvSpPr txBox="1"/>
          <p:nvPr/>
        </p:nvSpPr>
        <p:spPr>
          <a:xfrm>
            <a:off x="2669806" y="4808019"/>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endParaRP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500" fill="hold"/>
                                        <p:tgtEl>
                                          <p:spTgt spid="173"/>
                                        </p:tgtEl>
                                        <p:attrNameLst>
                                          <p:attrName>ppt_x</p:attrName>
                                        </p:attrNameLst>
                                      </p:cBhvr>
                                      <p:tavLst>
                                        <p:tav tm="0">
                                          <p:val>
                                            <p:strVal val="#ppt_x"/>
                                          </p:val>
                                        </p:tav>
                                        <p:tav tm="100000">
                                          <p:val>
                                            <p:strVal val="#ppt_x"/>
                                          </p:val>
                                        </p:tav>
                                      </p:tavLst>
                                    </p:anim>
                                    <p:anim calcmode="lin" valueType="num">
                                      <p:cBhvr additive="base">
                                        <p:cTn id="21" dur="500" fill="hold"/>
                                        <p:tgtEl>
                                          <p:spTgt spid="17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3" grpId="0"/>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国</a:t>
            </a:r>
            <a:r>
              <a:rPr lang="zh-CN" altLang="en-US" sz="2935" b="1" dirty="0">
                <a:solidFill>
                  <a:srgbClr val="202A36"/>
                </a:solidFill>
                <a:latin typeface="Arial" panose="020B0604020202020204" pitchFamily="34" charset="0"/>
                <a:cs typeface="Arial" panose="020B0604020202020204" pitchFamily="34" charset="0"/>
              </a:rPr>
              <a:t>内</a:t>
            </a:r>
            <a:r>
              <a:rPr lang="zh-CN" altLang="en-US" sz="2935" b="1" dirty="0" smtClean="0">
                <a:solidFill>
                  <a:srgbClr val="202A36"/>
                </a:solidFill>
                <a:latin typeface="Arial" panose="020B0604020202020204" pitchFamily="34" charset="0"/>
                <a:cs typeface="Arial" panose="020B0604020202020204" pitchFamily="34" charset="0"/>
              </a:rPr>
              <a:t>相关研究综述</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298590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2958806" y="5044315"/>
            <a:ext cx="1907885"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smtClean="0">
                <a:solidFill>
                  <a:srgbClr val="202A36"/>
                </a:solidFill>
                <a:sym typeface="微软雅黑" panose="020B0503020204020204" pitchFamily="34" charset="-122"/>
              </a:rPr>
              <a:t>好客模板：www.haoke.com</a:t>
            </a:r>
            <a:endParaRPr lang="zh-CN" altLang="en-US" sz="1200" dirty="0" smtClean="0">
              <a:solidFill>
                <a:srgbClr val="202A36"/>
              </a:solidFill>
              <a:sym typeface="微软雅黑" panose="020B0503020204020204" pitchFamily="34" charset="-122"/>
            </a:endParaRPr>
          </a:p>
        </p:txBody>
      </p:sp>
      <p:sp>
        <p:nvSpPr>
          <p:cNvPr id="54" name="矩形 53"/>
          <p:cNvSpPr/>
          <p:nvPr/>
        </p:nvSpPr>
        <p:spPr>
          <a:xfrm>
            <a:off x="519099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5168782" y="5044315"/>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sp>
        <p:nvSpPr>
          <p:cNvPr id="56" name="矩形 55"/>
          <p:cNvSpPr/>
          <p:nvPr/>
        </p:nvSpPr>
        <p:spPr>
          <a:xfrm>
            <a:off x="739486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7346234" y="5044315"/>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sp>
        <p:nvSpPr>
          <p:cNvPr id="58" name="矩形 57"/>
          <p:cNvSpPr/>
          <p:nvPr/>
        </p:nvSpPr>
        <p:spPr>
          <a:xfrm>
            <a:off x="954093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9540932" y="5044315"/>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pic>
        <p:nvPicPr>
          <p:cNvPr id="2" name="图片 1"/>
          <p:cNvPicPr>
            <a:picLocks noChangeAspect="1"/>
          </p:cNvPicPr>
          <p:nvPr/>
        </p:nvPicPr>
        <p:blipFill rotWithShape="1">
          <a:blip r:embed="rId1" cstate="print">
            <a:duotone>
              <a:prstClr val="black"/>
              <a:schemeClr val="tx2">
                <a:tint val="45000"/>
                <a:satMod val="400000"/>
              </a:schemeClr>
            </a:duotone>
            <a:extLst>
              <a:ext uri="{28A0092B-C50C-407E-A947-70E740481C1C}">
                <a14:useLocalDpi xmlns:a14="http://schemas.microsoft.com/office/drawing/2010/main" val="0"/>
              </a:ext>
            </a:extLst>
          </a:blip>
          <a:srcRect t="29524" b="44190"/>
          <a:stretch>
            <a:fillRect/>
          </a:stretch>
        </p:blipFill>
        <p:spPr>
          <a:xfrm>
            <a:off x="2763617" y="1571358"/>
            <a:ext cx="9428383" cy="15542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400"/>
                                        <p:tgtEl>
                                          <p:spTgt spid="55"/>
                                        </p:tgtEl>
                                        <p:attrNameLst>
                                          <p:attrName>ppt_y</p:attrName>
                                        </p:attrNameLst>
                                      </p:cBhvr>
                                      <p:tavLst>
                                        <p:tav tm="0">
                                          <p:val>
                                            <p:strVal val="#ppt_y-#ppt_h*1.125000"/>
                                          </p:val>
                                        </p:tav>
                                        <p:tav tm="100000">
                                          <p:val>
                                            <p:strVal val="#ppt_y"/>
                                          </p:val>
                                        </p:tav>
                                      </p:tavLst>
                                    </p:anim>
                                    <p:animEffect transition="in" filter="wipe(down)">
                                      <p:cBhvr>
                                        <p:cTn id="37" dur="400"/>
                                        <p:tgtEl>
                                          <p:spTgt spid="55"/>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400"/>
                                        <p:tgtEl>
                                          <p:spTgt spid="56"/>
                                        </p:tgtEl>
                                        <p:attrNameLst>
                                          <p:attrName>ppt_y</p:attrName>
                                        </p:attrNameLst>
                                      </p:cBhvr>
                                      <p:tavLst>
                                        <p:tav tm="0">
                                          <p:val>
                                            <p:strVal val="#ppt_y-#ppt_h*1.125000"/>
                                          </p:val>
                                        </p:tav>
                                        <p:tav tm="100000">
                                          <p:val>
                                            <p:strVal val="#ppt_y"/>
                                          </p:val>
                                        </p:tav>
                                      </p:tavLst>
                                    </p:anim>
                                    <p:animEffect transition="in" filter="wipe(down)">
                                      <p:cBhvr>
                                        <p:cTn id="46" dur="400"/>
                                        <p:tgtEl>
                                          <p:spTgt spid="56"/>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400"/>
                                        <p:tgtEl>
                                          <p:spTgt spid="57"/>
                                        </p:tgtEl>
                                        <p:attrNameLst>
                                          <p:attrName>ppt_y</p:attrName>
                                        </p:attrNameLst>
                                      </p:cBhvr>
                                      <p:tavLst>
                                        <p:tav tm="0">
                                          <p:val>
                                            <p:strVal val="#ppt_y-#ppt_h*1.125000"/>
                                          </p:val>
                                        </p:tav>
                                        <p:tav tm="100000">
                                          <p:val>
                                            <p:strVal val="#ppt_y"/>
                                          </p:val>
                                        </p:tav>
                                      </p:tavLst>
                                    </p:anim>
                                    <p:animEffect transition="in" filter="wipe(down)">
                                      <p:cBhvr>
                                        <p:cTn id="50" dur="400"/>
                                        <p:tgtEl>
                                          <p:spTgt spid="57"/>
                                        </p:tgtEl>
                                      </p:cBhvr>
                                    </p:animEffect>
                                  </p:childTnLst>
                                </p:cTn>
                              </p:par>
                            </p:childTnLst>
                          </p:cTn>
                        </p:par>
                        <p:par>
                          <p:cTn id="51" fill="hold">
                            <p:stCondLst>
                              <p:cond delay="25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400"/>
                                        <p:tgtEl>
                                          <p:spTgt spid="58"/>
                                        </p:tgtEl>
                                        <p:attrNameLst>
                                          <p:attrName>ppt_y</p:attrName>
                                        </p:attrNameLst>
                                      </p:cBhvr>
                                      <p:tavLst>
                                        <p:tav tm="0">
                                          <p:val>
                                            <p:strVal val="#ppt_y-#ppt_h*1.125000"/>
                                          </p:val>
                                        </p:tav>
                                        <p:tav tm="100000">
                                          <p:val>
                                            <p:strVal val="#ppt_y"/>
                                          </p:val>
                                        </p:tav>
                                      </p:tavLst>
                                    </p:anim>
                                    <p:animEffect transition="in" filter="wipe(down)">
                                      <p:cBhvr>
                                        <p:cTn id="59" dur="400"/>
                                        <p:tgtEl>
                                          <p:spTgt spid="5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24396" y="2211001"/>
            <a:ext cx="1422436" cy="1414024"/>
          </a:xfrm>
          <a:prstGeom prst="rect">
            <a:avLst/>
          </a:prstGeom>
          <a:blipFill>
            <a:blip r:embed="rId1" cstate="print">
              <a:duotone>
                <a:prstClr val="black"/>
                <a:schemeClr val="tx2">
                  <a:tint val="45000"/>
                  <a:satMod val="400000"/>
                </a:schemeClr>
              </a:duotone>
            </a:blip>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矩形 15"/>
          <p:cNvSpPr/>
          <p:nvPr/>
        </p:nvSpPr>
        <p:spPr>
          <a:xfrm>
            <a:off x="7040541" y="2211001"/>
            <a:ext cx="1422436" cy="1414024"/>
          </a:xfrm>
          <a:prstGeom prst="rect">
            <a:avLst/>
          </a:prstGeom>
          <a:blipFill>
            <a:blip r:embed="rId2" cstate="print">
              <a:grayscl/>
            </a:blip>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矩形 16"/>
          <p:cNvSpPr/>
          <p:nvPr/>
        </p:nvSpPr>
        <p:spPr>
          <a:xfrm>
            <a:off x="5424396" y="3817967"/>
            <a:ext cx="1422436" cy="1414024"/>
          </a:xfrm>
          <a:prstGeom prst="rect">
            <a:avLst/>
          </a:prstGeom>
          <a:blipFill>
            <a:blip r:embed="rId3" cstate="print">
              <a:duotone>
                <a:prstClr val="black"/>
                <a:schemeClr val="tx2">
                  <a:tint val="45000"/>
                  <a:satMod val="400000"/>
                </a:schemeClr>
              </a:duotone>
            </a:blip>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矩形 17"/>
          <p:cNvSpPr/>
          <p:nvPr/>
        </p:nvSpPr>
        <p:spPr>
          <a:xfrm>
            <a:off x="7040541" y="3817967"/>
            <a:ext cx="1422436" cy="1414024"/>
          </a:xfrm>
          <a:prstGeom prst="rect">
            <a:avLst/>
          </a:prstGeom>
          <a:blipFill>
            <a:blip r:embed="rId4" cstate="print">
              <a:grayscl/>
            </a:blip>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908565" y="2518018"/>
            <a:ext cx="2347661" cy="969082"/>
          </a:xfrm>
          <a:prstGeom prst="rect">
            <a:avLst/>
          </a:prstGeom>
          <a:noFill/>
        </p:spPr>
        <p:txBody>
          <a:bodyPr wrap="square" lIns="81887" tIns="40943" rIns="81887" bIns="40943" rtlCol="0">
            <a:spAutoFit/>
          </a:bodyPr>
          <a:lstStyle/>
          <a:p>
            <a:pPr algn="just">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200" dirty="0">
              <a:solidFill>
                <a:srgbClr val="202A36"/>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90813" y="2115336"/>
            <a:ext cx="1313162" cy="430879"/>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dirty="0">
                <a:solidFill>
                  <a:srgbClr val="FCB00F"/>
                </a:solidFill>
              </a:rPr>
              <a:t>添加标题</a:t>
            </a:r>
            <a:endParaRPr lang="zh-CN" altLang="en-US" dirty="0">
              <a:solidFill>
                <a:srgbClr val="FCB00F"/>
              </a:solidFill>
            </a:endParaRPr>
          </a:p>
        </p:txBody>
      </p:sp>
      <p:sp>
        <p:nvSpPr>
          <p:cNvPr id="25" name="TextBox 24"/>
          <p:cNvSpPr txBox="1"/>
          <p:nvPr/>
        </p:nvSpPr>
        <p:spPr>
          <a:xfrm>
            <a:off x="8620967" y="2518018"/>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39" name="TextBox 38"/>
          <p:cNvSpPr txBox="1"/>
          <p:nvPr/>
        </p:nvSpPr>
        <p:spPr>
          <a:xfrm>
            <a:off x="8686466" y="2115336"/>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FCB00F"/>
                </a:solidFill>
              </a:rPr>
              <a:t>添加标题</a:t>
            </a:r>
            <a:endParaRPr lang="zh-CN" altLang="en-US" dirty="0">
              <a:solidFill>
                <a:srgbClr val="FCB00F"/>
              </a:solidFill>
            </a:endParaRPr>
          </a:p>
        </p:txBody>
      </p:sp>
      <p:sp>
        <p:nvSpPr>
          <p:cNvPr id="40" name="TextBox 39"/>
          <p:cNvSpPr txBox="1"/>
          <p:nvPr/>
        </p:nvSpPr>
        <p:spPr>
          <a:xfrm>
            <a:off x="2908565" y="4239913"/>
            <a:ext cx="2347662"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1" name="TextBox 40"/>
          <p:cNvSpPr txBox="1"/>
          <p:nvPr/>
        </p:nvSpPr>
        <p:spPr>
          <a:xfrm>
            <a:off x="3890813" y="3825269"/>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endParaRPr lang="zh-CN" altLang="en-US" dirty="0">
              <a:solidFill>
                <a:srgbClr val="FCB00F"/>
              </a:solidFill>
            </a:endParaRPr>
          </a:p>
        </p:txBody>
      </p:sp>
      <p:sp>
        <p:nvSpPr>
          <p:cNvPr id="42" name="TextBox 41"/>
          <p:cNvSpPr txBox="1"/>
          <p:nvPr/>
        </p:nvSpPr>
        <p:spPr>
          <a:xfrm>
            <a:off x="8620967" y="4239913"/>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3" name="TextBox 42"/>
          <p:cNvSpPr txBox="1"/>
          <p:nvPr/>
        </p:nvSpPr>
        <p:spPr>
          <a:xfrm>
            <a:off x="8699345" y="3825269"/>
            <a:ext cx="1313162" cy="430879"/>
          </a:xfrm>
          <a:prstGeom prst="rect">
            <a:avLst/>
          </a:prstGeom>
          <a:solidFill>
            <a:srgbClr val="202A36"/>
          </a:solidFill>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endParaRPr lang="zh-CN" altLang="en-US" dirty="0">
              <a:solidFill>
                <a:srgbClr val="FCB00F"/>
              </a:solidFill>
            </a:endParaRPr>
          </a:p>
        </p:txBody>
      </p:sp>
      <p:sp>
        <p:nvSpPr>
          <p:cNvPr id="30" name="矩形 3"/>
          <p:cNvSpPr>
            <a:spLocks noChangeArrowheads="1"/>
          </p:cNvSpPr>
          <p:nvPr/>
        </p:nvSpPr>
        <p:spPr bwMode="auto">
          <a:xfrm>
            <a:off x="2675352" y="515424"/>
            <a:ext cx="3574999"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理论与</a:t>
            </a:r>
            <a:r>
              <a:rPr lang="zh-CN" altLang="en-US" sz="2935" b="1" dirty="0" smtClean="0">
                <a:solidFill>
                  <a:srgbClr val="202A36"/>
                </a:solidFill>
                <a:latin typeface="Arial" panose="020B0604020202020204" pitchFamily="34" charset="0"/>
                <a:cs typeface="Arial" panose="020B0604020202020204" pitchFamily="34" charset="0"/>
              </a:rPr>
              <a:t>文献综述</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39" grpId="0" animBg="1"/>
      <p:bldP spid="40" grpId="0"/>
      <p:bldP spid="41" grpId="0" animBg="1"/>
      <p:bldP spid="42" grpId="0"/>
      <p:bldP spid="4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vert="horz" wrap="square" lIns="75493" tIns="37746" rIns="75493" bIns="37746" numCol="1" anchor="ctr" anchorCtr="0" compatLnSpc="1"/>
          <a:lstStyle/>
          <a:p>
            <a:pPr algn="ctr"/>
            <a:r>
              <a:rPr lang="zh-CN" altLang="en-US" sz="2000" b="1" dirty="0" smtClean="0">
                <a:solidFill>
                  <a:srgbClr val="FCB00F"/>
                </a:solidFill>
                <a:latin typeface="微软雅黑" panose="020B0503020204020204" pitchFamily="34" charset="-122"/>
                <a:ea typeface="微软雅黑" panose="020B0503020204020204" pitchFamily="34" charset="-122"/>
              </a:rPr>
              <a:t>主要</a:t>
            </a:r>
            <a:endParaRPr lang="en-US" altLang="zh-CN" sz="2000" b="1" dirty="0" smtClean="0">
              <a:solidFill>
                <a:srgbClr val="FCB00F"/>
              </a:solidFill>
              <a:latin typeface="微软雅黑" panose="020B0503020204020204" pitchFamily="34" charset="-122"/>
              <a:ea typeface="微软雅黑" panose="020B0503020204020204" pitchFamily="34" charset="-122"/>
            </a:endParaRPr>
          </a:p>
          <a:p>
            <a:pPr algn="ctr"/>
            <a:r>
              <a:rPr lang="zh-CN" altLang="en-US" sz="2800" b="1" dirty="0" smtClean="0">
                <a:solidFill>
                  <a:srgbClr val="FCB00F"/>
                </a:solidFill>
                <a:latin typeface="微软雅黑" panose="020B0503020204020204" pitchFamily="34" charset="-122"/>
                <a:ea typeface="微软雅黑" panose="020B0503020204020204" pitchFamily="34" charset="-122"/>
              </a:rPr>
              <a:t>创新</a:t>
            </a:r>
            <a:endParaRPr lang="zh-CN" altLang="en-US" sz="2800" b="1" baseline="-3000" dirty="0">
              <a:solidFill>
                <a:srgbClr val="FCB00F"/>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FCB00F"/>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795805" y="2092974"/>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3935970" y="2092974"/>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079443" y="2092974"/>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4904937" y="2373180"/>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021954"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165427" y="2373180"/>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709191" y="3240640"/>
            <a:ext cx="558021"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A</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709191" y="4102896"/>
            <a:ext cx="514739"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B</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09190" y="4993245"/>
            <a:ext cx="538785"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C</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352252" y="3286882"/>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7352252" y="4205837"/>
            <a:ext cx="3878125" cy="295910"/>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smtClean="0">
                <a:solidFill>
                  <a:srgbClr val="202A36"/>
                </a:solidFill>
                <a:latin typeface="微软雅黑" panose="020B0503020204020204" pitchFamily="34" charset="-122"/>
                <a:ea typeface="微软雅黑" panose="020B0503020204020204" pitchFamily="34" charset="-122"/>
              </a:rPr>
              <a:t>好客模板：www.haoke.com</a:t>
            </a:r>
            <a:endParaRPr lang="zh-CN" altLang="en-US" sz="1200" dirty="0" smtClean="0">
              <a:solidFill>
                <a:srgbClr val="202A36"/>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352252" y="5105858"/>
            <a:ext cx="3878125" cy="741027"/>
          </a:xfrm>
          <a:prstGeom prst="rect">
            <a:avLst/>
          </a:prstGeom>
          <a:noFill/>
        </p:spPr>
        <p:txBody>
          <a:bodyPr wrap="square" lIns="75493" tIns="37746" rIns="75493" bIns="37746" rtlCol="0">
            <a:spAutoFit/>
          </a:bodyPr>
          <a:lstStyle/>
          <a:p>
            <a:pPr>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a:solidFill>
                  <a:srgbClr val="202A36"/>
                </a:solidFill>
                <a:latin typeface="微软雅黑" panose="020B0503020204020204" pitchFamily="34" charset="-122"/>
                <a:ea typeface="微软雅黑" panose="020B0503020204020204" pitchFamily="34" charset="-122"/>
              </a:rPr>
              <a:t>，</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3"/>
          <p:cNvSpPr>
            <a:spLocks noChangeArrowheads="1"/>
          </p:cNvSpPr>
          <p:nvPr/>
        </p:nvSpPr>
        <p:spPr bwMode="auto">
          <a:xfrm>
            <a:off x="267214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主要创新</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ppt_w</p:attrName>
                                        </p:attrNameLst>
                                      </p:cBhvr>
                                      <p:tavLst>
                                        <p:tav tm="0" fmla="#ppt_w*sin(2.5*pi*$)">
                                          <p:val>
                                            <p:fltVal val="0"/>
                                          </p:val>
                                        </p:tav>
                                        <p:tav tm="100000">
                                          <p:val>
                                            <p:fltVal val="1"/>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ppt_w</p:attrName>
                                        </p:attrNameLst>
                                      </p:cBhvr>
                                      <p:tavLst>
                                        <p:tav tm="0" fmla="#ppt_w*sin(2.5*pi*$)">
                                          <p:val>
                                            <p:fltVal val="0"/>
                                          </p:val>
                                        </p:tav>
                                        <p:tav tm="100000">
                                          <p:val>
                                            <p:fltVal val="1"/>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16" grpId="0"/>
    </p:bldLst>
  </p:timing>
</p:sld>
</file>

<file path=ppt/theme/theme1.xml><?xml version="1.0" encoding="utf-8"?>
<a:theme xmlns:a="http://schemas.openxmlformats.org/drawingml/2006/main" name="好客模板www.haoke.com">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5804</Words>
  <Application>WPS 演示</Application>
  <PresentationFormat>自定义</PresentationFormat>
  <Paragraphs>757</Paragraphs>
  <Slides>40</Slides>
  <Notes>40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40</vt:i4>
      </vt:variant>
    </vt:vector>
  </HeadingPairs>
  <TitlesOfParts>
    <vt:vector size="62" baseType="lpstr">
      <vt:lpstr>Arial</vt:lpstr>
      <vt:lpstr>宋体</vt:lpstr>
      <vt:lpstr>Wingdings</vt:lpstr>
      <vt:lpstr>微软雅黑</vt:lpstr>
      <vt:lpstr>Arial Unicode MS</vt:lpstr>
      <vt:lpstr>Calibri</vt:lpstr>
      <vt:lpstr>Times New Roman</vt:lpstr>
      <vt:lpstr>Calibri</vt:lpstr>
      <vt:lpstr>Impact</vt:lpstr>
      <vt:lpstr>UKIJ Qolyazma</vt:lpstr>
      <vt:lpstr>Hilda Sonnenschein</vt:lpstr>
      <vt:lpstr>等线</vt:lpstr>
      <vt:lpstr>Arial Unicode MS</vt:lpstr>
      <vt:lpstr>Gulim</vt:lpstr>
      <vt:lpstr>Open Sans</vt:lpstr>
      <vt:lpstr>华文黑体</vt:lpstr>
      <vt:lpstr>黑体</vt:lpstr>
      <vt:lpstr>TeXGyreAdventor</vt:lpstr>
      <vt:lpstr>04b_20</vt:lpstr>
      <vt:lpstr>Microsoft YaHei UI</vt:lpstr>
      <vt:lpstr>Malgun Gothic</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516</cp:revision>
  <dcterms:created xsi:type="dcterms:W3CDTF">2014-06-18T03:33:00Z</dcterms:created>
  <dcterms:modified xsi:type="dcterms:W3CDTF">2021-09-04T03:21:42Z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09FBFEC5DE464C56AD95C5B7F59F5EB6</vt:lpwstr>
  </property>
</Properties>
</file>