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69" r:id="rId4"/>
    <p:sldId id="264" r:id="rId5"/>
    <p:sldId id="277" r:id="rId6"/>
    <p:sldId id="279" r:id="rId7"/>
    <p:sldId id="270" r:id="rId9"/>
    <p:sldId id="265" r:id="rId10"/>
    <p:sldId id="258" r:id="rId11"/>
    <p:sldId id="280" r:id="rId12"/>
    <p:sldId id="272" r:id="rId13"/>
    <p:sldId id="266" r:id="rId14"/>
    <p:sldId id="281" r:id="rId15"/>
    <p:sldId id="271" r:id="rId16"/>
    <p:sldId id="273" r:id="rId17"/>
    <p:sldId id="276" r:id="rId18"/>
    <p:sldId id="267" r:id="rId19"/>
    <p:sldId id="275" r:id="rId20"/>
    <p:sldId id="278" r:id="rId21"/>
    <p:sldId id="274" r:id="rId22"/>
    <p:sldId id="26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7E78"/>
    <a:srgbClr val="F1ECE6"/>
    <a:srgbClr val="CA8D71"/>
    <a:srgbClr val="CEB6AA"/>
    <a:srgbClr val="C6B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AFD5B-F71F-498E-9C8A-C4428B8BC9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41320-BAB3-44F3-9A01-BC5E42E270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41320-BAB3-44F3-9A01-BC5E42E270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B562A-8E0B-4B93-890D-1CA5EF72A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3182B-46EC-4754-B20C-92A1A876972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7253421" y="0"/>
            <a:ext cx="4938578" cy="1477991"/>
          </a:xfrm>
          <a:custGeom>
            <a:avLst/>
            <a:gdLst>
              <a:gd name="connsiteX0" fmla="*/ 0 w 5767940"/>
              <a:gd name="connsiteY0" fmla="*/ 0 h 1726198"/>
              <a:gd name="connsiteX1" fmla="*/ 5767940 w 5767940"/>
              <a:gd name="connsiteY1" fmla="*/ 0 h 1726198"/>
              <a:gd name="connsiteX2" fmla="*/ 5767940 w 5767940"/>
              <a:gd name="connsiteY2" fmla="*/ 1670345 h 1726198"/>
              <a:gd name="connsiteX3" fmla="*/ 5669264 w 5767940"/>
              <a:gd name="connsiteY3" fmla="*/ 1662176 h 1726198"/>
              <a:gd name="connsiteX4" fmla="*/ 4098625 w 5767940"/>
              <a:gd name="connsiteY4" fmla="*/ 1450072 h 1726198"/>
              <a:gd name="connsiteX5" fmla="*/ 1547932 w 5767940"/>
              <a:gd name="connsiteY5" fmla="*/ 1613701 h 1726198"/>
              <a:gd name="connsiteX6" fmla="*/ 19340 w 5767940"/>
              <a:gd name="connsiteY6" fmla="*/ 60757 h 172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940" h="1726198">
                <a:moveTo>
                  <a:pt x="0" y="0"/>
                </a:moveTo>
                <a:lnTo>
                  <a:pt x="5767940" y="0"/>
                </a:lnTo>
                <a:lnTo>
                  <a:pt x="5767940" y="1670345"/>
                </a:lnTo>
                <a:lnTo>
                  <a:pt x="5669264" y="1662176"/>
                </a:lnTo>
                <a:cubicBezTo>
                  <a:pt x="5155901" y="1608238"/>
                  <a:pt x="4620996" y="1447065"/>
                  <a:pt x="4098625" y="1450072"/>
                </a:cubicBezTo>
                <a:cubicBezTo>
                  <a:pt x="3262831" y="1454884"/>
                  <a:pt x="2210471" y="1939356"/>
                  <a:pt x="1547932" y="1613701"/>
                </a:cubicBezTo>
                <a:cubicBezTo>
                  <a:pt x="1071732" y="1379637"/>
                  <a:pt x="229231" y="639214"/>
                  <a:pt x="19340" y="60757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822747" y="1"/>
            <a:ext cx="2369253" cy="4918508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3269481"/>
            <a:ext cx="3898547" cy="3588898"/>
          </a:xfrm>
          <a:custGeom>
            <a:avLst/>
            <a:gdLst>
              <a:gd name="connsiteX0" fmla="*/ 0 w 4231125"/>
              <a:gd name="connsiteY0" fmla="*/ 0 h 3895060"/>
              <a:gd name="connsiteX1" fmla="*/ 52686 w 4231125"/>
              <a:gd name="connsiteY1" fmla="*/ 10840 h 3895060"/>
              <a:gd name="connsiteX2" fmla="*/ 800057 w 4231125"/>
              <a:gd name="connsiteY2" fmla="*/ 310999 h 3895060"/>
              <a:gd name="connsiteX3" fmla="*/ 2093813 w 4231125"/>
              <a:gd name="connsiteY3" fmla="*/ 1971487 h 3895060"/>
              <a:gd name="connsiteX4" fmla="*/ 3988604 w 4231125"/>
              <a:gd name="connsiteY4" fmla="*/ 3193933 h 3895060"/>
              <a:gd name="connsiteX5" fmla="*/ 4229512 w 4231125"/>
              <a:gd name="connsiteY5" fmla="*/ 3883290 h 3895060"/>
              <a:gd name="connsiteX6" fmla="*/ 4231125 w 4231125"/>
              <a:gd name="connsiteY6" fmla="*/ 3895060 h 3895060"/>
              <a:gd name="connsiteX7" fmla="*/ 0 w 4231125"/>
              <a:gd name="connsiteY7" fmla="*/ 3895060 h 389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125" h="3895060">
                <a:moveTo>
                  <a:pt x="0" y="0"/>
                </a:moveTo>
                <a:lnTo>
                  <a:pt x="52686" y="10840"/>
                </a:lnTo>
                <a:cubicBezTo>
                  <a:pt x="329437" y="74064"/>
                  <a:pt x="592602" y="167743"/>
                  <a:pt x="800057" y="310999"/>
                </a:cubicBezTo>
                <a:cubicBezTo>
                  <a:pt x="1463914" y="769416"/>
                  <a:pt x="1562388" y="1490998"/>
                  <a:pt x="2093813" y="1971487"/>
                </a:cubicBezTo>
                <a:cubicBezTo>
                  <a:pt x="2625237" y="2451977"/>
                  <a:pt x="3669410" y="2637041"/>
                  <a:pt x="3988604" y="3193933"/>
                </a:cubicBezTo>
                <a:cubicBezTo>
                  <a:pt x="4108301" y="3402768"/>
                  <a:pt x="4185023" y="3637388"/>
                  <a:pt x="4229512" y="3883290"/>
                </a:cubicBezTo>
                <a:lnTo>
                  <a:pt x="4231125" y="3895060"/>
                </a:lnTo>
                <a:lnTo>
                  <a:pt x="0" y="3895060"/>
                </a:ln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" y="2800952"/>
            <a:ext cx="3574082" cy="4061861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994484" h="4408371">
                <a:moveTo>
                  <a:pt x="0" y="0"/>
                </a:moveTo>
                <a:cubicBezTo>
                  <a:pt x="1171074" y="356134"/>
                  <a:pt x="481998" y="2345356"/>
                  <a:pt x="1934677" y="2367815"/>
                </a:cubicBezTo>
                <a:cubicBezTo>
                  <a:pt x="3387356" y="2390274"/>
                  <a:pt x="3647975" y="3551722"/>
                  <a:pt x="3994484" y="4408371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20015160">
            <a:off x="1115005" y="4481648"/>
            <a:ext cx="1052626" cy="781654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364610" y="3495091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PA_文本框 2"/>
          <p:cNvSpPr txBox="1"/>
          <p:nvPr>
            <p:custDataLst>
              <p:tags r:id="rId1"/>
            </p:custDataLst>
          </p:nvPr>
        </p:nvSpPr>
        <p:spPr>
          <a:xfrm>
            <a:off x="1955521" y="2459255"/>
            <a:ext cx="8318026" cy="10388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5600" b="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TEMPLATE</a:t>
            </a:r>
            <a:endParaRPr lang="en-US" sz="5600" b="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117533" y="4623268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57E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37220" y="4648638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88676" y="2288103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文字标题</a:t>
            </a:r>
            <a:endParaRPr lang="zh-CN" altLang="en-US" sz="240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1"/>
          <p:cNvSpPr txBox="1">
            <a:spLocks noChangeArrowheads="1"/>
          </p:cNvSpPr>
          <p:nvPr/>
        </p:nvSpPr>
        <p:spPr bwMode="auto">
          <a:xfrm>
            <a:off x="6984794" y="2890522"/>
            <a:ext cx="4392269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6984794" y="3937915"/>
            <a:ext cx="4392269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133537" y="1925053"/>
            <a:ext cx="0" cy="3240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8"/>
          <p:cNvSpPr txBox="1"/>
          <p:nvPr/>
        </p:nvSpPr>
        <p:spPr>
          <a:xfrm>
            <a:off x="487204" y="22787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业务一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79"/>
          <p:cNvSpPr txBox="1"/>
          <p:nvPr/>
        </p:nvSpPr>
        <p:spPr>
          <a:xfrm>
            <a:off x="481256" y="295862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业务二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Box 80"/>
          <p:cNvSpPr txBox="1"/>
          <p:nvPr/>
        </p:nvSpPr>
        <p:spPr>
          <a:xfrm>
            <a:off x="487204" y="363366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业务三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Box 81"/>
          <p:cNvSpPr txBox="1"/>
          <p:nvPr/>
        </p:nvSpPr>
        <p:spPr>
          <a:xfrm>
            <a:off x="493153" y="436271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业务四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9485" y="2197791"/>
            <a:ext cx="2430150" cy="243015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39485" y="2440806"/>
            <a:ext cx="3698377" cy="243015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39485" y="2899835"/>
            <a:ext cx="1849188" cy="243015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39485" y="3142849"/>
            <a:ext cx="2754170" cy="243015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39485" y="3601877"/>
            <a:ext cx="2997186" cy="243015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39485" y="3844893"/>
            <a:ext cx="3321205" cy="243015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39485" y="4303921"/>
            <a:ext cx="2268140" cy="243015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39485" y="4546936"/>
            <a:ext cx="4212260" cy="243015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19" name="TextBox 90"/>
          <p:cNvSpPr txBox="1"/>
          <p:nvPr/>
        </p:nvSpPr>
        <p:spPr>
          <a:xfrm>
            <a:off x="3565240" y="2132014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60%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91"/>
          <p:cNvSpPr txBox="1"/>
          <p:nvPr/>
        </p:nvSpPr>
        <p:spPr>
          <a:xfrm>
            <a:off x="4833467" y="244362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92"/>
          <p:cNvSpPr txBox="1"/>
          <p:nvPr/>
        </p:nvSpPr>
        <p:spPr>
          <a:xfrm>
            <a:off x="5358371" y="4499174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95%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93"/>
          <p:cNvSpPr txBox="1"/>
          <p:nvPr/>
        </p:nvSpPr>
        <p:spPr>
          <a:xfrm>
            <a:off x="3403230" y="427864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56%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xtBox 94"/>
          <p:cNvSpPr txBox="1"/>
          <p:nvPr/>
        </p:nvSpPr>
        <p:spPr>
          <a:xfrm>
            <a:off x="4132276" y="357660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70%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95"/>
          <p:cNvSpPr txBox="1"/>
          <p:nvPr/>
        </p:nvSpPr>
        <p:spPr>
          <a:xfrm>
            <a:off x="2984279" y="2874560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40%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TextBox 96"/>
          <p:cNvSpPr txBox="1"/>
          <p:nvPr/>
        </p:nvSpPr>
        <p:spPr>
          <a:xfrm>
            <a:off x="4505951" y="3826914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75%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97"/>
          <p:cNvSpPr txBox="1"/>
          <p:nvPr/>
        </p:nvSpPr>
        <p:spPr>
          <a:xfrm>
            <a:off x="3902351" y="312345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  <a:endParaRPr lang="zh-CN" altLang="en-US" sz="1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61764" y="5472820"/>
            <a:ext cx="414964" cy="162010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28" name="TextBox 103"/>
          <p:cNvSpPr txBox="1"/>
          <p:nvPr/>
        </p:nvSpPr>
        <p:spPr>
          <a:xfrm>
            <a:off x="2235307" y="5438886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计划数</a:t>
            </a:r>
            <a:endParaRPr lang="zh-CN" altLang="en-US" sz="10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81696" y="5472838"/>
            <a:ext cx="414964" cy="162010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sym typeface="+mn-lt"/>
            </a:endParaRPr>
          </a:p>
        </p:txBody>
      </p:sp>
      <p:sp>
        <p:nvSpPr>
          <p:cNvPr id="30" name="TextBox 101"/>
          <p:cNvSpPr txBox="1"/>
          <p:nvPr/>
        </p:nvSpPr>
        <p:spPr>
          <a:xfrm>
            <a:off x="3692223" y="5456216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实际数</a:t>
            </a:r>
            <a:endParaRPr lang="zh-CN" altLang="en-US" sz="10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7253421" y="0"/>
            <a:ext cx="4938578" cy="1477991"/>
          </a:xfrm>
          <a:custGeom>
            <a:avLst/>
            <a:gdLst>
              <a:gd name="connsiteX0" fmla="*/ 0 w 5767940"/>
              <a:gd name="connsiteY0" fmla="*/ 0 h 1726198"/>
              <a:gd name="connsiteX1" fmla="*/ 5767940 w 5767940"/>
              <a:gd name="connsiteY1" fmla="*/ 0 h 1726198"/>
              <a:gd name="connsiteX2" fmla="*/ 5767940 w 5767940"/>
              <a:gd name="connsiteY2" fmla="*/ 1670345 h 1726198"/>
              <a:gd name="connsiteX3" fmla="*/ 5669264 w 5767940"/>
              <a:gd name="connsiteY3" fmla="*/ 1662176 h 1726198"/>
              <a:gd name="connsiteX4" fmla="*/ 4098625 w 5767940"/>
              <a:gd name="connsiteY4" fmla="*/ 1450072 h 1726198"/>
              <a:gd name="connsiteX5" fmla="*/ 1547932 w 5767940"/>
              <a:gd name="connsiteY5" fmla="*/ 1613701 h 1726198"/>
              <a:gd name="connsiteX6" fmla="*/ 19340 w 5767940"/>
              <a:gd name="connsiteY6" fmla="*/ 60757 h 172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940" h="1726198">
                <a:moveTo>
                  <a:pt x="0" y="0"/>
                </a:moveTo>
                <a:lnTo>
                  <a:pt x="5767940" y="0"/>
                </a:lnTo>
                <a:lnTo>
                  <a:pt x="5767940" y="1670345"/>
                </a:lnTo>
                <a:lnTo>
                  <a:pt x="5669264" y="1662176"/>
                </a:lnTo>
                <a:cubicBezTo>
                  <a:pt x="5155901" y="1608238"/>
                  <a:pt x="4620996" y="1447065"/>
                  <a:pt x="4098625" y="1450072"/>
                </a:cubicBezTo>
                <a:cubicBezTo>
                  <a:pt x="3262831" y="1454884"/>
                  <a:pt x="2210471" y="1939356"/>
                  <a:pt x="1547932" y="1613701"/>
                </a:cubicBezTo>
                <a:cubicBezTo>
                  <a:pt x="1071732" y="1379637"/>
                  <a:pt x="229231" y="639214"/>
                  <a:pt x="19340" y="60757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822747" y="1"/>
            <a:ext cx="2369253" cy="4918508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3269481"/>
            <a:ext cx="3898547" cy="3588898"/>
          </a:xfrm>
          <a:custGeom>
            <a:avLst/>
            <a:gdLst>
              <a:gd name="connsiteX0" fmla="*/ 0 w 4231125"/>
              <a:gd name="connsiteY0" fmla="*/ 0 h 3895060"/>
              <a:gd name="connsiteX1" fmla="*/ 52686 w 4231125"/>
              <a:gd name="connsiteY1" fmla="*/ 10840 h 3895060"/>
              <a:gd name="connsiteX2" fmla="*/ 800057 w 4231125"/>
              <a:gd name="connsiteY2" fmla="*/ 310999 h 3895060"/>
              <a:gd name="connsiteX3" fmla="*/ 2093813 w 4231125"/>
              <a:gd name="connsiteY3" fmla="*/ 1971487 h 3895060"/>
              <a:gd name="connsiteX4" fmla="*/ 3988604 w 4231125"/>
              <a:gd name="connsiteY4" fmla="*/ 3193933 h 3895060"/>
              <a:gd name="connsiteX5" fmla="*/ 4229512 w 4231125"/>
              <a:gd name="connsiteY5" fmla="*/ 3883290 h 3895060"/>
              <a:gd name="connsiteX6" fmla="*/ 4231125 w 4231125"/>
              <a:gd name="connsiteY6" fmla="*/ 3895060 h 3895060"/>
              <a:gd name="connsiteX7" fmla="*/ 0 w 4231125"/>
              <a:gd name="connsiteY7" fmla="*/ 3895060 h 389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125" h="3895060">
                <a:moveTo>
                  <a:pt x="0" y="0"/>
                </a:moveTo>
                <a:lnTo>
                  <a:pt x="52686" y="10840"/>
                </a:lnTo>
                <a:cubicBezTo>
                  <a:pt x="329437" y="74064"/>
                  <a:pt x="592602" y="167743"/>
                  <a:pt x="800057" y="310999"/>
                </a:cubicBezTo>
                <a:cubicBezTo>
                  <a:pt x="1463914" y="769416"/>
                  <a:pt x="1562388" y="1490998"/>
                  <a:pt x="2093813" y="1971487"/>
                </a:cubicBezTo>
                <a:cubicBezTo>
                  <a:pt x="2625237" y="2451977"/>
                  <a:pt x="3669410" y="2637041"/>
                  <a:pt x="3988604" y="3193933"/>
                </a:cubicBezTo>
                <a:cubicBezTo>
                  <a:pt x="4108301" y="3402768"/>
                  <a:pt x="4185023" y="3637388"/>
                  <a:pt x="4229512" y="3883290"/>
                </a:cubicBezTo>
                <a:lnTo>
                  <a:pt x="4231125" y="3895060"/>
                </a:lnTo>
                <a:lnTo>
                  <a:pt x="0" y="3895060"/>
                </a:ln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" y="2800952"/>
            <a:ext cx="3574082" cy="4061861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994484" h="4408371">
                <a:moveTo>
                  <a:pt x="0" y="0"/>
                </a:moveTo>
                <a:cubicBezTo>
                  <a:pt x="1171074" y="356134"/>
                  <a:pt x="481998" y="2345356"/>
                  <a:pt x="1934677" y="2367815"/>
                </a:cubicBezTo>
                <a:cubicBezTo>
                  <a:pt x="3387356" y="2390274"/>
                  <a:pt x="3647975" y="3551722"/>
                  <a:pt x="3994484" y="4408371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20015160">
            <a:off x="1115005" y="4481648"/>
            <a:ext cx="1052626" cy="781654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117533" y="453663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57E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32688" y="4562008"/>
            <a:ext cx="1333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8026" y="2941698"/>
            <a:ext cx="720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在此添加章节标题</a:t>
            </a:r>
            <a:endParaRPr lang="zh-CN" altLang="en-US" sz="40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4088" y="3683540"/>
            <a:ext cx="5717199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5306726" y="1840240"/>
            <a:ext cx="1571921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6000" b="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sz="6000" b="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84125" y="2075037"/>
            <a:ext cx="2368170" cy="3527586"/>
          </a:xfrm>
          <a:prstGeom prst="roundRect">
            <a:avLst>
              <a:gd name="adj" fmla="val 4167"/>
            </a:avLst>
          </a:prstGeom>
          <a:solidFill>
            <a:srgbClr val="C6B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684450" y="2441108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F1E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807382" y="2573999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1163977" y="3073614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150704" y="3408976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587097" y="2075037"/>
            <a:ext cx="2368170" cy="3527586"/>
          </a:xfrm>
          <a:prstGeom prst="roundRect">
            <a:avLst>
              <a:gd name="adj" fmla="val 4167"/>
            </a:avLst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3387421" y="2441108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F1E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5400000">
            <a:off x="3510354" y="2573999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3866948" y="3073614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3853675" y="3408976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292821" y="2075037"/>
            <a:ext cx="2368170" cy="3527586"/>
          </a:xfrm>
          <a:prstGeom prst="roundRect">
            <a:avLst>
              <a:gd name="adj" fmla="val 4167"/>
            </a:avLst>
          </a:pr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093145" y="2441108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F1E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5400000">
            <a:off x="6216078" y="2573999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6572672" y="3073614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6559399" y="3408976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995792" y="2075037"/>
            <a:ext cx="2368170" cy="3527586"/>
          </a:xfrm>
          <a:prstGeom prst="roundRect">
            <a:avLst>
              <a:gd name="adj" fmla="val 4167"/>
            </a:avLst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8796117" y="2441108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F1E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 rot="5400000">
            <a:off x="8919049" y="2573999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9275643" y="3073614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9262371" y="3408976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41006" y="0"/>
            <a:ext cx="4109987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3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50993" y="0"/>
            <a:ext cx="4109987" cy="6858000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4" name="1"/>
          <p:cNvSpPr txBox="1">
            <a:spLocks noChangeArrowheads="1"/>
          </p:cNvSpPr>
          <p:nvPr/>
        </p:nvSpPr>
        <p:spPr bwMode="auto">
          <a:xfrm flipH="1">
            <a:off x="9620155" y="927871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 flipH="1">
            <a:off x="9112412" y="1243151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9620155" y="286014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9112412" y="317542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9620155" y="484944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9112412" y="516472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2640" y="2475330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文字标题</a:t>
            </a:r>
            <a:endParaRPr lang="zh-CN" altLang="en-US" sz="240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09508" y="2975647"/>
            <a:ext cx="28363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1895" y="2146435"/>
            <a:ext cx="2512193" cy="2040555"/>
          </a:xfrm>
          <a:prstGeom prst="rect">
            <a:avLst/>
          </a:prstGeom>
          <a:solidFill>
            <a:srgbClr val="C6B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73117" y="2146435"/>
            <a:ext cx="2512193" cy="2040555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24339" y="2146435"/>
            <a:ext cx="2512193" cy="2040555"/>
          </a:xfrm>
          <a:prstGeom prst="rect">
            <a:avLst/>
          </a:pr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75561" y="2146435"/>
            <a:ext cx="2512193" cy="2040555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380930" y="264116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873187" y="2956448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4122526" y="264116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3614783" y="2956448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6899418" y="264116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6391675" y="2956448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9641014" y="264116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133271" y="2956448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1103217" y="4739474"/>
            <a:ext cx="998556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5642" y="1742172"/>
            <a:ext cx="4292867" cy="3927108"/>
          </a:xfrm>
          <a:prstGeom prst="rect">
            <a:avLst/>
          </a:prstGeom>
          <a:blipFill dpi="0" rotWithShape="1">
            <a:blip r:embed="rId1"/>
            <a:srcRect/>
            <a:stretch>
              <a:fillRect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32407" y="1742172"/>
            <a:ext cx="6498657" cy="3927108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5701967" y="2243593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6718369" y="2195468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6718369" y="2458698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701967" y="3346450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6718369" y="3298325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18369" y="3561555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701967" y="4447109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718369" y="439898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718369" y="4662214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placeholder_286118"/>
          <p:cNvSpPr>
            <a:spLocks noChangeAspect="1"/>
          </p:cNvSpPr>
          <p:nvPr/>
        </p:nvSpPr>
        <p:spPr bwMode="auto">
          <a:xfrm>
            <a:off x="5860207" y="2361355"/>
            <a:ext cx="385183" cy="4518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grpSp>
        <p:nvGrpSpPr>
          <p:cNvPr id="14" name="Group 44"/>
          <p:cNvGrpSpPr/>
          <p:nvPr/>
        </p:nvGrpSpPr>
        <p:grpSpPr>
          <a:xfrm>
            <a:off x="5836319" y="4605376"/>
            <a:ext cx="427168" cy="427168"/>
            <a:chOff x="328613" y="4186238"/>
            <a:chExt cx="292100" cy="292100"/>
          </a:xfrm>
          <a:solidFill>
            <a:srgbClr val="857E78"/>
          </a:solidFill>
        </p:grpSpPr>
        <p:sp>
          <p:nvSpPr>
            <p:cNvPr id="15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5842108" y="3519445"/>
            <a:ext cx="421379" cy="364435"/>
            <a:chOff x="2084388" y="3051175"/>
            <a:chExt cx="293688" cy="254001"/>
          </a:xfrm>
          <a:solidFill>
            <a:srgbClr val="857E78"/>
          </a:solidFill>
        </p:grpSpPr>
        <p:sp>
          <p:nvSpPr>
            <p:cNvPr id="21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7253421" y="0"/>
            <a:ext cx="4938578" cy="1477991"/>
          </a:xfrm>
          <a:custGeom>
            <a:avLst/>
            <a:gdLst>
              <a:gd name="connsiteX0" fmla="*/ 0 w 5767940"/>
              <a:gd name="connsiteY0" fmla="*/ 0 h 1726198"/>
              <a:gd name="connsiteX1" fmla="*/ 5767940 w 5767940"/>
              <a:gd name="connsiteY1" fmla="*/ 0 h 1726198"/>
              <a:gd name="connsiteX2" fmla="*/ 5767940 w 5767940"/>
              <a:gd name="connsiteY2" fmla="*/ 1670345 h 1726198"/>
              <a:gd name="connsiteX3" fmla="*/ 5669264 w 5767940"/>
              <a:gd name="connsiteY3" fmla="*/ 1662176 h 1726198"/>
              <a:gd name="connsiteX4" fmla="*/ 4098625 w 5767940"/>
              <a:gd name="connsiteY4" fmla="*/ 1450072 h 1726198"/>
              <a:gd name="connsiteX5" fmla="*/ 1547932 w 5767940"/>
              <a:gd name="connsiteY5" fmla="*/ 1613701 h 1726198"/>
              <a:gd name="connsiteX6" fmla="*/ 19340 w 5767940"/>
              <a:gd name="connsiteY6" fmla="*/ 60757 h 172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940" h="1726198">
                <a:moveTo>
                  <a:pt x="0" y="0"/>
                </a:moveTo>
                <a:lnTo>
                  <a:pt x="5767940" y="0"/>
                </a:lnTo>
                <a:lnTo>
                  <a:pt x="5767940" y="1670345"/>
                </a:lnTo>
                <a:lnTo>
                  <a:pt x="5669264" y="1662176"/>
                </a:lnTo>
                <a:cubicBezTo>
                  <a:pt x="5155901" y="1608238"/>
                  <a:pt x="4620996" y="1447065"/>
                  <a:pt x="4098625" y="1450072"/>
                </a:cubicBezTo>
                <a:cubicBezTo>
                  <a:pt x="3262831" y="1454884"/>
                  <a:pt x="2210471" y="1939356"/>
                  <a:pt x="1547932" y="1613701"/>
                </a:cubicBezTo>
                <a:cubicBezTo>
                  <a:pt x="1071732" y="1379637"/>
                  <a:pt x="229231" y="639214"/>
                  <a:pt x="19340" y="60757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822747" y="1"/>
            <a:ext cx="2369253" cy="4918508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3269481"/>
            <a:ext cx="3898547" cy="3588898"/>
          </a:xfrm>
          <a:custGeom>
            <a:avLst/>
            <a:gdLst>
              <a:gd name="connsiteX0" fmla="*/ 0 w 4231125"/>
              <a:gd name="connsiteY0" fmla="*/ 0 h 3895060"/>
              <a:gd name="connsiteX1" fmla="*/ 52686 w 4231125"/>
              <a:gd name="connsiteY1" fmla="*/ 10840 h 3895060"/>
              <a:gd name="connsiteX2" fmla="*/ 800057 w 4231125"/>
              <a:gd name="connsiteY2" fmla="*/ 310999 h 3895060"/>
              <a:gd name="connsiteX3" fmla="*/ 2093813 w 4231125"/>
              <a:gd name="connsiteY3" fmla="*/ 1971487 h 3895060"/>
              <a:gd name="connsiteX4" fmla="*/ 3988604 w 4231125"/>
              <a:gd name="connsiteY4" fmla="*/ 3193933 h 3895060"/>
              <a:gd name="connsiteX5" fmla="*/ 4229512 w 4231125"/>
              <a:gd name="connsiteY5" fmla="*/ 3883290 h 3895060"/>
              <a:gd name="connsiteX6" fmla="*/ 4231125 w 4231125"/>
              <a:gd name="connsiteY6" fmla="*/ 3895060 h 3895060"/>
              <a:gd name="connsiteX7" fmla="*/ 0 w 4231125"/>
              <a:gd name="connsiteY7" fmla="*/ 3895060 h 389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125" h="3895060">
                <a:moveTo>
                  <a:pt x="0" y="0"/>
                </a:moveTo>
                <a:lnTo>
                  <a:pt x="52686" y="10840"/>
                </a:lnTo>
                <a:cubicBezTo>
                  <a:pt x="329437" y="74064"/>
                  <a:pt x="592602" y="167743"/>
                  <a:pt x="800057" y="310999"/>
                </a:cubicBezTo>
                <a:cubicBezTo>
                  <a:pt x="1463914" y="769416"/>
                  <a:pt x="1562388" y="1490998"/>
                  <a:pt x="2093813" y="1971487"/>
                </a:cubicBezTo>
                <a:cubicBezTo>
                  <a:pt x="2625237" y="2451977"/>
                  <a:pt x="3669410" y="2637041"/>
                  <a:pt x="3988604" y="3193933"/>
                </a:cubicBezTo>
                <a:cubicBezTo>
                  <a:pt x="4108301" y="3402768"/>
                  <a:pt x="4185023" y="3637388"/>
                  <a:pt x="4229512" y="3883290"/>
                </a:cubicBezTo>
                <a:lnTo>
                  <a:pt x="4231125" y="3895060"/>
                </a:lnTo>
                <a:lnTo>
                  <a:pt x="0" y="3895060"/>
                </a:ln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" y="2800952"/>
            <a:ext cx="3574082" cy="4061861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994484" h="4408371">
                <a:moveTo>
                  <a:pt x="0" y="0"/>
                </a:moveTo>
                <a:cubicBezTo>
                  <a:pt x="1171074" y="356134"/>
                  <a:pt x="481998" y="2345356"/>
                  <a:pt x="1934677" y="2367815"/>
                </a:cubicBezTo>
                <a:cubicBezTo>
                  <a:pt x="3387356" y="2390274"/>
                  <a:pt x="3647975" y="3551722"/>
                  <a:pt x="3994484" y="4408371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20015160">
            <a:off x="1115005" y="4481648"/>
            <a:ext cx="1052626" cy="781654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117533" y="453663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57E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32688" y="4562008"/>
            <a:ext cx="1333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8026" y="2941698"/>
            <a:ext cx="720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在此添加章节标题</a:t>
            </a:r>
            <a:endParaRPr lang="zh-CN" altLang="en-US" sz="40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4088" y="3683540"/>
            <a:ext cx="5717199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5306726" y="1840240"/>
            <a:ext cx="1571921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6000" b="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sz="6000" b="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33651" y="1696242"/>
            <a:ext cx="4523874" cy="4292867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3651" y="3842676"/>
            <a:ext cx="4523874" cy="2146433"/>
          </a:xfrm>
          <a:prstGeom prst="rect">
            <a:avLst/>
          </a:prstGeom>
          <a:solidFill>
            <a:srgbClr val="CA8D7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 flipH="1">
            <a:off x="1502853" y="417698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502853" y="4489141"/>
            <a:ext cx="35022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9972" y="2397062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文字标题</a:t>
            </a:r>
            <a:endParaRPr lang="zh-CN" altLang="en-US" sz="240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6805716" y="3701944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805716" y="2968083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3540761" y="2872660"/>
            <a:ext cx="2540000" cy="2786460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9481" y="2052320"/>
            <a:ext cx="2540000" cy="751840"/>
          </a:xfrm>
          <a:prstGeom prst="rect">
            <a:avLst/>
          </a:prstGeom>
          <a:solidFill>
            <a:srgbClr val="C6B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1168973" y="3999713"/>
            <a:ext cx="2041014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1435346" y="2305129"/>
            <a:ext cx="15082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添加标题文本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validate-search_64702"/>
          <p:cNvSpPr>
            <a:spLocks noChangeAspect="1"/>
          </p:cNvSpPr>
          <p:nvPr/>
        </p:nvSpPr>
        <p:spPr bwMode="auto">
          <a:xfrm>
            <a:off x="9837398" y="3295568"/>
            <a:ext cx="431843" cy="431176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9" name="paper-plane_149989"/>
          <p:cNvSpPr>
            <a:spLocks noChangeAspect="1"/>
          </p:cNvSpPr>
          <p:nvPr/>
        </p:nvSpPr>
        <p:spPr bwMode="auto">
          <a:xfrm>
            <a:off x="1973558" y="3444055"/>
            <a:ext cx="431843" cy="286628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10" name="man-with-bow_56788"/>
          <p:cNvSpPr>
            <a:spLocks noChangeAspect="1"/>
          </p:cNvSpPr>
          <p:nvPr/>
        </p:nvSpPr>
        <p:spPr bwMode="auto">
          <a:xfrm>
            <a:off x="7169966" y="3298840"/>
            <a:ext cx="396244" cy="431843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11" name="money_94943"/>
          <p:cNvSpPr>
            <a:spLocks noChangeAspect="1"/>
          </p:cNvSpPr>
          <p:nvPr/>
        </p:nvSpPr>
        <p:spPr bwMode="auto">
          <a:xfrm>
            <a:off x="4616717" y="3380718"/>
            <a:ext cx="388085" cy="431843"/>
          </a:xfrm>
          <a:custGeom>
            <a:avLst/>
            <a:gdLst>
              <a:gd name="connsiteX0" fmla="*/ 525873 w 544483"/>
              <a:gd name="connsiteY0" fmla="*/ 479281 h 605875"/>
              <a:gd name="connsiteX1" fmla="*/ 542232 w 544483"/>
              <a:gd name="connsiteY1" fmla="*/ 492165 h 605875"/>
              <a:gd name="connsiteX2" fmla="*/ 544483 w 544483"/>
              <a:gd name="connsiteY2" fmla="*/ 505649 h 605875"/>
              <a:gd name="connsiteX3" fmla="*/ 460890 w 544483"/>
              <a:gd name="connsiteY3" fmla="*/ 578908 h 605875"/>
              <a:gd name="connsiteX4" fmla="*/ 272242 w 544483"/>
              <a:gd name="connsiteY4" fmla="*/ 605875 h 605875"/>
              <a:gd name="connsiteX5" fmla="*/ 83593 w 544483"/>
              <a:gd name="connsiteY5" fmla="*/ 578908 h 605875"/>
              <a:gd name="connsiteX6" fmla="*/ 0 w 544483"/>
              <a:gd name="connsiteY6" fmla="*/ 505649 h 605875"/>
              <a:gd name="connsiteX7" fmla="*/ 1201 w 544483"/>
              <a:gd name="connsiteY7" fmla="*/ 495461 h 605875"/>
              <a:gd name="connsiteX8" fmla="*/ 20711 w 544483"/>
              <a:gd name="connsiteY8" fmla="*/ 480929 h 605875"/>
              <a:gd name="connsiteX9" fmla="*/ 37219 w 544483"/>
              <a:gd name="connsiteY9" fmla="*/ 485723 h 605875"/>
              <a:gd name="connsiteX10" fmla="*/ 63633 w 544483"/>
              <a:gd name="connsiteY10" fmla="*/ 495911 h 605875"/>
              <a:gd name="connsiteX11" fmla="*/ 272242 w 544483"/>
              <a:gd name="connsiteY11" fmla="*/ 526173 h 605875"/>
              <a:gd name="connsiteX12" fmla="*/ 480850 w 544483"/>
              <a:gd name="connsiteY12" fmla="*/ 495911 h 605875"/>
              <a:gd name="connsiteX13" fmla="*/ 483852 w 544483"/>
              <a:gd name="connsiteY13" fmla="*/ 494862 h 605875"/>
              <a:gd name="connsiteX14" fmla="*/ 511766 w 544483"/>
              <a:gd name="connsiteY14" fmla="*/ 483626 h 605875"/>
              <a:gd name="connsiteX15" fmla="*/ 525873 w 544483"/>
              <a:gd name="connsiteY15" fmla="*/ 479281 h 605875"/>
              <a:gd name="connsiteX16" fmla="*/ 525873 w 544483"/>
              <a:gd name="connsiteY16" fmla="*/ 343372 h 605875"/>
              <a:gd name="connsiteX17" fmla="*/ 542232 w 544483"/>
              <a:gd name="connsiteY17" fmla="*/ 356406 h 605875"/>
              <a:gd name="connsiteX18" fmla="*/ 544483 w 544483"/>
              <a:gd name="connsiteY18" fmla="*/ 369739 h 605875"/>
              <a:gd name="connsiteX19" fmla="*/ 460890 w 544483"/>
              <a:gd name="connsiteY19" fmla="*/ 442999 h 605875"/>
              <a:gd name="connsiteX20" fmla="*/ 272242 w 544483"/>
              <a:gd name="connsiteY20" fmla="*/ 469966 h 605875"/>
              <a:gd name="connsiteX21" fmla="*/ 83593 w 544483"/>
              <a:gd name="connsiteY21" fmla="*/ 442999 h 605875"/>
              <a:gd name="connsiteX22" fmla="*/ 0 w 544483"/>
              <a:gd name="connsiteY22" fmla="*/ 369739 h 605875"/>
              <a:gd name="connsiteX23" fmla="*/ 1201 w 544483"/>
              <a:gd name="connsiteY23" fmla="*/ 359552 h 605875"/>
              <a:gd name="connsiteX24" fmla="*/ 20561 w 544483"/>
              <a:gd name="connsiteY24" fmla="*/ 345020 h 605875"/>
              <a:gd name="connsiteX25" fmla="*/ 37219 w 544483"/>
              <a:gd name="connsiteY25" fmla="*/ 349814 h 605875"/>
              <a:gd name="connsiteX26" fmla="*/ 63633 w 544483"/>
              <a:gd name="connsiteY26" fmla="*/ 360151 h 605875"/>
              <a:gd name="connsiteX27" fmla="*/ 272242 w 544483"/>
              <a:gd name="connsiteY27" fmla="*/ 390264 h 605875"/>
              <a:gd name="connsiteX28" fmla="*/ 480850 w 544483"/>
              <a:gd name="connsiteY28" fmla="*/ 360151 h 605875"/>
              <a:gd name="connsiteX29" fmla="*/ 483852 w 544483"/>
              <a:gd name="connsiteY29" fmla="*/ 359103 h 605875"/>
              <a:gd name="connsiteX30" fmla="*/ 511766 w 544483"/>
              <a:gd name="connsiteY30" fmla="*/ 347717 h 605875"/>
              <a:gd name="connsiteX31" fmla="*/ 525873 w 544483"/>
              <a:gd name="connsiteY31" fmla="*/ 343372 h 605875"/>
              <a:gd name="connsiteX32" fmla="*/ 525873 w 544483"/>
              <a:gd name="connsiteY32" fmla="*/ 209297 h 605875"/>
              <a:gd name="connsiteX33" fmla="*/ 542232 w 544483"/>
              <a:gd name="connsiteY33" fmla="*/ 222331 h 605875"/>
              <a:gd name="connsiteX34" fmla="*/ 544483 w 544483"/>
              <a:gd name="connsiteY34" fmla="*/ 235664 h 605875"/>
              <a:gd name="connsiteX35" fmla="*/ 460890 w 544483"/>
              <a:gd name="connsiteY35" fmla="*/ 308924 h 605875"/>
              <a:gd name="connsiteX36" fmla="*/ 272242 w 544483"/>
              <a:gd name="connsiteY36" fmla="*/ 335891 h 605875"/>
              <a:gd name="connsiteX37" fmla="*/ 83593 w 544483"/>
              <a:gd name="connsiteY37" fmla="*/ 308924 h 605875"/>
              <a:gd name="connsiteX38" fmla="*/ 0 w 544483"/>
              <a:gd name="connsiteY38" fmla="*/ 235664 h 605875"/>
              <a:gd name="connsiteX39" fmla="*/ 1201 w 544483"/>
              <a:gd name="connsiteY39" fmla="*/ 225477 h 605875"/>
              <a:gd name="connsiteX40" fmla="*/ 20711 w 544483"/>
              <a:gd name="connsiteY40" fmla="*/ 210945 h 605875"/>
              <a:gd name="connsiteX41" fmla="*/ 37219 w 544483"/>
              <a:gd name="connsiteY41" fmla="*/ 215739 h 605875"/>
              <a:gd name="connsiteX42" fmla="*/ 63633 w 544483"/>
              <a:gd name="connsiteY42" fmla="*/ 225926 h 605875"/>
              <a:gd name="connsiteX43" fmla="*/ 272242 w 544483"/>
              <a:gd name="connsiteY43" fmla="*/ 256189 h 605875"/>
              <a:gd name="connsiteX44" fmla="*/ 480850 w 544483"/>
              <a:gd name="connsiteY44" fmla="*/ 225926 h 605875"/>
              <a:gd name="connsiteX45" fmla="*/ 483852 w 544483"/>
              <a:gd name="connsiteY45" fmla="*/ 225028 h 605875"/>
              <a:gd name="connsiteX46" fmla="*/ 511766 w 544483"/>
              <a:gd name="connsiteY46" fmla="*/ 213642 h 605875"/>
              <a:gd name="connsiteX47" fmla="*/ 525873 w 544483"/>
              <a:gd name="connsiteY47" fmla="*/ 209297 h 605875"/>
              <a:gd name="connsiteX48" fmla="*/ 272242 w 544483"/>
              <a:gd name="connsiteY48" fmla="*/ 0 h 605875"/>
              <a:gd name="connsiteX49" fmla="*/ 460890 w 544483"/>
              <a:gd name="connsiteY49" fmla="*/ 26970 h 605875"/>
              <a:gd name="connsiteX50" fmla="*/ 544483 w 544483"/>
              <a:gd name="connsiteY50" fmla="*/ 100238 h 605875"/>
              <a:gd name="connsiteX51" fmla="*/ 460890 w 544483"/>
              <a:gd name="connsiteY51" fmla="*/ 173506 h 605875"/>
              <a:gd name="connsiteX52" fmla="*/ 272242 w 544483"/>
              <a:gd name="connsiteY52" fmla="*/ 200476 h 605875"/>
              <a:gd name="connsiteX53" fmla="*/ 83593 w 544483"/>
              <a:gd name="connsiteY53" fmla="*/ 173506 h 605875"/>
              <a:gd name="connsiteX54" fmla="*/ 0 w 544483"/>
              <a:gd name="connsiteY54" fmla="*/ 100238 h 605875"/>
              <a:gd name="connsiteX55" fmla="*/ 83593 w 544483"/>
              <a:gd name="connsiteY55" fmla="*/ 26970 h 605875"/>
              <a:gd name="connsiteX56" fmla="*/ 272242 w 544483"/>
              <a:gd name="connsiteY56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4483" h="605875">
                <a:moveTo>
                  <a:pt x="525873" y="479281"/>
                </a:moveTo>
                <a:cubicBezTo>
                  <a:pt x="530376" y="479281"/>
                  <a:pt x="538630" y="480929"/>
                  <a:pt x="542232" y="492165"/>
                </a:cubicBezTo>
                <a:cubicBezTo>
                  <a:pt x="543733" y="496660"/>
                  <a:pt x="544483" y="501154"/>
                  <a:pt x="544483" y="505649"/>
                </a:cubicBezTo>
                <a:cubicBezTo>
                  <a:pt x="544483" y="534263"/>
                  <a:pt x="514768" y="560331"/>
                  <a:pt x="460890" y="578908"/>
                </a:cubicBezTo>
                <a:cubicBezTo>
                  <a:pt x="410313" y="596287"/>
                  <a:pt x="343378" y="605875"/>
                  <a:pt x="272242" y="605875"/>
                </a:cubicBezTo>
                <a:cubicBezTo>
                  <a:pt x="201105" y="605875"/>
                  <a:pt x="134170" y="596287"/>
                  <a:pt x="83593" y="578908"/>
                </a:cubicBezTo>
                <a:cubicBezTo>
                  <a:pt x="29715" y="560331"/>
                  <a:pt x="0" y="534263"/>
                  <a:pt x="0" y="505649"/>
                </a:cubicBezTo>
                <a:cubicBezTo>
                  <a:pt x="0" y="502203"/>
                  <a:pt x="450" y="498757"/>
                  <a:pt x="1201" y="495461"/>
                </a:cubicBezTo>
                <a:cubicBezTo>
                  <a:pt x="3002" y="488270"/>
                  <a:pt x="9755" y="480929"/>
                  <a:pt x="20711" y="480929"/>
                </a:cubicBezTo>
                <a:cubicBezTo>
                  <a:pt x="25663" y="480929"/>
                  <a:pt x="31216" y="482577"/>
                  <a:pt x="37219" y="485723"/>
                </a:cubicBezTo>
                <a:cubicBezTo>
                  <a:pt x="43222" y="488719"/>
                  <a:pt x="47575" y="490367"/>
                  <a:pt x="63633" y="495911"/>
                </a:cubicBezTo>
                <a:cubicBezTo>
                  <a:pt x="120212" y="515387"/>
                  <a:pt x="194351" y="526173"/>
                  <a:pt x="272242" y="526173"/>
                </a:cubicBezTo>
                <a:cubicBezTo>
                  <a:pt x="350132" y="526173"/>
                  <a:pt x="424271" y="515387"/>
                  <a:pt x="480850" y="495911"/>
                </a:cubicBezTo>
                <a:lnTo>
                  <a:pt x="483852" y="494862"/>
                </a:lnTo>
                <a:cubicBezTo>
                  <a:pt x="494207" y="491416"/>
                  <a:pt x="503962" y="487970"/>
                  <a:pt x="511766" y="483626"/>
                </a:cubicBezTo>
                <a:cubicBezTo>
                  <a:pt x="517019" y="480629"/>
                  <a:pt x="521671" y="479281"/>
                  <a:pt x="525873" y="479281"/>
                </a:cubicBezTo>
                <a:close/>
                <a:moveTo>
                  <a:pt x="525873" y="343372"/>
                </a:moveTo>
                <a:cubicBezTo>
                  <a:pt x="530376" y="343372"/>
                  <a:pt x="538630" y="345020"/>
                  <a:pt x="542232" y="356406"/>
                </a:cubicBezTo>
                <a:cubicBezTo>
                  <a:pt x="543733" y="360751"/>
                  <a:pt x="544483" y="365245"/>
                  <a:pt x="544483" y="369739"/>
                </a:cubicBezTo>
                <a:cubicBezTo>
                  <a:pt x="544483" y="398504"/>
                  <a:pt x="514768" y="424422"/>
                  <a:pt x="460890" y="442999"/>
                </a:cubicBezTo>
                <a:cubicBezTo>
                  <a:pt x="410313" y="460378"/>
                  <a:pt x="343378" y="469966"/>
                  <a:pt x="272242" y="469966"/>
                </a:cubicBezTo>
                <a:cubicBezTo>
                  <a:pt x="201105" y="469966"/>
                  <a:pt x="134170" y="460378"/>
                  <a:pt x="83593" y="442999"/>
                </a:cubicBezTo>
                <a:cubicBezTo>
                  <a:pt x="29715" y="424422"/>
                  <a:pt x="0" y="398504"/>
                  <a:pt x="0" y="369739"/>
                </a:cubicBezTo>
                <a:cubicBezTo>
                  <a:pt x="0" y="366294"/>
                  <a:pt x="450" y="362998"/>
                  <a:pt x="1201" y="359552"/>
                </a:cubicBezTo>
                <a:cubicBezTo>
                  <a:pt x="3002" y="352361"/>
                  <a:pt x="9755" y="345020"/>
                  <a:pt x="20561" y="345020"/>
                </a:cubicBezTo>
                <a:cubicBezTo>
                  <a:pt x="25663" y="345020"/>
                  <a:pt x="31216" y="346668"/>
                  <a:pt x="37219" y="349814"/>
                </a:cubicBezTo>
                <a:cubicBezTo>
                  <a:pt x="43222" y="352810"/>
                  <a:pt x="47575" y="354608"/>
                  <a:pt x="63633" y="360151"/>
                </a:cubicBezTo>
                <a:cubicBezTo>
                  <a:pt x="120212" y="379627"/>
                  <a:pt x="194351" y="390264"/>
                  <a:pt x="272242" y="390264"/>
                </a:cubicBezTo>
                <a:cubicBezTo>
                  <a:pt x="350132" y="390264"/>
                  <a:pt x="424271" y="379627"/>
                  <a:pt x="480850" y="360151"/>
                </a:cubicBezTo>
                <a:lnTo>
                  <a:pt x="483852" y="359103"/>
                </a:lnTo>
                <a:cubicBezTo>
                  <a:pt x="494207" y="355507"/>
                  <a:pt x="503962" y="352211"/>
                  <a:pt x="511766" y="347717"/>
                </a:cubicBezTo>
                <a:cubicBezTo>
                  <a:pt x="517019" y="344870"/>
                  <a:pt x="521671" y="343372"/>
                  <a:pt x="525873" y="343372"/>
                </a:cubicBezTo>
                <a:close/>
                <a:moveTo>
                  <a:pt x="525873" y="209297"/>
                </a:moveTo>
                <a:cubicBezTo>
                  <a:pt x="530376" y="209297"/>
                  <a:pt x="538630" y="210945"/>
                  <a:pt x="542232" y="222331"/>
                </a:cubicBezTo>
                <a:cubicBezTo>
                  <a:pt x="543733" y="226676"/>
                  <a:pt x="544483" y="231170"/>
                  <a:pt x="544483" y="235664"/>
                </a:cubicBezTo>
                <a:cubicBezTo>
                  <a:pt x="544483" y="264429"/>
                  <a:pt x="514768" y="290347"/>
                  <a:pt x="460890" y="308924"/>
                </a:cubicBezTo>
                <a:cubicBezTo>
                  <a:pt x="410313" y="326303"/>
                  <a:pt x="343378" y="335891"/>
                  <a:pt x="272242" y="335891"/>
                </a:cubicBezTo>
                <a:cubicBezTo>
                  <a:pt x="201105" y="335891"/>
                  <a:pt x="134170" y="326303"/>
                  <a:pt x="83593" y="308924"/>
                </a:cubicBezTo>
                <a:cubicBezTo>
                  <a:pt x="29715" y="290347"/>
                  <a:pt x="0" y="264429"/>
                  <a:pt x="0" y="235664"/>
                </a:cubicBezTo>
                <a:cubicBezTo>
                  <a:pt x="0" y="232219"/>
                  <a:pt x="450" y="228773"/>
                  <a:pt x="1201" y="225477"/>
                </a:cubicBezTo>
                <a:cubicBezTo>
                  <a:pt x="3002" y="218286"/>
                  <a:pt x="9755" y="210945"/>
                  <a:pt x="20711" y="210945"/>
                </a:cubicBezTo>
                <a:cubicBezTo>
                  <a:pt x="25663" y="210945"/>
                  <a:pt x="31216" y="212593"/>
                  <a:pt x="37219" y="215739"/>
                </a:cubicBezTo>
                <a:cubicBezTo>
                  <a:pt x="43222" y="218735"/>
                  <a:pt x="47575" y="220533"/>
                  <a:pt x="63633" y="225926"/>
                </a:cubicBezTo>
                <a:cubicBezTo>
                  <a:pt x="120212" y="245402"/>
                  <a:pt x="194351" y="256189"/>
                  <a:pt x="272242" y="256189"/>
                </a:cubicBezTo>
                <a:cubicBezTo>
                  <a:pt x="350132" y="256189"/>
                  <a:pt x="424271" y="245402"/>
                  <a:pt x="480850" y="225926"/>
                </a:cubicBezTo>
                <a:lnTo>
                  <a:pt x="483852" y="225028"/>
                </a:lnTo>
                <a:cubicBezTo>
                  <a:pt x="494207" y="221432"/>
                  <a:pt x="503962" y="217986"/>
                  <a:pt x="511766" y="213642"/>
                </a:cubicBezTo>
                <a:cubicBezTo>
                  <a:pt x="517019" y="210795"/>
                  <a:pt x="521671" y="209297"/>
                  <a:pt x="525873" y="209297"/>
                </a:cubicBezTo>
                <a:close/>
                <a:moveTo>
                  <a:pt x="272242" y="0"/>
                </a:moveTo>
                <a:cubicBezTo>
                  <a:pt x="343378" y="0"/>
                  <a:pt x="410313" y="9589"/>
                  <a:pt x="460890" y="26970"/>
                </a:cubicBezTo>
                <a:cubicBezTo>
                  <a:pt x="514768" y="45549"/>
                  <a:pt x="544483" y="71620"/>
                  <a:pt x="544483" y="100238"/>
                </a:cubicBezTo>
                <a:cubicBezTo>
                  <a:pt x="544483" y="129006"/>
                  <a:pt x="514768" y="154927"/>
                  <a:pt x="460890" y="173506"/>
                </a:cubicBezTo>
                <a:cubicBezTo>
                  <a:pt x="410313" y="190887"/>
                  <a:pt x="343378" y="200476"/>
                  <a:pt x="272242" y="200476"/>
                </a:cubicBezTo>
                <a:cubicBezTo>
                  <a:pt x="201105" y="200476"/>
                  <a:pt x="134170" y="190887"/>
                  <a:pt x="83593" y="173506"/>
                </a:cubicBezTo>
                <a:cubicBezTo>
                  <a:pt x="29715" y="154927"/>
                  <a:pt x="0" y="129006"/>
                  <a:pt x="0" y="100238"/>
                </a:cubicBezTo>
                <a:cubicBezTo>
                  <a:pt x="0" y="71620"/>
                  <a:pt x="29715" y="45549"/>
                  <a:pt x="83593" y="26970"/>
                </a:cubicBezTo>
                <a:cubicBezTo>
                  <a:pt x="134170" y="9589"/>
                  <a:pt x="201105" y="0"/>
                  <a:pt x="2722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2" name="矩形 11"/>
          <p:cNvSpPr/>
          <p:nvPr/>
        </p:nvSpPr>
        <p:spPr>
          <a:xfrm>
            <a:off x="3540761" y="2052320"/>
            <a:ext cx="2540000" cy="751840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3790253" y="3999713"/>
            <a:ext cx="2041014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4056626" y="2305129"/>
            <a:ext cx="15082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添加标题文本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62041" y="2052320"/>
            <a:ext cx="2540000" cy="751840"/>
          </a:xfrm>
          <a:prstGeom prst="rect">
            <a:avLst/>
          </a:pr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6411533" y="3999713"/>
            <a:ext cx="2041014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6677906" y="2305129"/>
            <a:ext cx="15082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添加标题文本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83321" y="2052320"/>
            <a:ext cx="2540000" cy="751840"/>
          </a:xfrm>
          <a:prstGeom prst="rect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9032813" y="3999713"/>
            <a:ext cx="2041014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9299186" y="2305129"/>
            <a:ext cx="15082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添加标题文本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2271" y="1871921"/>
            <a:ext cx="2628079" cy="2628080"/>
          </a:xfrm>
          <a:prstGeom prst="rect">
            <a:avLst/>
          </a:prstGeom>
          <a:blipFill dpi="0" rotWithShape="1">
            <a:blip r:embed="rId1"/>
            <a:srcRect/>
            <a:stretch>
              <a:fillRect l="-2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69267" y="1871921"/>
            <a:ext cx="2628079" cy="2628080"/>
          </a:xfrm>
          <a:prstGeom prst="rect">
            <a:avLst/>
          </a:prstGeom>
          <a:blipFill>
            <a:blip r:embed="rId2"/>
            <a:stretch>
              <a:fillRect l="-2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26264" y="1871921"/>
            <a:ext cx="5256676" cy="2628080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103217" y="4874227"/>
            <a:ext cx="998556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0722" y="2446438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文字标题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767216" y="2981299"/>
            <a:ext cx="4244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flipV="1">
            <a:off x="0" y="4431"/>
            <a:ext cx="3898547" cy="6853569"/>
          </a:xfrm>
          <a:custGeom>
            <a:avLst/>
            <a:gdLst>
              <a:gd name="connsiteX0" fmla="*/ 0 w 3898547"/>
              <a:gd name="connsiteY0" fmla="*/ 0 h 6858379"/>
              <a:gd name="connsiteX1" fmla="*/ 636297 w 3898547"/>
              <a:gd name="connsiteY1" fmla="*/ 0 h 6858379"/>
              <a:gd name="connsiteX2" fmla="*/ 737170 w 3898547"/>
              <a:gd name="connsiteY2" fmla="*/ 122480 h 6858379"/>
              <a:gd name="connsiteX3" fmla="*/ 1929234 w 3898547"/>
              <a:gd name="connsiteY3" fmla="*/ 3243208 h 6858379"/>
              <a:gd name="connsiteX4" fmla="*/ 3675089 w 3898547"/>
              <a:gd name="connsiteY4" fmla="*/ 5540678 h 6858379"/>
              <a:gd name="connsiteX5" fmla="*/ 3897061 w 3898547"/>
              <a:gd name="connsiteY5" fmla="*/ 6836259 h 6858379"/>
              <a:gd name="connsiteX6" fmla="*/ 3898547 w 3898547"/>
              <a:gd name="connsiteY6" fmla="*/ 6858379 h 6858379"/>
              <a:gd name="connsiteX7" fmla="*/ 0 w 3898547"/>
              <a:gd name="connsiteY7" fmla="*/ 6858379 h 685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8547" h="6858379">
                <a:moveTo>
                  <a:pt x="0" y="0"/>
                </a:moveTo>
                <a:lnTo>
                  <a:pt x="636297" y="0"/>
                </a:lnTo>
                <a:lnTo>
                  <a:pt x="737170" y="122480"/>
                </a:lnTo>
                <a:cubicBezTo>
                  <a:pt x="1348847" y="984031"/>
                  <a:pt x="1439580" y="2340175"/>
                  <a:pt x="1929234" y="3243208"/>
                </a:cubicBezTo>
                <a:cubicBezTo>
                  <a:pt x="2418886" y="4146243"/>
                  <a:pt x="3380984" y="4494053"/>
                  <a:pt x="3675089" y="5540678"/>
                </a:cubicBezTo>
                <a:cubicBezTo>
                  <a:pt x="3785377" y="5933164"/>
                  <a:pt x="3856069" y="6374109"/>
                  <a:pt x="3897061" y="6836259"/>
                </a:cubicBezTo>
                <a:lnTo>
                  <a:pt x="3898547" y="6858379"/>
                </a:lnTo>
                <a:lnTo>
                  <a:pt x="0" y="6858379"/>
                </a:ln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flipV="1">
            <a:off x="943277" y="0"/>
            <a:ext cx="3243712" cy="6848382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  <a:gd name="connsiteX0-91" fmla="*/ 0 w 3094577"/>
              <a:gd name="connsiteY0-92" fmla="*/ 0 h 4402188"/>
              <a:gd name="connsiteX1-93" fmla="*/ 1034770 w 3094577"/>
              <a:gd name="connsiteY1-94" fmla="*/ 2361632 h 4402188"/>
              <a:gd name="connsiteX2-95" fmla="*/ 3094577 w 3094577"/>
              <a:gd name="connsiteY2-96" fmla="*/ 4402188 h 440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094577" h="4402188">
                <a:moveTo>
                  <a:pt x="0" y="0"/>
                </a:moveTo>
                <a:cubicBezTo>
                  <a:pt x="1171074" y="356134"/>
                  <a:pt x="519007" y="1627934"/>
                  <a:pt x="1034770" y="2361632"/>
                </a:cubicBezTo>
                <a:cubicBezTo>
                  <a:pt x="1550533" y="3095330"/>
                  <a:pt x="2748068" y="3545539"/>
                  <a:pt x="3094577" y="4402188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 rot="16200000" flipH="1" flipV="1">
            <a:off x="10051149" y="4717152"/>
            <a:ext cx="1743840" cy="2537861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 rot="693835">
            <a:off x="10749416" y="3902427"/>
            <a:ext cx="1648164" cy="1921343"/>
          </a:xfrm>
          <a:custGeom>
            <a:avLst/>
            <a:gdLst>
              <a:gd name="connsiteX0" fmla="*/ 999009 w 1648164"/>
              <a:gd name="connsiteY0" fmla="*/ 30254 h 1921343"/>
              <a:gd name="connsiteX1" fmla="*/ 1161241 w 1648164"/>
              <a:gd name="connsiteY1" fmla="*/ 3473 h 1921343"/>
              <a:gd name="connsiteX2" fmla="*/ 1258831 w 1648164"/>
              <a:gd name="connsiteY2" fmla="*/ 0 h 1921343"/>
              <a:gd name="connsiteX3" fmla="*/ 1648164 w 1648164"/>
              <a:gd name="connsiteY3" fmla="*/ 1902764 h 1921343"/>
              <a:gd name="connsiteX4" fmla="*/ 1642955 w 1648164"/>
              <a:gd name="connsiteY4" fmla="*/ 1903682 h 1921343"/>
              <a:gd name="connsiteX5" fmla="*/ 39688 w 1648164"/>
              <a:gd name="connsiteY5" fmla="*/ 1412954 h 1921343"/>
              <a:gd name="connsiteX6" fmla="*/ 999009 w 1648164"/>
              <a:gd name="connsiteY6" fmla="*/ 30254 h 192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8164" h="1921343">
                <a:moveTo>
                  <a:pt x="999009" y="30254"/>
                </a:moveTo>
                <a:cubicBezTo>
                  <a:pt x="1051401" y="18114"/>
                  <a:pt x="1105506" y="9072"/>
                  <a:pt x="1161241" y="3473"/>
                </a:cubicBezTo>
                <a:lnTo>
                  <a:pt x="1258831" y="0"/>
                </a:lnTo>
                <a:lnTo>
                  <a:pt x="1648164" y="1902764"/>
                </a:lnTo>
                <a:lnTo>
                  <a:pt x="1642955" y="1903682"/>
                </a:lnTo>
                <a:cubicBezTo>
                  <a:pt x="976385" y="1989032"/>
                  <a:pt x="174608" y="1755278"/>
                  <a:pt x="39688" y="1412954"/>
                </a:cubicBezTo>
                <a:cubicBezTo>
                  <a:pt x="-132031" y="977270"/>
                  <a:pt x="265524" y="200209"/>
                  <a:pt x="999009" y="30254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_文本框 2"/>
          <p:cNvSpPr txBox="1"/>
          <p:nvPr>
            <p:custDataLst>
              <p:tags r:id="rId1"/>
            </p:custDataLst>
          </p:nvPr>
        </p:nvSpPr>
        <p:spPr>
          <a:xfrm>
            <a:off x="548669" y="588624"/>
            <a:ext cx="2300025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sz="28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PA_文本框 2"/>
          <p:cNvSpPr txBox="1"/>
          <p:nvPr>
            <p:custDataLst>
              <p:tags r:id="rId2"/>
            </p:custDataLst>
          </p:nvPr>
        </p:nvSpPr>
        <p:spPr>
          <a:xfrm>
            <a:off x="481292" y="943154"/>
            <a:ext cx="1463042" cy="9048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4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sz="44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22581" y="1623946"/>
            <a:ext cx="23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章节标题添加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371977" y="1663135"/>
            <a:ext cx="682908" cy="682908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35639" y="1819924"/>
            <a:ext cx="55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24224" y="2038133"/>
            <a:ext cx="31509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22581" y="2721471"/>
            <a:ext cx="23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章节标题添加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371977" y="2760660"/>
            <a:ext cx="682908" cy="682908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435639" y="2917449"/>
            <a:ext cx="55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324224" y="3135658"/>
            <a:ext cx="31509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322581" y="3861548"/>
            <a:ext cx="23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章节标题添加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371977" y="3900737"/>
            <a:ext cx="682908" cy="682908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435639" y="4057526"/>
            <a:ext cx="55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24224" y="4275735"/>
            <a:ext cx="31509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22581" y="5008889"/>
            <a:ext cx="23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章节标题添加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371977" y="5048078"/>
            <a:ext cx="682908" cy="682908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435639" y="5204867"/>
            <a:ext cx="55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324224" y="5423076"/>
            <a:ext cx="31509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857E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7253421" y="0"/>
            <a:ext cx="4938578" cy="1477991"/>
          </a:xfrm>
          <a:custGeom>
            <a:avLst/>
            <a:gdLst>
              <a:gd name="connsiteX0" fmla="*/ 0 w 5767940"/>
              <a:gd name="connsiteY0" fmla="*/ 0 h 1726198"/>
              <a:gd name="connsiteX1" fmla="*/ 5767940 w 5767940"/>
              <a:gd name="connsiteY1" fmla="*/ 0 h 1726198"/>
              <a:gd name="connsiteX2" fmla="*/ 5767940 w 5767940"/>
              <a:gd name="connsiteY2" fmla="*/ 1670345 h 1726198"/>
              <a:gd name="connsiteX3" fmla="*/ 5669264 w 5767940"/>
              <a:gd name="connsiteY3" fmla="*/ 1662176 h 1726198"/>
              <a:gd name="connsiteX4" fmla="*/ 4098625 w 5767940"/>
              <a:gd name="connsiteY4" fmla="*/ 1450072 h 1726198"/>
              <a:gd name="connsiteX5" fmla="*/ 1547932 w 5767940"/>
              <a:gd name="connsiteY5" fmla="*/ 1613701 h 1726198"/>
              <a:gd name="connsiteX6" fmla="*/ 19340 w 5767940"/>
              <a:gd name="connsiteY6" fmla="*/ 60757 h 172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940" h="1726198">
                <a:moveTo>
                  <a:pt x="0" y="0"/>
                </a:moveTo>
                <a:lnTo>
                  <a:pt x="5767940" y="0"/>
                </a:lnTo>
                <a:lnTo>
                  <a:pt x="5767940" y="1670345"/>
                </a:lnTo>
                <a:lnTo>
                  <a:pt x="5669264" y="1662176"/>
                </a:lnTo>
                <a:cubicBezTo>
                  <a:pt x="5155901" y="1608238"/>
                  <a:pt x="4620996" y="1447065"/>
                  <a:pt x="4098625" y="1450072"/>
                </a:cubicBezTo>
                <a:cubicBezTo>
                  <a:pt x="3262831" y="1454884"/>
                  <a:pt x="2210471" y="1939356"/>
                  <a:pt x="1547932" y="1613701"/>
                </a:cubicBezTo>
                <a:cubicBezTo>
                  <a:pt x="1071732" y="1379637"/>
                  <a:pt x="229231" y="639214"/>
                  <a:pt x="19340" y="60757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822747" y="1"/>
            <a:ext cx="2369253" cy="4918508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3269481"/>
            <a:ext cx="3898547" cy="3588898"/>
          </a:xfrm>
          <a:custGeom>
            <a:avLst/>
            <a:gdLst>
              <a:gd name="connsiteX0" fmla="*/ 0 w 4231125"/>
              <a:gd name="connsiteY0" fmla="*/ 0 h 3895060"/>
              <a:gd name="connsiteX1" fmla="*/ 52686 w 4231125"/>
              <a:gd name="connsiteY1" fmla="*/ 10840 h 3895060"/>
              <a:gd name="connsiteX2" fmla="*/ 800057 w 4231125"/>
              <a:gd name="connsiteY2" fmla="*/ 310999 h 3895060"/>
              <a:gd name="connsiteX3" fmla="*/ 2093813 w 4231125"/>
              <a:gd name="connsiteY3" fmla="*/ 1971487 h 3895060"/>
              <a:gd name="connsiteX4" fmla="*/ 3988604 w 4231125"/>
              <a:gd name="connsiteY4" fmla="*/ 3193933 h 3895060"/>
              <a:gd name="connsiteX5" fmla="*/ 4229512 w 4231125"/>
              <a:gd name="connsiteY5" fmla="*/ 3883290 h 3895060"/>
              <a:gd name="connsiteX6" fmla="*/ 4231125 w 4231125"/>
              <a:gd name="connsiteY6" fmla="*/ 3895060 h 3895060"/>
              <a:gd name="connsiteX7" fmla="*/ 0 w 4231125"/>
              <a:gd name="connsiteY7" fmla="*/ 3895060 h 389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125" h="3895060">
                <a:moveTo>
                  <a:pt x="0" y="0"/>
                </a:moveTo>
                <a:lnTo>
                  <a:pt x="52686" y="10840"/>
                </a:lnTo>
                <a:cubicBezTo>
                  <a:pt x="329437" y="74064"/>
                  <a:pt x="592602" y="167743"/>
                  <a:pt x="800057" y="310999"/>
                </a:cubicBezTo>
                <a:cubicBezTo>
                  <a:pt x="1463914" y="769416"/>
                  <a:pt x="1562388" y="1490998"/>
                  <a:pt x="2093813" y="1971487"/>
                </a:cubicBezTo>
                <a:cubicBezTo>
                  <a:pt x="2625237" y="2451977"/>
                  <a:pt x="3669410" y="2637041"/>
                  <a:pt x="3988604" y="3193933"/>
                </a:cubicBezTo>
                <a:cubicBezTo>
                  <a:pt x="4108301" y="3402768"/>
                  <a:pt x="4185023" y="3637388"/>
                  <a:pt x="4229512" y="3883290"/>
                </a:cubicBezTo>
                <a:lnTo>
                  <a:pt x="4231125" y="3895060"/>
                </a:lnTo>
                <a:lnTo>
                  <a:pt x="0" y="3895060"/>
                </a:ln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" y="2800952"/>
            <a:ext cx="3574082" cy="4061861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994484" h="4408371">
                <a:moveTo>
                  <a:pt x="0" y="0"/>
                </a:moveTo>
                <a:cubicBezTo>
                  <a:pt x="1171074" y="356134"/>
                  <a:pt x="481998" y="2345356"/>
                  <a:pt x="1934677" y="2367815"/>
                </a:cubicBezTo>
                <a:cubicBezTo>
                  <a:pt x="3387356" y="2390274"/>
                  <a:pt x="3647975" y="3551722"/>
                  <a:pt x="3994484" y="4408371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20015160">
            <a:off x="1115005" y="4481648"/>
            <a:ext cx="1052626" cy="781654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364610" y="3523336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PA_文本框 2"/>
          <p:cNvSpPr txBox="1"/>
          <p:nvPr>
            <p:custDataLst>
              <p:tags r:id="rId1"/>
            </p:custDataLst>
          </p:nvPr>
        </p:nvSpPr>
        <p:spPr>
          <a:xfrm>
            <a:off x="3831804" y="2265903"/>
            <a:ext cx="4512352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sz="7200" b="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sz="7200" b="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117533" y="4430760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57E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37221" y="4456130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7253421" y="0"/>
            <a:ext cx="4938578" cy="1477991"/>
          </a:xfrm>
          <a:custGeom>
            <a:avLst/>
            <a:gdLst>
              <a:gd name="connsiteX0" fmla="*/ 0 w 5767940"/>
              <a:gd name="connsiteY0" fmla="*/ 0 h 1726198"/>
              <a:gd name="connsiteX1" fmla="*/ 5767940 w 5767940"/>
              <a:gd name="connsiteY1" fmla="*/ 0 h 1726198"/>
              <a:gd name="connsiteX2" fmla="*/ 5767940 w 5767940"/>
              <a:gd name="connsiteY2" fmla="*/ 1670345 h 1726198"/>
              <a:gd name="connsiteX3" fmla="*/ 5669264 w 5767940"/>
              <a:gd name="connsiteY3" fmla="*/ 1662176 h 1726198"/>
              <a:gd name="connsiteX4" fmla="*/ 4098625 w 5767940"/>
              <a:gd name="connsiteY4" fmla="*/ 1450072 h 1726198"/>
              <a:gd name="connsiteX5" fmla="*/ 1547932 w 5767940"/>
              <a:gd name="connsiteY5" fmla="*/ 1613701 h 1726198"/>
              <a:gd name="connsiteX6" fmla="*/ 19340 w 5767940"/>
              <a:gd name="connsiteY6" fmla="*/ 60757 h 172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940" h="1726198">
                <a:moveTo>
                  <a:pt x="0" y="0"/>
                </a:moveTo>
                <a:lnTo>
                  <a:pt x="5767940" y="0"/>
                </a:lnTo>
                <a:lnTo>
                  <a:pt x="5767940" y="1670345"/>
                </a:lnTo>
                <a:lnTo>
                  <a:pt x="5669264" y="1662176"/>
                </a:lnTo>
                <a:cubicBezTo>
                  <a:pt x="5155901" y="1608238"/>
                  <a:pt x="4620996" y="1447065"/>
                  <a:pt x="4098625" y="1450072"/>
                </a:cubicBezTo>
                <a:cubicBezTo>
                  <a:pt x="3262831" y="1454884"/>
                  <a:pt x="2210471" y="1939356"/>
                  <a:pt x="1547932" y="1613701"/>
                </a:cubicBezTo>
                <a:cubicBezTo>
                  <a:pt x="1071732" y="1379637"/>
                  <a:pt x="229231" y="639214"/>
                  <a:pt x="19340" y="60757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822747" y="1"/>
            <a:ext cx="2369253" cy="4918508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3269481"/>
            <a:ext cx="3898547" cy="3588898"/>
          </a:xfrm>
          <a:custGeom>
            <a:avLst/>
            <a:gdLst>
              <a:gd name="connsiteX0" fmla="*/ 0 w 4231125"/>
              <a:gd name="connsiteY0" fmla="*/ 0 h 3895060"/>
              <a:gd name="connsiteX1" fmla="*/ 52686 w 4231125"/>
              <a:gd name="connsiteY1" fmla="*/ 10840 h 3895060"/>
              <a:gd name="connsiteX2" fmla="*/ 800057 w 4231125"/>
              <a:gd name="connsiteY2" fmla="*/ 310999 h 3895060"/>
              <a:gd name="connsiteX3" fmla="*/ 2093813 w 4231125"/>
              <a:gd name="connsiteY3" fmla="*/ 1971487 h 3895060"/>
              <a:gd name="connsiteX4" fmla="*/ 3988604 w 4231125"/>
              <a:gd name="connsiteY4" fmla="*/ 3193933 h 3895060"/>
              <a:gd name="connsiteX5" fmla="*/ 4229512 w 4231125"/>
              <a:gd name="connsiteY5" fmla="*/ 3883290 h 3895060"/>
              <a:gd name="connsiteX6" fmla="*/ 4231125 w 4231125"/>
              <a:gd name="connsiteY6" fmla="*/ 3895060 h 3895060"/>
              <a:gd name="connsiteX7" fmla="*/ 0 w 4231125"/>
              <a:gd name="connsiteY7" fmla="*/ 3895060 h 389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125" h="3895060">
                <a:moveTo>
                  <a:pt x="0" y="0"/>
                </a:moveTo>
                <a:lnTo>
                  <a:pt x="52686" y="10840"/>
                </a:lnTo>
                <a:cubicBezTo>
                  <a:pt x="329437" y="74064"/>
                  <a:pt x="592602" y="167743"/>
                  <a:pt x="800057" y="310999"/>
                </a:cubicBezTo>
                <a:cubicBezTo>
                  <a:pt x="1463914" y="769416"/>
                  <a:pt x="1562388" y="1490998"/>
                  <a:pt x="2093813" y="1971487"/>
                </a:cubicBezTo>
                <a:cubicBezTo>
                  <a:pt x="2625237" y="2451977"/>
                  <a:pt x="3669410" y="2637041"/>
                  <a:pt x="3988604" y="3193933"/>
                </a:cubicBezTo>
                <a:cubicBezTo>
                  <a:pt x="4108301" y="3402768"/>
                  <a:pt x="4185023" y="3637388"/>
                  <a:pt x="4229512" y="3883290"/>
                </a:cubicBezTo>
                <a:lnTo>
                  <a:pt x="4231125" y="3895060"/>
                </a:lnTo>
                <a:lnTo>
                  <a:pt x="0" y="3895060"/>
                </a:ln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" y="2800952"/>
            <a:ext cx="3574082" cy="4061861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994484" h="4408371">
                <a:moveTo>
                  <a:pt x="0" y="0"/>
                </a:moveTo>
                <a:cubicBezTo>
                  <a:pt x="1171074" y="356134"/>
                  <a:pt x="481998" y="2345356"/>
                  <a:pt x="1934677" y="2367815"/>
                </a:cubicBezTo>
                <a:cubicBezTo>
                  <a:pt x="3387356" y="2390274"/>
                  <a:pt x="3647975" y="3551722"/>
                  <a:pt x="3994484" y="4408371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20015160">
            <a:off x="1115005" y="4481648"/>
            <a:ext cx="1052626" cy="781654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117533" y="453663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57E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32688" y="4562008"/>
            <a:ext cx="1333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8026" y="2941698"/>
            <a:ext cx="720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在此添加章节标题</a:t>
            </a:r>
            <a:endParaRPr lang="zh-CN" altLang="en-US" sz="40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4088" y="3683540"/>
            <a:ext cx="5717199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5306726" y="1840240"/>
            <a:ext cx="1571921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6000" b="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sz="6000" b="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29601" y="1689233"/>
            <a:ext cx="3962400" cy="3903045"/>
          </a:xfrm>
          <a:prstGeom prst="rect">
            <a:avLst/>
          </a:prstGeom>
          <a:blipFill>
            <a:blip r:embed="rId1"/>
            <a:stretch>
              <a:fillRect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" y="1689232"/>
            <a:ext cx="8229601" cy="3903045"/>
          </a:xfrm>
          <a:prstGeom prst="rect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7690585" y="3101739"/>
            <a:ext cx="1078030" cy="1078030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5154" y="2688027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文字标题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001355" y="3359580"/>
            <a:ext cx="56878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Group 44"/>
          <p:cNvGrpSpPr/>
          <p:nvPr/>
        </p:nvGrpSpPr>
        <p:grpSpPr>
          <a:xfrm>
            <a:off x="7956332" y="3367486"/>
            <a:ext cx="546536" cy="546536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10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3422660" y="1768326"/>
            <a:ext cx="1886545" cy="1889885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7E78"/>
              </a:solidFill>
              <a:sym typeface="Agency FB" panose="020B0503020202020204" pitchFamily="34" charset="0"/>
            </a:endParaRPr>
          </a:p>
        </p:txBody>
      </p:sp>
      <p:sp>
        <p:nvSpPr>
          <p:cNvPr id="41" name="Freeform 7"/>
          <p:cNvSpPr/>
          <p:nvPr/>
        </p:nvSpPr>
        <p:spPr bwMode="auto">
          <a:xfrm>
            <a:off x="6669700" y="3044764"/>
            <a:ext cx="792137" cy="708080"/>
          </a:xfrm>
          <a:custGeom>
            <a:avLst/>
            <a:gdLst>
              <a:gd name="T0" fmla="*/ 258 w 375"/>
              <a:gd name="T1" fmla="*/ 0 h 335"/>
              <a:gd name="T2" fmla="*/ 375 w 375"/>
              <a:gd name="T3" fmla="*/ 117 h 335"/>
              <a:gd name="T4" fmla="*/ 75 w 375"/>
              <a:gd name="T5" fmla="*/ 335 h 335"/>
              <a:gd name="T6" fmla="*/ 0 w 375"/>
              <a:gd name="T7" fmla="*/ 187 h 335"/>
              <a:gd name="T8" fmla="*/ 258 w 375"/>
              <a:gd name="T9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" h="335">
                <a:moveTo>
                  <a:pt x="258" y="0"/>
                </a:moveTo>
                <a:cubicBezTo>
                  <a:pt x="229" y="63"/>
                  <a:pt x="281" y="136"/>
                  <a:pt x="375" y="117"/>
                </a:cubicBezTo>
                <a:cubicBezTo>
                  <a:pt x="75" y="335"/>
                  <a:pt x="75" y="335"/>
                  <a:pt x="75" y="335"/>
                </a:cubicBezTo>
                <a:cubicBezTo>
                  <a:pt x="123" y="251"/>
                  <a:pt x="70" y="179"/>
                  <a:pt x="0" y="187"/>
                </a:cubicBezTo>
                <a:cubicBezTo>
                  <a:pt x="258" y="0"/>
                  <a:pt x="258" y="0"/>
                  <a:pt x="258" y="0"/>
                </a:cubicBezTo>
              </a:path>
            </a:pathLst>
          </a:custGeom>
          <a:solidFill>
            <a:srgbClr val="CA8D71"/>
          </a:solidFill>
          <a:ln>
            <a:noFill/>
          </a:ln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2" name="Oval 10"/>
          <p:cNvSpPr>
            <a:spLocks noChangeArrowheads="1"/>
          </p:cNvSpPr>
          <p:nvPr/>
        </p:nvSpPr>
        <p:spPr bwMode="auto">
          <a:xfrm>
            <a:off x="6702923" y="3272996"/>
            <a:ext cx="1885050" cy="1888387"/>
          </a:xfrm>
          <a:prstGeom prst="ellipse">
            <a:avLst/>
          </a:pr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7E78"/>
              </a:solidFill>
              <a:sym typeface="Agency FB" panose="020B0503020202020204" pitchFamily="34" charset="0"/>
            </a:endParaRPr>
          </a:p>
        </p:txBody>
      </p:sp>
      <p:sp>
        <p:nvSpPr>
          <p:cNvPr id="43" name="Freeform 8"/>
          <p:cNvSpPr/>
          <p:nvPr/>
        </p:nvSpPr>
        <p:spPr bwMode="auto">
          <a:xfrm>
            <a:off x="5649328" y="3078720"/>
            <a:ext cx="900131" cy="894007"/>
          </a:xfrm>
          <a:custGeom>
            <a:avLst/>
            <a:gdLst>
              <a:gd name="T0" fmla="*/ 0 w 426"/>
              <a:gd name="T1" fmla="*/ 246 h 423"/>
              <a:gd name="T2" fmla="*/ 179 w 426"/>
              <a:gd name="T3" fmla="*/ 0 h 423"/>
              <a:gd name="T4" fmla="*/ 426 w 426"/>
              <a:gd name="T5" fmla="*/ 156 h 423"/>
              <a:gd name="T6" fmla="*/ 278 w 426"/>
              <a:gd name="T7" fmla="*/ 423 h 423"/>
              <a:gd name="T8" fmla="*/ 0 w 426"/>
              <a:gd name="T9" fmla="*/ 246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" h="423">
                <a:moveTo>
                  <a:pt x="0" y="246"/>
                </a:moveTo>
                <a:cubicBezTo>
                  <a:pt x="168" y="266"/>
                  <a:pt x="245" y="118"/>
                  <a:pt x="179" y="0"/>
                </a:cubicBezTo>
                <a:cubicBezTo>
                  <a:pt x="426" y="156"/>
                  <a:pt x="426" y="156"/>
                  <a:pt x="426" y="156"/>
                </a:cubicBezTo>
                <a:cubicBezTo>
                  <a:pt x="290" y="147"/>
                  <a:pt x="189" y="280"/>
                  <a:pt x="278" y="423"/>
                </a:cubicBezTo>
                <a:cubicBezTo>
                  <a:pt x="0" y="246"/>
                  <a:pt x="0" y="246"/>
                  <a:pt x="0" y="246"/>
                </a:cubicBezTo>
              </a:path>
            </a:pathLst>
          </a:custGeom>
          <a:solidFill>
            <a:srgbClr val="CA8D71"/>
          </a:solidFill>
          <a:ln>
            <a:noFill/>
          </a:ln>
          <a:effectLst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5902817" y="2082286"/>
            <a:ext cx="1373092" cy="1375524"/>
          </a:xfrm>
          <a:prstGeom prst="ellipse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7E78"/>
              </a:solidFill>
              <a:sym typeface="Agency FB" panose="020B0503020202020204" pitchFamily="34" charset="0"/>
            </a:endParaRPr>
          </a:p>
        </p:txBody>
      </p:sp>
      <p:sp>
        <p:nvSpPr>
          <p:cNvPr id="45" name="Freeform 11"/>
          <p:cNvSpPr/>
          <p:nvPr/>
        </p:nvSpPr>
        <p:spPr bwMode="auto">
          <a:xfrm>
            <a:off x="4453607" y="3112677"/>
            <a:ext cx="1073254" cy="1004227"/>
          </a:xfrm>
          <a:custGeom>
            <a:avLst/>
            <a:gdLst>
              <a:gd name="T0" fmla="*/ 363 w 508"/>
              <a:gd name="T1" fmla="*/ 0 h 475"/>
              <a:gd name="T2" fmla="*/ 508 w 508"/>
              <a:gd name="T3" fmla="*/ 245 h 475"/>
              <a:gd name="T4" fmla="*/ 182 w 508"/>
              <a:gd name="T5" fmla="*/ 475 h 475"/>
              <a:gd name="T6" fmla="*/ 0 w 508"/>
              <a:gd name="T7" fmla="*/ 256 h 475"/>
              <a:gd name="T8" fmla="*/ 363 w 508"/>
              <a:gd name="T9" fmla="*/ 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8" h="475">
                <a:moveTo>
                  <a:pt x="363" y="0"/>
                </a:moveTo>
                <a:cubicBezTo>
                  <a:pt x="297" y="142"/>
                  <a:pt x="381" y="249"/>
                  <a:pt x="508" y="245"/>
                </a:cubicBezTo>
                <a:cubicBezTo>
                  <a:pt x="182" y="475"/>
                  <a:pt x="182" y="475"/>
                  <a:pt x="182" y="475"/>
                </a:cubicBezTo>
                <a:cubicBezTo>
                  <a:pt x="229" y="356"/>
                  <a:pt x="157" y="241"/>
                  <a:pt x="0" y="256"/>
                </a:cubicBezTo>
                <a:cubicBezTo>
                  <a:pt x="363" y="0"/>
                  <a:pt x="363" y="0"/>
                  <a:pt x="363" y="0"/>
                </a:cubicBezTo>
              </a:path>
            </a:pathLst>
          </a:custGeom>
          <a:solidFill>
            <a:srgbClr val="857E78"/>
          </a:solidFill>
          <a:ln>
            <a:noFill/>
          </a:ln>
          <a:effectLst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6" name="Oval 10"/>
          <p:cNvSpPr>
            <a:spLocks noChangeArrowheads="1"/>
          </p:cNvSpPr>
          <p:nvPr/>
        </p:nvSpPr>
        <p:spPr bwMode="auto">
          <a:xfrm>
            <a:off x="4749265" y="3592524"/>
            <a:ext cx="1609814" cy="1612664"/>
          </a:xfrm>
          <a:prstGeom prst="ellipse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7E78"/>
              </a:solidFill>
              <a:sym typeface="Agency FB" panose="020B0503020202020204" pitchFamily="34" charset="0"/>
            </a:endParaRPr>
          </a:p>
        </p:txBody>
      </p:sp>
      <p:sp>
        <p:nvSpPr>
          <p:cNvPr id="47" name="Freeform: Shape 19"/>
          <p:cNvSpPr/>
          <p:nvPr/>
        </p:nvSpPr>
        <p:spPr>
          <a:xfrm>
            <a:off x="3542108" y="1895134"/>
            <a:ext cx="1620693" cy="1623375"/>
          </a:xfrm>
          <a:custGeom>
            <a:avLst/>
            <a:gdLst>
              <a:gd name="connsiteX0" fmla="*/ 2311544 w 4623088"/>
              <a:gd name="connsiteY0" fmla="*/ 0 h 4630738"/>
              <a:gd name="connsiteX1" fmla="*/ 4623088 w 4623088"/>
              <a:gd name="connsiteY1" fmla="*/ 2315369 h 4630738"/>
              <a:gd name="connsiteX2" fmla="*/ 2311544 w 4623088"/>
              <a:gd name="connsiteY2" fmla="*/ 4630738 h 4630738"/>
              <a:gd name="connsiteX3" fmla="*/ 0 w 4623088"/>
              <a:gd name="connsiteY3" fmla="*/ 2315369 h 4630738"/>
              <a:gd name="connsiteX4" fmla="*/ 2311544 w 4623088"/>
              <a:gd name="connsiteY4" fmla="*/ 0 h 463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3088" h="4630738">
                <a:moveTo>
                  <a:pt x="2311544" y="0"/>
                </a:moveTo>
                <a:cubicBezTo>
                  <a:pt x="3588174" y="0"/>
                  <a:pt x="4623088" y="1036626"/>
                  <a:pt x="4623088" y="2315369"/>
                </a:cubicBezTo>
                <a:cubicBezTo>
                  <a:pt x="4623088" y="3594112"/>
                  <a:pt x="3588174" y="4630738"/>
                  <a:pt x="2311544" y="4630738"/>
                </a:cubicBezTo>
                <a:cubicBezTo>
                  <a:pt x="1034914" y="4630738"/>
                  <a:pt x="0" y="3594112"/>
                  <a:pt x="0" y="2315369"/>
                </a:cubicBezTo>
                <a:cubicBezTo>
                  <a:pt x="0" y="1036626"/>
                  <a:pt x="1034914" y="0"/>
                  <a:pt x="2311544" y="0"/>
                </a:cubicBezTo>
                <a:close/>
              </a:path>
            </a:pathLst>
          </a:custGeom>
          <a:solidFill>
            <a:srgbClr val="F1EC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8" name="Freeform: Shape 20"/>
          <p:cNvSpPr/>
          <p:nvPr/>
        </p:nvSpPr>
        <p:spPr>
          <a:xfrm>
            <a:off x="4836508" y="3680735"/>
            <a:ext cx="1434371" cy="1435826"/>
          </a:xfrm>
          <a:custGeom>
            <a:avLst/>
            <a:gdLst>
              <a:gd name="connsiteX0" fmla="*/ 2045798 w 4091596"/>
              <a:gd name="connsiteY0" fmla="*/ 0 h 4095750"/>
              <a:gd name="connsiteX1" fmla="*/ 4091596 w 4091596"/>
              <a:gd name="connsiteY1" fmla="*/ 2047875 h 4095750"/>
              <a:gd name="connsiteX2" fmla="*/ 2045798 w 4091596"/>
              <a:gd name="connsiteY2" fmla="*/ 4095750 h 4095750"/>
              <a:gd name="connsiteX3" fmla="*/ 0 w 4091596"/>
              <a:gd name="connsiteY3" fmla="*/ 2047875 h 4095750"/>
              <a:gd name="connsiteX4" fmla="*/ 2045798 w 4091596"/>
              <a:gd name="connsiteY4" fmla="*/ 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1596" h="4095750">
                <a:moveTo>
                  <a:pt x="2045798" y="0"/>
                </a:moveTo>
                <a:cubicBezTo>
                  <a:pt x="3175661" y="0"/>
                  <a:pt x="4091596" y="916865"/>
                  <a:pt x="4091596" y="2047875"/>
                </a:cubicBezTo>
                <a:cubicBezTo>
                  <a:pt x="4091596" y="3178885"/>
                  <a:pt x="3175661" y="4095750"/>
                  <a:pt x="2045798" y="4095750"/>
                </a:cubicBezTo>
                <a:cubicBezTo>
                  <a:pt x="915935" y="4095750"/>
                  <a:pt x="0" y="3178885"/>
                  <a:pt x="0" y="2047875"/>
                </a:cubicBezTo>
                <a:cubicBezTo>
                  <a:pt x="0" y="916865"/>
                  <a:pt x="915935" y="0"/>
                  <a:pt x="2045798" y="0"/>
                </a:cubicBezTo>
                <a:close/>
              </a:path>
            </a:pathLst>
          </a:custGeom>
          <a:solidFill>
            <a:srgbClr val="F1EC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9" name="Freeform: Shape 21"/>
          <p:cNvSpPr/>
          <p:nvPr/>
        </p:nvSpPr>
        <p:spPr>
          <a:xfrm>
            <a:off x="6826901" y="3394698"/>
            <a:ext cx="1645622" cy="1646163"/>
          </a:xfrm>
          <a:custGeom>
            <a:avLst/>
            <a:gdLst>
              <a:gd name="connsiteX0" fmla="*/ 2347098 w 4694198"/>
              <a:gd name="connsiteY0" fmla="*/ 0 h 4695742"/>
              <a:gd name="connsiteX1" fmla="*/ 4694198 w 4694198"/>
              <a:gd name="connsiteY1" fmla="*/ 2347871 h 4695742"/>
              <a:gd name="connsiteX2" fmla="*/ 2347098 w 4694198"/>
              <a:gd name="connsiteY2" fmla="*/ 4695742 h 4695742"/>
              <a:gd name="connsiteX3" fmla="*/ 0 w 4694198"/>
              <a:gd name="connsiteY3" fmla="*/ 2347871 h 4695742"/>
              <a:gd name="connsiteX4" fmla="*/ 2347098 w 4694198"/>
              <a:gd name="connsiteY4" fmla="*/ 0 h 469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4198" h="4695742">
                <a:moveTo>
                  <a:pt x="2347098" y="0"/>
                </a:moveTo>
                <a:cubicBezTo>
                  <a:pt x="3643366" y="0"/>
                  <a:pt x="4694198" y="1051178"/>
                  <a:pt x="4694198" y="2347871"/>
                </a:cubicBezTo>
                <a:cubicBezTo>
                  <a:pt x="4694198" y="3644564"/>
                  <a:pt x="3643366" y="4695742"/>
                  <a:pt x="2347098" y="4695742"/>
                </a:cubicBezTo>
                <a:cubicBezTo>
                  <a:pt x="1050832" y="4695742"/>
                  <a:pt x="0" y="3644564"/>
                  <a:pt x="0" y="2347871"/>
                </a:cubicBezTo>
                <a:cubicBezTo>
                  <a:pt x="0" y="1051178"/>
                  <a:pt x="1050832" y="0"/>
                  <a:pt x="2347098" y="0"/>
                </a:cubicBezTo>
                <a:close/>
              </a:path>
            </a:pathLst>
          </a:custGeom>
          <a:solidFill>
            <a:srgbClr val="F1EC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50" name="Freeform: Shape 22"/>
          <p:cNvSpPr/>
          <p:nvPr/>
        </p:nvSpPr>
        <p:spPr>
          <a:xfrm>
            <a:off x="5984999" y="2153389"/>
            <a:ext cx="1219101" cy="1219282"/>
          </a:xfrm>
          <a:custGeom>
            <a:avLst/>
            <a:gdLst>
              <a:gd name="connsiteX0" fmla="*/ 1738766 w 3477532"/>
              <a:gd name="connsiteY0" fmla="*/ 0 h 3478046"/>
              <a:gd name="connsiteX1" fmla="*/ 3477532 w 3477532"/>
              <a:gd name="connsiteY1" fmla="*/ 1739023 h 3478046"/>
              <a:gd name="connsiteX2" fmla="*/ 1738766 w 3477532"/>
              <a:gd name="connsiteY2" fmla="*/ 3478046 h 3478046"/>
              <a:gd name="connsiteX3" fmla="*/ 0 w 3477532"/>
              <a:gd name="connsiteY3" fmla="*/ 1739023 h 3478046"/>
              <a:gd name="connsiteX4" fmla="*/ 1738766 w 3477532"/>
              <a:gd name="connsiteY4" fmla="*/ 0 h 347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532" h="3478046">
                <a:moveTo>
                  <a:pt x="1738766" y="0"/>
                </a:moveTo>
                <a:cubicBezTo>
                  <a:pt x="2699060" y="0"/>
                  <a:pt x="3477532" y="778587"/>
                  <a:pt x="3477532" y="1739023"/>
                </a:cubicBezTo>
                <a:cubicBezTo>
                  <a:pt x="3477532" y="2699459"/>
                  <a:pt x="2699060" y="3478046"/>
                  <a:pt x="1738766" y="3478046"/>
                </a:cubicBezTo>
                <a:cubicBezTo>
                  <a:pt x="778472" y="3478046"/>
                  <a:pt x="0" y="2699459"/>
                  <a:pt x="0" y="1739023"/>
                </a:cubicBezTo>
                <a:cubicBezTo>
                  <a:pt x="0" y="778587"/>
                  <a:pt x="778472" y="0"/>
                  <a:pt x="1738766" y="0"/>
                </a:cubicBezTo>
                <a:close/>
              </a:path>
            </a:pathLst>
          </a:custGeom>
          <a:solidFill>
            <a:srgbClr val="F1EC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57E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55" name="validate-search_64702"/>
          <p:cNvSpPr>
            <a:spLocks noChangeAspect="1"/>
          </p:cNvSpPr>
          <p:nvPr/>
        </p:nvSpPr>
        <p:spPr bwMode="auto">
          <a:xfrm>
            <a:off x="6285398" y="2504097"/>
            <a:ext cx="541503" cy="540667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56" name="paper-plane_149989"/>
          <p:cNvSpPr>
            <a:spLocks noChangeAspect="1"/>
          </p:cNvSpPr>
          <p:nvPr/>
        </p:nvSpPr>
        <p:spPr bwMode="auto">
          <a:xfrm>
            <a:off x="7275909" y="4082321"/>
            <a:ext cx="541503" cy="359413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57" name="man-with-bow_56788"/>
          <p:cNvSpPr>
            <a:spLocks noChangeAspect="1"/>
          </p:cNvSpPr>
          <p:nvPr/>
        </p:nvSpPr>
        <p:spPr bwMode="auto">
          <a:xfrm>
            <a:off x="4095485" y="2354581"/>
            <a:ext cx="496864" cy="541503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58" name="money_94943"/>
          <p:cNvSpPr>
            <a:spLocks noChangeAspect="1"/>
          </p:cNvSpPr>
          <p:nvPr/>
        </p:nvSpPr>
        <p:spPr bwMode="auto">
          <a:xfrm>
            <a:off x="5310376" y="4138058"/>
            <a:ext cx="486633" cy="541503"/>
          </a:xfrm>
          <a:custGeom>
            <a:avLst/>
            <a:gdLst>
              <a:gd name="connsiteX0" fmla="*/ 525873 w 544483"/>
              <a:gd name="connsiteY0" fmla="*/ 479281 h 605875"/>
              <a:gd name="connsiteX1" fmla="*/ 542232 w 544483"/>
              <a:gd name="connsiteY1" fmla="*/ 492165 h 605875"/>
              <a:gd name="connsiteX2" fmla="*/ 544483 w 544483"/>
              <a:gd name="connsiteY2" fmla="*/ 505649 h 605875"/>
              <a:gd name="connsiteX3" fmla="*/ 460890 w 544483"/>
              <a:gd name="connsiteY3" fmla="*/ 578908 h 605875"/>
              <a:gd name="connsiteX4" fmla="*/ 272242 w 544483"/>
              <a:gd name="connsiteY4" fmla="*/ 605875 h 605875"/>
              <a:gd name="connsiteX5" fmla="*/ 83593 w 544483"/>
              <a:gd name="connsiteY5" fmla="*/ 578908 h 605875"/>
              <a:gd name="connsiteX6" fmla="*/ 0 w 544483"/>
              <a:gd name="connsiteY6" fmla="*/ 505649 h 605875"/>
              <a:gd name="connsiteX7" fmla="*/ 1201 w 544483"/>
              <a:gd name="connsiteY7" fmla="*/ 495461 h 605875"/>
              <a:gd name="connsiteX8" fmla="*/ 20711 w 544483"/>
              <a:gd name="connsiteY8" fmla="*/ 480929 h 605875"/>
              <a:gd name="connsiteX9" fmla="*/ 37219 w 544483"/>
              <a:gd name="connsiteY9" fmla="*/ 485723 h 605875"/>
              <a:gd name="connsiteX10" fmla="*/ 63633 w 544483"/>
              <a:gd name="connsiteY10" fmla="*/ 495911 h 605875"/>
              <a:gd name="connsiteX11" fmla="*/ 272242 w 544483"/>
              <a:gd name="connsiteY11" fmla="*/ 526173 h 605875"/>
              <a:gd name="connsiteX12" fmla="*/ 480850 w 544483"/>
              <a:gd name="connsiteY12" fmla="*/ 495911 h 605875"/>
              <a:gd name="connsiteX13" fmla="*/ 483852 w 544483"/>
              <a:gd name="connsiteY13" fmla="*/ 494862 h 605875"/>
              <a:gd name="connsiteX14" fmla="*/ 511766 w 544483"/>
              <a:gd name="connsiteY14" fmla="*/ 483626 h 605875"/>
              <a:gd name="connsiteX15" fmla="*/ 525873 w 544483"/>
              <a:gd name="connsiteY15" fmla="*/ 479281 h 605875"/>
              <a:gd name="connsiteX16" fmla="*/ 525873 w 544483"/>
              <a:gd name="connsiteY16" fmla="*/ 343372 h 605875"/>
              <a:gd name="connsiteX17" fmla="*/ 542232 w 544483"/>
              <a:gd name="connsiteY17" fmla="*/ 356406 h 605875"/>
              <a:gd name="connsiteX18" fmla="*/ 544483 w 544483"/>
              <a:gd name="connsiteY18" fmla="*/ 369739 h 605875"/>
              <a:gd name="connsiteX19" fmla="*/ 460890 w 544483"/>
              <a:gd name="connsiteY19" fmla="*/ 442999 h 605875"/>
              <a:gd name="connsiteX20" fmla="*/ 272242 w 544483"/>
              <a:gd name="connsiteY20" fmla="*/ 469966 h 605875"/>
              <a:gd name="connsiteX21" fmla="*/ 83593 w 544483"/>
              <a:gd name="connsiteY21" fmla="*/ 442999 h 605875"/>
              <a:gd name="connsiteX22" fmla="*/ 0 w 544483"/>
              <a:gd name="connsiteY22" fmla="*/ 369739 h 605875"/>
              <a:gd name="connsiteX23" fmla="*/ 1201 w 544483"/>
              <a:gd name="connsiteY23" fmla="*/ 359552 h 605875"/>
              <a:gd name="connsiteX24" fmla="*/ 20561 w 544483"/>
              <a:gd name="connsiteY24" fmla="*/ 345020 h 605875"/>
              <a:gd name="connsiteX25" fmla="*/ 37219 w 544483"/>
              <a:gd name="connsiteY25" fmla="*/ 349814 h 605875"/>
              <a:gd name="connsiteX26" fmla="*/ 63633 w 544483"/>
              <a:gd name="connsiteY26" fmla="*/ 360151 h 605875"/>
              <a:gd name="connsiteX27" fmla="*/ 272242 w 544483"/>
              <a:gd name="connsiteY27" fmla="*/ 390264 h 605875"/>
              <a:gd name="connsiteX28" fmla="*/ 480850 w 544483"/>
              <a:gd name="connsiteY28" fmla="*/ 360151 h 605875"/>
              <a:gd name="connsiteX29" fmla="*/ 483852 w 544483"/>
              <a:gd name="connsiteY29" fmla="*/ 359103 h 605875"/>
              <a:gd name="connsiteX30" fmla="*/ 511766 w 544483"/>
              <a:gd name="connsiteY30" fmla="*/ 347717 h 605875"/>
              <a:gd name="connsiteX31" fmla="*/ 525873 w 544483"/>
              <a:gd name="connsiteY31" fmla="*/ 343372 h 605875"/>
              <a:gd name="connsiteX32" fmla="*/ 525873 w 544483"/>
              <a:gd name="connsiteY32" fmla="*/ 209297 h 605875"/>
              <a:gd name="connsiteX33" fmla="*/ 542232 w 544483"/>
              <a:gd name="connsiteY33" fmla="*/ 222331 h 605875"/>
              <a:gd name="connsiteX34" fmla="*/ 544483 w 544483"/>
              <a:gd name="connsiteY34" fmla="*/ 235664 h 605875"/>
              <a:gd name="connsiteX35" fmla="*/ 460890 w 544483"/>
              <a:gd name="connsiteY35" fmla="*/ 308924 h 605875"/>
              <a:gd name="connsiteX36" fmla="*/ 272242 w 544483"/>
              <a:gd name="connsiteY36" fmla="*/ 335891 h 605875"/>
              <a:gd name="connsiteX37" fmla="*/ 83593 w 544483"/>
              <a:gd name="connsiteY37" fmla="*/ 308924 h 605875"/>
              <a:gd name="connsiteX38" fmla="*/ 0 w 544483"/>
              <a:gd name="connsiteY38" fmla="*/ 235664 h 605875"/>
              <a:gd name="connsiteX39" fmla="*/ 1201 w 544483"/>
              <a:gd name="connsiteY39" fmla="*/ 225477 h 605875"/>
              <a:gd name="connsiteX40" fmla="*/ 20711 w 544483"/>
              <a:gd name="connsiteY40" fmla="*/ 210945 h 605875"/>
              <a:gd name="connsiteX41" fmla="*/ 37219 w 544483"/>
              <a:gd name="connsiteY41" fmla="*/ 215739 h 605875"/>
              <a:gd name="connsiteX42" fmla="*/ 63633 w 544483"/>
              <a:gd name="connsiteY42" fmla="*/ 225926 h 605875"/>
              <a:gd name="connsiteX43" fmla="*/ 272242 w 544483"/>
              <a:gd name="connsiteY43" fmla="*/ 256189 h 605875"/>
              <a:gd name="connsiteX44" fmla="*/ 480850 w 544483"/>
              <a:gd name="connsiteY44" fmla="*/ 225926 h 605875"/>
              <a:gd name="connsiteX45" fmla="*/ 483852 w 544483"/>
              <a:gd name="connsiteY45" fmla="*/ 225028 h 605875"/>
              <a:gd name="connsiteX46" fmla="*/ 511766 w 544483"/>
              <a:gd name="connsiteY46" fmla="*/ 213642 h 605875"/>
              <a:gd name="connsiteX47" fmla="*/ 525873 w 544483"/>
              <a:gd name="connsiteY47" fmla="*/ 209297 h 605875"/>
              <a:gd name="connsiteX48" fmla="*/ 272242 w 544483"/>
              <a:gd name="connsiteY48" fmla="*/ 0 h 605875"/>
              <a:gd name="connsiteX49" fmla="*/ 460890 w 544483"/>
              <a:gd name="connsiteY49" fmla="*/ 26970 h 605875"/>
              <a:gd name="connsiteX50" fmla="*/ 544483 w 544483"/>
              <a:gd name="connsiteY50" fmla="*/ 100238 h 605875"/>
              <a:gd name="connsiteX51" fmla="*/ 460890 w 544483"/>
              <a:gd name="connsiteY51" fmla="*/ 173506 h 605875"/>
              <a:gd name="connsiteX52" fmla="*/ 272242 w 544483"/>
              <a:gd name="connsiteY52" fmla="*/ 200476 h 605875"/>
              <a:gd name="connsiteX53" fmla="*/ 83593 w 544483"/>
              <a:gd name="connsiteY53" fmla="*/ 173506 h 605875"/>
              <a:gd name="connsiteX54" fmla="*/ 0 w 544483"/>
              <a:gd name="connsiteY54" fmla="*/ 100238 h 605875"/>
              <a:gd name="connsiteX55" fmla="*/ 83593 w 544483"/>
              <a:gd name="connsiteY55" fmla="*/ 26970 h 605875"/>
              <a:gd name="connsiteX56" fmla="*/ 272242 w 544483"/>
              <a:gd name="connsiteY56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4483" h="605875">
                <a:moveTo>
                  <a:pt x="525873" y="479281"/>
                </a:moveTo>
                <a:cubicBezTo>
                  <a:pt x="530376" y="479281"/>
                  <a:pt x="538630" y="480929"/>
                  <a:pt x="542232" y="492165"/>
                </a:cubicBezTo>
                <a:cubicBezTo>
                  <a:pt x="543733" y="496660"/>
                  <a:pt x="544483" y="501154"/>
                  <a:pt x="544483" y="505649"/>
                </a:cubicBezTo>
                <a:cubicBezTo>
                  <a:pt x="544483" y="534263"/>
                  <a:pt x="514768" y="560331"/>
                  <a:pt x="460890" y="578908"/>
                </a:cubicBezTo>
                <a:cubicBezTo>
                  <a:pt x="410313" y="596287"/>
                  <a:pt x="343378" y="605875"/>
                  <a:pt x="272242" y="605875"/>
                </a:cubicBezTo>
                <a:cubicBezTo>
                  <a:pt x="201105" y="605875"/>
                  <a:pt x="134170" y="596287"/>
                  <a:pt x="83593" y="578908"/>
                </a:cubicBezTo>
                <a:cubicBezTo>
                  <a:pt x="29715" y="560331"/>
                  <a:pt x="0" y="534263"/>
                  <a:pt x="0" y="505649"/>
                </a:cubicBezTo>
                <a:cubicBezTo>
                  <a:pt x="0" y="502203"/>
                  <a:pt x="450" y="498757"/>
                  <a:pt x="1201" y="495461"/>
                </a:cubicBezTo>
                <a:cubicBezTo>
                  <a:pt x="3002" y="488270"/>
                  <a:pt x="9755" y="480929"/>
                  <a:pt x="20711" y="480929"/>
                </a:cubicBezTo>
                <a:cubicBezTo>
                  <a:pt x="25663" y="480929"/>
                  <a:pt x="31216" y="482577"/>
                  <a:pt x="37219" y="485723"/>
                </a:cubicBezTo>
                <a:cubicBezTo>
                  <a:pt x="43222" y="488719"/>
                  <a:pt x="47575" y="490367"/>
                  <a:pt x="63633" y="495911"/>
                </a:cubicBezTo>
                <a:cubicBezTo>
                  <a:pt x="120212" y="515387"/>
                  <a:pt x="194351" y="526173"/>
                  <a:pt x="272242" y="526173"/>
                </a:cubicBezTo>
                <a:cubicBezTo>
                  <a:pt x="350132" y="526173"/>
                  <a:pt x="424271" y="515387"/>
                  <a:pt x="480850" y="495911"/>
                </a:cubicBezTo>
                <a:lnTo>
                  <a:pt x="483852" y="494862"/>
                </a:lnTo>
                <a:cubicBezTo>
                  <a:pt x="494207" y="491416"/>
                  <a:pt x="503962" y="487970"/>
                  <a:pt x="511766" y="483626"/>
                </a:cubicBezTo>
                <a:cubicBezTo>
                  <a:pt x="517019" y="480629"/>
                  <a:pt x="521671" y="479281"/>
                  <a:pt x="525873" y="479281"/>
                </a:cubicBezTo>
                <a:close/>
                <a:moveTo>
                  <a:pt x="525873" y="343372"/>
                </a:moveTo>
                <a:cubicBezTo>
                  <a:pt x="530376" y="343372"/>
                  <a:pt x="538630" y="345020"/>
                  <a:pt x="542232" y="356406"/>
                </a:cubicBezTo>
                <a:cubicBezTo>
                  <a:pt x="543733" y="360751"/>
                  <a:pt x="544483" y="365245"/>
                  <a:pt x="544483" y="369739"/>
                </a:cubicBezTo>
                <a:cubicBezTo>
                  <a:pt x="544483" y="398504"/>
                  <a:pt x="514768" y="424422"/>
                  <a:pt x="460890" y="442999"/>
                </a:cubicBezTo>
                <a:cubicBezTo>
                  <a:pt x="410313" y="460378"/>
                  <a:pt x="343378" y="469966"/>
                  <a:pt x="272242" y="469966"/>
                </a:cubicBezTo>
                <a:cubicBezTo>
                  <a:pt x="201105" y="469966"/>
                  <a:pt x="134170" y="460378"/>
                  <a:pt x="83593" y="442999"/>
                </a:cubicBezTo>
                <a:cubicBezTo>
                  <a:pt x="29715" y="424422"/>
                  <a:pt x="0" y="398504"/>
                  <a:pt x="0" y="369739"/>
                </a:cubicBezTo>
                <a:cubicBezTo>
                  <a:pt x="0" y="366294"/>
                  <a:pt x="450" y="362998"/>
                  <a:pt x="1201" y="359552"/>
                </a:cubicBezTo>
                <a:cubicBezTo>
                  <a:pt x="3002" y="352361"/>
                  <a:pt x="9755" y="345020"/>
                  <a:pt x="20561" y="345020"/>
                </a:cubicBezTo>
                <a:cubicBezTo>
                  <a:pt x="25663" y="345020"/>
                  <a:pt x="31216" y="346668"/>
                  <a:pt x="37219" y="349814"/>
                </a:cubicBezTo>
                <a:cubicBezTo>
                  <a:pt x="43222" y="352810"/>
                  <a:pt x="47575" y="354608"/>
                  <a:pt x="63633" y="360151"/>
                </a:cubicBezTo>
                <a:cubicBezTo>
                  <a:pt x="120212" y="379627"/>
                  <a:pt x="194351" y="390264"/>
                  <a:pt x="272242" y="390264"/>
                </a:cubicBezTo>
                <a:cubicBezTo>
                  <a:pt x="350132" y="390264"/>
                  <a:pt x="424271" y="379627"/>
                  <a:pt x="480850" y="360151"/>
                </a:cubicBezTo>
                <a:lnTo>
                  <a:pt x="483852" y="359103"/>
                </a:lnTo>
                <a:cubicBezTo>
                  <a:pt x="494207" y="355507"/>
                  <a:pt x="503962" y="352211"/>
                  <a:pt x="511766" y="347717"/>
                </a:cubicBezTo>
                <a:cubicBezTo>
                  <a:pt x="517019" y="344870"/>
                  <a:pt x="521671" y="343372"/>
                  <a:pt x="525873" y="343372"/>
                </a:cubicBezTo>
                <a:close/>
                <a:moveTo>
                  <a:pt x="525873" y="209297"/>
                </a:moveTo>
                <a:cubicBezTo>
                  <a:pt x="530376" y="209297"/>
                  <a:pt x="538630" y="210945"/>
                  <a:pt x="542232" y="222331"/>
                </a:cubicBezTo>
                <a:cubicBezTo>
                  <a:pt x="543733" y="226676"/>
                  <a:pt x="544483" y="231170"/>
                  <a:pt x="544483" y="235664"/>
                </a:cubicBezTo>
                <a:cubicBezTo>
                  <a:pt x="544483" y="264429"/>
                  <a:pt x="514768" y="290347"/>
                  <a:pt x="460890" y="308924"/>
                </a:cubicBezTo>
                <a:cubicBezTo>
                  <a:pt x="410313" y="326303"/>
                  <a:pt x="343378" y="335891"/>
                  <a:pt x="272242" y="335891"/>
                </a:cubicBezTo>
                <a:cubicBezTo>
                  <a:pt x="201105" y="335891"/>
                  <a:pt x="134170" y="326303"/>
                  <a:pt x="83593" y="308924"/>
                </a:cubicBezTo>
                <a:cubicBezTo>
                  <a:pt x="29715" y="290347"/>
                  <a:pt x="0" y="264429"/>
                  <a:pt x="0" y="235664"/>
                </a:cubicBezTo>
                <a:cubicBezTo>
                  <a:pt x="0" y="232219"/>
                  <a:pt x="450" y="228773"/>
                  <a:pt x="1201" y="225477"/>
                </a:cubicBezTo>
                <a:cubicBezTo>
                  <a:pt x="3002" y="218286"/>
                  <a:pt x="9755" y="210945"/>
                  <a:pt x="20711" y="210945"/>
                </a:cubicBezTo>
                <a:cubicBezTo>
                  <a:pt x="25663" y="210945"/>
                  <a:pt x="31216" y="212593"/>
                  <a:pt x="37219" y="215739"/>
                </a:cubicBezTo>
                <a:cubicBezTo>
                  <a:pt x="43222" y="218735"/>
                  <a:pt x="47575" y="220533"/>
                  <a:pt x="63633" y="225926"/>
                </a:cubicBezTo>
                <a:cubicBezTo>
                  <a:pt x="120212" y="245402"/>
                  <a:pt x="194351" y="256189"/>
                  <a:pt x="272242" y="256189"/>
                </a:cubicBezTo>
                <a:cubicBezTo>
                  <a:pt x="350132" y="256189"/>
                  <a:pt x="424271" y="245402"/>
                  <a:pt x="480850" y="225926"/>
                </a:cubicBezTo>
                <a:lnTo>
                  <a:pt x="483852" y="225028"/>
                </a:lnTo>
                <a:cubicBezTo>
                  <a:pt x="494207" y="221432"/>
                  <a:pt x="503962" y="217986"/>
                  <a:pt x="511766" y="213642"/>
                </a:cubicBezTo>
                <a:cubicBezTo>
                  <a:pt x="517019" y="210795"/>
                  <a:pt x="521671" y="209297"/>
                  <a:pt x="525873" y="209297"/>
                </a:cubicBezTo>
                <a:close/>
                <a:moveTo>
                  <a:pt x="272242" y="0"/>
                </a:moveTo>
                <a:cubicBezTo>
                  <a:pt x="343378" y="0"/>
                  <a:pt x="410313" y="9589"/>
                  <a:pt x="460890" y="26970"/>
                </a:cubicBezTo>
                <a:cubicBezTo>
                  <a:pt x="514768" y="45549"/>
                  <a:pt x="544483" y="71620"/>
                  <a:pt x="544483" y="100238"/>
                </a:cubicBezTo>
                <a:cubicBezTo>
                  <a:pt x="544483" y="129006"/>
                  <a:pt x="514768" y="154927"/>
                  <a:pt x="460890" y="173506"/>
                </a:cubicBezTo>
                <a:cubicBezTo>
                  <a:pt x="410313" y="190887"/>
                  <a:pt x="343378" y="200476"/>
                  <a:pt x="272242" y="200476"/>
                </a:cubicBezTo>
                <a:cubicBezTo>
                  <a:pt x="201105" y="200476"/>
                  <a:pt x="134170" y="190887"/>
                  <a:pt x="83593" y="173506"/>
                </a:cubicBezTo>
                <a:cubicBezTo>
                  <a:pt x="29715" y="154927"/>
                  <a:pt x="0" y="129006"/>
                  <a:pt x="0" y="100238"/>
                </a:cubicBezTo>
                <a:cubicBezTo>
                  <a:pt x="0" y="71620"/>
                  <a:pt x="29715" y="45549"/>
                  <a:pt x="83593" y="26970"/>
                </a:cubicBezTo>
                <a:cubicBezTo>
                  <a:pt x="134170" y="9589"/>
                  <a:pt x="201105" y="0"/>
                  <a:pt x="272242" y="0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</p:sp>
      <p:sp>
        <p:nvSpPr>
          <p:cNvPr id="61" name="1"/>
          <p:cNvSpPr txBox="1">
            <a:spLocks noChangeArrowheads="1"/>
          </p:cNvSpPr>
          <p:nvPr/>
        </p:nvSpPr>
        <p:spPr bwMode="auto">
          <a:xfrm>
            <a:off x="8042551" y="1786422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1"/>
          <p:cNvSpPr txBox="1">
            <a:spLocks noChangeArrowheads="1"/>
          </p:cNvSpPr>
          <p:nvPr/>
        </p:nvSpPr>
        <p:spPr bwMode="auto">
          <a:xfrm>
            <a:off x="8039438" y="2111624"/>
            <a:ext cx="22663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63" name="1"/>
          <p:cNvSpPr txBox="1">
            <a:spLocks noChangeArrowheads="1"/>
          </p:cNvSpPr>
          <p:nvPr/>
        </p:nvSpPr>
        <p:spPr bwMode="auto">
          <a:xfrm>
            <a:off x="8934930" y="4334785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1"/>
          <p:cNvSpPr txBox="1">
            <a:spLocks noChangeArrowheads="1"/>
          </p:cNvSpPr>
          <p:nvPr/>
        </p:nvSpPr>
        <p:spPr bwMode="auto">
          <a:xfrm>
            <a:off x="8931817" y="4659987"/>
            <a:ext cx="22663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1"/>
          <p:cNvSpPr txBox="1">
            <a:spLocks noChangeArrowheads="1"/>
          </p:cNvSpPr>
          <p:nvPr/>
        </p:nvSpPr>
        <p:spPr bwMode="auto">
          <a:xfrm>
            <a:off x="1017193" y="2595083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1"/>
          <p:cNvSpPr txBox="1">
            <a:spLocks noChangeArrowheads="1"/>
          </p:cNvSpPr>
          <p:nvPr/>
        </p:nvSpPr>
        <p:spPr bwMode="auto">
          <a:xfrm>
            <a:off x="1014080" y="2920285"/>
            <a:ext cx="22315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67" name="1"/>
          <p:cNvSpPr txBox="1">
            <a:spLocks noChangeArrowheads="1"/>
          </p:cNvSpPr>
          <p:nvPr/>
        </p:nvSpPr>
        <p:spPr bwMode="auto">
          <a:xfrm>
            <a:off x="1997882" y="4628371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1"/>
          <p:cNvSpPr txBox="1">
            <a:spLocks noChangeArrowheads="1"/>
          </p:cNvSpPr>
          <p:nvPr/>
        </p:nvSpPr>
        <p:spPr bwMode="auto">
          <a:xfrm>
            <a:off x="1994769" y="4953573"/>
            <a:ext cx="2666296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1893" y="1577741"/>
            <a:ext cx="3224463" cy="211996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3911" y="3453062"/>
            <a:ext cx="2600425" cy="2658177"/>
          </a:xfrm>
          <a:prstGeom prst="rect">
            <a:avLst/>
          </a:prstGeom>
          <a:solidFill>
            <a:srgbClr val="CA8D7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 flipH="1">
            <a:off x="1925677" y="427666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417934" y="459194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26102" y="1577741"/>
            <a:ext cx="3224463" cy="21199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38120" y="3453062"/>
            <a:ext cx="2600425" cy="2658177"/>
          </a:xfrm>
          <a:prstGeom prst="rect">
            <a:avLst/>
          </a:prstGeom>
          <a:solidFill>
            <a:srgbClr val="CEB6A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5559886" y="427666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5052143" y="459194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60309" y="1577741"/>
            <a:ext cx="3224463" cy="21199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72327" y="3453062"/>
            <a:ext cx="2600425" cy="2658177"/>
          </a:xfrm>
          <a:prstGeom prst="rect">
            <a:avLst/>
          </a:prstGeom>
          <a:solidFill>
            <a:srgbClr val="857E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194093" y="427666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8686350" y="459194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7253421" y="0"/>
            <a:ext cx="4938578" cy="1477991"/>
          </a:xfrm>
          <a:custGeom>
            <a:avLst/>
            <a:gdLst>
              <a:gd name="connsiteX0" fmla="*/ 0 w 5767940"/>
              <a:gd name="connsiteY0" fmla="*/ 0 h 1726198"/>
              <a:gd name="connsiteX1" fmla="*/ 5767940 w 5767940"/>
              <a:gd name="connsiteY1" fmla="*/ 0 h 1726198"/>
              <a:gd name="connsiteX2" fmla="*/ 5767940 w 5767940"/>
              <a:gd name="connsiteY2" fmla="*/ 1670345 h 1726198"/>
              <a:gd name="connsiteX3" fmla="*/ 5669264 w 5767940"/>
              <a:gd name="connsiteY3" fmla="*/ 1662176 h 1726198"/>
              <a:gd name="connsiteX4" fmla="*/ 4098625 w 5767940"/>
              <a:gd name="connsiteY4" fmla="*/ 1450072 h 1726198"/>
              <a:gd name="connsiteX5" fmla="*/ 1547932 w 5767940"/>
              <a:gd name="connsiteY5" fmla="*/ 1613701 h 1726198"/>
              <a:gd name="connsiteX6" fmla="*/ 19340 w 5767940"/>
              <a:gd name="connsiteY6" fmla="*/ 60757 h 172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940" h="1726198">
                <a:moveTo>
                  <a:pt x="0" y="0"/>
                </a:moveTo>
                <a:lnTo>
                  <a:pt x="5767940" y="0"/>
                </a:lnTo>
                <a:lnTo>
                  <a:pt x="5767940" y="1670345"/>
                </a:lnTo>
                <a:lnTo>
                  <a:pt x="5669264" y="1662176"/>
                </a:lnTo>
                <a:cubicBezTo>
                  <a:pt x="5155901" y="1608238"/>
                  <a:pt x="4620996" y="1447065"/>
                  <a:pt x="4098625" y="1450072"/>
                </a:cubicBezTo>
                <a:cubicBezTo>
                  <a:pt x="3262831" y="1454884"/>
                  <a:pt x="2210471" y="1939356"/>
                  <a:pt x="1547932" y="1613701"/>
                </a:cubicBezTo>
                <a:cubicBezTo>
                  <a:pt x="1071732" y="1379637"/>
                  <a:pt x="229231" y="639214"/>
                  <a:pt x="19340" y="60757"/>
                </a:cubicBezTo>
                <a:close/>
              </a:path>
            </a:pathLst>
          </a:cu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9822747" y="1"/>
            <a:ext cx="2369253" cy="4918508"/>
          </a:xfrm>
          <a:custGeom>
            <a:avLst/>
            <a:gdLst>
              <a:gd name="connsiteX0" fmla="*/ 180164 w 2767135"/>
              <a:gd name="connsiteY0" fmla="*/ 0 h 5744499"/>
              <a:gd name="connsiteX1" fmla="*/ 2767135 w 2767135"/>
              <a:gd name="connsiteY1" fmla="*/ 0 h 5744499"/>
              <a:gd name="connsiteX2" fmla="*/ 2767135 w 2767135"/>
              <a:gd name="connsiteY2" fmla="*/ 5744499 h 5744499"/>
              <a:gd name="connsiteX3" fmla="*/ 2645228 w 2767135"/>
              <a:gd name="connsiteY3" fmla="*/ 5656295 h 5744499"/>
              <a:gd name="connsiteX4" fmla="*/ 1940155 w 2767135"/>
              <a:gd name="connsiteY4" fmla="*/ 4940970 h 5744499"/>
              <a:gd name="connsiteX5" fmla="*/ 1303913 w 2767135"/>
              <a:gd name="connsiteY5" fmla="*/ 3160124 h 5744499"/>
              <a:gd name="connsiteX6" fmla="*/ 40955 w 2767135"/>
              <a:gd name="connsiteY6" fmla="*/ 1223933 h 5744499"/>
              <a:gd name="connsiteX7" fmla="*/ 118803 w 2767135"/>
              <a:gd name="connsiteY7" fmla="*/ 152821 h 574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7135" h="5744499">
                <a:moveTo>
                  <a:pt x="180164" y="0"/>
                </a:moveTo>
                <a:lnTo>
                  <a:pt x="2767135" y="0"/>
                </a:lnTo>
                <a:lnTo>
                  <a:pt x="2767135" y="5744499"/>
                </a:lnTo>
                <a:lnTo>
                  <a:pt x="2645228" y="5656295"/>
                </a:lnTo>
                <a:cubicBezTo>
                  <a:pt x="2332850" y="5420573"/>
                  <a:pt x="2080211" y="5161301"/>
                  <a:pt x="1940155" y="4940970"/>
                </a:cubicBezTo>
                <a:cubicBezTo>
                  <a:pt x="1620026" y="4437357"/>
                  <a:pt x="1620447" y="3779630"/>
                  <a:pt x="1303913" y="3160124"/>
                </a:cubicBezTo>
                <a:cubicBezTo>
                  <a:pt x="987380" y="2540619"/>
                  <a:pt x="204325" y="1996171"/>
                  <a:pt x="40955" y="1223933"/>
                </a:cubicBezTo>
                <a:cubicBezTo>
                  <a:pt x="-40730" y="837814"/>
                  <a:pt x="7265" y="476448"/>
                  <a:pt x="118803" y="152821"/>
                </a:cubicBezTo>
                <a:close/>
              </a:path>
            </a:pathLst>
          </a:custGeom>
          <a:solidFill>
            <a:srgbClr val="CA8D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3269481"/>
            <a:ext cx="3898547" cy="3588898"/>
          </a:xfrm>
          <a:custGeom>
            <a:avLst/>
            <a:gdLst>
              <a:gd name="connsiteX0" fmla="*/ 0 w 4231125"/>
              <a:gd name="connsiteY0" fmla="*/ 0 h 3895060"/>
              <a:gd name="connsiteX1" fmla="*/ 52686 w 4231125"/>
              <a:gd name="connsiteY1" fmla="*/ 10840 h 3895060"/>
              <a:gd name="connsiteX2" fmla="*/ 800057 w 4231125"/>
              <a:gd name="connsiteY2" fmla="*/ 310999 h 3895060"/>
              <a:gd name="connsiteX3" fmla="*/ 2093813 w 4231125"/>
              <a:gd name="connsiteY3" fmla="*/ 1971487 h 3895060"/>
              <a:gd name="connsiteX4" fmla="*/ 3988604 w 4231125"/>
              <a:gd name="connsiteY4" fmla="*/ 3193933 h 3895060"/>
              <a:gd name="connsiteX5" fmla="*/ 4229512 w 4231125"/>
              <a:gd name="connsiteY5" fmla="*/ 3883290 h 3895060"/>
              <a:gd name="connsiteX6" fmla="*/ 4231125 w 4231125"/>
              <a:gd name="connsiteY6" fmla="*/ 3895060 h 3895060"/>
              <a:gd name="connsiteX7" fmla="*/ 0 w 4231125"/>
              <a:gd name="connsiteY7" fmla="*/ 3895060 h 389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125" h="3895060">
                <a:moveTo>
                  <a:pt x="0" y="0"/>
                </a:moveTo>
                <a:lnTo>
                  <a:pt x="52686" y="10840"/>
                </a:lnTo>
                <a:cubicBezTo>
                  <a:pt x="329437" y="74064"/>
                  <a:pt x="592602" y="167743"/>
                  <a:pt x="800057" y="310999"/>
                </a:cubicBezTo>
                <a:cubicBezTo>
                  <a:pt x="1463914" y="769416"/>
                  <a:pt x="1562388" y="1490998"/>
                  <a:pt x="2093813" y="1971487"/>
                </a:cubicBezTo>
                <a:cubicBezTo>
                  <a:pt x="2625237" y="2451977"/>
                  <a:pt x="3669410" y="2637041"/>
                  <a:pt x="3988604" y="3193933"/>
                </a:cubicBezTo>
                <a:cubicBezTo>
                  <a:pt x="4108301" y="3402768"/>
                  <a:pt x="4185023" y="3637388"/>
                  <a:pt x="4229512" y="3883290"/>
                </a:cubicBezTo>
                <a:lnTo>
                  <a:pt x="4231125" y="3895060"/>
                </a:lnTo>
                <a:lnTo>
                  <a:pt x="0" y="3895060"/>
                </a:lnTo>
                <a:close/>
              </a:path>
            </a:pathLst>
          </a:cu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" y="2800952"/>
            <a:ext cx="3574082" cy="4061861"/>
          </a:xfrm>
          <a:custGeom>
            <a:avLst/>
            <a:gdLst>
              <a:gd name="connsiteX0" fmla="*/ 0 w 4004109"/>
              <a:gd name="connsiteY0" fmla="*/ 0 h 4302493"/>
              <a:gd name="connsiteX1" fmla="*/ 1982804 w 4004109"/>
              <a:gd name="connsiteY1" fmla="*/ 1790299 h 4302493"/>
              <a:gd name="connsiteX2" fmla="*/ 4004109 w 4004109"/>
              <a:gd name="connsiteY2" fmla="*/ 4302493 h 4302493"/>
              <a:gd name="connsiteX0-1" fmla="*/ 0 w 4004109"/>
              <a:gd name="connsiteY0-2" fmla="*/ 0 h 4302493"/>
              <a:gd name="connsiteX1-3" fmla="*/ 1982804 w 4004109"/>
              <a:gd name="connsiteY1-4" fmla="*/ 1790299 h 4302493"/>
              <a:gd name="connsiteX2-5" fmla="*/ 4004109 w 4004109"/>
              <a:gd name="connsiteY2-6" fmla="*/ 4302493 h 4302493"/>
              <a:gd name="connsiteX0-7" fmla="*/ 0 w 4004109"/>
              <a:gd name="connsiteY0-8" fmla="*/ 0 h 4302493"/>
              <a:gd name="connsiteX1-9" fmla="*/ 1982804 w 4004109"/>
              <a:gd name="connsiteY1-10" fmla="*/ 1790299 h 4302493"/>
              <a:gd name="connsiteX2-11" fmla="*/ 4004109 w 4004109"/>
              <a:gd name="connsiteY2-12" fmla="*/ 4302493 h 4302493"/>
              <a:gd name="connsiteX0-13" fmla="*/ 0 w 4004109"/>
              <a:gd name="connsiteY0-14" fmla="*/ 0 h 4302493"/>
              <a:gd name="connsiteX1-15" fmla="*/ 1944303 w 4004109"/>
              <a:gd name="connsiteY1-16" fmla="*/ 2184935 h 4302493"/>
              <a:gd name="connsiteX2-17" fmla="*/ 4004109 w 4004109"/>
              <a:gd name="connsiteY2-18" fmla="*/ 4302493 h 4302493"/>
              <a:gd name="connsiteX0-19" fmla="*/ 0 w 4004109"/>
              <a:gd name="connsiteY0-20" fmla="*/ 0 h 4302493"/>
              <a:gd name="connsiteX1-21" fmla="*/ 1626669 w 4004109"/>
              <a:gd name="connsiteY1-22" fmla="*/ 2675824 h 4302493"/>
              <a:gd name="connsiteX2-23" fmla="*/ 4004109 w 4004109"/>
              <a:gd name="connsiteY2-24" fmla="*/ 4302493 h 4302493"/>
              <a:gd name="connsiteX0-25" fmla="*/ 0 w 4004109"/>
              <a:gd name="connsiteY0-26" fmla="*/ 0 h 4302493"/>
              <a:gd name="connsiteX1-27" fmla="*/ 1626669 w 4004109"/>
              <a:gd name="connsiteY1-28" fmla="*/ 2675824 h 4302493"/>
              <a:gd name="connsiteX2-29" fmla="*/ 4004109 w 4004109"/>
              <a:gd name="connsiteY2-30" fmla="*/ 4302493 h 4302493"/>
              <a:gd name="connsiteX0-31" fmla="*/ 0 w 4004109"/>
              <a:gd name="connsiteY0-32" fmla="*/ 0 h 4302493"/>
              <a:gd name="connsiteX1-33" fmla="*/ 2367814 w 4004109"/>
              <a:gd name="connsiteY1-34" fmla="*/ 2059807 h 4302493"/>
              <a:gd name="connsiteX2-35" fmla="*/ 4004109 w 4004109"/>
              <a:gd name="connsiteY2-36" fmla="*/ 4302493 h 4302493"/>
              <a:gd name="connsiteX0-37" fmla="*/ 0 w 4004109"/>
              <a:gd name="connsiteY0-38" fmla="*/ 0 h 4302493"/>
              <a:gd name="connsiteX1-39" fmla="*/ 2367814 w 4004109"/>
              <a:gd name="connsiteY1-40" fmla="*/ 2059807 h 4302493"/>
              <a:gd name="connsiteX2-41" fmla="*/ 4004109 w 4004109"/>
              <a:gd name="connsiteY2-42" fmla="*/ 4302493 h 4302493"/>
              <a:gd name="connsiteX0-43" fmla="*/ 0 w 4004109"/>
              <a:gd name="connsiteY0-44" fmla="*/ 0 h 4302493"/>
              <a:gd name="connsiteX1-45" fmla="*/ 1944302 w 4004109"/>
              <a:gd name="connsiteY1-46" fmla="*/ 2261937 h 4302493"/>
              <a:gd name="connsiteX2-47" fmla="*/ 4004109 w 4004109"/>
              <a:gd name="connsiteY2-48" fmla="*/ 4302493 h 4302493"/>
              <a:gd name="connsiteX0-49" fmla="*/ 0 w 4004109"/>
              <a:gd name="connsiteY0-50" fmla="*/ 0 h 4302493"/>
              <a:gd name="connsiteX1-51" fmla="*/ 1944302 w 4004109"/>
              <a:gd name="connsiteY1-52" fmla="*/ 2261937 h 4302493"/>
              <a:gd name="connsiteX2-53" fmla="*/ 4004109 w 4004109"/>
              <a:gd name="connsiteY2-54" fmla="*/ 4302493 h 4302493"/>
              <a:gd name="connsiteX0-55" fmla="*/ 0 w 4004109"/>
              <a:gd name="connsiteY0-56" fmla="*/ 0 h 4302493"/>
              <a:gd name="connsiteX1-57" fmla="*/ 1944302 w 4004109"/>
              <a:gd name="connsiteY1-58" fmla="*/ 2261937 h 4302493"/>
              <a:gd name="connsiteX2-59" fmla="*/ 4004109 w 4004109"/>
              <a:gd name="connsiteY2-60" fmla="*/ 4302493 h 4302493"/>
              <a:gd name="connsiteX0-61" fmla="*/ 0 w 4004109"/>
              <a:gd name="connsiteY0-62" fmla="*/ 0 h 4302493"/>
              <a:gd name="connsiteX1-63" fmla="*/ 1944302 w 4004109"/>
              <a:gd name="connsiteY1-64" fmla="*/ 2261937 h 4302493"/>
              <a:gd name="connsiteX2-65" fmla="*/ 4004109 w 4004109"/>
              <a:gd name="connsiteY2-66" fmla="*/ 4302493 h 4302493"/>
              <a:gd name="connsiteX0-67" fmla="*/ 0 w 3994484"/>
              <a:gd name="connsiteY0-68" fmla="*/ 0 h 4408371"/>
              <a:gd name="connsiteX1-69" fmla="*/ 1934677 w 3994484"/>
              <a:gd name="connsiteY1-70" fmla="*/ 2367815 h 4408371"/>
              <a:gd name="connsiteX2-71" fmla="*/ 3994484 w 3994484"/>
              <a:gd name="connsiteY2-72" fmla="*/ 4408371 h 4408371"/>
              <a:gd name="connsiteX0-73" fmla="*/ 0 w 3994484"/>
              <a:gd name="connsiteY0-74" fmla="*/ 0 h 4408371"/>
              <a:gd name="connsiteX1-75" fmla="*/ 1934677 w 3994484"/>
              <a:gd name="connsiteY1-76" fmla="*/ 2367815 h 4408371"/>
              <a:gd name="connsiteX2-77" fmla="*/ 3994484 w 3994484"/>
              <a:gd name="connsiteY2-78" fmla="*/ 4408371 h 4408371"/>
              <a:gd name="connsiteX0-79" fmla="*/ 0 w 3994484"/>
              <a:gd name="connsiteY0-80" fmla="*/ 0 h 4408371"/>
              <a:gd name="connsiteX1-81" fmla="*/ 1934677 w 3994484"/>
              <a:gd name="connsiteY1-82" fmla="*/ 2367815 h 4408371"/>
              <a:gd name="connsiteX2-83" fmla="*/ 3994484 w 3994484"/>
              <a:gd name="connsiteY2-84" fmla="*/ 4408371 h 4408371"/>
              <a:gd name="connsiteX0-85" fmla="*/ 0 w 3994484"/>
              <a:gd name="connsiteY0-86" fmla="*/ 0 h 4408371"/>
              <a:gd name="connsiteX1-87" fmla="*/ 1934677 w 3994484"/>
              <a:gd name="connsiteY1-88" fmla="*/ 2367815 h 4408371"/>
              <a:gd name="connsiteX2-89" fmla="*/ 3994484 w 3994484"/>
              <a:gd name="connsiteY2-90" fmla="*/ 4408371 h 4408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994484" h="4408371">
                <a:moveTo>
                  <a:pt x="0" y="0"/>
                </a:moveTo>
                <a:cubicBezTo>
                  <a:pt x="1171074" y="356134"/>
                  <a:pt x="481998" y="2345356"/>
                  <a:pt x="1934677" y="2367815"/>
                </a:cubicBezTo>
                <a:cubicBezTo>
                  <a:pt x="3387356" y="2390274"/>
                  <a:pt x="3647975" y="3551722"/>
                  <a:pt x="3994484" y="4408371"/>
                </a:cubicBezTo>
              </a:path>
            </a:pathLst>
          </a:custGeom>
          <a:noFill/>
          <a:ln w="28575">
            <a:solidFill>
              <a:srgbClr val="85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20015160">
            <a:off x="1115005" y="4481648"/>
            <a:ext cx="1052626" cy="781654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857E7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117533" y="453663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57E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32688" y="4562008"/>
            <a:ext cx="1333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8026" y="2941698"/>
            <a:ext cx="720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在此添加章节标题</a:t>
            </a:r>
            <a:endParaRPr lang="zh-CN" altLang="en-US" sz="40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4088" y="3683540"/>
            <a:ext cx="5717199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</a:t>
            </a:r>
            <a:endParaRPr lang="en-US" altLang="zh-CN" sz="12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5306726" y="1840240"/>
            <a:ext cx="1571921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6000" b="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sz="6000" b="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229100" y="1916365"/>
            <a:ext cx="3733800" cy="3733800"/>
          </a:xfrm>
          <a:prstGeom prst="rect">
            <a:avLst/>
          </a:prstGeom>
          <a:blipFill dpi="0" rotWithShape="1">
            <a:blip r:embed="rId1"/>
            <a:srcRect/>
            <a:stretch>
              <a:fillRect l="-10000"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505795" y="2491101"/>
            <a:ext cx="888810" cy="888810"/>
          </a:xfrm>
          <a:prstGeom prst="ellipse">
            <a:avLst/>
          </a:pr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8797427" y="240294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8797427" y="2666174"/>
            <a:ext cx="2442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518495" y="4203514"/>
            <a:ext cx="888810" cy="888810"/>
          </a:xfrm>
          <a:prstGeom prst="ellipse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8810127" y="4115357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8810127" y="4378587"/>
            <a:ext cx="2442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727305" y="2491101"/>
            <a:ext cx="888810" cy="888810"/>
          </a:xfrm>
          <a:prstGeom prst="ellipse">
            <a:avLst/>
          </a:prstGeom>
          <a:solidFill>
            <a:srgbClr val="C6B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2304605" y="240294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831939" y="2666174"/>
            <a:ext cx="2442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740005" y="4203514"/>
            <a:ext cx="888810" cy="888810"/>
          </a:xfrm>
          <a:prstGeom prst="ellipse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2317305" y="4115357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>
            <a:off x="844639" y="4378587"/>
            <a:ext cx="2442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rgbClr val="857E7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857E7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4" name="Group 58"/>
          <p:cNvGrpSpPr/>
          <p:nvPr/>
        </p:nvGrpSpPr>
        <p:grpSpPr>
          <a:xfrm>
            <a:off x="3989611" y="2692075"/>
            <a:ext cx="337224" cy="496020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35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Group 142"/>
          <p:cNvGrpSpPr/>
          <p:nvPr/>
        </p:nvGrpSpPr>
        <p:grpSpPr>
          <a:xfrm>
            <a:off x="3969460" y="4476471"/>
            <a:ext cx="434768" cy="382652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42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placeholder_286118"/>
          <p:cNvSpPr>
            <a:spLocks noChangeAspect="1"/>
          </p:cNvSpPr>
          <p:nvPr/>
        </p:nvSpPr>
        <p:spPr bwMode="auto">
          <a:xfrm>
            <a:off x="7770076" y="2718069"/>
            <a:ext cx="376230" cy="441375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47" name="Group 51"/>
          <p:cNvGrpSpPr/>
          <p:nvPr/>
        </p:nvGrpSpPr>
        <p:grpSpPr>
          <a:xfrm>
            <a:off x="7765776" y="4463303"/>
            <a:ext cx="411586" cy="3559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48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/>
        </p:nvSpPr>
        <p:spPr>
          <a:xfrm rot="5400000">
            <a:off x="1291790" y="1923657"/>
            <a:ext cx="2049648" cy="1883082"/>
          </a:xfrm>
          <a:prstGeom prst="trapezoid">
            <a:avLst/>
          </a:prstGeom>
          <a:solidFill>
            <a:srgbClr val="C6B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4" name="1"/>
          <p:cNvSpPr txBox="1">
            <a:spLocks noChangeArrowheads="1"/>
          </p:cNvSpPr>
          <p:nvPr/>
        </p:nvSpPr>
        <p:spPr bwMode="auto">
          <a:xfrm>
            <a:off x="1788133" y="438420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1276571" y="4734129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梯形 5"/>
          <p:cNvSpPr/>
          <p:nvPr/>
        </p:nvSpPr>
        <p:spPr>
          <a:xfrm rot="5400000">
            <a:off x="3799639" y="1923658"/>
            <a:ext cx="2049648" cy="1883082"/>
          </a:xfrm>
          <a:prstGeom prst="trapezoid">
            <a:avLst/>
          </a:prstGeom>
          <a:solidFill>
            <a:srgbClr val="CA8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4295982" y="438420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3784420" y="4734130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梯形 8"/>
          <p:cNvSpPr/>
          <p:nvPr/>
        </p:nvSpPr>
        <p:spPr>
          <a:xfrm rot="5400000">
            <a:off x="6307488" y="1923657"/>
            <a:ext cx="2049648" cy="1883082"/>
          </a:xfrm>
          <a:prstGeom prst="trapezoid">
            <a:avLst/>
          </a:prstGeom>
          <a:solidFill>
            <a:srgbClr val="CE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803831" y="438420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292269" y="4734129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梯形 11"/>
          <p:cNvSpPr/>
          <p:nvPr/>
        </p:nvSpPr>
        <p:spPr>
          <a:xfrm rot="5400000">
            <a:off x="8815337" y="1923658"/>
            <a:ext cx="2049648" cy="1883082"/>
          </a:xfrm>
          <a:prstGeom prst="trapezoid">
            <a:avLst/>
          </a:prstGeom>
          <a:solidFill>
            <a:srgbClr val="85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9311680" y="438420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857E7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标题文字</a:t>
            </a:r>
            <a:endParaRPr lang="en-US" altLang="zh-CN" sz="1600" b="1" dirty="0">
              <a:solidFill>
                <a:srgbClr val="857E7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8800118" y="4734130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857E78"/>
                </a:solidFill>
                <a:latin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rgbClr val="857E78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validate-search_64702"/>
          <p:cNvSpPr>
            <a:spLocks noChangeAspect="1"/>
          </p:cNvSpPr>
          <p:nvPr/>
        </p:nvSpPr>
        <p:spPr bwMode="auto">
          <a:xfrm>
            <a:off x="9578053" y="2411714"/>
            <a:ext cx="431843" cy="431176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paper-plane_149989"/>
          <p:cNvSpPr>
            <a:spLocks noChangeAspect="1"/>
          </p:cNvSpPr>
          <p:nvPr/>
        </p:nvSpPr>
        <p:spPr bwMode="auto">
          <a:xfrm>
            <a:off x="1992006" y="2560201"/>
            <a:ext cx="431843" cy="286628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7" name="man-with-bow_56788"/>
          <p:cNvSpPr>
            <a:spLocks noChangeAspect="1"/>
          </p:cNvSpPr>
          <p:nvPr/>
        </p:nvSpPr>
        <p:spPr bwMode="auto">
          <a:xfrm>
            <a:off x="7095816" y="2414986"/>
            <a:ext cx="396244" cy="431843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money_94943"/>
          <p:cNvSpPr>
            <a:spLocks noChangeAspect="1"/>
          </p:cNvSpPr>
          <p:nvPr/>
        </p:nvSpPr>
        <p:spPr bwMode="auto">
          <a:xfrm>
            <a:off x="4542567" y="2496864"/>
            <a:ext cx="388085" cy="431843"/>
          </a:xfrm>
          <a:custGeom>
            <a:avLst/>
            <a:gdLst>
              <a:gd name="connsiteX0" fmla="*/ 525873 w 544483"/>
              <a:gd name="connsiteY0" fmla="*/ 479281 h 605875"/>
              <a:gd name="connsiteX1" fmla="*/ 542232 w 544483"/>
              <a:gd name="connsiteY1" fmla="*/ 492165 h 605875"/>
              <a:gd name="connsiteX2" fmla="*/ 544483 w 544483"/>
              <a:gd name="connsiteY2" fmla="*/ 505649 h 605875"/>
              <a:gd name="connsiteX3" fmla="*/ 460890 w 544483"/>
              <a:gd name="connsiteY3" fmla="*/ 578908 h 605875"/>
              <a:gd name="connsiteX4" fmla="*/ 272242 w 544483"/>
              <a:gd name="connsiteY4" fmla="*/ 605875 h 605875"/>
              <a:gd name="connsiteX5" fmla="*/ 83593 w 544483"/>
              <a:gd name="connsiteY5" fmla="*/ 578908 h 605875"/>
              <a:gd name="connsiteX6" fmla="*/ 0 w 544483"/>
              <a:gd name="connsiteY6" fmla="*/ 505649 h 605875"/>
              <a:gd name="connsiteX7" fmla="*/ 1201 w 544483"/>
              <a:gd name="connsiteY7" fmla="*/ 495461 h 605875"/>
              <a:gd name="connsiteX8" fmla="*/ 20711 w 544483"/>
              <a:gd name="connsiteY8" fmla="*/ 480929 h 605875"/>
              <a:gd name="connsiteX9" fmla="*/ 37219 w 544483"/>
              <a:gd name="connsiteY9" fmla="*/ 485723 h 605875"/>
              <a:gd name="connsiteX10" fmla="*/ 63633 w 544483"/>
              <a:gd name="connsiteY10" fmla="*/ 495911 h 605875"/>
              <a:gd name="connsiteX11" fmla="*/ 272242 w 544483"/>
              <a:gd name="connsiteY11" fmla="*/ 526173 h 605875"/>
              <a:gd name="connsiteX12" fmla="*/ 480850 w 544483"/>
              <a:gd name="connsiteY12" fmla="*/ 495911 h 605875"/>
              <a:gd name="connsiteX13" fmla="*/ 483852 w 544483"/>
              <a:gd name="connsiteY13" fmla="*/ 494862 h 605875"/>
              <a:gd name="connsiteX14" fmla="*/ 511766 w 544483"/>
              <a:gd name="connsiteY14" fmla="*/ 483626 h 605875"/>
              <a:gd name="connsiteX15" fmla="*/ 525873 w 544483"/>
              <a:gd name="connsiteY15" fmla="*/ 479281 h 605875"/>
              <a:gd name="connsiteX16" fmla="*/ 525873 w 544483"/>
              <a:gd name="connsiteY16" fmla="*/ 343372 h 605875"/>
              <a:gd name="connsiteX17" fmla="*/ 542232 w 544483"/>
              <a:gd name="connsiteY17" fmla="*/ 356406 h 605875"/>
              <a:gd name="connsiteX18" fmla="*/ 544483 w 544483"/>
              <a:gd name="connsiteY18" fmla="*/ 369739 h 605875"/>
              <a:gd name="connsiteX19" fmla="*/ 460890 w 544483"/>
              <a:gd name="connsiteY19" fmla="*/ 442999 h 605875"/>
              <a:gd name="connsiteX20" fmla="*/ 272242 w 544483"/>
              <a:gd name="connsiteY20" fmla="*/ 469966 h 605875"/>
              <a:gd name="connsiteX21" fmla="*/ 83593 w 544483"/>
              <a:gd name="connsiteY21" fmla="*/ 442999 h 605875"/>
              <a:gd name="connsiteX22" fmla="*/ 0 w 544483"/>
              <a:gd name="connsiteY22" fmla="*/ 369739 h 605875"/>
              <a:gd name="connsiteX23" fmla="*/ 1201 w 544483"/>
              <a:gd name="connsiteY23" fmla="*/ 359552 h 605875"/>
              <a:gd name="connsiteX24" fmla="*/ 20561 w 544483"/>
              <a:gd name="connsiteY24" fmla="*/ 345020 h 605875"/>
              <a:gd name="connsiteX25" fmla="*/ 37219 w 544483"/>
              <a:gd name="connsiteY25" fmla="*/ 349814 h 605875"/>
              <a:gd name="connsiteX26" fmla="*/ 63633 w 544483"/>
              <a:gd name="connsiteY26" fmla="*/ 360151 h 605875"/>
              <a:gd name="connsiteX27" fmla="*/ 272242 w 544483"/>
              <a:gd name="connsiteY27" fmla="*/ 390264 h 605875"/>
              <a:gd name="connsiteX28" fmla="*/ 480850 w 544483"/>
              <a:gd name="connsiteY28" fmla="*/ 360151 h 605875"/>
              <a:gd name="connsiteX29" fmla="*/ 483852 w 544483"/>
              <a:gd name="connsiteY29" fmla="*/ 359103 h 605875"/>
              <a:gd name="connsiteX30" fmla="*/ 511766 w 544483"/>
              <a:gd name="connsiteY30" fmla="*/ 347717 h 605875"/>
              <a:gd name="connsiteX31" fmla="*/ 525873 w 544483"/>
              <a:gd name="connsiteY31" fmla="*/ 343372 h 605875"/>
              <a:gd name="connsiteX32" fmla="*/ 525873 w 544483"/>
              <a:gd name="connsiteY32" fmla="*/ 209297 h 605875"/>
              <a:gd name="connsiteX33" fmla="*/ 542232 w 544483"/>
              <a:gd name="connsiteY33" fmla="*/ 222331 h 605875"/>
              <a:gd name="connsiteX34" fmla="*/ 544483 w 544483"/>
              <a:gd name="connsiteY34" fmla="*/ 235664 h 605875"/>
              <a:gd name="connsiteX35" fmla="*/ 460890 w 544483"/>
              <a:gd name="connsiteY35" fmla="*/ 308924 h 605875"/>
              <a:gd name="connsiteX36" fmla="*/ 272242 w 544483"/>
              <a:gd name="connsiteY36" fmla="*/ 335891 h 605875"/>
              <a:gd name="connsiteX37" fmla="*/ 83593 w 544483"/>
              <a:gd name="connsiteY37" fmla="*/ 308924 h 605875"/>
              <a:gd name="connsiteX38" fmla="*/ 0 w 544483"/>
              <a:gd name="connsiteY38" fmla="*/ 235664 h 605875"/>
              <a:gd name="connsiteX39" fmla="*/ 1201 w 544483"/>
              <a:gd name="connsiteY39" fmla="*/ 225477 h 605875"/>
              <a:gd name="connsiteX40" fmla="*/ 20711 w 544483"/>
              <a:gd name="connsiteY40" fmla="*/ 210945 h 605875"/>
              <a:gd name="connsiteX41" fmla="*/ 37219 w 544483"/>
              <a:gd name="connsiteY41" fmla="*/ 215739 h 605875"/>
              <a:gd name="connsiteX42" fmla="*/ 63633 w 544483"/>
              <a:gd name="connsiteY42" fmla="*/ 225926 h 605875"/>
              <a:gd name="connsiteX43" fmla="*/ 272242 w 544483"/>
              <a:gd name="connsiteY43" fmla="*/ 256189 h 605875"/>
              <a:gd name="connsiteX44" fmla="*/ 480850 w 544483"/>
              <a:gd name="connsiteY44" fmla="*/ 225926 h 605875"/>
              <a:gd name="connsiteX45" fmla="*/ 483852 w 544483"/>
              <a:gd name="connsiteY45" fmla="*/ 225028 h 605875"/>
              <a:gd name="connsiteX46" fmla="*/ 511766 w 544483"/>
              <a:gd name="connsiteY46" fmla="*/ 213642 h 605875"/>
              <a:gd name="connsiteX47" fmla="*/ 525873 w 544483"/>
              <a:gd name="connsiteY47" fmla="*/ 209297 h 605875"/>
              <a:gd name="connsiteX48" fmla="*/ 272242 w 544483"/>
              <a:gd name="connsiteY48" fmla="*/ 0 h 605875"/>
              <a:gd name="connsiteX49" fmla="*/ 460890 w 544483"/>
              <a:gd name="connsiteY49" fmla="*/ 26970 h 605875"/>
              <a:gd name="connsiteX50" fmla="*/ 544483 w 544483"/>
              <a:gd name="connsiteY50" fmla="*/ 100238 h 605875"/>
              <a:gd name="connsiteX51" fmla="*/ 460890 w 544483"/>
              <a:gd name="connsiteY51" fmla="*/ 173506 h 605875"/>
              <a:gd name="connsiteX52" fmla="*/ 272242 w 544483"/>
              <a:gd name="connsiteY52" fmla="*/ 200476 h 605875"/>
              <a:gd name="connsiteX53" fmla="*/ 83593 w 544483"/>
              <a:gd name="connsiteY53" fmla="*/ 173506 h 605875"/>
              <a:gd name="connsiteX54" fmla="*/ 0 w 544483"/>
              <a:gd name="connsiteY54" fmla="*/ 100238 h 605875"/>
              <a:gd name="connsiteX55" fmla="*/ 83593 w 544483"/>
              <a:gd name="connsiteY55" fmla="*/ 26970 h 605875"/>
              <a:gd name="connsiteX56" fmla="*/ 272242 w 544483"/>
              <a:gd name="connsiteY56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4483" h="605875">
                <a:moveTo>
                  <a:pt x="525873" y="479281"/>
                </a:moveTo>
                <a:cubicBezTo>
                  <a:pt x="530376" y="479281"/>
                  <a:pt x="538630" y="480929"/>
                  <a:pt x="542232" y="492165"/>
                </a:cubicBezTo>
                <a:cubicBezTo>
                  <a:pt x="543733" y="496660"/>
                  <a:pt x="544483" y="501154"/>
                  <a:pt x="544483" y="505649"/>
                </a:cubicBezTo>
                <a:cubicBezTo>
                  <a:pt x="544483" y="534263"/>
                  <a:pt x="514768" y="560331"/>
                  <a:pt x="460890" y="578908"/>
                </a:cubicBezTo>
                <a:cubicBezTo>
                  <a:pt x="410313" y="596287"/>
                  <a:pt x="343378" y="605875"/>
                  <a:pt x="272242" y="605875"/>
                </a:cubicBezTo>
                <a:cubicBezTo>
                  <a:pt x="201105" y="605875"/>
                  <a:pt x="134170" y="596287"/>
                  <a:pt x="83593" y="578908"/>
                </a:cubicBezTo>
                <a:cubicBezTo>
                  <a:pt x="29715" y="560331"/>
                  <a:pt x="0" y="534263"/>
                  <a:pt x="0" y="505649"/>
                </a:cubicBezTo>
                <a:cubicBezTo>
                  <a:pt x="0" y="502203"/>
                  <a:pt x="450" y="498757"/>
                  <a:pt x="1201" y="495461"/>
                </a:cubicBezTo>
                <a:cubicBezTo>
                  <a:pt x="3002" y="488270"/>
                  <a:pt x="9755" y="480929"/>
                  <a:pt x="20711" y="480929"/>
                </a:cubicBezTo>
                <a:cubicBezTo>
                  <a:pt x="25663" y="480929"/>
                  <a:pt x="31216" y="482577"/>
                  <a:pt x="37219" y="485723"/>
                </a:cubicBezTo>
                <a:cubicBezTo>
                  <a:pt x="43222" y="488719"/>
                  <a:pt x="47575" y="490367"/>
                  <a:pt x="63633" y="495911"/>
                </a:cubicBezTo>
                <a:cubicBezTo>
                  <a:pt x="120212" y="515387"/>
                  <a:pt x="194351" y="526173"/>
                  <a:pt x="272242" y="526173"/>
                </a:cubicBezTo>
                <a:cubicBezTo>
                  <a:pt x="350132" y="526173"/>
                  <a:pt x="424271" y="515387"/>
                  <a:pt x="480850" y="495911"/>
                </a:cubicBezTo>
                <a:lnTo>
                  <a:pt x="483852" y="494862"/>
                </a:lnTo>
                <a:cubicBezTo>
                  <a:pt x="494207" y="491416"/>
                  <a:pt x="503962" y="487970"/>
                  <a:pt x="511766" y="483626"/>
                </a:cubicBezTo>
                <a:cubicBezTo>
                  <a:pt x="517019" y="480629"/>
                  <a:pt x="521671" y="479281"/>
                  <a:pt x="525873" y="479281"/>
                </a:cubicBezTo>
                <a:close/>
                <a:moveTo>
                  <a:pt x="525873" y="343372"/>
                </a:moveTo>
                <a:cubicBezTo>
                  <a:pt x="530376" y="343372"/>
                  <a:pt x="538630" y="345020"/>
                  <a:pt x="542232" y="356406"/>
                </a:cubicBezTo>
                <a:cubicBezTo>
                  <a:pt x="543733" y="360751"/>
                  <a:pt x="544483" y="365245"/>
                  <a:pt x="544483" y="369739"/>
                </a:cubicBezTo>
                <a:cubicBezTo>
                  <a:pt x="544483" y="398504"/>
                  <a:pt x="514768" y="424422"/>
                  <a:pt x="460890" y="442999"/>
                </a:cubicBezTo>
                <a:cubicBezTo>
                  <a:pt x="410313" y="460378"/>
                  <a:pt x="343378" y="469966"/>
                  <a:pt x="272242" y="469966"/>
                </a:cubicBezTo>
                <a:cubicBezTo>
                  <a:pt x="201105" y="469966"/>
                  <a:pt x="134170" y="460378"/>
                  <a:pt x="83593" y="442999"/>
                </a:cubicBezTo>
                <a:cubicBezTo>
                  <a:pt x="29715" y="424422"/>
                  <a:pt x="0" y="398504"/>
                  <a:pt x="0" y="369739"/>
                </a:cubicBezTo>
                <a:cubicBezTo>
                  <a:pt x="0" y="366294"/>
                  <a:pt x="450" y="362998"/>
                  <a:pt x="1201" y="359552"/>
                </a:cubicBezTo>
                <a:cubicBezTo>
                  <a:pt x="3002" y="352361"/>
                  <a:pt x="9755" y="345020"/>
                  <a:pt x="20561" y="345020"/>
                </a:cubicBezTo>
                <a:cubicBezTo>
                  <a:pt x="25663" y="345020"/>
                  <a:pt x="31216" y="346668"/>
                  <a:pt x="37219" y="349814"/>
                </a:cubicBezTo>
                <a:cubicBezTo>
                  <a:pt x="43222" y="352810"/>
                  <a:pt x="47575" y="354608"/>
                  <a:pt x="63633" y="360151"/>
                </a:cubicBezTo>
                <a:cubicBezTo>
                  <a:pt x="120212" y="379627"/>
                  <a:pt x="194351" y="390264"/>
                  <a:pt x="272242" y="390264"/>
                </a:cubicBezTo>
                <a:cubicBezTo>
                  <a:pt x="350132" y="390264"/>
                  <a:pt x="424271" y="379627"/>
                  <a:pt x="480850" y="360151"/>
                </a:cubicBezTo>
                <a:lnTo>
                  <a:pt x="483852" y="359103"/>
                </a:lnTo>
                <a:cubicBezTo>
                  <a:pt x="494207" y="355507"/>
                  <a:pt x="503962" y="352211"/>
                  <a:pt x="511766" y="347717"/>
                </a:cubicBezTo>
                <a:cubicBezTo>
                  <a:pt x="517019" y="344870"/>
                  <a:pt x="521671" y="343372"/>
                  <a:pt x="525873" y="343372"/>
                </a:cubicBezTo>
                <a:close/>
                <a:moveTo>
                  <a:pt x="525873" y="209297"/>
                </a:moveTo>
                <a:cubicBezTo>
                  <a:pt x="530376" y="209297"/>
                  <a:pt x="538630" y="210945"/>
                  <a:pt x="542232" y="222331"/>
                </a:cubicBezTo>
                <a:cubicBezTo>
                  <a:pt x="543733" y="226676"/>
                  <a:pt x="544483" y="231170"/>
                  <a:pt x="544483" y="235664"/>
                </a:cubicBezTo>
                <a:cubicBezTo>
                  <a:pt x="544483" y="264429"/>
                  <a:pt x="514768" y="290347"/>
                  <a:pt x="460890" y="308924"/>
                </a:cubicBezTo>
                <a:cubicBezTo>
                  <a:pt x="410313" y="326303"/>
                  <a:pt x="343378" y="335891"/>
                  <a:pt x="272242" y="335891"/>
                </a:cubicBezTo>
                <a:cubicBezTo>
                  <a:pt x="201105" y="335891"/>
                  <a:pt x="134170" y="326303"/>
                  <a:pt x="83593" y="308924"/>
                </a:cubicBezTo>
                <a:cubicBezTo>
                  <a:pt x="29715" y="290347"/>
                  <a:pt x="0" y="264429"/>
                  <a:pt x="0" y="235664"/>
                </a:cubicBezTo>
                <a:cubicBezTo>
                  <a:pt x="0" y="232219"/>
                  <a:pt x="450" y="228773"/>
                  <a:pt x="1201" y="225477"/>
                </a:cubicBezTo>
                <a:cubicBezTo>
                  <a:pt x="3002" y="218286"/>
                  <a:pt x="9755" y="210945"/>
                  <a:pt x="20711" y="210945"/>
                </a:cubicBezTo>
                <a:cubicBezTo>
                  <a:pt x="25663" y="210945"/>
                  <a:pt x="31216" y="212593"/>
                  <a:pt x="37219" y="215739"/>
                </a:cubicBezTo>
                <a:cubicBezTo>
                  <a:pt x="43222" y="218735"/>
                  <a:pt x="47575" y="220533"/>
                  <a:pt x="63633" y="225926"/>
                </a:cubicBezTo>
                <a:cubicBezTo>
                  <a:pt x="120212" y="245402"/>
                  <a:pt x="194351" y="256189"/>
                  <a:pt x="272242" y="256189"/>
                </a:cubicBezTo>
                <a:cubicBezTo>
                  <a:pt x="350132" y="256189"/>
                  <a:pt x="424271" y="245402"/>
                  <a:pt x="480850" y="225926"/>
                </a:cubicBezTo>
                <a:lnTo>
                  <a:pt x="483852" y="225028"/>
                </a:lnTo>
                <a:cubicBezTo>
                  <a:pt x="494207" y="221432"/>
                  <a:pt x="503962" y="217986"/>
                  <a:pt x="511766" y="213642"/>
                </a:cubicBezTo>
                <a:cubicBezTo>
                  <a:pt x="517019" y="210795"/>
                  <a:pt x="521671" y="209297"/>
                  <a:pt x="525873" y="209297"/>
                </a:cubicBezTo>
                <a:close/>
                <a:moveTo>
                  <a:pt x="272242" y="0"/>
                </a:moveTo>
                <a:cubicBezTo>
                  <a:pt x="343378" y="0"/>
                  <a:pt x="410313" y="9589"/>
                  <a:pt x="460890" y="26970"/>
                </a:cubicBezTo>
                <a:cubicBezTo>
                  <a:pt x="514768" y="45549"/>
                  <a:pt x="544483" y="71620"/>
                  <a:pt x="544483" y="100238"/>
                </a:cubicBezTo>
                <a:cubicBezTo>
                  <a:pt x="544483" y="129006"/>
                  <a:pt x="514768" y="154927"/>
                  <a:pt x="460890" y="173506"/>
                </a:cubicBezTo>
                <a:cubicBezTo>
                  <a:pt x="410313" y="190887"/>
                  <a:pt x="343378" y="200476"/>
                  <a:pt x="272242" y="200476"/>
                </a:cubicBezTo>
                <a:cubicBezTo>
                  <a:pt x="201105" y="200476"/>
                  <a:pt x="134170" y="190887"/>
                  <a:pt x="83593" y="173506"/>
                </a:cubicBezTo>
                <a:cubicBezTo>
                  <a:pt x="29715" y="154927"/>
                  <a:pt x="0" y="129006"/>
                  <a:pt x="0" y="100238"/>
                </a:cubicBezTo>
                <a:cubicBezTo>
                  <a:pt x="0" y="71620"/>
                  <a:pt x="29715" y="45549"/>
                  <a:pt x="83593" y="26970"/>
                </a:cubicBezTo>
                <a:cubicBezTo>
                  <a:pt x="134170" y="9589"/>
                  <a:pt x="201105" y="0"/>
                  <a:pt x="2722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1759286" y="305761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4287968" y="305761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6835261" y="305137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9363943" y="305137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61799" y="529497"/>
            <a:ext cx="315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这里可以是标题</a:t>
            </a:r>
            <a:endParaRPr lang="zh-CN" altLang="en-US" sz="24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16995" y="915158"/>
            <a:ext cx="204516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UP YOUR TITLE HERE</a:t>
            </a:r>
            <a:endParaRPr lang="en-US" altLang="zh-CN" sz="1100" dirty="0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4313</Words>
  <Application>WPS 演示</Application>
  <PresentationFormat>宽屏</PresentationFormat>
  <Paragraphs>320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Arial</vt:lpstr>
      <vt:lpstr>Agency FB</vt:lpstr>
      <vt:lpstr>等线</vt:lpstr>
      <vt:lpstr>Arial Unicode MS</vt:lpstr>
      <vt:lpstr>等线 Light</vt:lpstr>
      <vt:lpstr>Trebuchet MS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100</cp:revision>
  <dcterms:created xsi:type="dcterms:W3CDTF">2020-04-10T03:02:00Z</dcterms:created>
  <dcterms:modified xsi:type="dcterms:W3CDTF">2021-09-10T02:48:40Z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5202417D4A974FD6968DCD17462D4231</vt:lpwstr>
  </property>
  <property fmtid="{D5CDD505-2E9C-101B-9397-08002B2CF9AE}" pid="3" name="KSOProductBuildVer">
    <vt:lpwstr>2052-11.1.0.10700</vt:lpwstr>
  </property>
</Properties>
</file>