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3"/>
    <p:sldId id="258" r:id="rId4"/>
    <p:sldId id="259" r:id="rId5"/>
    <p:sldId id="263" r:id="rId6"/>
    <p:sldId id="266" r:id="rId7"/>
    <p:sldId id="279" r:id="rId8"/>
    <p:sldId id="264" r:id="rId9"/>
    <p:sldId id="265" r:id="rId10"/>
    <p:sldId id="260" r:id="rId11"/>
    <p:sldId id="277" r:id="rId12"/>
    <p:sldId id="268" r:id="rId13"/>
    <p:sldId id="267" r:id="rId14"/>
    <p:sldId id="269" r:id="rId15"/>
    <p:sldId id="261" r:id="rId16"/>
    <p:sldId id="270" r:id="rId17"/>
    <p:sldId id="271" r:id="rId18"/>
    <p:sldId id="272" r:id="rId19"/>
    <p:sldId id="280" r:id="rId20"/>
    <p:sldId id="262" r:id="rId21"/>
    <p:sldId id="278" r:id="rId22"/>
    <p:sldId id="276" r:id="rId23"/>
    <p:sldId id="273" r:id="rId24"/>
    <p:sldId id="274" r:id="rId25"/>
    <p:sldId id="275" r:id="rId26"/>
    <p:sldId id="257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AE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1AFD-43D6-444E-A0BC-E92A42C61D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B801-833E-4122-992A-F662F8975B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1AFD-43D6-444E-A0BC-E92A42C61D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B801-833E-4122-992A-F662F8975B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1AFD-43D6-444E-A0BC-E92A42C61D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B801-833E-4122-992A-F662F8975B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1AFD-43D6-444E-A0BC-E92A42C61D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B801-833E-4122-992A-F662F8975B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1AFD-43D6-444E-A0BC-E92A42C61D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B801-833E-4122-992A-F662F8975B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1AFD-43D6-444E-A0BC-E92A42C61D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B801-833E-4122-992A-F662F8975B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1AFD-43D6-444E-A0BC-E92A42C61D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B801-833E-4122-992A-F662F8975B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1AFD-43D6-444E-A0BC-E92A42C61D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B801-833E-4122-992A-F662F8975B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1AFD-43D6-444E-A0BC-E92A42C61D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B801-833E-4122-992A-F662F8975B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1AFD-43D6-444E-A0BC-E92A42C61D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B801-833E-4122-992A-F662F8975B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C1AFD-43D6-444E-A0BC-E92A42C61D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B801-833E-4122-992A-F662F8975B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C1AFD-43D6-444E-A0BC-E92A42C61D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5B801-833E-4122-992A-F662F8975BA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6.wdp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6.wdp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6.wdp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microsoft.com/office/2007/relationships/hdphoto" Target="../media/image6.wdp"/><Relationship Id="rId1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6.wdp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: 圆角 31"/>
          <p:cNvSpPr/>
          <p:nvPr/>
        </p:nvSpPr>
        <p:spPr>
          <a:xfrm>
            <a:off x="1418493" y="1263748"/>
            <a:ext cx="9397218" cy="4543864"/>
          </a:xfrm>
          <a:prstGeom prst="roundRect">
            <a:avLst/>
          </a:prstGeom>
          <a:noFill/>
          <a:ln w="9525">
            <a:solidFill>
              <a:srgbClr val="62A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: 圆角 30"/>
          <p:cNvSpPr/>
          <p:nvPr/>
        </p:nvSpPr>
        <p:spPr>
          <a:xfrm>
            <a:off x="1266093" y="1111348"/>
            <a:ext cx="9397218" cy="4543864"/>
          </a:xfrm>
          <a:prstGeom prst="roundRect">
            <a:avLst/>
          </a:prstGeom>
          <a:noFill/>
          <a:ln w="76200">
            <a:solidFill>
              <a:srgbClr val="62A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062" b="78351" l="2764" r="90452"/>
                    </a14:imgEffect>
                  </a14:imgLayer>
                </a14:imgProps>
              </a:ext>
            </a:extLst>
          </a:blip>
          <a:srcRect r="14124" b="18859"/>
          <a:stretch>
            <a:fillRect/>
          </a:stretch>
        </p:blipFill>
        <p:spPr>
          <a:xfrm rot="18246690">
            <a:off x="310214" y="92042"/>
            <a:ext cx="3045225" cy="350627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9620" y="2658794"/>
            <a:ext cx="4952380" cy="4199205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2702736" y="2447053"/>
            <a:ext cx="7533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楷体" panose="02010609060101010101" pitchFamily="49" charset="-122"/>
                <a:ea typeface="楷体" panose="02010609060101010101" pitchFamily="49" charset="-122"/>
              </a:rPr>
              <a:t>儿童手绘可爱清新通用模板</a:t>
            </a:r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52037" y="4574057"/>
            <a:ext cx="3383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汇报人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XXX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时间：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XX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XX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778" b="100000" l="188" r="9924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3549" y="766474"/>
            <a:ext cx="3443045" cy="3494820"/>
          </a:xfrm>
          <a:prstGeom prst="rect">
            <a:avLst/>
          </a:prstGeom>
        </p:spPr>
      </p:pic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1640298" y="4810899"/>
            <a:ext cx="438301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2033549" y="4261294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28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778" b="100000" l="188" r="9924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7612" y="766474"/>
            <a:ext cx="3443045" cy="3494820"/>
          </a:xfrm>
          <a:prstGeom prst="rect">
            <a:avLst/>
          </a:prstGeom>
        </p:spPr>
      </p:pic>
      <p:sp>
        <p:nvSpPr>
          <p:cNvPr id="8" name="文本框 26"/>
          <p:cNvSpPr txBox="1">
            <a:spLocks noChangeArrowheads="1"/>
          </p:cNvSpPr>
          <p:nvPr/>
        </p:nvSpPr>
        <p:spPr bwMode="auto">
          <a:xfrm>
            <a:off x="6294361" y="4810899"/>
            <a:ext cx="438301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6687612" y="4261294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28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6"/>
          <p:cNvSpPr txBox="1">
            <a:spLocks noChangeArrowheads="1"/>
          </p:cNvSpPr>
          <p:nvPr/>
        </p:nvSpPr>
        <p:spPr bwMode="auto">
          <a:xfrm>
            <a:off x="611386" y="2409568"/>
            <a:ext cx="10269209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pPr eaLnBrk="1" hangingPunct="1"/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714409" y="1694525"/>
            <a:ext cx="3664511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32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4" name="文本框 26"/>
          <p:cNvSpPr txBox="1">
            <a:spLocks noChangeArrowheads="1"/>
          </p:cNvSpPr>
          <p:nvPr/>
        </p:nvSpPr>
        <p:spPr bwMode="auto">
          <a:xfrm>
            <a:off x="611386" y="4433295"/>
            <a:ext cx="4557182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pPr eaLnBrk="1" hangingPunct="1"/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714408" y="3718252"/>
            <a:ext cx="3664511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32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905254" y="3523707"/>
            <a:ext cx="6055688" cy="2159318"/>
            <a:chOff x="5669280" y="2412084"/>
            <a:chExt cx="7011990" cy="2500313"/>
          </a:xfrm>
        </p:grpSpPr>
        <p:sp>
          <p:nvSpPr>
            <p:cNvPr id="6" name="矩形 5"/>
            <p:cNvSpPr/>
            <p:nvPr/>
          </p:nvSpPr>
          <p:spPr bwMode="auto">
            <a:xfrm>
              <a:off x="5669280" y="2588297"/>
              <a:ext cx="1655762" cy="431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7066280" y="2443834"/>
              <a:ext cx="4364037" cy="4318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  <p:sp>
          <p:nvSpPr>
            <p:cNvPr id="8" name="直角三角形 7"/>
            <p:cNvSpPr/>
            <p:nvPr/>
          </p:nvSpPr>
          <p:spPr bwMode="auto">
            <a:xfrm rot="5400000" flipV="1">
              <a:off x="7123429" y="2818485"/>
              <a:ext cx="144463" cy="258762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  <p:sp>
          <p:nvSpPr>
            <p:cNvPr id="9" name="文本框 8"/>
            <p:cNvSpPr txBox="1">
              <a:spLocks noChangeArrowheads="1"/>
            </p:cNvSpPr>
            <p:nvPr/>
          </p:nvSpPr>
          <p:spPr bwMode="auto">
            <a:xfrm>
              <a:off x="11168383" y="2412084"/>
              <a:ext cx="15128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latin typeface="楷体" panose="02010609060101010101" pitchFamily="49" charset="-122"/>
                  <a:ea typeface="楷体" panose="02010609060101010101" pitchFamily="49" charset="-122"/>
                </a:rPr>
                <a:t>75%</a:t>
              </a:r>
              <a:endParaRPr lang="zh-CN" altLang="en-US" sz="28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5669280" y="3532859"/>
              <a:ext cx="1655762" cy="4333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7064692" y="3382047"/>
              <a:ext cx="3644900" cy="43338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  <p:sp>
          <p:nvSpPr>
            <p:cNvPr id="12" name="直角三角形 11"/>
            <p:cNvSpPr/>
            <p:nvPr/>
          </p:nvSpPr>
          <p:spPr bwMode="auto">
            <a:xfrm rot="5400000" flipV="1">
              <a:off x="7122635" y="3763841"/>
              <a:ext cx="144463" cy="260350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  <p:sp>
          <p:nvSpPr>
            <p:cNvPr id="13" name="文本框 65"/>
            <p:cNvSpPr txBox="1">
              <a:spLocks noChangeArrowheads="1"/>
            </p:cNvSpPr>
            <p:nvPr/>
          </p:nvSpPr>
          <p:spPr bwMode="auto">
            <a:xfrm>
              <a:off x="10447658" y="3358234"/>
              <a:ext cx="15113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65%</a:t>
              </a:r>
              <a:endParaRPr lang="zh-CN" altLang="en-US" sz="2800"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5669280" y="4479009"/>
              <a:ext cx="1655762" cy="4333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7066280" y="4321847"/>
              <a:ext cx="2924175" cy="43338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  <p:sp>
          <p:nvSpPr>
            <p:cNvPr id="16" name="文本框 69"/>
            <p:cNvSpPr txBox="1">
              <a:spLocks noChangeArrowheads="1"/>
            </p:cNvSpPr>
            <p:nvPr/>
          </p:nvSpPr>
          <p:spPr bwMode="auto">
            <a:xfrm>
              <a:off x="9684070" y="4305972"/>
              <a:ext cx="1512888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80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55%</a:t>
              </a:r>
              <a:endParaRPr lang="zh-CN" altLang="en-US" sz="2800"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062" b="78351" l="2764" r="904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069128">
            <a:off x="750017" y="123951"/>
            <a:ext cx="4956002" cy="6039350"/>
          </a:xfrm>
          <a:prstGeom prst="rect">
            <a:avLst/>
          </a:prstGeom>
        </p:spPr>
      </p:pic>
      <p:sp>
        <p:nvSpPr>
          <p:cNvPr id="4" name="文本框 26"/>
          <p:cNvSpPr txBox="1">
            <a:spLocks noChangeArrowheads="1"/>
          </p:cNvSpPr>
          <p:nvPr/>
        </p:nvSpPr>
        <p:spPr bwMode="auto">
          <a:xfrm>
            <a:off x="4188413" y="2928052"/>
            <a:ext cx="640839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pPr eaLnBrk="1" hangingPunct="1"/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4291435" y="2213009"/>
            <a:ext cx="3664511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32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4276686" y="5020391"/>
            <a:ext cx="640839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pPr eaLnBrk="1" hangingPunct="1"/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4379708" y="4305348"/>
            <a:ext cx="3664511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32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8022" b="100000" l="8157" r="96375"/>
                    </a14:imgEffect>
                  </a14:imgLayer>
                </a14:imgProps>
              </a:ext>
            </a:extLst>
          </a:blip>
          <a:srcRect t="44871"/>
          <a:stretch>
            <a:fillRect/>
          </a:stretch>
        </p:blipFill>
        <p:spPr>
          <a:xfrm>
            <a:off x="1185767" y="618799"/>
            <a:ext cx="1937261" cy="1793957"/>
          </a:xfrm>
          <a:prstGeom prst="rect">
            <a:avLst/>
          </a:prstGeom>
        </p:spPr>
      </p:pic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3123028" y="1642077"/>
            <a:ext cx="75350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3226049" y="1092472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28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8022" b="100000" l="8157" r="96375"/>
                    </a14:imgEffect>
                  </a14:imgLayer>
                </a14:imgProps>
              </a:ext>
            </a:extLst>
          </a:blip>
          <a:srcRect t="44871"/>
          <a:stretch>
            <a:fillRect/>
          </a:stretch>
        </p:blipFill>
        <p:spPr>
          <a:xfrm>
            <a:off x="1185767" y="2380741"/>
            <a:ext cx="1937261" cy="1793957"/>
          </a:xfrm>
          <a:prstGeom prst="rect">
            <a:avLst/>
          </a:prstGeom>
        </p:spPr>
      </p:pic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3123028" y="3404019"/>
            <a:ext cx="75350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3226049" y="2854414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28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8022" b="100000" l="8157" r="96375"/>
                    </a14:imgEffect>
                  </a14:imgLayer>
                </a14:imgProps>
              </a:ext>
            </a:extLst>
          </a:blip>
          <a:srcRect t="44871"/>
          <a:stretch>
            <a:fillRect/>
          </a:stretch>
        </p:blipFill>
        <p:spPr>
          <a:xfrm>
            <a:off x="1185767" y="4174698"/>
            <a:ext cx="1937261" cy="1793957"/>
          </a:xfrm>
          <a:prstGeom prst="rect">
            <a:avLst/>
          </a:prstGeom>
        </p:spPr>
      </p:pic>
      <p:sp>
        <p:nvSpPr>
          <p:cNvPr id="9" name="文本框 26"/>
          <p:cNvSpPr txBox="1">
            <a:spLocks noChangeArrowheads="1"/>
          </p:cNvSpPr>
          <p:nvPr/>
        </p:nvSpPr>
        <p:spPr bwMode="auto">
          <a:xfrm>
            <a:off x="3123028" y="5197976"/>
            <a:ext cx="75350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3226049" y="4648371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28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3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 animBg="1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25897" y="3404405"/>
            <a:ext cx="3326241" cy="923330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PART 03</a:t>
            </a:r>
            <a:endParaRPr lang="zh-CN" altLang="en-US" sz="54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062" b="78351" l="2764" r="90452"/>
                    </a14:imgEffect>
                  </a14:imgLayer>
                </a14:imgProps>
              </a:ext>
            </a:extLst>
          </a:blip>
          <a:srcRect r="14124" b="18859"/>
          <a:stretch>
            <a:fillRect/>
          </a:stretch>
        </p:blipFill>
        <p:spPr>
          <a:xfrm rot="20104417">
            <a:off x="6741481" y="1266545"/>
            <a:ext cx="3045225" cy="35062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8964" y="3404405"/>
            <a:ext cx="4073035" cy="3453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2"/>
          <p:cNvSpPr>
            <a:spLocks noChangeArrowheads="1"/>
          </p:cNvSpPr>
          <p:nvPr/>
        </p:nvSpPr>
        <p:spPr bwMode="auto">
          <a:xfrm>
            <a:off x="1947713" y="5333808"/>
            <a:ext cx="579437" cy="579617"/>
          </a:xfrm>
          <a:prstGeom prst="ellipse">
            <a:avLst/>
          </a:prstGeom>
          <a:solidFill>
            <a:srgbClr val="5FA8BE"/>
          </a:solidFill>
          <a:ln>
            <a:solidFill>
              <a:srgbClr val="A9D9FE"/>
            </a:solidFill>
          </a:ln>
        </p:spPr>
        <p:txBody>
          <a:bodyPr/>
          <a:lstStyle/>
          <a:p>
            <a:endParaRPr lang="zh-CN" altLang="en-US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3" name="Oval 53"/>
          <p:cNvSpPr>
            <a:spLocks noChangeArrowheads="1"/>
          </p:cNvSpPr>
          <p:nvPr/>
        </p:nvSpPr>
        <p:spPr bwMode="auto">
          <a:xfrm>
            <a:off x="2882749" y="5333808"/>
            <a:ext cx="579438" cy="579617"/>
          </a:xfrm>
          <a:prstGeom prst="ellipse">
            <a:avLst/>
          </a:prstGeom>
          <a:solidFill>
            <a:srgbClr val="A9D9FE"/>
          </a:solidFill>
          <a:ln>
            <a:solidFill>
              <a:srgbClr val="A9D9FE"/>
            </a:solidFill>
          </a:ln>
        </p:spPr>
        <p:txBody>
          <a:bodyPr/>
          <a:lstStyle/>
          <a:p>
            <a:endParaRPr lang="zh-CN" altLang="en-US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4" name="Oval 54"/>
          <p:cNvSpPr>
            <a:spLocks noChangeArrowheads="1"/>
          </p:cNvSpPr>
          <p:nvPr/>
        </p:nvSpPr>
        <p:spPr bwMode="auto">
          <a:xfrm>
            <a:off x="3816199" y="5333808"/>
            <a:ext cx="579438" cy="579617"/>
          </a:xfrm>
          <a:prstGeom prst="ellipse">
            <a:avLst/>
          </a:prstGeom>
          <a:solidFill>
            <a:srgbClr val="A9D9FE"/>
          </a:solidFill>
          <a:ln>
            <a:solidFill>
              <a:srgbClr val="A9D9FE"/>
            </a:solidFill>
          </a:ln>
        </p:spPr>
        <p:txBody>
          <a:bodyPr/>
          <a:lstStyle/>
          <a:p>
            <a:endParaRPr lang="zh-CN" altLang="en-US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grpSp>
        <p:nvGrpSpPr>
          <p:cNvPr id="5" name="Group 55"/>
          <p:cNvGrpSpPr/>
          <p:nvPr/>
        </p:nvGrpSpPr>
        <p:grpSpPr bwMode="auto">
          <a:xfrm>
            <a:off x="4006700" y="5492607"/>
            <a:ext cx="201613" cy="255667"/>
            <a:chOff x="0" y="0"/>
            <a:chExt cx="127" cy="161"/>
          </a:xfrm>
        </p:grpSpPr>
        <p:sp>
          <p:nvSpPr>
            <p:cNvPr id="6" name="Freeform 56"/>
            <p:cNvSpPr/>
            <p:nvPr/>
          </p:nvSpPr>
          <p:spPr bwMode="auto">
            <a:xfrm>
              <a:off x="0" y="0"/>
              <a:ext cx="127" cy="161"/>
            </a:xfrm>
            <a:custGeom>
              <a:avLst/>
              <a:gdLst>
                <a:gd name="T0" fmla="*/ 17 w 77"/>
                <a:gd name="T1" fmla="*/ 90 h 98"/>
                <a:gd name="T2" fmla="*/ 9 w 77"/>
                <a:gd name="T3" fmla="*/ 90 h 98"/>
                <a:gd name="T4" fmla="*/ 9 w 77"/>
                <a:gd name="T5" fmla="*/ 8 h 98"/>
                <a:gd name="T6" fmla="*/ 72 w 77"/>
                <a:gd name="T7" fmla="*/ 8 h 98"/>
                <a:gd name="T8" fmla="*/ 77 w 77"/>
                <a:gd name="T9" fmla="*/ 4 h 98"/>
                <a:gd name="T10" fmla="*/ 72 w 77"/>
                <a:gd name="T11" fmla="*/ 0 h 98"/>
                <a:gd name="T12" fmla="*/ 4 w 77"/>
                <a:gd name="T13" fmla="*/ 0 h 98"/>
                <a:gd name="T14" fmla="*/ 0 w 77"/>
                <a:gd name="T15" fmla="*/ 4 h 98"/>
                <a:gd name="T16" fmla="*/ 0 w 77"/>
                <a:gd name="T17" fmla="*/ 94 h 98"/>
                <a:gd name="T18" fmla="*/ 4 w 77"/>
                <a:gd name="T19" fmla="*/ 98 h 98"/>
                <a:gd name="T20" fmla="*/ 17 w 77"/>
                <a:gd name="T21" fmla="*/ 98 h 98"/>
                <a:gd name="T22" fmla="*/ 21 w 77"/>
                <a:gd name="T23" fmla="*/ 94 h 98"/>
                <a:gd name="T24" fmla="*/ 17 w 77"/>
                <a:gd name="T25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98">
                  <a:moveTo>
                    <a:pt x="17" y="90"/>
                  </a:moveTo>
                  <a:cubicBezTo>
                    <a:pt x="9" y="90"/>
                    <a:pt x="9" y="90"/>
                    <a:pt x="9" y="9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8"/>
                    <a:pt x="77" y="6"/>
                    <a:pt x="77" y="4"/>
                  </a:cubicBezTo>
                  <a:cubicBezTo>
                    <a:pt x="77" y="1"/>
                    <a:pt x="75" y="0"/>
                    <a:pt x="7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2" y="98"/>
                    <a:pt x="4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9" y="98"/>
                    <a:pt x="21" y="97"/>
                    <a:pt x="21" y="94"/>
                  </a:cubicBezTo>
                  <a:cubicBezTo>
                    <a:pt x="21" y="92"/>
                    <a:pt x="19" y="90"/>
                    <a:pt x="17" y="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  <p:sp>
          <p:nvSpPr>
            <p:cNvPr id="7" name="Freeform 57"/>
            <p:cNvSpPr/>
            <p:nvPr/>
          </p:nvSpPr>
          <p:spPr bwMode="auto">
            <a:xfrm>
              <a:off x="79" y="94"/>
              <a:ext cx="48" cy="67"/>
            </a:xfrm>
            <a:custGeom>
              <a:avLst/>
              <a:gdLst>
                <a:gd name="T0" fmla="*/ 24 w 29"/>
                <a:gd name="T1" fmla="*/ 0 h 41"/>
                <a:gd name="T2" fmla="*/ 20 w 29"/>
                <a:gd name="T3" fmla="*/ 5 h 41"/>
                <a:gd name="T4" fmla="*/ 20 w 29"/>
                <a:gd name="T5" fmla="*/ 33 h 41"/>
                <a:gd name="T6" fmla="*/ 4 w 29"/>
                <a:gd name="T7" fmla="*/ 33 h 41"/>
                <a:gd name="T8" fmla="*/ 0 w 29"/>
                <a:gd name="T9" fmla="*/ 37 h 41"/>
                <a:gd name="T10" fmla="*/ 4 w 29"/>
                <a:gd name="T11" fmla="*/ 41 h 41"/>
                <a:gd name="T12" fmla="*/ 24 w 29"/>
                <a:gd name="T13" fmla="*/ 41 h 41"/>
                <a:gd name="T14" fmla="*/ 27 w 29"/>
                <a:gd name="T15" fmla="*/ 40 h 41"/>
                <a:gd name="T16" fmla="*/ 29 w 29"/>
                <a:gd name="T17" fmla="*/ 37 h 41"/>
                <a:gd name="T18" fmla="*/ 29 w 29"/>
                <a:gd name="T19" fmla="*/ 5 h 41"/>
                <a:gd name="T20" fmla="*/ 24 w 29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1">
                  <a:moveTo>
                    <a:pt x="24" y="0"/>
                  </a:moveTo>
                  <a:cubicBezTo>
                    <a:pt x="22" y="0"/>
                    <a:pt x="20" y="2"/>
                    <a:pt x="20" y="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3"/>
                    <a:pt x="0" y="35"/>
                    <a:pt x="0" y="37"/>
                  </a:cubicBezTo>
                  <a:cubicBezTo>
                    <a:pt x="0" y="40"/>
                    <a:pt x="2" y="41"/>
                    <a:pt x="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6" y="41"/>
                    <a:pt x="27" y="41"/>
                    <a:pt x="27" y="40"/>
                  </a:cubicBezTo>
                  <a:cubicBezTo>
                    <a:pt x="28" y="39"/>
                    <a:pt x="29" y="38"/>
                    <a:pt x="29" y="3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  <p:sp>
          <p:nvSpPr>
            <p:cNvPr id="8" name="Freeform 58"/>
            <p:cNvSpPr>
              <a:spLocks noEditPoints="1"/>
            </p:cNvSpPr>
            <p:nvPr/>
          </p:nvSpPr>
          <p:spPr bwMode="auto">
            <a:xfrm>
              <a:off x="45" y="33"/>
              <a:ext cx="78" cy="115"/>
            </a:xfrm>
            <a:custGeom>
              <a:avLst/>
              <a:gdLst>
                <a:gd name="T0" fmla="*/ 42 w 48"/>
                <a:gd name="T1" fmla="*/ 2 h 70"/>
                <a:gd name="T2" fmla="*/ 37 w 48"/>
                <a:gd name="T3" fmla="*/ 0 h 70"/>
                <a:gd name="T4" fmla="*/ 28 w 48"/>
                <a:gd name="T5" fmla="*/ 5 h 70"/>
                <a:gd name="T6" fmla="*/ 1 w 48"/>
                <a:gd name="T7" fmla="*/ 53 h 70"/>
                <a:gd name="T8" fmla="*/ 0 w 48"/>
                <a:gd name="T9" fmla="*/ 55 h 70"/>
                <a:gd name="T10" fmla="*/ 1 w 48"/>
                <a:gd name="T11" fmla="*/ 66 h 70"/>
                <a:gd name="T12" fmla="*/ 3 w 48"/>
                <a:gd name="T13" fmla="*/ 69 h 70"/>
                <a:gd name="T14" fmla="*/ 5 w 48"/>
                <a:gd name="T15" fmla="*/ 70 h 70"/>
                <a:gd name="T16" fmla="*/ 7 w 48"/>
                <a:gd name="T17" fmla="*/ 69 h 70"/>
                <a:gd name="T18" fmla="*/ 17 w 48"/>
                <a:gd name="T19" fmla="*/ 64 h 70"/>
                <a:gd name="T20" fmla="*/ 18 w 48"/>
                <a:gd name="T21" fmla="*/ 63 h 70"/>
                <a:gd name="T22" fmla="*/ 46 w 48"/>
                <a:gd name="T23" fmla="*/ 15 h 70"/>
                <a:gd name="T24" fmla="*/ 42 w 48"/>
                <a:gd name="T25" fmla="*/ 2 h 70"/>
                <a:gd name="T26" fmla="*/ 38 w 48"/>
                <a:gd name="T27" fmla="*/ 11 h 70"/>
                <a:gd name="T28" fmla="*/ 11 w 48"/>
                <a:gd name="T29" fmla="*/ 57 h 70"/>
                <a:gd name="T30" fmla="*/ 9 w 48"/>
                <a:gd name="T31" fmla="*/ 59 h 70"/>
                <a:gd name="T32" fmla="*/ 9 w 48"/>
                <a:gd name="T33" fmla="*/ 56 h 70"/>
                <a:gd name="T34" fmla="*/ 36 w 48"/>
                <a:gd name="T35" fmla="*/ 9 h 70"/>
                <a:gd name="T36" fmla="*/ 38 w 48"/>
                <a:gd name="T37" fmla="*/ 9 h 70"/>
                <a:gd name="T38" fmla="*/ 38 w 48"/>
                <a:gd name="T3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70">
                  <a:moveTo>
                    <a:pt x="42" y="2"/>
                  </a:moveTo>
                  <a:cubicBezTo>
                    <a:pt x="40" y="1"/>
                    <a:pt x="39" y="0"/>
                    <a:pt x="37" y="0"/>
                  </a:cubicBezTo>
                  <a:cubicBezTo>
                    <a:pt x="33" y="0"/>
                    <a:pt x="30" y="2"/>
                    <a:pt x="28" y="5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9"/>
                    <a:pt x="3" y="69"/>
                  </a:cubicBezTo>
                  <a:cubicBezTo>
                    <a:pt x="3" y="70"/>
                    <a:pt x="4" y="70"/>
                    <a:pt x="5" y="70"/>
                  </a:cubicBezTo>
                  <a:cubicBezTo>
                    <a:pt x="6" y="70"/>
                    <a:pt x="6" y="70"/>
                    <a:pt x="7" y="69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4"/>
                    <a:pt x="18" y="63"/>
                    <a:pt x="18" y="63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8" y="10"/>
                    <a:pt x="47" y="4"/>
                    <a:pt x="42" y="2"/>
                  </a:cubicBezTo>
                  <a:moveTo>
                    <a:pt x="38" y="11"/>
                  </a:moveTo>
                  <a:cubicBezTo>
                    <a:pt x="11" y="57"/>
                    <a:pt x="11" y="57"/>
                    <a:pt x="11" y="5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7" y="8"/>
                    <a:pt x="38" y="9"/>
                  </a:cubicBezTo>
                  <a:cubicBezTo>
                    <a:pt x="38" y="9"/>
                    <a:pt x="39" y="10"/>
                    <a:pt x="38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  <p:sp>
          <p:nvSpPr>
            <p:cNvPr id="9" name="Freeform 59"/>
            <p:cNvSpPr/>
            <p:nvPr/>
          </p:nvSpPr>
          <p:spPr bwMode="auto">
            <a:xfrm>
              <a:off x="23" y="46"/>
              <a:ext cx="49" cy="13"/>
            </a:xfrm>
            <a:custGeom>
              <a:avLst/>
              <a:gdLst>
                <a:gd name="T0" fmla="*/ 30 w 30"/>
                <a:gd name="T1" fmla="*/ 4 h 8"/>
                <a:gd name="T2" fmla="*/ 26 w 30"/>
                <a:gd name="T3" fmla="*/ 0 h 8"/>
                <a:gd name="T4" fmla="*/ 4 w 30"/>
                <a:gd name="T5" fmla="*/ 0 h 8"/>
                <a:gd name="T6" fmla="*/ 0 w 30"/>
                <a:gd name="T7" fmla="*/ 4 h 8"/>
                <a:gd name="T8" fmla="*/ 4 w 30"/>
                <a:gd name="T9" fmla="*/ 8 h 8"/>
                <a:gd name="T10" fmla="*/ 26 w 30"/>
                <a:gd name="T11" fmla="*/ 8 h 8"/>
                <a:gd name="T12" fmla="*/ 30 w 30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30" y="4"/>
                  </a:moveTo>
                  <a:cubicBezTo>
                    <a:pt x="30" y="2"/>
                    <a:pt x="28" y="0"/>
                    <a:pt x="2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8" y="8"/>
                    <a:pt x="30" y="6"/>
                    <a:pt x="3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  <p:sp>
          <p:nvSpPr>
            <p:cNvPr id="10" name="Freeform 60"/>
            <p:cNvSpPr/>
            <p:nvPr/>
          </p:nvSpPr>
          <p:spPr bwMode="auto">
            <a:xfrm>
              <a:off x="23" y="72"/>
              <a:ext cx="31" cy="15"/>
            </a:xfrm>
            <a:custGeom>
              <a:avLst/>
              <a:gdLst>
                <a:gd name="T0" fmla="*/ 4 w 19"/>
                <a:gd name="T1" fmla="*/ 0 h 9"/>
                <a:gd name="T2" fmla="*/ 0 w 19"/>
                <a:gd name="T3" fmla="*/ 5 h 9"/>
                <a:gd name="T4" fmla="*/ 4 w 19"/>
                <a:gd name="T5" fmla="*/ 9 h 9"/>
                <a:gd name="T6" fmla="*/ 15 w 19"/>
                <a:gd name="T7" fmla="*/ 9 h 9"/>
                <a:gd name="T8" fmla="*/ 19 w 19"/>
                <a:gd name="T9" fmla="*/ 5 h 9"/>
                <a:gd name="T10" fmla="*/ 15 w 19"/>
                <a:gd name="T11" fmla="*/ 0 h 9"/>
                <a:gd name="T12" fmla="*/ 4 w 1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7" y="9"/>
                    <a:pt x="19" y="7"/>
                    <a:pt x="19" y="5"/>
                  </a:cubicBezTo>
                  <a:cubicBezTo>
                    <a:pt x="19" y="2"/>
                    <a:pt x="17" y="0"/>
                    <a:pt x="1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</p:grpSp>
      <p:grpSp>
        <p:nvGrpSpPr>
          <p:cNvPr id="11" name="Group 61"/>
          <p:cNvGrpSpPr/>
          <p:nvPr/>
        </p:nvGrpSpPr>
        <p:grpSpPr bwMode="auto">
          <a:xfrm>
            <a:off x="3041500" y="5492607"/>
            <a:ext cx="258763" cy="258843"/>
            <a:chOff x="0" y="0"/>
            <a:chExt cx="163" cy="163"/>
          </a:xfrm>
        </p:grpSpPr>
        <p:sp>
          <p:nvSpPr>
            <p:cNvPr id="12" name="Freeform 62"/>
            <p:cNvSpPr>
              <a:spLocks noEditPoints="1"/>
            </p:cNvSpPr>
            <p:nvPr/>
          </p:nvSpPr>
          <p:spPr bwMode="auto">
            <a:xfrm>
              <a:off x="0" y="0"/>
              <a:ext cx="163" cy="163"/>
            </a:xfrm>
            <a:custGeom>
              <a:avLst/>
              <a:gdLst>
                <a:gd name="T0" fmla="*/ 96 w 99"/>
                <a:gd name="T1" fmla="*/ 39 h 99"/>
                <a:gd name="T2" fmla="*/ 86 w 99"/>
                <a:gd name="T3" fmla="*/ 33 h 99"/>
                <a:gd name="T4" fmla="*/ 89 w 99"/>
                <a:gd name="T5" fmla="*/ 21 h 99"/>
                <a:gd name="T6" fmla="*/ 75 w 99"/>
                <a:gd name="T7" fmla="*/ 10 h 99"/>
                <a:gd name="T8" fmla="*/ 63 w 99"/>
                <a:gd name="T9" fmla="*/ 12 h 99"/>
                <a:gd name="T10" fmla="*/ 57 w 99"/>
                <a:gd name="T11" fmla="*/ 1 h 99"/>
                <a:gd name="T12" fmla="*/ 39 w 99"/>
                <a:gd name="T13" fmla="*/ 4 h 99"/>
                <a:gd name="T14" fmla="*/ 32 w 99"/>
                <a:gd name="T15" fmla="*/ 13 h 99"/>
                <a:gd name="T16" fmla="*/ 20 w 99"/>
                <a:gd name="T17" fmla="*/ 10 h 99"/>
                <a:gd name="T18" fmla="*/ 9 w 99"/>
                <a:gd name="T19" fmla="*/ 25 h 99"/>
                <a:gd name="T20" fmla="*/ 11 w 99"/>
                <a:gd name="T21" fmla="*/ 36 h 99"/>
                <a:gd name="T22" fmla="*/ 1 w 99"/>
                <a:gd name="T23" fmla="*/ 43 h 99"/>
                <a:gd name="T24" fmla="*/ 1 w 99"/>
                <a:gd name="T25" fmla="*/ 58 h 99"/>
                <a:gd name="T26" fmla="*/ 11 w 99"/>
                <a:gd name="T27" fmla="*/ 64 h 99"/>
                <a:gd name="T28" fmla="*/ 9 w 99"/>
                <a:gd name="T29" fmla="*/ 75 h 99"/>
                <a:gd name="T30" fmla="*/ 20 w 99"/>
                <a:gd name="T31" fmla="*/ 90 h 99"/>
                <a:gd name="T32" fmla="*/ 32 w 99"/>
                <a:gd name="T33" fmla="*/ 87 h 99"/>
                <a:gd name="T34" fmla="*/ 39 w 99"/>
                <a:gd name="T35" fmla="*/ 96 h 99"/>
                <a:gd name="T36" fmla="*/ 50 w 99"/>
                <a:gd name="T37" fmla="*/ 99 h 99"/>
                <a:gd name="T38" fmla="*/ 61 w 99"/>
                <a:gd name="T39" fmla="*/ 96 h 99"/>
                <a:gd name="T40" fmla="*/ 67 w 99"/>
                <a:gd name="T41" fmla="*/ 87 h 99"/>
                <a:gd name="T42" fmla="*/ 79 w 99"/>
                <a:gd name="T43" fmla="*/ 90 h 99"/>
                <a:gd name="T44" fmla="*/ 90 w 99"/>
                <a:gd name="T45" fmla="*/ 75 h 99"/>
                <a:gd name="T46" fmla="*/ 88 w 99"/>
                <a:gd name="T47" fmla="*/ 64 h 99"/>
                <a:gd name="T48" fmla="*/ 98 w 99"/>
                <a:gd name="T49" fmla="*/ 58 h 99"/>
                <a:gd name="T50" fmla="*/ 98 w 99"/>
                <a:gd name="T51" fmla="*/ 43 h 99"/>
                <a:gd name="T52" fmla="*/ 83 w 99"/>
                <a:gd name="T53" fmla="*/ 56 h 99"/>
                <a:gd name="T54" fmla="*/ 78 w 99"/>
                <a:gd name="T55" fmla="*/ 65 h 99"/>
                <a:gd name="T56" fmla="*/ 81 w 99"/>
                <a:gd name="T57" fmla="*/ 76 h 99"/>
                <a:gd name="T58" fmla="*/ 69 w 99"/>
                <a:gd name="T59" fmla="*/ 78 h 99"/>
                <a:gd name="T60" fmla="*/ 59 w 99"/>
                <a:gd name="T61" fmla="*/ 81 h 99"/>
                <a:gd name="T62" fmla="*/ 53 w 99"/>
                <a:gd name="T63" fmla="*/ 91 h 99"/>
                <a:gd name="T64" fmla="*/ 43 w 99"/>
                <a:gd name="T65" fmla="*/ 83 h 99"/>
                <a:gd name="T66" fmla="*/ 34 w 99"/>
                <a:gd name="T67" fmla="*/ 78 h 99"/>
                <a:gd name="T68" fmla="*/ 24 w 99"/>
                <a:gd name="T69" fmla="*/ 81 h 99"/>
                <a:gd name="T70" fmla="*/ 22 w 99"/>
                <a:gd name="T71" fmla="*/ 69 h 99"/>
                <a:gd name="T72" fmla="*/ 19 w 99"/>
                <a:gd name="T73" fmla="*/ 59 h 99"/>
                <a:gd name="T74" fmla="*/ 9 w 99"/>
                <a:gd name="T75" fmla="*/ 54 h 99"/>
                <a:gd name="T76" fmla="*/ 9 w 99"/>
                <a:gd name="T77" fmla="*/ 46 h 99"/>
                <a:gd name="T78" fmla="*/ 19 w 99"/>
                <a:gd name="T79" fmla="*/ 41 h 99"/>
                <a:gd name="T80" fmla="*/ 22 w 99"/>
                <a:gd name="T81" fmla="*/ 31 h 99"/>
                <a:gd name="T82" fmla="*/ 24 w 99"/>
                <a:gd name="T83" fmla="*/ 19 h 99"/>
                <a:gd name="T84" fmla="*/ 34 w 99"/>
                <a:gd name="T85" fmla="*/ 22 h 99"/>
                <a:gd name="T86" fmla="*/ 43 w 99"/>
                <a:gd name="T87" fmla="*/ 17 h 99"/>
                <a:gd name="T88" fmla="*/ 53 w 99"/>
                <a:gd name="T89" fmla="*/ 9 h 99"/>
                <a:gd name="T90" fmla="*/ 59 w 99"/>
                <a:gd name="T91" fmla="*/ 19 h 99"/>
                <a:gd name="T92" fmla="*/ 69 w 99"/>
                <a:gd name="T93" fmla="*/ 22 h 99"/>
                <a:gd name="T94" fmla="*/ 81 w 99"/>
                <a:gd name="T95" fmla="*/ 24 h 99"/>
                <a:gd name="T96" fmla="*/ 78 w 99"/>
                <a:gd name="T97" fmla="*/ 35 h 99"/>
                <a:gd name="T98" fmla="*/ 83 w 99"/>
                <a:gd name="T99" fmla="*/ 44 h 99"/>
                <a:gd name="T100" fmla="*/ 91 w 99"/>
                <a:gd name="T101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" h="99">
                  <a:moveTo>
                    <a:pt x="98" y="43"/>
                  </a:moveTo>
                  <a:cubicBezTo>
                    <a:pt x="98" y="41"/>
                    <a:pt x="97" y="40"/>
                    <a:pt x="96" y="39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7" y="35"/>
                    <a:pt x="87" y="34"/>
                    <a:pt x="86" y="33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1" y="24"/>
                    <a:pt x="90" y="22"/>
                    <a:pt x="89" y="21"/>
                  </a:cubicBezTo>
                  <a:cubicBezTo>
                    <a:pt x="86" y="17"/>
                    <a:pt x="83" y="13"/>
                    <a:pt x="79" y="10"/>
                  </a:cubicBezTo>
                  <a:cubicBezTo>
                    <a:pt x="78" y="9"/>
                    <a:pt x="76" y="9"/>
                    <a:pt x="75" y="10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6" y="13"/>
                    <a:pt x="65" y="12"/>
                    <a:pt x="63" y="12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2"/>
                    <a:pt x="59" y="1"/>
                    <a:pt x="57" y="1"/>
                  </a:cubicBezTo>
                  <a:cubicBezTo>
                    <a:pt x="52" y="0"/>
                    <a:pt x="48" y="0"/>
                    <a:pt x="42" y="1"/>
                  </a:cubicBezTo>
                  <a:cubicBezTo>
                    <a:pt x="41" y="1"/>
                    <a:pt x="39" y="2"/>
                    <a:pt x="39" y="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3" y="13"/>
                    <a:pt x="32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9"/>
                    <a:pt x="20" y="10"/>
                  </a:cubicBezTo>
                  <a:cubicBezTo>
                    <a:pt x="16" y="13"/>
                    <a:pt x="13" y="17"/>
                    <a:pt x="10" y="21"/>
                  </a:cubicBezTo>
                  <a:cubicBezTo>
                    <a:pt x="9" y="22"/>
                    <a:pt x="9" y="24"/>
                    <a:pt x="9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4"/>
                    <a:pt x="12" y="35"/>
                    <a:pt x="11" y="3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" y="40"/>
                    <a:pt x="1" y="41"/>
                    <a:pt x="1" y="43"/>
                  </a:cubicBezTo>
                  <a:cubicBezTo>
                    <a:pt x="0" y="45"/>
                    <a:pt x="0" y="48"/>
                    <a:pt x="0" y="50"/>
                  </a:cubicBezTo>
                  <a:cubicBezTo>
                    <a:pt x="0" y="52"/>
                    <a:pt x="0" y="55"/>
                    <a:pt x="1" y="58"/>
                  </a:cubicBezTo>
                  <a:cubicBezTo>
                    <a:pt x="1" y="59"/>
                    <a:pt x="2" y="60"/>
                    <a:pt x="4" y="61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5"/>
                    <a:pt x="12" y="66"/>
                    <a:pt x="13" y="67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8"/>
                    <a:pt x="10" y="79"/>
                  </a:cubicBezTo>
                  <a:cubicBezTo>
                    <a:pt x="13" y="83"/>
                    <a:pt x="16" y="87"/>
                    <a:pt x="20" y="90"/>
                  </a:cubicBezTo>
                  <a:cubicBezTo>
                    <a:pt x="22" y="91"/>
                    <a:pt x="23" y="91"/>
                    <a:pt x="25" y="90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3" y="87"/>
                    <a:pt x="35" y="88"/>
                    <a:pt x="36" y="88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8"/>
                    <a:pt x="41" y="99"/>
                    <a:pt x="42" y="99"/>
                  </a:cubicBezTo>
                  <a:cubicBezTo>
                    <a:pt x="45" y="99"/>
                    <a:pt x="47" y="99"/>
                    <a:pt x="50" y="99"/>
                  </a:cubicBezTo>
                  <a:cubicBezTo>
                    <a:pt x="52" y="99"/>
                    <a:pt x="54" y="99"/>
                    <a:pt x="57" y="99"/>
                  </a:cubicBezTo>
                  <a:cubicBezTo>
                    <a:pt x="59" y="99"/>
                    <a:pt x="60" y="98"/>
                    <a:pt x="61" y="96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5" y="88"/>
                    <a:pt x="66" y="87"/>
                    <a:pt x="67" y="8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91"/>
                    <a:pt x="78" y="91"/>
                    <a:pt x="79" y="90"/>
                  </a:cubicBezTo>
                  <a:cubicBezTo>
                    <a:pt x="83" y="87"/>
                    <a:pt x="87" y="83"/>
                    <a:pt x="89" y="79"/>
                  </a:cubicBezTo>
                  <a:cubicBezTo>
                    <a:pt x="90" y="78"/>
                    <a:pt x="91" y="76"/>
                    <a:pt x="90" y="75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7" y="66"/>
                    <a:pt x="87" y="65"/>
                    <a:pt x="88" y="64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7" y="60"/>
                    <a:pt x="98" y="59"/>
                    <a:pt x="98" y="58"/>
                  </a:cubicBezTo>
                  <a:cubicBezTo>
                    <a:pt x="99" y="55"/>
                    <a:pt x="99" y="52"/>
                    <a:pt x="99" y="50"/>
                  </a:cubicBezTo>
                  <a:cubicBezTo>
                    <a:pt x="99" y="48"/>
                    <a:pt x="99" y="45"/>
                    <a:pt x="98" y="43"/>
                  </a:cubicBezTo>
                  <a:moveTo>
                    <a:pt x="90" y="54"/>
                  </a:moveTo>
                  <a:cubicBezTo>
                    <a:pt x="83" y="56"/>
                    <a:pt x="83" y="56"/>
                    <a:pt x="83" y="56"/>
                  </a:cubicBezTo>
                  <a:cubicBezTo>
                    <a:pt x="82" y="57"/>
                    <a:pt x="81" y="58"/>
                    <a:pt x="80" y="59"/>
                  </a:cubicBezTo>
                  <a:cubicBezTo>
                    <a:pt x="80" y="61"/>
                    <a:pt x="79" y="63"/>
                    <a:pt x="78" y="65"/>
                  </a:cubicBezTo>
                  <a:cubicBezTo>
                    <a:pt x="77" y="67"/>
                    <a:pt x="77" y="68"/>
                    <a:pt x="78" y="6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8"/>
                    <a:pt x="78" y="80"/>
                    <a:pt x="76" y="81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8" y="78"/>
                    <a:pt x="66" y="78"/>
                    <a:pt x="65" y="78"/>
                  </a:cubicBezTo>
                  <a:cubicBezTo>
                    <a:pt x="63" y="79"/>
                    <a:pt x="61" y="80"/>
                    <a:pt x="59" y="81"/>
                  </a:cubicBezTo>
                  <a:cubicBezTo>
                    <a:pt x="57" y="81"/>
                    <a:pt x="56" y="82"/>
                    <a:pt x="56" y="83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1" y="91"/>
                    <a:pt x="49" y="91"/>
                    <a:pt x="46" y="91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2"/>
                    <a:pt x="42" y="81"/>
                    <a:pt x="41" y="81"/>
                  </a:cubicBezTo>
                  <a:cubicBezTo>
                    <a:pt x="38" y="80"/>
                    <a:pt x="36" y="79"/>
                    <a:pt x="34" y="78"/>
                  </a:cubicBezTo>
                  <a:cubicBezTo>
                    <a:pt x="33" y="78"/>
                    <a:pt x="32" y="78"/>
                    <a:pt x="30" y="78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2" y="80"/>
                    <a:pt x="20" y="78"/>
                    <a:pt x="18" y="7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68"/>
                    <a:pt x="22" y="67"/>
                    <a:pt x="21" y="65"/>
                  </a:cubicBezTo>
                  <a:cubicBezTo>
                    <a:pt x="20" y="63"/>
                    <a:pt x="20" y="61"/>
                    <a:pt x="19" y="59"/>
                  </a:cubicBezTo>
                  <a:cubicBezTo>
                    <a:pt x="18" y="58"/>
                    <a:pt x="17" y="57"/>
                    <a:pt x="16" y="56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2"/>
                    <a:pt x="9" y="51"/>
                    <a:pt x="9" y="50"/>
                  </a:cubicBezTo>
                  <a:cubicBezTo>
                    <a:pt x="9" y="49"/>
                    <a:pt x="9" y="48"/>
                    <a:pt x="9" y="46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3"/>
                    <a:pt x="18" y="42"/>
                    <a:pt x="19" y="41"/>
                  </a:cubicBezTo>
                  <a:cubicBezTo>
                    <a:pt x="20" y="39"/>
                    <a:pt x="20" y="37"/>
                    <a:pt x="21" y="35"/>
                  </a:cubicBezTo>
                  <a:cubicBezTo>
                    <a:pt x="22" y="33"/>
                    <a:pt x="22" y="32"/>
                    <a:pt x="22" y="31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20" y="22"/>
                    <a:pt x="22" y="20"/>
                    <a:pt x="24" y="19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2" y="22"/>
                    <a:pt x="33" y="22"/>
                    <a:pt x="34" y="22"/>
                  </a:cubicBezTo>
                  <a:cubicBezTo>
                    <a:pt x="36" y="21"/>
                    <a:pt x="38" y="20"/>
                    <a:pt x="41" y="19"/>
                  </a:cubicBezTo>
                  <a:cubicBezTo>
                    <a:pt x="42" y="19"/>
                    <a:pt x="43" y="18"/>
                    <a:pt x="43" y="17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9" y="9"/>
                    <a:pt x="51" y="9"/>
                    <a:pt x="53" y="9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8"/>
                    <a:pt x="57" y="19"/>
                    <a:pt x="59" y="19"/>
                  </a:cubicBezTo>
                  <a:cubicBezTo>
                    <a:pt x="61" y="20"/>
                    <a:pt x="63" y="21"/>
                    <a:pt x="65" y="22"/>
                  </a:cubicBezTo>
                  <a:cubicBezTo>
                    <a:pt x="66" y="22"/>
                    <a:pt x="68" y="22"/>
                    <a:pt x="69" y="22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8" y="20"/>
                    <a:pt x="80" y="22"/>
                    <a:pt x="81" y="24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32"/>
                    <a:pt x="77" y="33"/>
                    <a:pt x="78" y="35"/>
                  </a:cubicBezTo>
                  <a:cubicBezTo>
                    <a:pt x="79" y="37"/>
                    <a:pt x="80" y="39"/>
                    <a:pt x="80" y="41"/>
                  </a:cubicBezTo>
                  <a:cubicBezTo>
                    <a:pt x="81" y="42"/>
                    <a:pt x="82" y="43"/>
                    <a:pt x="83" y="44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1" y="48"/>
                    <a:pt x="91" y="49"/>
                    <a:pt x="91" y="50"/>
                  </a:cubicBezTo>
                  <a:cubicBezTo>
                    <a:pt x="91" y="51"/>
                    <a:pt x="91" y="52"/>
                    <a:pt x="90" y="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  <p:sp>
          <p:nvSpPr>
            <p:cNvPr id="13" name="Freeform 63"/>
            <p:cNvSpPr>
              <a:spLocks noEditPoints="1"/>
            </p:cNvSpPr>
            <p:nvPr/>
          </p:nvSpPr>
          <p:spPr bwMode="auto">
            <a:xfrm>
              <a:off x="50" y="48"/>
              <a:ext cx="64" cy="65"/>
            </a:xfrm>
            <a:custGeom>
              <a:avLst/>
              <a:gdLst>
                <a:gd name="T0" fmla="*/ 20 w 39"/>
                <a:gd name="T1" fmla="*/ 0 h 40"/>
                <a:gd name="T2" fmla="*/ 0 w 39"/>
                <a:gd name="T3" fmla="*/ 20 h 40"/>
                <a:gd name="T4" fmla="*/ 20 w 39"/>
                <a:gd name="T5" fmla="*/ 40 h 40"/>
                <a:gd name="T6" fmla="*/ 39 w 39"/>
                <a:gd name="T7" fmla="*/ 20 h 40"/>
                <a:gd name="T8" fmla="*/ 20 w 39"/>
                <a:gd name="T9" fmla="*/ 0 h 40"/>
                <a:gd name="T10" fmla="*/ 20 w 39"/>
                <a:gd name="T11" fmla="*/ 31 h 40"/>
                <a:gd name="T12" fmla="*/ 9 w 39"/>
                <a:gd name="T13" fmla="*/ 20 h 40"/>
                <a:gd name="T14" fmla="*/ 20 w 39"/>
                <a:gd name="T15" fmla="*/ 9 h 40"/>
                <a:gd name="T16" fmla="*/ 31 w 39"/>
                <a:gd name="T17" fmla="*/ 20 h 40"/>
                <a:gd name="T18" fmla="*/ 20 w 39"/>
                <a:gd name="T19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0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0" y="40"/>
                    <a:pt x="39" y="31"/>
                    <a:pt x="39" y="20"/>
                  </a:cubicBezTo>
                  <a:cubicBezTo>
                    <a:pt x="39" y="9"/>
                    <a:pt x="30" y="0"/>
                    <a:pt x="20" y="0"/>
                  </a:cubicBezTo>
                  <a:moveTo>
                    <a:pt x="20" y="31"/>
                  </a:moveTo>
                  <a:cubicBezTo>
                    <a:pt x="14" y="31"/>
                    <a:pt x="9" y="26"/>
                    <a:pt x="9" y="20"/>
                  </a:cubicBezTo>
                  <a:cubicBezTo>
                    <a:pt x="9" y="14"/>
                    <a:pt x="14" y="9"/>
                    <a:pt x="20" y="9"/>
                  </a:cubicBezTo>
                  <a:cubicBezTo>
                    <a:pt x="26" y="9"/>
                    <a:pt x="31" y="14"/>
                    <a:pt x="31" y="20"/>
                  </a:cubicBezTo>
                  <a:cubicBezTo>
                    <a:pt x="31" y="26"/>
                    <a:pt x="26" y="31"/>
                    <a:pt x="20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</p:grpSp>
      <p:grpSp>
        <p:nvGrpSpPr>
          <p:cNvPr id="14" name="Group 64"/>
          <p:cNvGrpSpPr/>
          <p:nvPr/>
        </p:nvGrpSpPr>
        <p:grpSpPr bwMode="auto">
          <a:xfrm>
            <a:off x="2109638" y="5495783"/>
            <a:ext cx="255587" cy="255667"/>
            <a:chOff x="0" y="0"/>
            <a:chExt cx="161" cy="161"/>
          </a:xfrm>
        </p:grpSpPr>
        <p:sp>
          <p:nvSpPr>
            <p:cNvPr id="15" name="Freeform 65"/>
            <p:cNvSpPr/>
            <p:nvPr/>
          </p:nvSpPr>
          <p:spPr bwMode="auto">
            <a:xfrm>
              <a:off x="0" y="0"/>
              <a:ext cx="161" cy="116"/>
            </a:xfrm>
            <a:custGeom>
              <a:avLst/>
              <a:gdLst>
                <a:gd name="T0" fmla="*/ 75 w 98"/>
                <a:gd name="T1" fmla="*/ 26 h 71"/>
                <a:gd name="T2" fmla="*/ 71 w 98"/>
                <a:gd name="T3" fmla="*/ 26 h 71"/>
                <a:gd name="T4" fmla="*/ 71 w 98"/>
                <a:gd name="T5" fmla="*/ 24 h 71"/>
                <a:gd name="T6" fmla="*/ 47 w 98"/>
                <a:gd name="T7" fmla="*/ 0 h 71"/>
                <a:gd name="T8" fmla="*/ 23 w 98"/>
                <a:gd name="T9" fmla="*/ 20 h 71"/>
                <a:gd name="T10" fmla="*/ 16 w 98"/>
                <a:gd name="T11" fmla="*/ 21 h 71"/>
                <a:gd name="T12" fmla="*/ 16 w 98"/>
                <a:gd name="T13" fmla="*/ 21 h 71"/>
                <a:gd name="T14" fmla="*/ 6 w 98"/>
                <a:gd name="T15" fmla="*/ 35 h 71"/>
                <a:gd name="T16" fmla="*/ 7 w 98"/>
                <a:gd name="T17" fmla="*/ 42 h 71"/>
                <a:gd name="T18" fmla="*/ 0 w 98"/>
                <a:gd name="T19" fmla="*/ 55 h 71"/>
                <a:gd name="T20" fmla="*/ 16 w 98"/>
                <a:gd name="T21" fmla="*/ 71 h 71"/>
                <a:gd name="T22" fmla="*/ 32 w 98"/>
                <a:gd name="T23" fmla="*/ 71 h 71"/>
                <a:gd name="T24" fmla="*/ 36 w 98"/>
                <a:gd name="T25" fmla="*/ 66 h 71"/>
                <a:gd name="T26" fmla="*/ 32 w 98"/>
                <a:gd name="T27" fmla="*/ 62 h 71"/>
                <a:gd name="T28" fmla="*/ 16 w 98"/>
                <a:gd name="T29" fmla="*/ 62 h 71"/>
                <a:gd name="T30" fmla="*/ 9 w 98"/>
                <a:gd name="T31" fmla="*/ 55 h 71"/>
                <a:gd name="T32" fmla="*/ 15 w 98"/>
                <a:gd name="T33" fmla="*/ 48 h 71"/>
                <a:gd name="T34" fmla="*/ 18 w 98"/>
                <a:gd name="T35" fmla="*/ 45 h 71"/>
                <a:gd name="T36" fmla="*/ 17 w 98"/>
                <a:gd name="T37" fmla="*/ 41 h 71"/>
                <a:gd name="T38" fmla="*/ 14 w 98"/>
                <a:gd name="T39" fmla="*/ 35 h 71"/>
                <a:gd name="T40" fmla="*/ 19 w 98"/>
                <a:gd name="T41" fmla="*/ 28 h 71"/>
                <a:gd name="T42" fmla="*/ 19 w 98"/>
                <a:gd name="T43" fmla="*/ 28 h 71"/>
                <a:gd name="T44" fmla="*/ 25 w 98"/>
                <a:gd name="T45" fmla="*/ 29 h 71"/>
                <a:gd name="T46" fmla="*/ 29 w 98"/>
                <a:gd name="T47" fmla="*/ 29 h 71"/>
                <a:gd name="T48" fmla="*/ 31 w 98"/>
                <a:gd name="T49" fmla="*/ 25 h 71"/>
                <a:gd name="T50" fmla="*/ 31 w 98"/>
                <a:gd name="T51" fmla="*/ 24 h 71"/>
                <a:gd name="T52" fmla="*/ 31 w 98"/>
                <a:gd name="T53" fmla="*/ 24 h 71"/>
                <a:gd name="T54" fmla="*/ 47 w 98"/>
                <a:gd name="T55" fmla="*/ 8 h 71"/>
                <a:gd name="T56" fmla="*/ 62 w 98"/>
                <a:gd name="T57" fmla="*/ 24 h 71"/>
                <a:gd name="T58" fmla="*/ 60 w 98"/>
                <a:gd name="T59" fmla="*/ 32 h 71"/>
                <a:gd name="T60" fmla="*/ 61 w 98"/>
                <a:gd name="T61" fmla="*/ 37 h 71"/>
                <a:gd name="T62" fmla="*/ 66 w 98"/>
                <a:gd name="T63" fmla="*/ 37 h 71"/>
                <a:gd name="T64" fmla="*/ 75 w 98"/>
                <a:gd name="T65" fmla="*/ 34 h 71"/>
                <a:gd name="T66" fmla="*/ 89 w 98"/>
                <a:gd name="T67" fmla="*/ 48 h 71"/>
                <a:gd name="T68" fmla="*/ 75 w 98"/>
                <a:gd name="T69" fmla="*/ 62 h 71"/>
                <a:gd name="T70" fmla="*/ 66 w 98"/>
                <a:gd name="T71" fmla="*/ 62 h 71"/>
                <a:gd name="T72" fmla="*/ 62 w 98"/>
                <a:gd name="T73" fmla="*/ 66 h 71"/>
                <a:gd name="T74" fmla="*/ 66 w 98"/>
                <a:gd name="T75" fmla="*/ 71 h 71"/>
                <a:gd name="T76" fmla="*/ 75 w 98"/>
                <a:gd name="T77" fmla="*/ 71 h 71"/>
                <a:gd name="T78" fmla="*/ 98 w 98"/>
                <a:gd name="T79" fmla="*/ 48 h 71"/>
                <a:gd name="T80" fmla="*/ 75 w 98"/>
                <a:gd name="T81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" h="71">
                  <a:moveTo>
                    <a:pt x="75" y="26"/>
                  </a:moveTo>
                  <a:cubicBezTo>
                    <a:pt x="74" y="26"/>
                    <a:pt x="72" y="26"/>
                    <a:pt x="71" y="26"/>
                  </a:cubicBezTo>
                  <a:cubicBezTo>
                    <a:pt x="71" y="25"/>
                    <a:pt x="71" y="25"/>
                    <a:pt x="71" y="24"/>
                  </a:cubicBezTo>
                  <a:cubicBezTo>
                    <a:pt x="71" y="10"/>
                    <a:pt x="60" y="0"/>
                    <a:pt x="47" y="0"/>
                  </a:cubicBezTo>
                  <a:cubicBezTo>
                    <a:pt x="35" y="0"/>
                    <a:pt x="25" y="8"/>
                    <a:pt x="23" y="20"/>
                  </a:cubicBezTo>
                  <a:cubicBezTo>
                    <a:pt x="20" y="19"/>
                    <a:pt x="18" y="20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0" y="23"/>
                    <a:pt x="6" y="29"/>
                    <a:pt x="6" y="35"/>
                  </a:cubicBezTo>
                  <a:cubicBezTo>
                    <a:pt x="6" y="37"/>
                    <a:pt x="6" y="40"/>
                    <a:pt x="7" y="42"/>
                  </a:cubicBezTo>
                  <a:cubicBezTo>
                    <a:pt x="3" y="45"/>
                    <a:pt x="0" y="50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4" y="71"/>
                    <a:pt x="36" y="69"/>
                    <a:pt x="36" y="66"/>
                  </a:cubicBezTo>
                  <a:cubicBezTo>
                    <a:pt x="36" y="64"/>
                    <a:pt x="34" y="62"/>
                    <a:pt x="32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2" y="62"/>
                    <a:pt x="9" y="59"/>
                    <a:pt x="9" y="55"/>
                  </a:cubicBezTo>
                  <a:cubicBezTo>
                    <a:pt x="9" y="52"/>
                    <a:pt x="11" y="49"/>
                    <a:pt x="15" y="48"/>
                  </a:cubicBezTo>
                  <a:cubicBezTo>
                    <a:pt x="16" y="48"/>
                    <a:pt x="18" y="47"/>
                    <a:pt x="18" y="45"/>
                  </a:cubicBezTo>
                  <a:cubicBezTo>
                    <a:pt x="19" y="43"/>
                    <a:pt x="18" y="42"/>
                    <a:pt x="17" y="41"/>
                  </a:cubicBezTo>
                  <a:cubicBezTo>
                    <a:pt x="15" y="39"/>
                    <a:pt x="14" y="37"/>
                    <a:pt x="14" y="35"/>
                  </a:cubicBezTo>
                  <a:cubicBezTo>
                    <a:pt x="14" y="32"/>
                    <a:pt x="16" y="29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1" y="28"/>
                    <a:pt x="23" y="28"/>
                    <a:pt x="25" y="29"/>
                  </a:cubicBezTo>
                  <a:cubicBezTo>
                    <a:pt x="26" y="30"/>
                    <a:pt x="28" y="30"/>
                    <a:pt x="29" y="29"/>
                  </a:cubicBezTo>
                  <a:cubicBezTo>
                    <a:pt x="30" y="28"/>
                    <a:pt x="31" y="27"/>
                    <a:pt x="31" y="25"/>
                  </a:cubicBezTo>
                  <a:cubicBezTo>
                    <a:pt x="31" y="25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15"/>
                    <a:pt x="38" y="8"/>
                    <a:pt x="47" y="8"/>
                  </a:cubicBezTo>
                  <a:cubicBezTo>
                    <a:pt x="55" y="8"/>
                    <a:pt x="62" y="15"/>
                    <a:pt x="62" y="24"/>
                  </a:cubicBezTo>
                  <a:cubicBezTo>
                    <a:pt x="62" y="27"/>
                    <a:pt x="62" y="29"/>
                    <a:pt x="60" y="32"/>
                  </a:cubicBezTo>
                  <a:cubicBezTo>
                    <a:pt x="59" y="34"/>
                    <a:pt x="59" y="36"/>
                    <a:pt x="61" y="37"/>
                  </a:cubicBezTo>
                  <a:cubicBezTo>
                    <a:pt x="62" y="39"/>
                    <a:pt x="65" y="39"/>
                    <a:pt x="66" y="37"/>
                  </a:cubicBezTo>
                  <a:cubicBezTo>
                    <a:pt x="68" y="36"/>
                    <a:pt x="71" y="34"/>
                    <a:pt x="75" y="34"/>
                  </a:cubicBezTo>
                  <a:cubicBezTo>
                    <a:pt x="83" y="34"/>
                    <a:pt x="89" y="40"/>
                    <a:pt x="89" y="48"/>
                  </a:cubicBezTo>
                  <a:cubicBezTo>
                    <a:pt x="89" y="56"/>
                    <a:pt x="83" y="62"/>
                    <a:pt x="75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2"/>
                    <a:pt x="62" y="64"/>
                    <a:pt x="62" y="66"/>
                  </a:cubicBezTo>
                  <a:cubicBezTo>
                    <a:pt x="62" y="69"/>
                    <a:pt x="64" y="71"/>
                    <a:pt x="66" y="71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88" y="71"/>
                    <a:pt x="98" y="60"/>
                    <a:pt x="98" y="48"/>
                  </a:cubicBezTo>
                  <a:cubicBezTo>
                    <a:pt x="98" y="36"/>
                    <a:pt x="88" y="26"/>
                    <a:pt x="75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  <p:sp>
          <p:nvSpPr>
            <p:cNvPr id="16" name="Freeform 66"/>
            <p:cNvSpPr/>
            <p:nvPr/>
          </p:nvSpPr>
          <p:spPr bwMode="auto">
            <a:xfrm>
              <a:off x="49" y="64"/>
              <a:ext cx="62" cy="97"/>
            </a:xfrm>
            <a:custGeom>
              <a:avLst/>
              <a:gdLst>
                <a:gd name="T0" fmla="*/ 30 w 38"/>
                <a:gd name="T1" fmla="*/ 38 h 59"/>
                <a:gd name="T2" fmla="*/ 23 w 38"/>
                <a:gd name="T3" fmla="*/ 45 h 59"/>
                <a:gd name="T4" fmla="*/ 23 w 38"/>
                <a:gd name="T5" fmla="*/ 5 h 59"/>
                <a:gd name="T6" fmla="*/ 19 w 38"/>
                <a:gd name="T7" fmla="*/ 0 h 59"/>
                <a:gd name="T8" fmla="*/ 15 w 38"/>
                <a:gd name="T9" fmla="*/ 5 h 59"/>
                <a:gd name="T10" fmla="*/ 15 w 38"/>
                <a:gd name="T11" fmla="*/ 45 h 59"/>
                <a:gd name="T12" fmla="*/ 8 w 38"/>
                <a:gd name="T13" fmla="*/ 38 h 59"/>
                <a:gd name="T14" fmla="*/ 2 w 38"/>
                <a:gd name="T15" fmla="*/ 38 h 59"/>
                <a:gd name="T16" fmla="*/ 2 w 38"/>
                <a:gd name="T17" fmla="*/ 44 h 59"/>
                <a:gd name="T18" fmla="*/ 16 w 38"/>
                <a:gd name="T19" fmla="*/ 58 h 59"/>
                <a:gd name="T20" fmla="*/ 19 w 38"/>
                <a:gd name="T21" fmla="*/ 59 h 59"/>
                <a:gd name="T22" fmla="*/ 22 w 38"/>
                <a:gd name="T23" fmla="*/ 58 h 59"/>
                <a:gd name="T24" fmla="*/ 36 w 38"/>
                <a:gd name="T25" fmla="*/ 44 h 59"/>
                <a:gd name="T26" fmla="*/ 36 w 38"/>
                <a:gd name="T27" fmla="*/ 38 h 59"/>
                <a:gd name="T28" fmla="*/ 30 w 38"/>
                <a:gd name="T2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59">
                  <a:moveTo>
                    <a:pt x="30" y="38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"/>
                    <a:pt x="21" y="0"/>
                    <a:pt x="19" y="0"/>
                  </a:cubicBezTo>
                  <a:cubicBezTo>
                    <a:pt x="17" y="0"/>
                    <a:pt x="15" y="2"/>
                    <a:pt x="15" y="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6" y="36"/>
                    <a:pt x="3" y="36"/>
                    <a:pt x="2" y="38"/>
                  </a:cubicBezTo>
                  <a:cubicBezTo>
                    <a:pt x="0" y="39"/>
                    <a:pt x="0" y="42"/>
                    <a:pt x="2" y="44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0" y="59"/>
                    <a:pt x="21" y="59"/>
                    <a:pt x="22" y="58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8" y="42"/>
                    <a:pt x="38" y="39"/>
                    <a:pt x="36" y="38"/>
                  </a:cubicBezTo>
                  <a:cubicBezTo>
                    <a:pt x="35" y="36"/>
                    <a:pt x="32" y="36"/>
                    <a:pt x="30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1039231" y="2037562"/>
            <a:ext cx="4505020" cy="2553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请</a:t>
            </a:r>
            <a:r>
              <a:rPr lang="zh-CN" altLang="en-US" sz="1600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在此输入你的内容</a:t>
            </a:r>
            <a:endParaRPr lang="zh-CN" altLang="en-US" sz="16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r>
              <a:rPr lang="zh-CN" altLang="en-US" sz="1600" dirty="0">
                <a:latin typeface="汉仪PP体简" panose="00020600040101010101" pitchFamily="18" charset="-122"/>
                <a:ea typeface="汉仪PP体简" panose="00020600040101010101" pitchFamily="18" charset="-122"/>
                <a:sym typeface="+mn-ea"/>
              </a:rPr>
              <a:t>请在此输入你的内容</a:t>
            </a:r>
            <a:endParaRPr lang="zh-CN" altLang="en-US" sz="1600" dirty="0">
              <a:latin typeface="汉仪PP体简" panose="00020600040101010101" pitchFamily="18" charset="-122"/>
              <a:ea typeface="汉仪PP体简" panose="00020600040101010101" pitchFamily="18" charset="-122"/>
              <a:sym typeface="+mn-ea"/>
            </a:endParaRPr>
          </a:p>
          <a:p>
            <a:r>
              <a:rPr lang="zh-CN" altLang="en-US" sz="1600" dirty="0">
                <a:latin typeface="汉仪PP体简" panose="00020600040101010101" pitchFamily="18" charset="-122"/>
                <a:ea typeface="汉仪PP体简" panose="00020600040101010101" pitchFamily="18" charset="-122"/>
                <a:sym typeface="+mn-ea"/>
              </a:rPr>
              <a:t>请在此输入你的内容</a:t>
            </a:r>
            <a:endParaRPr lang="zh-CN" altLang="en-US" sz="16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r>
              <a:rPr lang="zh-CN" altLang="en-US" sz="1600" dirty="0">
                <a:latin typeface="汉仪PP体简" panose="00020600040101010101" pitchFamily="18" charset="-122"/>
                <a:ea typeface="汉仪PP体简" panose="00020600040101010101" pitchFamily="18" charset="-122"/>
                <a:sym typeface="+mn-ea"/>
              </a:rPr>
              <a:t>请在此输入你的内容</a:t>
            </a:r>
            <a:endParaRPr lang="zh-CN" altLang="en-US" sz="16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r>
              <a:rPr lang="zh-CN" altLang="en-US" sz="1600" dirty="0">
                <a:latin typeface="汉仪PP体简" panose="00020600040101010101" pitchFamily="18" charset="-122"/>
                <a:ea typeface="汉仪PP体简" panose="00020600040101010101" pitchFamily="18" charset="-122"/>
                <a:sym typeface="+mn-ea"/>
              </a:rPr>
              <a:t>请在此输入你的内容</a:t>
            </a:r>
            <a:endParaRPr lang="zh-CN" altLang="en-US" sz="16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r>
              <a:rPr lang="zh-CN" altLang="en-US" sz="1600" dirty="0">
                <a:latin typeface="汉仪PP体简" panose="00020600040101010101" pitchFamily="18" charset="-122"/>
                <a:ea typeface="汉仪PP体简" panose="00020600040101010101" pitchFamily="18" charset="-122"/>
                <a:sym typeface="+mn-ea"/>
              </a:rPr>
              <a:t>请在此输入你的内容</a:t>
            </a:r>
            <a:endParaRPr lang="zh-CN" altLang="en-US" sz="16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r>
              <a:rPr lang="zh-CN" altLang="en-US" sz="1600" dirty="0">
                <a:latin typeface="汉仪PP体简" panose="00020600040101010101" pitchFamily="18" charset="-122"/>
                <a:ea typeface="汉仪PP体简" panose="00020600040101010101" pitchFamily="18" charset="-122"/>
                <a:sym typeface="+mn-ea"/>
              </a:rPr>
              <a:t>请在此输入你的内容</a:t>
            </a:r>
            <a:endParaRPr lang="zh-CN" altLang="en-US" sz="16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r>
              <a:rPr lang="zh-CN" altLang="en-US" sz="1600" dirty="0">
                <a:latin typeface="汉仪PP体简" panose="00020600040101010101" pitchFamily="18" charset="-122"/>
                <a:ea typeface="汉仪PP体简" panose="00020600040101010101" pitchFamily="18" charset="-122"/>
                <a:sym typeface="+mn-ea"/>
              </a:rPr>
              <a:t>请在此输入你的内容</a:t>
            </a:r>
            <a:endParaRPr lang="zh-CN" altLang="en-US" sz="16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r>
              <a:rPr lang="zh-CN" altLang="en-US" sz="1600" dirty="0">
                <a:latin typeface="汉仪PP体简" panose="00020600040101010101" pitchFamily="18" charset="-122"/>
                <a:ea typeface="汉仪PP体简" panose="00020600040101010101" pitchFamily="18" charset="-122"/>
                <a:sym typeface="+mn-ea"/>
              </a:rPr>
              <a:t>请在此输入你的内容</a:t>
            </a:r>
            <a:endParaRPr lang="zh-CN" altLang="en-US" sz="16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endParaRPr lang="zh-CN" altLang="en-US" sz="16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3551554" y="959185"/>
            <a:ext cx="435810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400" b="1" dirty="0">
                <a:latin typeface="汉仪PP体简" panose="00020600040101010101" pitchFamily="18" charset="-122"/>
                <a:ea typeface="汉仪PP体简" panose="00020600040101010101" pitchFamily="18" charset="-122"/>
                <a:sym typeface="微软雅黑" panose="020B0503020204020204" charset="-122"/>
              </a:rPr>
              <a:t>ADD YOUR TITTLE HERE</a:t>
            </a:r>
            <a:endParaRPr lang="zh-CN" altLang="en-US" sz="24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179" b="100000" l="21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94327" y="1536798"/>
            <a:ext cx="4438095" cy="4038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49820" l="0" r="100000"/>
                    </a14:imgEffect>
                  </a14:imgLayer>
                </a14:imgProps>
              </a:ext>
            </a:extLst>
          </a:blip>
          <a:srcRect b="52381"/>
          <a:stretch>
            <a:fillRect/>
          </a:stretch>
        </p:blipFill>
        <p:spPr>
          <a:xfrm>
            <a:off x="1593729" y="967237"/>
            <a:ext cx="3152381" cy="2521551"/>
          </a:xfrm>
          <a:prstGeom prst="rect">
            <a:avLst/>
          </a:prstGeom>
        </p:spPr>
      </p:pic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891328" y="4399344"/>
            <a:ext cx="4557182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pPr algn="ctr" eaLnBrk="1" hangingPunct="1"/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1482406" y="3599895"/>
            <a:ext cx="3664511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32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49820" l="0" r="100000"/>
                    </a14:imgEffect>
                  </a14:imgLayer>
                </a14:imgProps>
              </a:ext>
            </a:extLst>
          </a:blip>
          <a:srcRect b="52381"/>
          <a:stretch>
            <a:fillRect/>
          </a:stretch>
        </p:blipFill>
        <p:spPr>
          <a:xfrm>
            <a:off x="7119988" y="967237"/>
            <a:ext cx="3152381" cy="2521551"/>
          </a:xfrm>
          <a:prstGeom prst="rect">
            <a:avLst/>
          </a:prstGeom>
        </p:spPr>
      </p:pic>
      <p:sp>
        <p:nvSpPr>
          <p:cNvPr id="9" name="文本框 26"/>
          <p:cNvSpPr txBox="1">
            <a:spLocks noChangeArrowheads="1"/>
          </p:cNvSpPr>
          <p:nvPr/>
        </p:nvSpPr>
        <p:spPr bwMode="auto">
          <a:xfrm>
            <a:off x="6417587" y="4399344"/>
            <a:ext cx="4557182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pPr algn="ctr" eaLnBrk="1" hangingPunct="1"/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7008665" y="3599895"/>
            <a:ext cx="3664511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32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778" b="100000" l="188" r="9924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487" y="490520"/>
            <a:ext cx="5066667" cy="5142857"/>
          </a:xfrm>
          <a:prstGeom prst="rect">
            <a:avLst/>
          </a:prstGeom>
        </p:spPr>
      </p:pic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4909626" y="3611554"/>
            <a:ext cx="689316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5012647" y="3061949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28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5" name="文本框 26"/>
          <p:cNvSpPr txBox="1">
            <a:spLocks noChangeArrowheads="1"/>
          </p:cNvSpPr>
          <p:nvPr/>
        </p:nvSpPr>
        <p:spPr bwMode="auto">
          <a:xfrm>
            <a:off x="4909626" y="5373496"/>
            <a:ext cx="689316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5012647" y="4823891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28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1409461" y="1434903"/>
            <a:ext cx="1892491" cy="1892491"/>
          </a:xfrm>
          <a:prstGeom prst="ellipse">
            <a:avLst/>
          </a:prstGeom>
          <a:solidFill>
            <a:srgbClr val="62AEB3"/>
          </a:solidFill>
          <a:ln w="76200">
            <a:solidFill>
              <a:srgbClr val="62AEB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8022" b="100000" l="8157" r="96375"/>
                    </a14:imgEffect>
                  </a14:imgLayer>
                </a14:imgProps>
              </a:ext>
            </a:extLst>
          </a:blip>
          <a:srcRect t="44871"/>
          <a:stretch>
            <a:fillRect/>
          </a:stretch>
        </p:blipFill>
        <p:spPr>
          <a:xfrm flipH="1">
            <a:off x="862556" y="1465915"/>
            <a:ext cx="2010176" cy="1861479"/>
          </a:xfrm>
          <a:prstGeom prst="rect">
            <a:avLst/>
          </a:prstGeom>
        </p:spPr>
      </p:pic>
      <p:sp>
        <p:nvSpPr>
          <p:cNvPr id="10" name="文本框 26"/>
          <p:cNvSpPr txBox="1">
            <a:spLocks noChangeArrowheads="1"/>
          </p:cNvSpPr>
          <p:nvPr/>
        </p:nvSpPr>
        <p:spPr bwMode="auto">
          <a:xfrm>
            <a:off x="3745836" y="2303258"/>
            <a:ext cx="689316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848857" y="1753653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28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409461" y="3876999"/>
            <a:ext cx="1892491" cy="1892491"/>
          </a:xfrm>
          <a:prstGeom prst="ellipse">
            <a:avLst/>
          </a:prstGeom>
          <a:solidFill>
            <a:srgbClr val="62AEB3"/>
          </a:solidFill>
          <a:ln w="76200">
            <a:solidFill>
              <a:srgbClr val="62AEB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8022" b="100000" l="8157" r="96375"/>
                    </a14:imgEffect>
                  </a14:imgLayer>
                </a14:imgProps>
              </a:ext>
            </a:extLst>
          </a:blip>
          <a:srcRect t="44871"/>
          <a:stretch>
            <a:fillRect/>
          </a:stretch>
        </p:blipFill>
        <p:spPr>
          <a:xfrm flipH="1">
            <a:off x="862556" y="3908011"/>
            <a:ext cx="2010176" cy="1861479"/>
          </a:xfrm>
          <a:prstGeom prst="rect">
            <a:avLst/>
          </a:prstGeom>
        </p:spPr>
      </p:pic>
      <p:sp>
        <p:nvSpPr>
          <p:cNvPr id="16" name="文本框 26"/>
          <p:cNvSpPr txBox="1">
            <a:spLocks noChangeArrowheads="1"/>
          </p:cNvSpPr>
          <p:nvPr/>
        </p:nvSpPr>
        <p:spPr bwMode="auto">
          <a:xfrm>
            <a:off x="3745836" y="4745354"/>
            <a:ext cx="689316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3848857" y="4195749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28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6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25897" y="3404405"/>
            <a:ext cx="3326241" cy="923330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PART 04</a:t>
            </a:r>
            <a:endParaRPr lang="zh-CN" altLang="en-US" sz="54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062" b="78351" l="2764" r="90452"/>
                    </a14:imgEffect>
                  </a14:imgLayer>
                </a14:imgProps>
              </a:ext>
            </a:extLst>
          </a:blip>
          <a:srcRect r="14124" b="18859"/>
          <a:stretch>
            <a:fillRect/>
          </a:stretch>
        </p:blipFill>
        <p:spPr>
          <a:xfrm rot="20104417">
            <a:off x="6741481" y="1266545"/>
            <a:ext cx="3045225" cy="35062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8964" y="3404405"/>
            <a:ext cx="4073035" cy="3453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49820" l="0" r="100000"/>
                    </a14:imgEffect>
                  </a14:imgLayer>
                </a14:imgProps>
              </a:ext>
            </a:extLst>
          </a:blip>
          <a:srcRect b="52381"/>
          <a:stretch>
            <a:fillRect/>
          </a:stretch>
        </p:blipFill>
        <p:spPr>
          <a:xfrm>
            <a:off x="6390814" y="2493483"/>
            <a:ext cx="2106074" cy="168462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8022" b="100000" l="8157" r="96375"/>
                    </a14:imgEffect>
                  </a14:imgLayer>
                </a14:imgProps>
              </a:ext>
            </a:extLst>
          </a:blip>
          <a:srcRect t="44871"/>
          <a:stretch>
            <a:fillRect/>
          </a:stretch>
        </p:blipFill>
        <p:spPr>
          <a:xfrm>
            <a:off x="8726050" y="2227823"/>
            <a:ext cx="2106074" cy="19502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49820" l="0" r="100000"/>
                    </a14:imgEffect>
                  </a14:imgLayer>
                </a14:imgProps>
              </a:ext>
            </a:extLst>
          </a:blip>
          <a:srcRect b="52381"/>
          <a:stretch>
            <a:fillRect/>
          </a:stretch>
        </p:blipFill>
        <p:spPr>
          <a:xfrm>
            <a:off x="1467122" y="2493483"/>
            <a:ext cx="2106074" cy="16846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8022" b="100000" l="8157" r="96375"/>
                    </a14:imgEffect>
                  </a14:imgLayer>
                </a14:imgProps>
              </a:ext>
            </a:extLst>
          </a:blip>
          <a:srcRect t="44871"/>
          <a:stretch>
            <a:fillRect/>
          </a:stretch>
        </p:blipFill>
        <p:spPr>
          <a:xfrm>
            <a:off x="3802358" y="2227823"/>
            <a:ext cx="2106074" cy="1950283"/>
          </a:xfrm>
          <a:prstGeom prst="rect">
            <a:avLst/>
          </a:prstGeom>
        </p:spPr>
      </p:pic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1328873" y="4437381"/>
            <a:ext cx="2338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汉仪PP体简" panose="00020600040101010101" pitchFamily="18" charset="-122"/>
                <a:ea typeface="汉仪PP体简" panose="00020600040101010101" pitchFamily="18" charset="-122"/>
                <a:sym typeface="Arial" panose="020B0604020202020204" pitchFamily="34" charset="0"/>
              </a:rPr>
              <a:t>单击编辑标题</a:t>
            </a:r>
            <a:endParaRPr lang="en-US" altLang="zh-CN" sz="2400" dirty="0">
              <a:solidFill>
                <a:srgbClr val="000000"/>
              </a:solidFill>
              <a:latin typeface="汉仪PP体简" panose="00020600040101010101" pitchFamily="18" charset="-122"/>
              <a:ea typeface="汉仪PP体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1467122" y="4895407"/>
            <a:ext cx="21129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汉仪PP体简" panose="00020600040101010101" pitchFamily="18" charset="-122"/>
                <a:ea typeface="汉仪PP体简" panose="00020600040101010101" pitchFamily="18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600" dirty="0">
              <a:solidFill>
                <a:srgbClr val="000000"/>
              </a:solidFill>
              <a:latin typeface="汉仪PP体简" panose="00020600040101010101" pitchFamily="18" charset="-122"/>
              <a:ea typeface="汉仪PP体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3802358" y="4437381"/>
            <a:ext cx="2338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汉仪PP体简" panose="00020600040101010101" pitchFamily="18" charset="-122"/>
                <a:ea typeface="汉仪PP体简" panose="00020600040101010101" pitchFamily="18" charset="-122"/>
                <a:sym typeface="Arial" panose="020B0604020202020204" pitchFamily="34" charset="0"/>
              </a:rPr>
              <a:t>单击编辑标题</a:t>
            </a:r>
            <a:endParaRPr lang="en-US" altLang="zh-CN" sz="2400" dirty="0">
              <a:solidFill>
                <a:srgbClr val="000000"/>
              </a:solidFill>
              <a:latin typeface="汉仪PP体简" panose="00020600040101010101" pitchFamily="18" charset="-122"/>
              <a:ea typeface="汉仪PP体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3940607" y="4895407"/>
            <a:ext cx="21129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汉仪PP体简" panose="00020600040101010101" pitchFamily="18" charset="-122"/>
                <a:ea typeface="汉仪PP体简" panose="00020600040101010101" pitchFamily="18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600" dirty="0">
              <a:solidFill>
                <a:srgbClr val="000000"/>
              </a:solidFill>
              <a:latin typeface="汉仪PP体简" panose="00020600040101010101" pitchFamily="18" charset="-122"/>
              <a:ea typeface="汉仪PP体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6366169" y="4437381"/>
            <a:ext cx="2338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汉仪PP体简" panose="00020600040101010101" pitchFamily="18" charset="-122"/>
                <a:ea typeface="汉仪PP体简" panose="00020600040101010101" pitchFamily="18" charset="-122"/>
                <a:sym typeface="Arial" panose="020B0604020202020204" pitchFamily="34" charset="0"/>
              </a:rPr>
              <a:t>单击编辑标题</a:t>
            </a:r>
            <a:endParaRPr lang="en-US" altLang="zh-CN" sz="2400" dirty="0">
              <a:solidFill>
                <a:srgbClr val="000000"/>
              </a:solidFill>
              <a:latin typeface="汉仪PP体简" panose="00020600040101010101" pitchFamily="18" charset="-122"/>
              <a:ea typeface="汉仪PP体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6504418" y="4895407"/>
            <a:ext cx="21129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汉仪PP体简" panose="00020600040101010101" pitchFamily="18" charset="-122"/>
                <a:ea typeface="汉仪PP体简" panose="00020600040101010101" pitchFamily="18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600" dirty="0">
              <a:solidFill>
                <a:srgbClr val="000000"/>
              </a:solidFill>
              <a:latin typeface="汉仪PP体简" panose="00020600040101010101" pitchFamily="18" charset="-122"/>
              <a:ea typeface="汉仪PP体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791731" y="4437381"/>
            <a:ext cx="2338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2400" dirty="0">
                <a:solidFill>
                  <a:srgbClr val="000000"/>
                </a:solidFill>
                <a:latin typeface="汉仪PP体简" panose="00020600040101010101" pitchFamily="18" charset="-122"/>
                <a:ea typeface="汉仪PP体简" panose="00020600040101010101" pitchFamily="18" charset="-122"/>
                <a:sym typeface="Arial" panose="020B0604020202020204" pitchFamily="34" charset="0"/>
              </a:rPr>
              <a:t>单击编辑标题</a:t>
            </a:r>
            <a:endParaRPr lang="en-US" altLang="zh-CN" sz="2400" dirty="0">
              <a:solidFill>
                <a:srgbClr val="000000"/>
              </a:solidFill>
              <a:latin typeface="汉仪PP体简" panose="00020600040101010101" pitchFamily="18" charset="-122"/>
              <a:ea typeface="汉仪PP体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8929980" y="4895407"/>
            <a:ext cx="21129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12160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dirty="0">
                <a:solidFill>
                  <a:srgbClr val="000000"/>
                </a:solidFill>
                <a:latin typeface="汉仪PP体简" panose="00020600040101010101" pitchFamily="18" charset="-122"/>
                <a:ea typeface="汉仪PP体简" panose="00020600040101010101" pitchFamily="18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600" dirty="0">
              <a:solidFill>
                <a:srgbClr val="000000"/>
              </a:solidFill>
              <a:latin typeface="汉仪PP体简" panose="00020600040101010101" pitchFamily="18" charset="-122"/>
              <a:ea typeface="汉仪PP体简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27943" y="798481"/>
            <a:ext cx="4868945" cy="923330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latin typeface="Algerian" panose="04020705040A02060702" pitchFamily="82" charset="0"/>
                <a:ea typeface="华文行楷" panose="02010800040101010101" pitchFamily="2" charset="-122"/>
              </a:defRPr>
            </a:lvl1pPr>
          </a:lstStyle>
          <a:p>
            <a:r>
              <a:rPr lang="en-US" altLang="zh-CN" sz="5400" b="1" dirty="0">
                <a:ea typeface="汉仪良品线简" panose="00020600040101010101" pitchFamily="18" charset="-122"/>
              </a:rPr>
              <a:t>CONTENT</a:t>
            </a:r>
            <a:endParaRPr lang="zh-CN" altLang="en-US" sz="5400" b="1" dirty="0">
              <a:ea typeface="汉仪良品线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179" b="100000" l="21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7663" y="564306"/>
            <a:ext cx="5639577" cy="5131289"/>
          </a:xfrm>
          <a:prstGeom prst="rect">
            <a:avLst/>
          </a:prstGeom>
        </p:spPr>
      </p:pic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749373" y="1898845"/>
            <a:ext cx="615521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pPr eaLnBrk="1" hangingPunct="1"/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852395" y="1183802"/>
            <a:ext cx="3664511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32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5" name="文本框 26"/>
          <p:cNvSpPr txBox="1">
            <a:spLocks noChangeArrowheads="1"/>
          </p:cNvSpPr>
          <p:nvPr/>
        </p:nvSpPr>
        <p:spPr bwMode="auto">
          <a:xfrm>
            <a:off x="5243035" y="5363967"/>
            <a:ext cx="615521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pPr eaLnBrk="1" hangingPunct="1"/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5346057" y="4648924"/>
            <a:ext cx="3664511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32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833778" y="2162652"/>
            <a:ext cx="615521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pPr eaLnBrk="1" hangingPunct="1"/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936800" y="1447609"/>
            <a:ext cx="3664511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32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12" name="文本框 26"/>
          <p:cNvSpPr txBox="1">
            <a:spLocks noChangeArrowheads="1"/>
          </p:cNvSpPr>
          <p:nvPr/>
        </p:nvSpPr>
        <p:spPr bwMode="auto">
          <a:xfrm>
            <a:off x="897125" y="4438820"/>
            <a:ext cx="615521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pPr eaLnBrk="1" hangingPunct="1"/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000147" y="3723777"/>
            <a:ext cx="3664511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32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599245" y="1564549"/>
            <a:ext cx="3971474" cy="3971474"/>
          </a:xfrm>
          <a:prstGeom prst="ellipse">
            <a:avLst/>
          </a:prstGeom>
          <a:solidFill>
            <a:srgbClr val="62AEB3"/>
          </a:solidFill>
          <a:ln w="76200">
            <a:solidFill>
              <a:srgbClr val="62AEB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8022" b="100000" l="8157" r="96375"/>
                    </a14:imgEffect>
                  </a14:imgLayer>
                </a14:imgProps>
              </a:ext>
            </a:extLst>
          </a:blip>
          <a:srcRect t="44871"/>
          <a:stretch>
            <a:fillRect/>
          </a:stretch>
        </p:blipFill>
        <p:spPr>
          <a:xfrm flipH="1">
            <a:off x="7052340" y="1629629"/>
            <a:ext cx="4218442" cy="3906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2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062" b="78351" l="2764" r="90452"/>
                    </a14:imgEffect>
                  </a14:imgLayer>
                </a14:imgProps>
              </a:ext>
            </a:extLst>
          </a:blip>
          <a:srcRect l="-408" t="335" r="408" b="18366"/>
          <a:stretch>
            <a:fillRect/>
          </a:stretch>
        </p:blipFill>
        <p:spPr>
          <a:xfrm>
            <a:off x="1118724" y="353960"/>
            <a:ext cx="3617486" cy="3583859"/>
          </a:xfrm>
          <a:prstGeom prst="rect">
            <a:avLst/>
          </a:prstGeom>
        </p:spPr>
      </p:pic>
      <p:sp>
        <p:nvSpPr>
          <p:cNvPr id="5" name="文本框 26"/>
          <p:cNvSpPr txBox="1">
            <a:spLocks noChangeArrowheads="1"/>
          </p:cNvSpPr>
          <p:nvPr/>
        </p:nvSpPr>
        <p:spPr bwMode="auto">
          <a:xfrm>
            <a:off x="1015704" y="4487424"/>
            <a:ext cx="390582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1118724" y="3937819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28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062" b="78351" l="2764" r="90452"/>
                    </a14:imgEffect>
                  </a14:imgLayer>
                </a14:imgProps>
              </a:ext>
            </a:extLst>
          </a:blip>
          <a:srcRect l="-408" t="335" r="408" b="18366"/>
          <a:stretch>
            <a:fillRect/>
          </a:stretch>
        </p:blipFill>
        <p:spPr>
          <a:xfrm>
            <a:off x="7332711" y="353960"/>
            <a:ext cx="3617486" cy="3583859"/>
          </a:xfrm>
          <a:prstGeom prst="rect">
            <a:avLst/>
          </a:prstGeom>
        </p:spPr>
      </p:pic>
      <p:sp>
        <p:nvSpPr>
          <p:cNvPr id="8" name="文本框 26"/>
          <p:cNvSpPr txBox="1">
            <a:spLocks noChangeArrowheads="1"/>
          </p:cNvSpPr>
          <p:nvPr/>
        </p:nvSpPr>
        <p:spPr bwMode="auto">
          <a:xfrm>
            <a:off x="7229691" y="4487424"/>
            <a:ext cx="390582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7332711" y="3937819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28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973093" y="1194619"/>
            <a:ext cx="0" cy="4572000"/>
          </a:xfrm>
          <a:prstGeom prst="line">
            <a:avLst/>
          </a:prstGeom>
          <a:ln w="76200">
            <a:solidFill>
              <a:srgbClr val="62AE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8022" b="100000" l="8157" r="96375"/>
                    </a14:imgEffect>
                  </a14:imgLayer>
                </a14:imgProps>
              </a:ext>
            </a:extLst>
          </a:blip>
          <a:srcRect t="44871"/>
          <a:stretch>
            <a:fillRect/>
          </a:stretch>
        </p:blipFill>
        <p:spPr>
          <a:xfrm>
            <a:off x="1059158" y="2236583"/>
            <a:ext cx="1937261" cy="1793957"/>
          </a:xfrm>
          <a:prstGeom prst="rect">
            <a:avLst/>
          </a:prstGeom>
        </p:spPr>
      </p:pic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2996419" y="3259861"/>
            <a:ext cx="75350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3099440" y="2710256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28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8022" b="100000" l="8157" r="96375"/>
                    </a14:imgEffect>
                  </a14:imgLayer>
                </a14:imgProps>
              </a:ext>
            </a:extLst>
          </a:blip>
          <a:srcRect t="44871"/>
          <a:stretch>
            <a:fillRect/>
          </a:stretch>
        </p:blipFill>
        <p:spPr>
          <a:xfrm>
            <a:off x="1059158" y="3998525"/>
            <a:ext cx="1937261" cy="1793957"/>
          </a:xfrm>
          <a:prstGeom prst="rect">
            <a:avLst/>
          </a:prstGeom>
        </p:spPr>
      </p:pic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2996419" y="5021803"/>
            <a:ext cx="753506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3099440" y="4472198"/>
            <a:ext cx="3664511" cy="549605"/>
          </a:xfrm>
          <a:prstGeom prst="rect">
            <a:avLst/>
          </a:prstGeom>
          <a:noFill/>
          <a:ln>
            <a:noFill/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28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8" name="文本框 26"/>
          <p:cNvSpPr txBox="1">
            <a:spLocks noChangeArrowheads="1"/>
          </p:cNvSpPr>
          <p:nvPr/>
        </p:nvSpPr>
        <p:spPr bwMode="auto">
          <a:xfrm>
            <a:off x="1379384" y="1568571"/>
            <a:ext cx="9748160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pPr eaLnBrk="1" hangingPunct="1"/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1482406" y="853528"/>
            <a:ext cx="3664511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32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3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3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 animBg="1"/>
      <p:bldP spid="8" grpId="0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: 圆角 31"/>
          <p:cNvSpPr/>
          <p:nvPr/>
        </p:nvSpPr>
        <p:spPr>
          <a:xfrm>
            <a:off x="1418493" y="1263748"/>
            <a:ext cx="9397218" cy="4543864"/>
          </a:xfrm>
          <a:prstGeom prst="roundRect">
            <a:avLst/>
          </a:prstGeom>
          <a:noFill/>
          <a:ln w="9525">
            <a:solidFill>
              <a:srgbClr val="62A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: 圆角 30"/>
          <p:cNvSpPr/>
          <p:nvPr/>
        </p:nvSpPr>
        <p:spPr>
          <a:xfrm>
            <a:off x="1266093" y="1111348"/>
            <a:ext cx="9397218" cy="4543864"/>
          </a:xfrm>
          <a:prstGeom prst="roundRect">
            <a:avLst/>
          </a:prstGeom>
          <a:noFill/>
          <a:ln w="76200">
            <a:solidFill>
              <a:srgbClr val="62A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062" b="78351" l="2764" r="90452"/>
                    </a14:imgEffect>
                  </a14:imgLayer>
                </a14:imgProps>
              </a:ext>
            </a:extLst>
          </a:blip>
          <a:srcRect r="14124" b="18859"/>
          <a:stretch>
            <a:fillRect/>
          </a:stretch>
        </p:blipFill>
        <p:spPr>
          <a:xfrm rot="18246690">
            <a:off x="8841344" y="3937185"/>
            <a:ext cx="3045225" cy="3506276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2732233" y="2333490"/>
            <a:ext cx="6348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结束语：</a:t>
            </a:r>
            <a:endParaRPr lang="zh-CN" altLang="en-US" sz="48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2860256" y="3446511"/>
            <a:ext cx="6504969" cy="13734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r>
              <a:rPr lang="zh-CN" altLang="en-US" sz="105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</a:t>
            </a:r>
            <a:endParaRPr lang="zh-CN" altLang="en-US" sz="9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105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75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225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: 圆角 31"/>
          <p:cNvSpPr/>
          <p:nvPr/>
        </p:nvSpPr>
        <p:spPr>
          <a:xfrm>
            <a:off x="1418493" y="1263748"/>
            <a:ext cx="9397218" cy="4543864"/>
          </a:xfrm>
          <a:prstGeom prst="roundRect">
            <a:avLst/>
          </a:prstGeom>
          <a:noFill/>
          <a:ln w="9525">
            <a:solidFill>
              <a:srgbClr val="62A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: 圆角 30"/>
          <p:cNvSpPr/>
          <p:nvPr/>
        </p:nvSpPr>
        <p:spPr>
          <a:xfrm>
            <a:off x="1266093" y="1111348"/>
            <a:ext cx="9397218" cy="4543864"/>
          </a:xfrm>
          <a:prstGeom prst="roundRect">
            <a:avLst/>
          </a:prstGeom>
          <a:noFill/>
          <a:ln w="76200">
            <a:solidFill>
              <a:srgbClr val="62A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062" b="78351" l="2764" r="90452"/>
                    </a14:imgEffect>
                  </a14:imgLayer>
                </a14:imgProps>
              </a:ext>
            </a:extLst>
          </a:blip>
          <a:srcRect r="14124" b="18859"/>
          <a:stretch>
            <a:fillRect/>
          </a:stretch>
        </p:blipFill>
        <p:spPr>
          <a:xfrm rot="18246690">
            <a:off x="310214" y="92042"/>
            <a:ext cx="3045225" cy="350627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9620" y="2658795"/>
            <a:ext cx="4952380" cy="4199205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2702736" y="2903692"/>
            <a:ext cx="6348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感谢大家的观看！</a:t>
            </a:r>
            <a:endParaRPr lang="zh-CN" altLang="en-US" sz="48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74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74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25897" y="3404405"/>
            <a:ext cx="3326241" cy="923330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PART 01</a:t>
            </a:r>
            <a:endParaRPr lang="zh-CN" altLang="en-US" sz="54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062" b="78351" l="2764" r="90452"/>
                    </a14:imgEffect>
                  </a14:imgLayer>
                </a14:imgProps>
              </a:ext>
            </a:extLst>
          </a:blip>
          <a:srcRect r="14124" b="18859"/>
          <a:stretch>
            <a:fillRect/>
          </a:stretch>
        </p:blipFill>
        <p:spPr>
          <a:xfrm rot="20104417">
            <a:off x="6741481" y="1266545"/>
            <a:ext cx="3045225" cy="35062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8964" y="3404405"/>
            <a:ext cx="4073035" cy="3453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558323" y="1111347"/>
            <a:ext cx="3971474" cy="3971474"/>
          </a:xfrm>
          <a:prstGeom prst="ellipse">
            <a:avLst/>
          </a:prstGeom>
          <a:solidFill>
            <a:srgbClr val="62AEB3"/>
          </a:solidFill>
          <a:ln w="76200">
            <a:solidFill>
              <a:srgbClr val="62AEB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8022" b="100000" l="8157" r="96375"/>
                    </a14:imgEffect>
                  </a14:imgLayer>
                </a14:imgProps>
              </a:ext>
            </a:extLst>
          </a:blip>
          <a:srcRect t="44871"/>
          <a:stretch>
            <a:fillRect/>
          </a:stretch>
        </p:blipFill>
        <p:spPr>
          <a:xfrm>
            <a:off x="900333" y="1325252"/>
            <a:ext cx="4197471" cy="3886974"/>
          </a:xfrm>
          <a:prstGeom prst="rect">
            <a:avLst/>
          </a:prstGeom>
        </p:spPr>
      </p:pic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5616794" y="2711293"/>
            <a:ext cx="615521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pPr eaLnBrk="1" hangingPunct="1"/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5719816" y="1996250"/>
            <a:ext cx="3664511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32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12" name="文本框 26"/>
          <p:cNvSpPr txBox="1">
            <a:spLocks noChangeArrowheads="1"/>
          </p:cNvSpPr>
          <p:nvPr/>
        </p:nvSpPr>
        <p:spPr bwMode="auto">
          <a:xfrm>
            <a:off x="5680141" y="4987461"/>
            <a:ext cx="615521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pPr eaLnBrk="1" hangingPunct="1"/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5783163" y="4272418"/>
            <a:ext cx="3664511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32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32387" y="2241755"/>
            <a:ext cx="11159613" cy="663677"/>
          </a:xfrm>
          <a:prstGeom prst="rect">
            <a:avLst/>
          </a:prstGeom>
          <a:solidFill>
            <a:srgbClr val="62AEB3"/>
          </a:solidFill>
          <a:ln>
            <a:solidFill>
              <a:srgbClr val="62A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4485" y="1992553"/>
            <a:ext cx="3630264" cy="2999583"/>
          </a:xfrm>
          <a:prstGeom prst="rect">
            <a:avLst/>
          </a:prstGeom>
        </p:spPr>
      </p:pic>
      <p:sp>
        <p:nvSpPr>
          <p:cNvPr id="4" name="文本框 26"/>
          <p:cNvSpPr txBox="1">
            <a:spLocks noChangeArrowheads="1"/>
          </p:cNvSpPr>
          <p:nvPr/>
        </p:nvSpPr>
        <p:spPr bwMode="auto">
          <a:xfrm>
            <a:off x="1366050" y="3363901"/>
            <a:ext cx="6244118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请根据您的具体内容酌情修改。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pPr eaLnBrk="1" hangingPunct="1"/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366050" y="2260666"/>
            <a:ext cx="3664511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32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1366049" y="5241338"/>
            <a:ext cx="9488763" cy="90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pPr eaLnBrk="1" hangingPunct="1"/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062" b="78351" l="2764" r="90452"/>
                    </a14:imgEffect>
                  </a14:imgLayer>
                </a14:imgProps>
              </a:ext>
            </a:extLst>
          </a:blip>
          <a:srcRect l="-408" t="335" r="408" b="18366"/>
          <a:stretch>
            <a:fillRect/>
          </a:stretch>
        </p:blipFill>
        <p:spPr>
          <a:xfrm rot="1942634" flipH="1">
            <a:off x="7147903" y="275528"/>
            <a:ext cx="4247564" cy="420808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811157" y="2921072"/>
            <a:ext cx="8192772" cy="960698"/>
            <a:chOff x="1951833" y="3948018"/>
            <a:chExt cx="8192772" cy="960698"/>
          </a:xfrm>
          <a:effectLst>
            <a:outerShdw blurRad="50800" dist="25400" dir="6000000" algn="ctr" rotWithShape="0">
              <a:srgbClr val="000000">
                <a:alpha val="43137"/>
              </a:srgbClr>
            </a:outerShdw>
          </a:effectLst>
        </p:grpSpPr>
        <p:sp>
          <p:nvSpPr>
            <p:cNvPr id="6" name="椭圆 5"/>
            <p:cNvSpPr/>
            <p:nvPr/>
          </p:nvSpPr>
          <p:spPr>
            <a:xfrm>
              <a:off x="2009706" y="4005891"/>
              <a:ext cx="844952" cy="844952"/>
            </a:xfrm>
            <a:prstGeom prst="ellipse">
              <a:avLst/>
            </a:prstGeom>
            <a:solidFill>
              <a:srgbClr val="62A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951833" y="3948018"/>
              <a:ext cx="960698" cy="960698"/>
            </a:xfrm>
            <a:prstGeom prst="ellipse">
              <a:avLst/>
            </a:prstGeom>
            <a:noFill/>
            <a:ln>
              <a:solidFill>
                <a:schemeClr val="bg1">
                  <a:alpha val="4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4364206" y="4005891"/>
              <a:ext cx="844952" cy="844952"/>
            </a:xfrm>
            <a:prstGeom prst="ellipse">
              <a:avLst/>
            </a:prstGeom>
            <a:solidFill>
              <a:srgbClr val="62A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306333" y="3948018"/>
              <a:ext cx="960698" cy="960698"/>
            </a:xfrm>
            <a:prstGeom prst="ellipse">
              <a:avLst/>
            </a:prstGeom>
            <a:noFill/>
            <a:ln>
              <a:solidFill>
                <a:schemeClr val="bg1">
                  <a:alpha val="4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6757722" y="4005891"/>
              <a:ext cx="844952" cy="844952"/>
            </a:xfrm>
            <a:prstGeom prst="ellipse">
              <a:avLst/>
            </a:prstGeom>
            <a:solidFill>
              <a:srgbClr val="62A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6699849" y="3948018"/>
              <a:ext cx="960698" cy="960698"/>
            </a:xfrm>
            <a:prstGeom prst="ellipse">
              <a:avLst/>
            </a:prstGeom>
            <a:noFill/>
            <a:ln>
              <a:solidFill>
                <a:schemeClr val="bg1">
                  <a:alpha val="4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9241780" y="4005891"/>
              <a:ext cx="844952" cy="844952"/>
            </a:xfrm>
            <a:prstGeom prst="ellipse">
              <a:avLst/>
            </a:prstGeom>
            <a:solidFill>
              <a:srgbClr val="62A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9183907" y="3948018"/>
              <a:ext cx="960698" cy="960698"/>
            </a:xfrm>
            <a:prstGeom prst="ellipse">
              <a:avLst/>
            </a:prstGeom>
            <a:noFill/>
            <a:ln>
              <a:solidFill>
                <a:schemeClr val="bg1">
                  <a:alpha val="4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汉仪PP体简" panose="00020600040101010101" pitchFamily="18" charset="-122"/>
                <a:ea typeface="汉仪PP体简" panose="00020600040101010101" pitchFamily="18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2188496" y="4206305"/>
              <a:ext cx="484824" cy="417422"/>
              <a:chOff x="7970415" y="1262923"/>
              <a:chExt cx="551638" cy="474947"/>
            </a:xfrm>
            <a:solidFill>
              <a:schemeClr val="bg1"/>
            </a:solidFill>
          </p:grpSpPr>
          <p:sp>
            <p:nvSpPr>
              <p:cNvPr id="28" name="Freeform 294"/>
              <p:cNvSpPr>
                <a:spLocks noEditPoints="1"/>
              </p:cNvSpPr>
              <p:nvPr/>
            </p:nvSpPr>
            <p:spPr bwMode="auto">
              <a:xfrm>
                <a:off x="7970415" y="1262923"/>
                <a:ext cx="551638" cy="474947"/>
              </a:xfrm>
              <a:custGeom>
                <a:avLst/>
                <a:gdLst>
                  <a:gd name="T0" fmla="*/ 224 w 261"/>
                  <a:gd name="T1" fmla="*/ 22 h 225"/>
                  <a:gd name="T2" fmla="*/ 224 w 261"/>
                  <a:gd name="T3" fmla="*/ 15 h 225"/>
                  <a:gd name="T4" fmla="*/ 192 w 261"/>
                  <a:gd name="T5" fmla="*/ 0 h 225"/>
                  <a:gd name="T6" fmla="*/ 159 w 261"/>
                  <a:gd name="T7" fmla="*/ 15 h 225"/>
                  <a:gd name="T8" fmla="*/ 159 w 261"/>
                  <a:gd name="T9" fmla="*/ 22 h 225"/>
                  <a:gd name="T10" fmla="*/ 36 w 261"/>
                  <a:gd name="T11" fmla="*/ 22 h 225"/>
                  <a:gd name="T12" fmla="*/ 0 w 261"/>
                  <a:gd name="T13" fmla="*/ 58 h 225"/>
                  <a:gd name="T14" fmla="*/ 0 w 261"/>
                  <a:gd name="T15" fmla="*/ 188 h 225"/>
                  <a:gd name="T16" fmla="*/ 36 w 261"/>
                  <a:gd name="T17" fmla="*/ 225 h 225"/>
                  <a:gd name="T18" fmla="*/ 224 w 261"/>
                  <a:gd name="T19" fmla="*/ 225 h 225"/>
                  <a:gd name="T20" fmla="*/ 261 w 261"/>
                  <a:gd name="T21" fmla="*/ 188 h 225"/>
                  <a:gd name="T22" fmla="*/ 261 w 261"/>
                  <a:gd name="T23" fmla="*/ 58 h 225"/>
                  <a:gd name="T24" fmla="*/ 224 w 261"/>
                  <a:gd name="T25" fmla="*/ 22 h 225"/>
                  <a:gd name="T26" fmla="*/ 239 w 261"/>
                  <a:gd name="T27" fmla="*/ 188 h 225"/>
                  <a:gd name="T28" fmla="*/ 224 w 261"/>
                  <a:gd name="T29" fmla="*/ 203 h 225"/>
                  <a:gd name="T30" fmla="*/ 36 w 261"/>
                  <a:gd name="T31" fmla="*/ 203 h 225"/>
                  <a:gd name="T32" fmla="*/ 22 w 261"/>
                  <a:gd name="T33" fmla="*/ 188 h 225"/>
                  <a:gd name="T34" fmla="*/ 22 w 261"/>
                  <a:gd name="T35" fmla="*/ 58 h 225"/>
                  <a:gd name="T36" fmla="*/ 36 w 261"/>
                  <a:gd name="T37" fmla="*/ 44 h 225"/>
                  <a:gd name="T38" fmla="*/ 224 w 261"/>
                  <a:gd name="T39" fmla="*/ 44 h 225"/>
                  <a:gd name="T40" fmla="*/ 239 w 261"/>
                  <a:gd name="T41" fmla="*/ 58 h 225"/>
                  <a:gd name="T42" fmla="*/ 239 w 261"/>
                  <a:gd name="T43" fmla="*/ 188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1" h="225">
                    <a:moveTo>
                      <a:pt x="224" y="22"/>
                    </a:moveTo>
                    <a:cubicBezTo>
                      <a:pt x="224" y="15"/>
                      <a:pt x="224" y="15"/>
                      <a:pt x="224" y="15"/>
                    </a:cubicBezTo>
                    <a:cubicBezTo>
                      <a:pt x="224" y="7"/>
                      <a:pt x="210" y="0"/>
                      <a:pt x="192" y="0"/>
                    </a:cubicBezTo>
                    <a:cubicBezTo>
                      <a:pt x="174" y="0"/>
                      <a:pt x="159" y="7"/>
                      <a:pt x="159" y="15"/>
                    </a:cubicBezTo>
                    <a:cubicBezTo>
                      <a:pt x="159" y="22"/>
                      <a:pt x="159" y="22"/>
                      <a:pt x="159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16" y="22"/>
                      <a:pt x="0" y="38"/>
                      <a:pt x="0" y="58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0" y="208"/>
                      <a:pt x="16" y="225"/>
                      <a:pt x="36" y="225"/>
                    </a:cubicBezTo>
                    <a:cubicBezTo>
                      <a:pt x="224" y="225"/>
                      <a:pt x="224" y="225"/>
                      <a:pt x="224" y="225"/>
                    </a:cubicBezTo>
                    <a:cubicBezTo>
                      <a:pt x="244" y="225"/>
                      <a:pt x="261" y="208"/>
                      <a:pt x="261" y="188"/>
                    </a:cubicBezTo>
                    <a:cubicBezTo>
                      <a:pt x="261" y="58"/>
                      <a:pt x="261" y="58"/>
                      <a:pt x="261" y="58"/>
                    </a:cubicBezTo>
                    <a:cubicBezTo>
                      <a:pt x="261" y="38"/>
                      <a:pt x="244" y="22"/>
                      <a:pt x="224" y="22"/>
                    </a:cubicBezTo>
                    <a:close/>
                    <a:moveTo>
                      <a:pt x="239" y="188"/>
                    </a:moveTo>
                    <a:cubicBezTo>
                      <a:pt x="239" y="196"/>
                      <a:pt x="232" y="203"/>
                      <a:pt x="224" y="203"/>
                    </a:cubicBezTo>
                    <a:cubicBezTo>
                      <a:pt x="36" y="203"/>
                      <a:pt x="36" y="203"/>
                      <a:pt x="36" y="203"/>
                    </a:cubicBezTo>
                    <a:cubicBezTo>
                      <a:pt x="28" y="203"/>
                      <a:pt x="22" y="196"/>
                      <a:pt x="22" y="18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0"/>
                      <a:pt x="28" y="44"/>
                      <a:pt x="36" y="44"/>
                    </a:cubicBezTo>
                    <a:cubicBezTo>
                      <a:pt x="224" y="44"/>
                      <a:pt x="224" y="44"/>
                      <a:pt x="224" y="44"/>
                    </a:cubicBezTo>
                    <a:cubicBezTo>
                      <a:pt x="232" y="44"/>
                      <a:pt x="239" y="50"/>
                      <a:pt x="239" y="58"/>
                    </a:cubicBezTo>
                    <a:lnTo>
                      <a:pt x="239" y="18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汉仪PP体简" panose="00020600040101010101" pitchFamily="18" charset="-122"/>
                  <a:ea typeface="汉仪PP体简" panose="00020600040101010101" pitchFamily="18" charset="-122"/>
                </a:endParaRPr>
              </a:p>
            </p:txBody>
          </p:sp>
          <p:sp>
            <p:nvSpPr>
              <p:cNvPr id="29" name="Freeform 295"/>
              <p:cNvSpPr>
                <a:spLocks noEditPoints="1"/>
              </p:cNvSpPr>
              <p:nvPr/>
            </p:nvSpPr>
            <p:spPr bwMode="auto">
              <a:xfrm>
                <a:off x="8117070" y="1393433"/>
                <a:ext cx="259674" cy="259674"/>
              </a:xfrm>
              <a:custGeom>
                <a:avLst/>
                <a:gdLst>
                  <a:gd name="T0" fmla="*/ 61 w 123"/>
                  <a:gd name="T1" fmla="*/ 0 h 123"/>
                  <a:gd name="T2" fmla="*/ 0 w 123"/>
                  <a:gd name="T3" fmla="*/ 61 h 123"/>
                  <a:gd name="T4" fmla="*/ 61 w 123"/>
                  <a:gd name="T5" fmla="*/ 123 h 123"/>
                  <a:gd name="T6" fmla="*/ 123 w 123"/>
                  <a:gd name="T7" fmla="*/ 61 h 123"/>
                  <a:gd name="T8" fmla="*/ 61 w 123"/>
                  <a:gd name="T9" fmla="*/ 0 h 123"/>
                  <a:gd name="T10" fmla="*/ 61 w 123"/>
                  <a:gd name="T11" fmla="*/ 101 h 123"/>
                  <a:gd name="T12" fmla="*/ 21 w 123"/>
                  <a:gd name="T13" fmla="*/ 61 h 123"/>
                  <a:gd name="T14" fmla="*/ 61 w 123"/>
                  <a:gd name="T15" fmla="*/ 21 h 123"/>
                  <a:gd name="T16" fmla="*/ 101 w 123"/>
                  <a:gd name="T17" fmla="*/ 61 h 123"/>
                  <a:gd name="T18" fmla="*/ 61 w 123"/>
                  <a:gd name="T19" fmla="*/ 10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123">
                    <a:moveTo>
                      <a:pt x="61" y="0"/>
                    </a:moveTo>
                    <a:cubicBezTo>
                      <a:pt x="27" y="0"/>
                      <a:pt x="0" y="27"/>
                      <a:pt x="0" y="61"/>
                    </a:cubicBezTo>
                    <a:cubicBezTo>
                      <a:pt x="0" y="95"/>
                      <a:pt x="27" y="123"/>
                      <a:pt x="61" y="123"/>
                    </a:cubicBezTo>
                    <a:cubicBezTo>
                      <a:pt x="95" y="123"/>
                      <a:pt x="123" y="95"/>
                      <a:pt x="123" y="61"/>
                    </a:cubicBezTo>
                    <a:cubicBezTo>
                      <a:pt x="123" y="27"/>
                      <a:pt x="95" y="0"/>
                      <a:pt x="61" y="0"/>
                    </a:cubicBezTo>
                    <a:close/>
                    <a:moveTo>
                      <a:pt x="61" y="101"/>
                    </a:moveTo>
                    <a:cubicBezTo>
                      <a:pt x="39" y="101"/>
                      <a:pt x="21" y="83"/>
                      <a:pt x="21" y="61"/>
                    </a:cubicBezTo>
                    <a:cubicBezTo>
                      <a:pt x="21" y="39"/>
                      <a:pt x="39" y="21"/>
                      <a:pt x="61" y="21"/>
                    </a:cubicBezTo>
                    <a:cubicBezTo>
                      <a:pt x="83" y="21"/>
                      <a:pt x="101" y="39"/>
                      <a:pt x="101" y="61"/>
                    </a:cubicBezTo>
                    <a:cubicBezTo>
                      <a:pt x="101" y="83"/>
                      <a:pt x="83" y="101"/>
                      <a:pt x="61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汉仪PP体简" panose="00020600040101010101" pitchFamily="18" charset="-122"/>
                  <a:ea typeface="汉仪PP体简" panose="00020600040101010101" pitchFamily="18" charset="-122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4597488" y="4206761"/>
              <a:ext cx="378388" cy="476437"/>
              <a:chOff x="6098443" y="4495115"/>
              <a:chExt cx="378388" cy="476437"/>
            </a:xfrm>
            <a:solidFill>
              <a:schemeClr val="bg1"/>
            </a:solidFill>
          </p:grpSpPr>
          <p:sp>
            <p:nvSpPr>
              <p:cNvPr id="26" name="Freeform 66"/>
              <p:cNvSpPr>
                <a:spLocks noEditPoints="1"/>
              </p:cNvSpPr>
              <p:nvPr/>
            </p:nvSpPr>
            <p:spPr bwMode="auto">
              <a:xfrm>
                <a:off x="6098443" y="4495115"/>
                <a:ext cx="378388" cy="476437"/>
              </a:xfrm>
              <a:custGeom>
                <a:avLst/>
                <a:gdLst>
                  <a:gd name="T0" fmla="*/ 0 w 138"/>
                  <a:gd name="T1" fmla="*/ 69 h 174"/>
                  <a:gd name="T2" fmla="*/ 138 w 138"/>
                  <a:gd name="T3" fmla="*/ 69 h 174"/>
                  <a:gd name="T4" fmla="*/ 114 w 138"/>
                  <a:gd name="T5" fmla="*/ 81 h 174"/>
                  <a:gd name="T6" fmla="*/ 110 w 138"/>
                  <a:gd name="T7" fmla="*/ 89 h 174"/>
                  <a:gd name="T8" fmla="*/ 101 w 138"/>
                  <a:gd name="T9" fmla="*/ 89 h 174"/>
                  <a:gd name="T10" fmla="*/ 101 w 138"/>
                  <a:gd name="T11" fmla="*/ 101 h 174"/>
                  <a:gd name="T12" fmla="*/ 94 w 138"/>
                  <a:gd name="T13" fmla="*/ 107 h 174"/>
                  <a:gd name="T14" fmla="*/ 85 w 138"/>
                  <a:gd name="T15" fmla="*/ 102 h 174"/>
                  <a:gd name="T16" fmla="*/ 79 w 138"/>
                  <a:gd name="T17" fmla="*/ 112 h 174"/>
                  <a:gd name="T18" fmla="*/ 70 w 138"/>
                  <a:gd name="T19" fmla="*/ 114 h 174"/>
                  <a:gd name="T20" fmla="*/ 65 w 138"/>
                  <a:gd name="T21" fmla="*/ 105 h 174"/>
                  <a:gd name="T22" fmla="*/ 55 w 138"/>
                  <a:gd name="T23" fmla="*/ 111 h 174"/>
                  <a:gd name="T24" fmla="*/ 47 w 138"/>
                  <a:gd name="T25" fmla="*/ 108 h 174"/>
                  <a:gd name="T26" fmla="*/ 47 w 138"/>
                  <a:gd name="T27" fmla="*/ 98 h 174"/>
                  <a:gd name="T28" fmla="*/ 35 w 138"/>
                  <a:gd name="T29" fmla="*/ 98 h 174"/>
                  <a:gd name="T30" fmla="*/ 29 w 138"/>
                  <a:gd name="T31" fmla="*/ 91 h 174"/>
                  <a:gd name="T32" fmla="*/ 34 w 138"/>
                  <a:gd name="T33" fmla="*/ 83 h 174"/>
                  <a:gd name="T34" fmla="*/ 24 w 138"/>
                  <a:gd name="T35" fmla="*/ 77 h 174"/>
                  <a:gd name="T36" fmla="*/ 23 w 138"/>
                  <a:gd name="T37" fmla="*/ 68 h 174"/>
                  <a:gd name="T38" fmla="*/ 31 w 138"/>
                  <a:gd name="T39" fmla="*/ 63 h 174"/>
                  <a:gd name="T40" fmla="*/ 25 w 138"/>
                  <a:gd name="T41" fmla="*/ 53 h 174"/>
                  <a:gd name="T42" fmla="*/ 28 w 138"/>
                  <a:gd name="T43" fmla="*/ 45 h 174"/>
                  <a:gd name="T44" fmla="*/ 38 w 138"/>
                  <a:gd name="T45" fmla="*/ 44 h 174"/>
                  <a:gd name="T46" fmla="*/ 38 w 138"/>
                  <a:gd name="T47" fmla="*/ 32 h 174"/>
                  <a:gd name="T48" fmla="*/ 45 w 138"/>
                  <a:gd name="T49" fmla="*/ 27 h 174"/>
                  <a:gd name="T50" fmla="*/ 54 w 138"/>
                  <a:gd name="T51" fmla="*/ 32 h 174"/>
                  <a:gd name="T52" fmla="*/ 59 w 138"/>
                  <a:gd name="T53" fmla="*/ 21 h 174"/>
                  <a:gd name="T54" fmla="*/ 68 w 138"/>
                  <a:gd name="T55" fmla="*/ 20 h 174"/>
                  <a:gd name="T56" fmla="*/ 73 w 138"/>
                  <a:gd name="T57" fmla="*/ 29 h 174"/>
                  <a:gd name="T58" fmla="*/ 83 w 138"/>
                  <a:gd name="T59" fmla="*/ 22 h 174"/>
                  <a:gd name="T60" fmla="*/ 92 w 138"/>
                  <a:gd name="T61" fmla="*/ 26 h 174"/>
                  <a:gd name="T62" fmla="*/ 92 w 138"/>
                  <a:gd name="T63" fmla="*/ 36 h 174"/>
                  <a:gd name="T64" fmla="*/ 104 w 138"/>
                  <a:gd name="T65" fmla="*/ 35 h 174"/>
                  <a:gd name="T66" fmla="*/ 109 w 138"/>
                  <a:gd name="T67" fmla="*/ 43 h 174"/>
                  <a:gd name="T68" fmla="*/ 105 w 138"/>
                  <a:gd name="T69" fmla="*/ 51 h 174"/>
                  <a:gd name="T70" fmla="*/ 115 w 138"/>
                  <a:gd name="T71" fmla="*/ 57 h 174"/>
                  <a:gd name="T72" fmla="*/ 116 w 138"/>
                  <a:gd name="T73" fmla="*/ 66 h 174"/>
                  <a:gd name="T74" fmla="*/ 108 w 138"/>
                  <a:gd name="T75" fmla="*/ 71 h 174"/>
                  <a:gd name="T76" fmla="*/ 114 w 138"/>
                  <a:gd name="T77" fmla="*/ 81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8" h="174">
                    <a:moveTo>
                      <a:pt x="69" y="0"/>
                    </a:moveTo>
                    <a:cubicBezTo>
                      <a:pt x="31" y="0"/>
                      <a:pt x="0" y="31"/>
                      <a:pt x="0" y="69"/>
                    </a:cubicBezTo>
                    <a:cubicBezTo>
                      <a:pt x="0" y="107"/>
                      <a:pt x="69" y="174"/>
                      <a:pt x="69" y="174"/>
                    </a:cubicBezTo>
                    <a:cubicBezTo>
                      <a:pt x="69" y="174"/>
                      <a:pt x="138" y="107"/>
                      <a:pt x="138" y="69"/>
                    </a:cubicBezTo>
                    <a:cubicBezTo>
                      <a:pt x="138" y="31"/>
                      <a:pt x="107" y="0"/>
                      <a:pt x="69" y="0"/>
                    </a:cubicBezTo>
                    <a:close/>
                    <a:moveTo>
                      <a:pt x="114" y="81"/>
                    </a:moveTo>
                    <a:cubicBezTo>
                      <a:pt x="113" y="83"/>
                      <a:pt x="113" y="83"/>
                      <a:pt x="113" y="83"/>
                    </a:cubicBezTo>
                    <a:cubicBezTo>
                      <a:pt x="110" y="89"/>
                      <a:pt x="110" y="89"/>
                      <a:pt x="110" y="89"/>
                    </a:cubicBezTo>
                    <a:cubicBezTo>
                      <a:pt x="109" y="92"/>
                      <a:pt x="109" y="92"/>
                      <a:pt x="109" y="92"/>
                    </a:cubicBezTo>
                    <a:cubicBezTo>
                      <a:pt x="101" y="89"/>
                      <a:pt x="101" y="89"/>
                      <a:pt x="101" y="89"/>
                    </a:cubicBezTo>
                    <a:cubicBezTo>
                      <a:pt x="99" y="91"/>
                      <a:pt x="98" y="93"/>
                      <a:pt x="97" y="94"/>
                    </a:cubicBezTo>
                    <a:cubicBezTo>
                      <a:pt x="101" y="101"/>
                      <a:pt x="101" y="101"/>
                      <a:pt x="101" y="101"/>
                    </a:cubicBezTo>
                    <a:cubicBezTo>
                      <a:pt x="99" y="103"/>
                      <a:pt x="99" y="103"/>
                      <a:pt x="99" y="103"/>
                    </a:cubicBezTo>
                    <a:cubicBezTo>
                      <a:pt x="94" y="107"/>
                      <a:pt x="94" y="107"/>
                      <a:pt x="94" y="107"/>
                    </a:cubicBezTo>
                    <a:cubicBezTo>
                      <a:pt x="92" y="108"/>
                      <a:pt x="92" y="108"/>
                      <a:pt x="92" y="108"/>
                    </a:cubicBezTo>
                    <a:cubicBezTo>
                      <a:pt x="85" y="102"/>
                      <a:pt x="85" y="102"/>
                      <a:pt x="85" y="102"/>
                    </a:cubicBezTo>
                    <a:cubicBezTo>
                      <a:pt x="83" y="103"/>
                      <a:pt x="81" y="103"/>
                      <a:pt x="79" y="104"/>
                    </a:cubicBezTo>
                    <a:cubicBezTo>
                      <a:pt x="79" y="112"/>
                      <a:pt x="79" y="112"/>
                      <a:pt x="79" y="112"/>
                    </a:cubicBezTo>
                    <a:cubicBezTo>
                      <a:pt x="77" y="113"/>
                      <a:pt x="77" y="113"/>
                      <a:pt x="77" y="113"/>
                    </a:cubicBezTo>
                    <a:cubicBezTo>
                      <a:pt x="70" y="114"/>
                      <a:pt x="70" y="114"/>
                      <a:pt x="70" y="114"/>
                    </a:cubicBezTo>
                    <a:cubicBezTo>
                      <a:pt x="68" y="114"/>
                      <a:pt x="68" y="114"/>
                      <a:pt x="68" y="114"/>
                    </a:cubicBezTo>
                    <a:cubicBezTo>
                      <a:pt x="65" y="105"/>
                      <a:pt x="65" y="105"/>
                      <a:pt x="65" y="105"/>
                    </a:cubicBezTo>
                    <a:cubicBezTo>
                      <a:pt x="63" y="105"/>
                      <a:pt x="61" y="105"/>
                      <a:pt x="60" y="104"/>
                    </a:cubicBezTo>
                    <a:cubicBezTo>
                      <a:pt x="55" y="111"/>
                      <a:pt x="55" y="111"/>
                      <a:pt x="55" y="111"/>
                    </a:cubicBezTo>
                    <a:cubicBezTo>
                      <a:pt x="53" y="110"/>
                      <a:pt x="53" y="110"/>
                      <a:pt x="53" y="110"/>
                    </a:cubicBezTo>
                    <a:cubicBezTo>
                      <a:pt x="47" y="108"/>
                      <a:pt x="47" y="108"/>
                      <a:pt x="47" y="108"/>
                    </a:cubicBezTo>
                    <a:cubicBezTo>
                      <a:pt x="45" y="107"/>
                      <a:pt x="45" y="107"/>
                      <a:pt x="45" y="107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5" y="97"/>
                      <a:pt x="44" y="96"/>
                      <a:pt x="42" y="94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3" y="96"/>
                      <a:pt x="33" y="96"/>
                      <a:pt x="33" y="96"/>
                    </a:cubicBezTo>
                    <a:cubicBezTo>
                      <a:pt x="29" y="91"/>
                      <a:pt x="29" y="91"/>
                      <a:pt x="29" y="91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4" y="83"/>
                      <a:pt x="34" y="83"/>
                      <a:pt x="34" y="83"/>
                    </a:cubicBezTo>
                    <a:cubicBezTo>
                      <a:pt x="33" y="81"/>
                      <a:pt x="32" y="79"/>
                      <a:pt x="32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1"/>
                      <a:pt x="31" y="59"/>
                      <a:pt x="32" y="57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9" y="43"/>
                      <a:pt x="41" y="41"/>
                      <a:pt x="42" y="40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55" y="31"/>
                      <a:pt x="57" y="30"/>
                      <a:pt x="59" y="3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3" y="29"/>
                      <a:pt x="73" y="29"/>
                      <a:pt x="73" y="29"/>
                    </a:cubicBezTo>
                    <a:cubicBezTo>
                      <a:pt x="75" y="29"/>
                      <a:pt x="77" y="29"/>
                      <a:pt x="79" y="30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2" y="36"/>
                      <a:pt x="92" y="36"/>
                      <a:pt x="92" y="36"/>
                    </a:cubicBezTo>
                    <a:cubicBezTo>
                      <a:pt x="93" y="37"/>
                      <a:pt x="95" y="38"/>
                      <a:pt x="96" y="39"/>
                    </a:cubicBezTo>
                    <a:cubicBezTo>
                      <a:pt x="104" y="35"/>
                      <a:pt x="104" y="35"/>
                      <a:pt x="104" y="35"/>
                    </a:cubicBezTo>
                    <a:cubicBezTo>
                      <a:pt x="105" y="37"/>
                      <a:pt x="105" y="37"/>
                      <a:pt x="105" y="37"/>
                    </a:cubicBezTo>
                    <a:cubicBezTo>
                      <a:pt x="109" y="43"/>
                      <a:pt x="109" y="43"/>
                      <a:pt x="109" y="43"/>
                    </a:cubicBezTo>
                    <a:cubicBezTo>
                      <a:pt x="111" y="45"/>
                      <a:pt x="111" y="45"/>
                      <a:pt x="111" y="45"/>
                    </a:cubicBezTo>
                    <a:cubicBezTo>
                      <a:pt x="105" y="51"/>
                      <a:pt x="105" y="51"/>
                      <a:pt x="105" y="51"/>
                    </a:cubicBezTo>
                    <a:cubicBezTo>
                      <a:pt x="105" y="53"/>
                      <a:pt x="106" y="55"/>
                      <a:pt x="107" y="57"/>
                    </a:cubicBezTo>
                    <a:cubicBezTo>
                      <a:pt x="115" y="57"/>
                      <a:pt x="115" y="57"/>
                      <a:pt x="115" y="57"/>
                    </a:cubicBezTo>
                    <a:cubicBezTo>
                      <a:pt x="115" y="59"/>
                      <a:pt x="115" y="59"/>
                      <a:pt x="115" y="59"/>
                    </a:cubicBezTo>
                    <a:cubicBezTo>
                      <a:pt x="116" y="66"/>
                      <a:pt x="116" y="66"/>
                      <a:pt x="116" y="66"/>
                    </a:cubicBezTo>
                    <a:cubicBezTo>
                      <a:pt x="116" y="68"/>
                      <a:pt x="116" y="68"/>
                      <a:pt x="116" y="68"/>
                    </a:cubicBezTo>
                    <a:cubicBezTo>
                      <a:pt x="108" y="71"/>
                      <a:pt x="108" y="71"/>
                      <a:pt x="108" y="71"/>
                    </a:cubicBezTo>
                    <a:cubicBezTo>
                      <a:pt x="108" y="73"/>
                      <a:pt x="107" y="75"/>
                      <a:pt x="107" y="77"/>
                    </a:cubicBezTo>
                    <a:lnTo>
                      <a:pt x="114" y="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汉仪PP体简" panose="00020600040101010101" pitchFamily="18" charset="-122"/>
                  <a:ea typeface="汉仪PP体简" panose="00020600040101010101" pitchFamily="18" charset="-122"/>
                </a:endParaRPr>
              </a:p>
            </p:txBody>
          </p:sp>
          <p:sp>
            <p:nvSpPr>
              <p:cNvPr id="27" name="Freeform 67"/>
              <p:cNvSpPr>
                <a:spLocks noEditPoints="1"/>
              </p:cNvSpPr>
              <p:nvPr/>
            </p:nvSpPr>
            <p:spPr bwMode="auto">
              <a:xfrm>
                <a:off x="6202016" y="4590402"/>
                <a:ext cx="174003" cy="172622"/>
              </a:xfrm>
              <a:custGeom>
                <a:avLst/>
                <a:gdLst>
                  <a:gd name="T0" fmla="*/ 31 w 63"/>
                  <a:gd name="T1" fmla="*/ 0 h 63"/>
                  <a:gd name="T2" fmla="*/ 0 w 63"/>
                  <a:gd name="T3" fmla="*/ 32 h 63"/>
                  <a:gd name="T4" fmla="*/ 31 w 63"/>
                  <a:gd name="T5" fmla="*/ 63 h 63"/>
                  <a:gd name="T6" fmla="*/ 63 w 63"/>
                  <a:gd name="T7" fmla="*/ 32 h 63"/>
                  <a:gd name="T8" fmla="*/ 31 w 63"/>
                  <a:gd name="T9" fmla="*/ 0 h 63"/>
                  <a:gd name="T10" fmla="*/ 31 w 63"/>
                  <a:gd name="T11" fmla="*/ 46 h 63"/>
                  <a:gd name="T12" fmla="*/ 17 w 63"/>
                  <a:gd name="T13" fmla="*/ 32 h 63"/>
                  <a:gd name="T14" fmla="*/ 31 w 63"/>
                  <a:gd name="T15" fmla="*/ 18 h 63"/>
                  <a:gd name="T16" fmla="*/ 46 w 63"/>
                  <a:gd name="T17" fmla="*/ 32 h 63"/>
                  <a:gd name="T18" fmla="*/ 31 w 63"/>
                  <a:gd name="T19" fmla="*/ 4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3">
                    <a:moveTo>
                      <a:pt x="31" y="0"/>
                    </a:moveTo>
                    <a:cubicBezTo>
                      <a:pt x="14" y="0"/>
                      <a:pt x="0" y="14"/>
                      <a:pt x="0" y="32"/>
                    </a:cubicBezTo>
                    <a:cubicBezTo>
                      <a:pt x="0" y="49"/>
                      <a:pt x="14" y="63"/>
                      <a:pt x="31" y="63"/>
                    </a:cubicBezTo>
                    <a:cubicBezTo>
                      <a:pt x="49" y="63"/>
                      <a:pt x="63" y="49"/>
                      <a:pt x="63" y="32"/>
                    </a:cubicBezTo>
                    <a:cubicBezTo>
                      <a:pt x="63" y="14"/>
                      <a:pt x="49" y="0"/>
                      <a:pt x="31" y="0"/>
                    </a:cubicBezTo>
                    <a:close/>
                    <a:moveTo>
                      <a:pt x="31" y="46"/>
                    </a:moveTo>
                    <a:cubicBezTo>
                      <a:pt x="23" y="46"/>
                      <a:pt x="17" y="40"/>
                      <a:pt x="17" y="32"/>
                    </a:cubicBezTo>
                    <a:cubicBezTo>
                      <a:pt x="17" y="24"/>
                      <a:pt x="23" y="18"/>
                      <a:pt x="31" y="18"/>
                    </a:cubicBezTo>
                    <a:cubicBezTo>
                      <a:pt x="39" y="18"/>
                      <a:pt x="46" y="24"/>
                      <a:pt x="46" y="32"/>
                    </a:cubicBezTo>
                    <a:cubicBezTo>
                      <a:pt x="46" y="40"/>
                      <a:pt x="39" y="46"/>
                      <a:pt x="31" y="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汉仪PP体简" panose="00020600040101010101" pitchFamily="18" charset="-122"/>
                  <a:ea typeface="汉仪PP体简" panose="00020600040101010101" pitchFamily="18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6945432" y="4183425"/>
              <a:ext cx="460472" cy="533606"/>
              <a:chOff x="3750781" y="541374"/>
              <a:chExt cx="469532" cy="544105"/>
            </a:xfrm>
            <a:solidFill>
              <a:schemeClr val="bg1"/>
            </a:solidFill>
          </p:grpSpPr>
          <p:sp>
            <p:nvSpPr>
              <p:cNvPr id="23" name="Freeform 63"/>
              <p:cNvSpPr>
                <a:spLocks noEditPoints="1"/>
              </p:cNvSpPr>
              <p:nvPr/>
            </p:nvSpPr>
            <p:spPr bwMode="auto">
              <a:xfrm>
                <a:off x="3750781" y="541374"/>
                <a:ext cx="469532" cy="544105"/>
              </a:xfrm>
              <a:custGeom>
                <a:avLst/>
                <a:gdLst>
                  <a:gd name="T0" fmla="*/ 22 w 171"/>
                  <a:gd name="T1" fmla="*/ 64 h 198"/>
                  <a:gd name="T2" fmla="*/ 8 w 171"/>
                  <a:gd name="T3" fmla="*/ 102 h 198"/>
                  <a:gd name="T4" fmla="*/ 16 w 171"/>
                  <a:gd name="T5" fmla="*/ 121 h 198"/>
                  <a:gd name="T6" fmla="*/ 10 w 171"/>
                  <a:gd name="T7" fmla="*/ 131 h 198"/>
                  <a:gd name="T8" fmla="*/ 17 w 171"/>
                  <a:gd name="T9" fmla="*/ 162 h 198"/>
                  <a:gd name="T10" fmla="*/ 83 w 171"/>
                  <a:gd name="T11" fmla="*/ 198 h 198"/>
                  <a:gd name="T12" fmla="*/ 123 w 171"/>
                  <a:gd name="T13" fmla="*/ 13 h 198"/>
                  <a:gd name="T14" fmla="*/ 91 w 171"/>
                  <a:gd name="T15" fmla="*/ 89 h 198"/>
                  <a:gd name="T16" fmla="*/ 84 w 171"/>
                  <a:gd name="T17" fmla="*/ 98 h 198"/>
                  <a:gd name="T18" fmla="*/ 74 w 171"/>
                  <a:gd name="T19" fmla="*/ 92 h 198"/>
                  <a:gd name="T20" fmla="*/ 63 w 171"/>
                  <a:gd name="T21" fmla="*/ 96 h 198"/>
                  <a:gd name="T22" fmla="*/ 58 w 171"/>
                  <a:gd name="T23" fmla="*/ 86 h 198"/>
                  <a:gd name="T24" fmla="*/ 46 w 171"/>
                  <a:gd name="T25" fmla="*/ 84 h 198"/>
                  <a:gd name="T26" fmla="*/ 47 w 171"/>
                  <a:gd name="T27" fmla="*/ 73 h 198"/>
                  <a:gd name="T28" fmla="*/ 37 w 171"/>
                  <a:gd name="T29" fmla="*/ 65 h 198"/>
                  <a:gd name="T30" fmla="*/ 44 w 171"/>
                  <a:gd name="T31" fmla="*/ 55 h 198"/>
                  <a:gd name="T32" fmla="*/ 40 w 171"/>
                  <a:gd name="T33" fmla="*/ 44 h 198"/>
                  <a:gd name="T34" fmla="*/ 50 w 171"/>
                  <a:gd name="T35" fmla="*/ 39 h 198"/>
                  <a:gd name="T36" fmla="*/ 52 w 171"/>
                  <a:gd name="T37" fmla="*/ 28 h 198"/>
                  <a:gd name="T38" fmla="*/ 64 w 171"/>
                  <a:gd name="T39" fmla="*/ 28 h 198"/>
                  <a:gd name="T40" fmla="*/ 71 w 171"/>
                  <a:gd name="T41" fmla="*/ 19 h 198"/>
                  <a:gd name="T42" fmla="*/ 81 w 171"/>
                  <a:gd name="T43" fmla="*/ 26 h 198"/>
                  <a:gd name="T44" fmla="*/ 91 w 171"/>
                  <a:gd name="T45" fmla="*/ 21 h 198"/>
                  <a:gd name="T46" fmla="*/ 97 w 171"/>
                  <a:gd name="T47" fmla="*/ 32 h 198"/>
                  <a:gd name="T48" fmla="*/ 108 w 171"/>
                  <a:gd name="T49" fmla="*/ 33 h 198"/>
                  <a:gd name="T50" fmla="*/ 108 w 171"/>
                  <a:gd name="T51" fmla="*/ 45 h 198"/>
                  <a:gd name="T52" fmla="*/ 117 w 171"/>
                  <a:gd name="T53" fmla="*/ 52 h 198"/>
                  <a:gd name="T54" fmla="*/ 111 w 171"/>
                  <a:gd name="T55" fmla="*/ 62 h 198"/>
                  <a:gd name="T56" fmla="*/ 115 w 171"/>
                  <a:gd name="T57" fmla="*/ 73 h 198"/>
                  <a:gd name="T58" fmla="*/ 104 w 171"/>
                  <a:gd name="T59" fmla="*/ 78 h 198"/>
                  <a:gd name="T60" fmla="*/ 103 w 171"/>
                  <a:gd name="T61" fmla="*/ 90 h 198"/>
                  <a:gd name="T62" fmla="*/ 138 w 171"/>
                  <a:gd name="T63" fmla="*/ 104 h 198"/>
                  <a:gd name="T64" fmla="*/ 139 w 171"/>
                  <a:gd name="T65" fmla="*/ 113 h 198"/>
                  <a:gd name="T66" fmla="*/ 131 w 171"/>
                  <a:gd name="T67" fmla="*/ 119 h 198"/>
                  <a:gd name="T68" fmla="*/ 123 w 171"/>
                  <a:gd name="T69" fmla="*/ 116 h 198"/>
                  <a:gd name="T70" fmla="*/ 119 w 171"/>
                  <a:gd name="T71" fmla="*/ 122 h 198"/>
                  <a:gd name="T72" fmla="*/ 114 w 171"/>
                  <a:gd name="T73" fmla="*/ 113 h 198"/>
                  <a:gd name="T74" fmla="*/ 105 w 171"/>
                  <a:gd name="T75" fmla="*/ 109 h 198"/>
                  <a:gd name="T76" fmla="*/ 104 w 171"/>
                  <a:gd name="T77" fmla="*/ 100 h 198"/>
                  <a:gd name="T78" fmla="*/ 111 w 171"/>
                  <a:gd name="T79" fmla="*/ 94 h 198"/>
                  <a:gd name="T80" fmla="*/ 113 w 171"/>
                  <a:gd name="T81" fmla="*/ 84 h 198"/>
                  <a:gd name="T82" fmla="*/ 121 w 171"/>
                  <a:gd name="T83" fmla="*/ 87 h 198"/>
                  <a:gd name="T84" fmla="*/ 126 w 171"/>
                  <a:gd name="T85" fmla="*/ 82 h 198"/>
                  <a:gd name="T86" fmla="*/ 134 w 171"/>
                  <a:gd name="T87" fmla="*/ 86 h 198"/>
                  <a:gd name="T88" fmla="*/ 136 w 171"/>
                  <a:gd name="T89" fmla="*/ 94 h 198"/>
                  <a:gd name="T90" fmla="*/ 144 w 171"/>
                  <a:gd name="T91" fmla="*/ 101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1" h="198">
                    <a:moveTo>
                      <a:pt x="123" y="13"/>
                    </a:moveTo>
                    <a:cubicBezTo>
                      <a:pt x="95" y="1"/>
                      <a:pt x="72" y="0"/>
                      <a:pt x="47" y="16"/>
                    </a:cubicBezTo>
                    <a:cubicBezTo>
                      <a:pt x="28" y="29"/>
                      <a:pt x="22" y="60"/>
                      <a:pt x="22" y="64"/>
                    </a:cubicBezTo>
                    <a:cubicBezTo>
                      <a:pt x="22" y="68"/>
                      <a:pt x="26" y="73"/>
                      <a:pt x="14" y="82"/>
                    </a:cubicBezTo>
                    <a:cubicBezTo>
                      <a:pt x="2" y="90"/>
                      <a:pt x="0" y="88"/>
                      <a:pt x="1" y="93"/>
                    </a:cubicBezTo>
                    <a:cubicBezTo>
                      <a:pt x="2" y="97"/>
                      <a:pt x="6" y="100"/>
                      <a:pt x="8" y="102"/>
                    </a:cubicBezTo>
                    <a:cubicBezTo>
                      <a:pt x="10" y="104"/>
                      <a:pt x="11" y="106"/>
                      <a:pt x="9" y="109"/>
                    </a:cubicBezTo>
                    <a:cubicBezTo>
                      <a:pt x="7" y="111"/>
                      <a:pt x="4" y="111"/>
                      <a:pt x="6" y="116"/>
                    </a:cubicBezTo>
                    <a:cubicBezTo>
                      <a:pt x="8" y="120"/>
                      <a:pt x="14" y="120"/>
                      <a:pt x="16" y="121"/>
                    </a:cubicBezTo>
                    <a:cubicBezTo>
                      <a:pt x="16" y="121"/>
                      <a:pt x="10" y="120"/>
                      <a:pt x="8" y="121"/>
                    </a:cubicBezTo>
                    <a:cubicBezTo>
                      <a:pt x="6" y="122"/>
                      <a:pt x="4" y="125"/>
                      <a:pt x="5" y="127"/>
                    </a:cubicBezTo>
                    <a:cubicBezTo>
                      <a:pt x="6" y="129"/>
                      <a:pt x="9" y="130"/>
                      <a:pt x="10" y="131"/>
                    </a:cubicBezTo>
                    <a:cubicBezTo>
                      <a:pt x="11" y="131"/>
                      <a:pt x="11" y="135"/>
                      <a:pt x="11" y="136"/>
                    </a:cubicBezTo>
                    <a:cubicBezTo>
                      <a:pt x="11" y="140"/>
                      <a:pt x="9" y="143"/>
                      <a:pt x="7" y="147"/>
                    </a:cubicBezTo>
                    <a:cubicBezTo>
                      <a:pt x="5" y="151"/>
                      <a:pt x="8" y="160"/>
                      <a:pt x="17" y="162"/>
                    </a:cubicBezTo>
                    <a:cubicBezTo>
                      <a:pt x="26" y="164"/>
                      <a:pt x="30" y="164"/>
                      <a:pt x="36" y="164"/>
                    </a:cubicBezTo>
                    <a:cubicBezTo>
                      <a:pt x="48" y="165"/>
                      <a:pt x="57" y="183"/>
                      <a:pt x="58" y="197"/>
                    </a:cubicBezTo>
                    <a:cubicBezTo>
                      <a:pt x="63" y="198"/>
                      <a:pt x="78" y="198"/>
                      <a:pt x="83" y="198"/>
                    </a:cubicBezTo>
                    <a:cubicBezTo>
                      <a:pt x="100" y="198"/>
                      <a:pt x="117" y="194"/>
                      <a:pt x="131" y="186"/>
                    </a:cubicBezTo>
                    <a:cubicBezTo>
                      <a:pt x="124" y="144"/>
                      <a:pt x="147" y="140"/>
                      <a:pt x="159" y="100"/>
                    </a:cubicBezTo>
                    <a:cubicBezTo>
                      <a:pt x="164" y="83"/>
                      <a:pt x="171" y="35"/>
                      <a:pt x="123" y="13"/>
                    </a:cubicBezTo>
                    <a:close/>
                    <a:moveTo>
                      <a:pt x="98" y="93"/>
                    </a:moveTo>
                    <a:cubicBezTo>
                      <a:pt x="97" y="95"/>
                      <a:pt x="97" y="95"/>
                      <a:pt x="97" y="95"/>
                    </a:cubicBezTo>
                    <a:cubicBezTo>
                      <a:pt x="91" y="89"/>
                      <a:pt x="91" y="89"/>
                      <a:pt x="91" y="89"/>
                    </a:cubicBezTo>
                    <a:cubicBezTo>
                      <a:pt x="89" y="90"/>
                      <a:pt x="88" y="90"/>
                      <a:pt x="86" y="91"/>
                    </a:cubicBezTo>
                    <a:cubicBezTo>
                      <a:pt x="86" y="98"/>
                      <a:pt x="86" y="98"/>
                      <a:pt x="86" y="98"/>
                    </a:cubicBezTo>
                    <a:cubicBezTo>
                      <a:pt x="84" y="98"/>
                      <a:pt x="84" y="98"/>
                      <a:pt x="84" y="98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6" y="99"/>
                      <a:pt x="76" y="99"/>
                      <a:pt x="76" y="99"/>
                    </a:cubicBezTo>
                    <a:cubicBezTo>
                      <a:pt x="74" y="92"/>
                      <a:pt x="74" y="92"/>
                      <a:pt x="74" y="92"/>
                    </a:cubicBezTo>
                    <a:cubicBezTo>
                      <a:pt x="72" y="92"/>
                      <a:pt x="70" y="91"/>
                      <a:pt x="69" y="91"/>
                    </a:cubicBezTo>
                    <a:cubicBezTo>
                      <a:pt x="65" y="97"/>
                      <a:pt x="65" y="97"/>
                      <a:pt x="65" y="97"/>
                    </a:cubicBezTo>
                    <a:cubicBezTo>
                      <a:pt x="63" y="96"/>
                      <a:pt x="63" y="96"/>
                      <a:pt x="63" y="96"/>
                    </a:cubicBezTo>
                    <a:cubicBezTo>
                      <a:pt x="58" y="94"/>
                      <a:pt x="58" y="94"/>
                      <a:pt x="58" y="94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8" y="86"/>
                      <a:pt x="58" y="86"/>
                      <a:pt x="58" y="86"/>
                    </a:cubicBezTo>
                    <a:cubicBezTo>
                      <a:pt x="56" y="85"/>
                      <a:pt x="55" y="84"/>
                      <a:pt x="54" y="82"/>
                    </a:cubicBezTo>
                    <a:cubicBezTo>
                      <a:pt x="47" y="86"/>
                      <a:pt x="47" y="86"/>
                      <a:pt x="47" y="86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46" y="71"/>
                      <a:pt x="45" y="69"/>
                      <a:pt x="45" y="68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7" y="65"/>
                      <a:pt x="37" y="65"/>
                      <a:pt x="37" y="65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44" y="55"/>
                      <a:pt x="44" y="55"/>
                      <a:pt x="44" y="55"/>
                    </a:cubicBezTo>
                    <a:cubicBezTo>
                      <a:pt x="44" y="54"/>
                      <a:pt x="44" y="52"/>
                      <a:pt x="45" y="50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51" y="38"/>
                      <a:pt x="52" y="36"/>
                      <a:pt x="54" y="35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2" y="28"/>
                      <a:pt x="52" y="28"/>
                      <a:pt x="52" y="28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5" y="28"/>
                      <a:pt x="67" y="27"/>
                      <a:pt x="68" y="27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81" y="26"/>
                      <a:pt x="81" y="26"/>
                      <a:pt x="81" y="26"/>
                    </a:cubicBezTo>
                    <a:cubicBezTo>
                      <a:pt x="82" y="26"/>
                      <a:pt x="84" y="26"/>
                      <a:pt x="86" y="26"/>
                    </a:cubicBezTo>
                    <a:cubicBezTo>
                      <a:pt x="89" y="20"/>
                      <a:pt x="89" y="20"/>
                      <a:pt x="89" y="20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8" y="33"/>
                      <a:pt x="100" y="34"/>
                      <a:pt x="101" y="35"/>
                    </a:cubicBezTo>
                    <a:cubicBezTo>
                      <a:pt x="107" y="31"/>
                      <a:pt x="107" y="31"/>
                      <a:pt x="107" y="31"/>
                    </a:cubicBezTo>
                    <a:cubicBezTo>
                      <a:pt x="108" y="33"/>
                      <a:pt x="108" y="33"/>
                      <a:pt x="108" y="33"/>
                    </a:cubicBezTo>
                    <a:cubicBezTo>
                      <a:pt x="112" y="38"/>
                      <a:pt x="112" y="38"/>
                      <a:pt x="112" y="38"/>
                    </a:cubicBezTo>
                    <a:cubicBezTo>
                      <a:pt x="113" y="39"/>
                      <a:pt x="113" y="39"/>
                      <a:pt x="113" y="39"/>
                    </a:cubicBezTo>
                    <a:cubicBezTo>
                      <a:pt x="108" y="45"/>
                      <a:pt x="108" y="45"/>
                      <a:pt x="108" y="45"/>
                    </a:cubicBezTo>
                    <a:cubicBezTo>
                      <a:pt x="109" y="46"/>
                      <a:pt x="109" y="48"/>
                      <a:pt x="110" y="50"/>
                    </a:cubicBezTo>
                    <a:cubicBezTo>
                      <a:pt x="117" y="50"/>
                      <a:pt x="117" y="50"/>
                      <a:pt x="117" y="50"/>
                    </a:cubicBezTo>
                    <a:cubicBezTo>
                      <a:pt x="117" y="52"/>
                      <a:pt x="117" y="52"/>
                      <a:pt x="117" y="52"/>
                    </a:cubicBezTo>
                    <a:cubicBezTo>
                      <a:pt x="118" y="58"/>
                      <a:pt x="118" y="58"/>
                      <a:pt x="118" y="58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111" y="62"/>
                      <a:pt x="111" y="62"/>
                      <a:pt x="111" y="62"/>
                    </a:cubicBezTo>
                    <a:cubicBezTo>
                      <a:pt x="110" y="64"/>
                      <a:pt x="110" y="66"/>
                      <a:pt x="110" y="67"/>
                    </a:cubicBezTo>
                    <a:cubicBezTo>
                      <a:pt x="116" y="71"/>
                      <a:pt x="116" y="71"/>
                      <a:pt x="116" y="71"/>
                    </a:cubicBezTo>
                    <a:cubicBezTo>
                      <a:pt x="115" y="73"/>
                      <a:pt x="115" y="73"/>
                      <a:pt x="115" y="73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2" y="80"/>
                      <a:pt x="112" y="80"/>
                      <a:pt x="112" y="80"/>
                    </a:cubicBezTo>
                    <a:cubicBezTo>
                      <a:pt x="104" y="78"/>
                      <a:pt x="104" y="78"/>
                      <a:pt x="104" y="78"/>
                    </a:cubicBezTo>
                    <a:cubicBezTo>
                      <a:pt x="103" y="80"/>
                      <a:pt x="102" y="81"/>
                      <a:pt x="101" y="82"/>
                    </a:cubicBezTo>
                    <a:cubicBezTo>
                      <a:pt x="104" y="89"/>
                      <a:pt x="104" y="89"/>
                      <a:pt x="104" y="89"/>
                    </a:cubicBezTo>
                    <a:cubicBezTo>
                      <a:pt x="103" y="90"/>
                      <a:pt x="103" y="90"/>
                      <a:pt x="103" y="90"/>
                    </a:cubicBezTo>
                    <a:lnTo>
                      <a:pt x="98" y="93"/>
                    </a:lnTo>
                    <a:close/>
                    <a:moveTo>
                      <a:pt x="142" y="103"/>
                    </a:moveTo>
                    <a:cubicBezTo>
                      <a:pt x="138" y="104"/>
                      <a:pt x="138" y="104"/>
                      <a:pt x="138" y="104"/>
                    </a:cubicBezTo>
                    <a:cubicBezTo>
                      <a:pt x="137" y="106"/>
                      <a:pt x="137" y="107"/>
                      <a:pt x="136" y="109"/>
                    </a:cubicBezTo>
                    <a:cubicBezTo>
                      <a:pt x="136" y="109"/>
                      <a:pt x="136" y="109"/>
                      <a:pt x="136" y="109"/>
                    </a:cubicBezTo>
                    <a:cubicBezTo>
                      <a:pt x="139" y="113"/>
                      <a:pt x="139" y="113"/>
                      <a:pt x="139" y="113"/>
                    </a:cubicBezTo>
                    <a:cubicBezTo>
                      <a:pt x="139" y="114"/>
                      <a:pt x="139" y="115"/>
                      <a:pt x="139" y="115"/>
                    </a:cubicBezTo>
                    <a:cubicBezTo>
                      <a:pt x="134" y="119"/>
                      <a:pt x="134" y="119"/>
                      <a:pt x="134" y="119"/>
                    </a:cubicBezTo>
                    <a:cubicBezTo>
                      <a:pt x="133" y="120"/>
                      <a:pt x="132" y="120"/>
                      <a:pt x="131" y="119"/>
                    </a:cubicBezTo>
                    <a:cubicBezTo>
                      <a:pt x="129" y="115"/>
                      <a:pt x="129" y="115"/>
                      <a:pt x="129" y="115"/>
                    </a:cubicBezTo>
                    <a:cubicBezTo>
                      <a:pt x="128" y="116"/>
                      <a:pt x="126" y="116"/>
                      <a:pt x="125" y="116"/>
                    </a:cubicBezTo>
                    <a:cubicBezTo>
                      <a:pt x="124" y="116"/>
                      <a:pt x="124" y="116"/>
                      <a:pt x="123" y="116"/>
                    </a:cubicBezTo>
                    <a:cubicBezTo>
                      <a:pt x="123" y="116"/>
                      <a:pt x="123" y="116"/>
                      <a:pt x="123" y="116"/>
                    </a:cubicBezTo>
                    <a:cubicBezTo>
                      <a:pt x="121" y="121"/>
                      <a:pt x="121" y="121"/>
                      <a:pt x="121" y="121"/>
                    </a:cubicBezTo>
                    <a:cubicBezTo>
                      <a:pt x="121" y="122"/>
                      <a:pt x="120" y="122"/>
                      <a:pt x="119" y="122"/>
                    </a:cubicBezTo>
                    <a:cubicBezTo>
                      <a:pt x="113" y="119"/>
                      <a:pt x="113" y="119"/>
                      <a:pt x="113" y="119"/>
                    </a:cubicBezTo>
                    <a:cubicBezTo>
                      <a:pt x="112" y="119"/>
                      <a:pt x="112" y="118"/>
                      <a:pt x="112" y="117"/>
                    </a:cubicBezTo>
                    <a:cubicBezTo>
                      <a:pt x="114" y="113"/>
                      <a:pt x="114" y="113"/>
                      <a:pt x="114" y="113"/>
                    </a:cubicBezTo>
                    <a:cubicBezTo>
                      <a:pt x="113" y="112"/>
                      <a:pt x="111" y="110"/>
                      <a:pt x="110" y="108"/>
                    </a:cubicBezTo>
                    <a:cubicBezTo>
                      <a:pt x="110" y="109"/>
                      <a:pt x="110" y="109"/>
                      <a:pt x="110" y="109"/>
                    </a:cubicBezTo>
                    <a:cubicBezTo>
                      <a:pt x="105" y="109"/>
                      <a:pt x="105" y="109"/>
                      <a:pt x="105" y="109"/>
                    </a:cubicBezTo>
                    <a:cubicBezTo>
                      <a:pt x="104" y="109"/>
                      <a:pt x="104" y="109"/>
                      <a:pt x="104" y="108"/>
                    </a:cubicBezTo>
                    <a:cubicBezTo>
                      <a:pt x="103" y="102"/>
                      <a:pt x="103" y="102"/>
                      <a:pt x="103" y="102"/>
                    </a:cubicBezTo>
                    <a:cubicBezTo>
                      <a:pt x="103" y="101"/>
                      <a:pt x="103" y="100"/>
                      <a:pt x="104" y="100"/>
                    </a:cubicBezTo>
                    <a:cubicBezTo>
                      <a:pt x="109" y="99"/>
                      <a:pt x="109" y="99"/>
                      <a:pt x="109" y="99"/>
                    </a:cubicBezTo>
                    <a:cubicBezTo>
                      <a:pt x="109" y="97"/>
                      <a:pt x="110" y="95"/>
                      <a:pt x="111" y="94"/>
                    </a:cubicBezTo>
                    <a:cubicBezTo>
                      <a:pt x="111" y="94"/>
                      <a:pt x="111" y="94"/>
                      <a:pt x="111" y="94"/>
                    </a:cubicBezTo>
                    <a:cubicBezTo>
                      <a:pt x="108" y="90"/>
                      <a:pt x="108" y="90"/>
                      <a:pt x="108" y="90"/>
                    </a:cubicBezTo>
                    <a:cubicBezTo>
                      <a:pt x="107" y="89"/>
                      <a:pt x="107" y="88"/>
                      <a:pt x="108" y="88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114" y="83"/>
                      <a:pt x="115" y="83"/>
                      <a:pt x="115" y="84"/>
                    </a:cubicBezTo>
                    <a:cubicBezTo>
                      <a:pt x="118" y="88"/>
                      <a:pt x="118" y="88"/>
                      <a:pt x="118" y="88"/>
                    </a:cubicBezTo>
                    <a:cubicBezTo>
                      <a:pt x="119" y="87"/>
                      <a:pt x="120" y="87"/>
                      <a:pt x="121" y="87"/>
                    </a:cubicBezTo>
                    <a:cubicBezTo>
                      <a:pt x="122" y="87"/>
                      <a:pt x="123" y="87"/>
                      <a:pt x="124" y="87"/>
                    </a:cubicBezTo>
                    <a:cubicBezTo>
                      <a:pt x="124" y="87"/>
                      <a:pt x="124" y="87"/>
                      <a:pt x="124" y="87"/>
                    </a:cubicBezTo>
                    <a:cubicBezTo>
                      <a:pt x="126" y="82"/>
                      <a:pt x="126" y="82"/>
                      <a:pt x="126" y="82"/>
                    </a:cubicBezTo>
                    <a:cubicBezTo>
                      <a:pt x="126" y="81"/>
                      <a:pt x="127" y="81"/>
                      <a:pt x="128" y="81"/>
                    </a:cubicBezTo>
                    <a:cubicBezTo>
                      <a:pt x="133" y="84"/>
                      <a:pt x="133" y="84"/>
                      <a:pt x="133" y="84"/>
                    </a:cubicBezTo>
                    <a:cubicBezTo>
                      <a:pt x="134" y="84"/>
                      <a:pt x="135" y="85"/>
                      <a:pt x="134" y="86"/>
                    </a:cubicBezTo>
                    <a:cubicBezTo>
                      <a:pt x="132" y="90"/>
                      <a:pt x="132" y="90"/>
                      <a:pt x="132" y="90"/>
                    </a:cubicBezTo>
                    <a:cubicBezTo>
                      <a:pt x="134" y="91"/>
                      <a:pt x="135" y="93"/>
                      <a:pt x="136" y="94"/>
                    </a:cubicBezTo>
                    <a:cubicBezTo>
                      <a:pt x="136" y="94"/>
                      <a:pt x="136" y="94"/>
                      <a:pt x="136" y="94"/>
                    </a:cubicBezTo>
                    <a:cubicBezTo>
                      <a:pt x="141" y="94"/>
                      <a:pt x="141" y="94"/>
                      <a:pt x="141" y="94"/>
                    </a:cubicBezTo>
                    <a:cubicBezTo>
                      <a:pt x="142" y="94"/>
                      <a:pt x="143" y="94"/>
                      <a:pt x="143" y="95"/>
                    </a:cubicBezTo>
                    <a:cubicBezTo>
                      <a:pt x="144" y="101"/>
                      <a:pt x="144" y="101"/>
                      <a:pt x="144" y="101"/>
                    </a:cubicBezTo>
                    <a:cubicBezTo>
                      <a:pt x="144" y="102"/>
                      <a:pt x="143" y="103"/>
                      <a:pt x="142" y="1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汉仪PP体简" panose="00020600040101010101" pitchFamily="18" charset="-122"/>
                  <a:ea typeface="汉仪PP体简" panose="00020600040101010101" pitchFamily="18" charset="-122"/>
                </a:endParaRPr>
              </a:p>
            </p:txBody>
          </p:sp>
          <p:sp>
            <p:nvSpPr>
              <p:cNvPr id="24" name="Freeform 64"/>
              <p:cNvSpPr/>
              <p:nvPr/>
            </p:nvSpPr>
            <p:spPr bwMode="auto">
              <a:xfrm>
                <a:off x="4069786" y="799617"/>
                <a:ext cx="40048" cy="41429"/>
              </a:xfrm>
              <a:custGeom>
                <a:avLst/>
                <a:gdLst>
                  <a:gd name="T0" fmla="*/ 0 w 15"/>
                  <a:gd name="T1" fmla="*/ 8 h 15"/>
                  <a:gd name="T2" fmla="*/ 6 w 15"/>
                  <a:gd name="T3" fmla="*/ 1 h 15"/>
                  <a:gd name="T4" fmla="*/ 14 w 15"/>
                  <a:gd name="T5" fmla="*/ 7 h 15"/>
                  <a:gd name="T6" fmla="*/ 8 w 15"/>
                  <a:gd name="T7" fmla="*/ 14 h 15"/>
                  <a:gd name="T8" fmla="*/ 0 w 15"/>
                  <a:gd name="T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0" y="8"/>
                    </a:moveTo>
                    <a:cubicBezTo>
                      <a:pt x="0" y="5"/>
                      <a:pt x="3" y="1"/>
                      <a:pt x="6" y="1"/>
                    </a:cubicBezTo>
                    <a:cubicBezTo>
                      <a:pt x="10" y="0"/>
                      <a:pt x="14" y="3"/>
                      <a:pt x="14" y="7"/>
                    </a:cubicBezTo>
                    <a:cubicBezTo>
                      <a:pt x="15" y="10"/>
                      <a:pt x="12" y="14"/>
                      <a:pt x="8" y="14"/>
                    </a:cubicBezTo>
                    <a:cubicBezTo>
                      <a:pt x="4" y="15"/>
                      <a:pt x="1" y="1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汉仪PP体简" panose="00020600040101010101" pitchFamily="18" charset="-122"/>
                  <a:ea typeface="汉仪PP体简" panose="00020600040101010101" pitchFamily="18" charset="-122"/>
                </a:endParaRPr>
              </a:p>
            </p:txBody>
          </p:sp>
          <p:sp>
            <p:nvSpPr>
              <p:cNvPr id="25" name="Freeform 65"/>
              <p:cNvSpPr>
                <a:spLocks noEditPoints="1"/>
              </p:cNvSpPr>
              <p:nvPr/>
            </p:nvSpPr>
            <p:spPr bwMode="auto">
              <a:xfrm>
                <a:off x="3887497" y="626995"/>
                <a:ext cx="151908" cy="150527"/>
              </a:xfrm>
              <a:custGeom>
                <a:avLst/>
                <a:gdLst>
                  <a:gd name="T0" fmla="*/ 27 w 55"/>
                  <a:gd name="T1" fmla="*/ 0 h 55"/>
                  <a:gd name="T2" fmla="*/ 0 w 55"/>
                  <a:gd name="T3" fmla="*/ 28 h 55"/>
                  <a:gd name="T4" fmla="*/ 27 w 55"/>
                  <a:gd name="T5" fmla="*/ 55 h 55"/>
                  <a:gd name="T6" fmla="*/ 55 w 55"/>
                  <a:gd name="T7" fmla="*/ 28 h 55"/>
                  <a:gd name="T8" fmla="*/ 27 w 55"/>
                  <a:gd name="T9" fmla="*/ 0 h 55"/>
                  <a:gd name="T10" fmla="*/ 27 w 55"/>
                  <a:gd name="T11" fmla="*/ 40 h 55"/>
                  <a:gd name="T12" fmla="*/ 15 w 55"/>
                  <a:gd name="T13" fmla="*/ 28 h 55"/>
                  <a:gd name="T14" fmla="*/ 27 w 55"/>
                  <a:gd name="T15" fmla="*/ 15 h 55"/>
                  <a:gd name="T16" fmla="*/ 40 w 55"/>
                  <a:gd name="T17" fmla="*/ 28 h 55"/>
                  <a:gd name="T18" fmla="*/ 27 w 55"/>
                  <a:gd name="T19" fmla="*/ 4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55">
                    <a:moveTo>
                      <a:pt x="27" y="0"/>
                    </a:moveTo>
                    <a:cubicBezTo>
                      <a:pt x="12" y="0"/>
                      <a:pt x="0" y="13"/>
                      <a:pt x="0" y="28"/>
                    </a:cubicBezTo>
                    <a:cubicBezTo>
                      <a:pt x="0" y="43"/>
                      <a:pt x="12" y="55"/>
                      <a:pt x="27" y="55"/>
                    </a:cubicBezTo>
                    <a:cubicBezTo>
                      <a:pt x="42" y="55"/>
                      <a:pt x="55" y="43"/>
                      <a:pt x="55" y="28"/>
                    </a:cubicBezTo>
                    <a:cubicBezTo>
                      <a:pt x="55" y="13"/>
                      <a:pt x="42" y="0"/>
                      <a:pt x="27" y="0"/>
                    </a:cubicBezTo>
                    <a:close/>
                    <a:moveTo>
                      <a:pt x="27" y="40"/>
                    </a:moveTo>
                    <a:cubicBezTo>
                      <a:pt x="20" y="40"/>
                      <a:pt x="15" y="35"/>
                      <a:pt x="15" y="28"/>
                    </a:cubicBezTo>
                    <a:cubicBezTo>
                      <a:pt x="15" y="21"/>
                      <a:pt x="20" y="15"/>
                      <a:pt x="27" y="15"/>
                    </a:cubicBezTo>
                    <a:cubicBezTo>
                      <a:pt x="34" y="15"/>
                      <a:pt x="40" y="21"/>
                      <a:pt x="40" y="28"/>
                    </a:cubicBezTo>
                    <a:cubicBezTo>
                      <a:pt x="40" y="35"/>
                      <a:pt x="34" y="40"/>
                      <a:pt x="27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汉仪PP体简" panose="00020600040101010101" pitchFamily="18" charset="-122"/>
                  <a:ea typeface="汉仪PP体简" panose="00020600040101010101" pitchFamily="18" charset="-122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9483348" y="4174114"/>
              <a:ext cx="361816" cy="522010"/>
              <a:chOff x="9578507" y="5775281"/>
              <a:chExt cx="361816" cy="522010"/>
            </a:xfrm>
            <a:solidFill>
              <a:schemeClr val="bg1"/>
            </a:solidFill>
          </p:grpSpPr>
          <p:sp>
            <p:nvSpPr>
              <p:cNvPr id="18" name="Freeform 246"/>
              <p:cNvSpPr>
                <a:spLocks noEditPoints="1"/>
              </p:cNvSpPr>
              <p:nvPr/>
            </p:nvSpPr>
            <p:spPr bwMode="auto">
              <a:xfrm>
                <a:off x="9717986" y="6005904"/>
                <a:ext cx="96668" cy="93907"/>
              </a:xfrm>
              <a:custGeom>
                <a:avLst/>
                <a:gdLst>
                  <a:gd name="T0" fmla="*/ 17 w 35"/>
                  <a:gd name="T1" fmla="*/ 34 h 34"/>
                  <a:gd name="T2" fmla="*/ 0 w 35"/>
                  <a:gd name="T3" fmla="*/ 17 h 34"/>
                  <a:gd name="T4" fmla="*/ 17 w 35"/>
                  <a:gd name="T5" fmla="*/ 0 h 34"/>
                  <a:gd name="T6" fmla="*/ 35 w 35"/>
                  <a:gd name="T7" fmla="*/ 17 h 34"/>
                  <a:gd name="T8" fmla="*/ 17 w 35"/>
                  <a:gd name="T9" fmla="*/ 34 h 34"/>
                  <a:gd name="T10" fmla="*/ 17 w 35"/>
                  <a:gd name="T11" fmla="*/ 8 h 34"/>
                  <a:gd name="T12" fmla="*/ 8 w 35"/>
                  <a:gd name="T13" fmla="*/ 17 h 34"/>
                  <a:gd name="T14" fmla="*/ 17 w 35"/>
                  <a:gd name="T15" fmla="*/ 26 h 34"/>
                  <a:gd name="T16" fmla="*/ 27 w 35"/>
                  <a:gd name="T17" fmla="*/ 17 h 34"/>
                  <a:gd name="T18" fmla="*/ 17 w 35"/>
                  <a:gd name="T19" fmla="*/ 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34">
                    <a:moveTo>
                      <a:pt x="17" y="34"/>
                    </a:moveTo>
                    <a:cubicBezTo>
                      <a:pt x="8" y="34"/>
                      <a:pt x="0" y="26"/>
                      <a:pt x="0" y="17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7" y="0"/>
                      <a:pt x="35" y="7"/>
                      <a:pt x="35" y="17"/>
                    </a:cubicBezTo>
                    <a:cubicBezTo>
                      <a:pt x="35" y="26"/>
                      <a:pt x="27" y="34"/>
                      <a:pt x="17" y="34"/>
                    </a:cubicBezTo>
                    <a:close/>
                    <a:moveTo>
                      <a:pt x="17" y="8"/>
                    </a:moveTo>
                    <a:cubicBezTo>
                      <a:pt x="12" y="8"/>
                      <a:pt x="8" y="12"/>
                      <a:pt x="8" y="17"/>
                    </a:cubicBezTo>
                    <a:cubicBezTo>
                      <a:pt x="8" y="22"/>
                      <a:pt x="12" y="26"/>
                      <a:pt x="17" y="26"/>
                    </a:cubicBezTo>
                    <a:cubicBezTo>
                      <a:pt x="23" y="26"/>
                      <a:pt x="27" y="22"/>
                      <a:pt x="27" y="17"/>
                    </a:cubicBezTo>
                    <a:cubicBezTo>
                      <a:pt x="27" y="12"/>
                      <a:pt x="23" y="8"/>
                      <a:pt x="17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汉仪PP体简" panose="00020600040101010101" pitchFamily="18" charset="-122"/>
                  <a:ea typeface="汉仪PP体简" panose="00020600040101010101" pitchFamily="18" charset="-122"/>
                </a:endParaRPr>
              </a:p>
            </p:txBody>
          </p:sp>
          <p:sp>
            <p:nvSpPr>
              <p:cNvPr id="19" name="Freeform 247"/>
              <p:cNvSpPr>
                <a:spLocks noEditPoints="1"/>
              </p:cNvSpPr>
              <p:nvPr/>
            </p:nvSpPr>
            <p:spPr bwMode="auto">
              <a:xfrm>
                <a:off x="9633747" y="6108097"/>
                <a:ext cx="251338" cy="133955"/>
              </a:xfrm>
              <a:custGeom>
                <a:avLst/>
                <a:gdLst>
                  <a:gd name="T0" fmla="*/ 92 w 92"/>
                  <a:gd name="T1" fmla="*/ 0 h 49"/>
                  <a:gd name="T2" fmla="*/ 46 w 92"/>
                  <a:gd name="T3" fmla="*/ 3 h 49"/>
                  <a:gd name="T4" fmla="*/ 1 w 92"/>
                  <a:gd name="T5" fmla="*/ 0 h 49"/>
                  <a:gd name="T6" fmla="*/ 0 w 92"/>
                  <a:gd name="T7" fmla="*/ 3 h 49"/>
                  <a:gd name="T8" fmla="*/ 46 w 92"/>
                  <a:gd name="T9" fmla="*/ 49 h 49"/>
                  <a:gd name="T10" fmla="*/ 92 w 92"/>
                  <a:gd name="T11" fmla="*/ 3 h 49"/>
                  <a:gd name="T12" fmla="*/ 92 w 92"/>
                  <a:gd name="T13" fmla="*/ 0 h 49"/>
                  <a:gd name="T14" fmla="*/ 42 w 92"/>
                  <a:gd name="T15" fmla="*/ 21 h 49"/>
                  <a:gd name="T16" fmla="*/ 36 w 92"/>
                  <a:gd name="T17" fmla="*/ 15 h 49"/>
                  <a:gd name="T18" fmla="*/ 42 w 92"/>
                  <a:gd name="T19" fmla="*/ 10 h 49"/>
                  <a:gd name="T20" fmla="*/ 47 w 92"/>
                  <a:gd name="T21" fmla="*/ 15 h 49"/>
                  <a:gd name="T22" fmla="*/ 42 w 92"/>
                  <a:gd name="T23" fmla="*/ 21 h 49"/>
                  <a:gd name="T24" fmla="*/ 64 w 92"/>
                  <a:gd name="T25" fmla="*/ 31 h 49"/>
                  <a:gd name="T26" fmla="*/ 55 w 92"/>
                  <a:gd name="T27" fmla="*/ 22 h 49"/>
                  <a:gd name="T28" fmla="*/ 64 w 92"/>
                  <a:gd name="T29" fmla="*/ 14 h 49"/>
                  <a:gd name="T30" fmla="*/ 73 w 92"/>
                  <a:gd name="T31" fmla="*/ 22 h 49"/>
                  <a:gd name="T32" fmla="*/ 64 w 92"/>
                  <a:gd name="T33" fmla="*/ 3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49">
                    <a:moveTo>
                      <a:pt x="92" y="0"/>
                    </a:moveTo>
                    <a:cubicBezTo>
                      <a:pt x="78" y="2"/>
                      <a:pt x="63" y="3"/>
                      <a:pt x="46" y="3"/>
                    </a:cubicBezTo>
                    <a:cubicBezTo>
                      <a:pt x="30" y="3"/>
                      <a:pt x="15" y="2"/>
                      <a:pt x="1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29"/>
                      <a:pt x="21" y="49"/>
                      <a:pt x="46" y="49"/>
                    </a:cubicBezTo>
                    <a:cubicBezTo>
                      <a:pt x="72" y="49"/>
                      <a:pt x="92" y="29"/>
                      <a:pt x="92" y="3"/>
                    </a:cubicBezTo>
                    <a:cubicBezTo>
                      <a:pt x="92" y="2"/>
                      <a:pt x="92" y="1"/>
                      <a:pt x="92" y="0"/>
                    </a:cubicBezTo>
                    <a:close/>
                    <a:moveTo>
                      <a:pt x="42" y="21"/>
                    </a:moveTo>
                    <a:cubicBezTo>
                      <a:pt x="39" y="21"/>
                      <a:pt x="36" y="18"/>
                      <a:pt x="36" y="15"/>
                    </a:cubicBezTo>
                    <a:cubicBezTo>
                      <a:pt x="36" y="12"/>
                      <a:pt x="39" y="10"/>
                      <a:pt x="42" y="10"/>
                    </a:cubicBezTo>
                    <a:cubicBezTo>
                      <a:pt x="45" y="10"/>
                      <a:pt x="47" y="12"/>
                      <a:pt x="47" y="15"/>
                    </a:cubicBezTo>
                    <a:cubicBezTo>
                      <a:pt x="47" y="18"/>
                      <a:pt x="45" y="21"/>
                      <a:pt x="42" y="21"/>
                    </a:cubicBezTo>
                    <a:close/>
                    <a:moveTo>
                      <a:pt x="64" y="31"/>
                    </a:moveTo>
                    <a:cubicBezTo>
                      <a:pt x="59" y="31"/>
                      <a:pt x="55" y="27"/>
                      <a:pt x="55" y="22"/>
                    </a:cubicBezTo>
                    <a:cubicBezTo>
                      <a:pt x="55" y="17"/>
                      <a:pt x="59" y="14"/>
                      <a:pt x="64" y="14"/>
                    </a:cubicBezTo>
                    <a:cubicBezTo>
                      <a:pt x="69" y="14"/>
                      <a:pt x="73" y="17"/>
                      <a:pt x="73" y="22"/>
                    </a:cubicBezTo>
                    <a:cubicBezTo>
                      <a:pt x="73" y="27"/>
                      <a:pt x="69" y="31"/>
                      <a:pt x="64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汉仪PP体简" panose="00020600040101010101" pitchFamily="18" charset="-122"/>
                  <a:ea typeface="汉仪PP体简" panose="00020600040101010101" pitchFamily="18" charset="-122"/>
                </a:endParaRPr>
              </a:p>
            </p:txBody>
          </p:sp>
          <p:sp>
            <p:nvSpPr>
              <p:cNvPr id="20" name="Oval 248"/>
              <p:cNvSpPr>
                <a:spLocks noChangeArrowheads="1"/>
              </p:cNvSpPr>
              <p:nvPr/>
            </p:nvSpPr>
            <p:spPr bwMode="auto">
              <a:xfrm>
                <a:off x="9742844" y="5925808"/>
                <a:ext cx="46953" cy="4695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汉仪PP体简" panose="00020600040101010101" pitchFamily="18" charset="-122"/>
                  <a:ea typeface="汉仪PP体简" panose="00020600040101010101" pitchFamily="18" charset="-122"/>
                </a:endParaRPr>
              </a:p>
            </p:txBody>
          </p:sp>
          <p:sp>
            <p:nvSpPr>
              <p:cNvPr id="21" name="Freeform 249"/>
              <p:cNvSpPr>
                <a:spLocks noEditPoints="1"/>
              </p:cNvSpPr>
              <p:nvPr/>
            </p:nvSpPr>
            <p:spPr bwMode="auto">
              <a:xfrm>
                <a:off x="9578507" y="5800139"/>
                <a:ext cx="361816" cy="497152"/>
              </a:xfrm>
              <a:custGeom>
                <a:avLst/>
                <a:gdLst>
                  <a:gd name="T0" fmla="*/ 66 w 132"/>
                  <a:gd name="T1" fmla="*/ 181 h 181"/>
                  <a:gd name="T2" fmla="*/ 0 w 132"/>
                  <a:gd name="T3" fmla="*/ 115 h 181"/>
                  <a:gd name="T4" fmla="*/ 38 w 132"/>
                  <a:gd name="T5" fmla="*/ 56 h 181"/>
                  <a:gd name="T6" fmla="*/ 38 w 132"/>
                  <a:gd name="T7" fmla="*/ 0 h 181"/>
                  <a:gd name="T8" fmla="*/ 47 w 132"/>
                  <a:gd name="T9" fmla="*/ 4 h 181"/>
                  <a:gd name="T10" fmla="*/ 86 w 132"/>
                  <a:gd name="T11" fmla="*/ 4 h 181"/>
                  <a:gd name="T12" fmla="*/ 94 w 132"/>
                  <a:gd name="T13" fmla="*/ 0 h 181"/>
                  <a:gd name="T14" fmla="*/ 94 w 132"/>
                  <a:gd name="T15" fmla="*/ 56 h 181"/>
                  <a:gd name="T16" fmla="*/ 132 w 132"/>
                  <a:gd name="T17" fmla="*/ 115 h 181"/>
                  <a:gd name="T18" fmla="*/ 66 w 132"/>
                  <a:gd name="T19" fmla="*/ 181 h 181"/>
                  <a:gd name="T20" fmla="*/ 50 w 132"/>
                  <a:gd name="T21" fmla="*/ 18 h 181"/>
                  <a:gd name="T22" fmla="*/ 50 w 132"/>
                  <a:gd name="T23" fmla="*/ 64 h 181"/>
                  <a:gd name="T24" fmla="*/ 47 w 132"/>
                  <a:gd name="T25" fmla="*/ 65 h 181"/>
                  <a:gd name="T26" fmla="*/ 12 w 132"/>
                  <a:gd name="T27" fmla="*/ 115 h 181"/>
                  <a:gd name="T28" fmla="*/ 66 w 132"/>
                  <a:gd name="T29" fmla="*/ 169 h 181"/>
                  <a:gd name="T30" fmla="*/ 120 w 132"/>
                  <a:gd name="T31" fmla="*/ 115 h 181"/>
                  <a:gd name="T32" fmla="*/ 86 w 132"/>
                  <a:gd name="T33" fmla="*/ 65 h 181"/>
                  <a:gd name="T34" fmla="*/ 82 w 132"/>
                  <a:gd name="T35" fmla="*/ 64 h 181"/>
                  <a:gd name="T36" fmla="*/ 82 w 132"/>
                  <a:gd name="T37" fmla="*/ 18 h 181"/>
                  <a:gd name="T38" fmla="*/ 50 w 132"/>
                  <a:gd name="T39" fmla="*/ 18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2" h="181">
                    <a:moveTo>
                      <a:pt x="66" y="181"/>
                    </a:moveTo>
                    <a:cubicBezTo>
                      <a:pt x="30" y="181"/>
                      <a:pt x="0" y="152"/>
                      <a:pt x="0" y="115"/>
                    </a:cubicBezTo>
                    <a:cubicBezTo>
                      <a:pt x="0" y="89"/>
                      <a:pt x="15" y="66"/>
                      <a:pt x="38" y="56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58" y="9"/>
                      <a:pt x="75" y="9"/>
                      <a:pt x="86" y="4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4" y="56"/>
                      <a:pt x="94" y="56"/>
                      <a:pt x="94" y="56"/>
                    </a:cubicBezTo>
                    <a:cubicBezTo>
                      <a:pt x="118" y="66"/>
                      <a:pt x="132" y="89"/>
                      <a:pt x="132" y="115"/>
                    </a:cubicBezTo>
                    <a:cubicBezTo>
                      <a:pt x="132" y="152"/>
                      <a:pt x="103" y="181"/>
                      <a:pt x="66" y="181"/>
                    </a:cubicBezTo>
                    <a:close/>
                    <a:moveTo>
                      <a:pt x="50" y="18"/>
                    </a:moveTo>
                    <a:cubicBezTo>
                      <a:pt x="50" y="64"/>
                      <a:pt x="50" y="64"/>
                      <a:pt x="50" y="64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26" y="73"/>
                      <a:pt x="12" y="93"/>
                      <a:pt x="12" y="115"/>
                    </a:cubicBezTo>
                    <a:cubicBezTo>
                      <a:pt x="12" y="145"/>
                      <a:pt x="37" y="169"/>
                      <a:pt x="66" y="169"/>
                    </a:cubicBezTo>
                    <a:cubicBezTo>
                      <a:pt x="96" y="169"/>
                      <a:pt x="120" y="145"/>
                      <a:pt x="120" y="115"/>
                    </a:cubicBezTo>
                    <a:cubicBezTo>
                      <a:pt x="120" y="93"/>
                      <a:pt x="107" y="73"/>
                      <a:pt x="86" y="65"/>
                    </a:cubicBezTo>
                    <a:cubicBezTo>
                      <a:pt x="82" y="64"/>
                      <a:pt x="82" y="64"/>
                      <a:pt x="82" y="64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73" y="21"/>
                      <a:pt x="60" y="21"/>
                      <a:pt x="50" y="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汉仪PP体简" panose="00020600040101010101" pitchFamily="18" charset="-122"/>
                  <a:ea typeface="汉仪PP体简" panose="00020600040101010101" pitchFamily="18" charset="-122"/>
                </a:endParaRPr>
              </a:p>
            </p:txBody>
          </p:sp>
          <p:sp>
            <p:nvSpPr>
              <p:cNvPr id="22" name="Freeform 250"/>
              <p:cNvSpPr/>
              <p:nvPr/>
            </p:nvSpPr>
            <p:spPr bwMode="auto">
              <a:xfrm>
                <a:off x="9698653" y="5775281"/>
                <a:ext cx="124288" cy="30382"/>
              </a:xfrm>
              <a:custGeom>
                <a:avLst/>
                <a:gdLst>
                  <a:gd name="T0" fmla="*/ 42 w 45"/>
                  <a:gd name="T1" fmla="*/ 11 h 11"/>
                  <a:gd name="T2" fmla="*/ 41 w 45"/>
                  <a:gd name="T3" fmla="*/ 10 h 11"/>
                  <a:gd name="T4" fmla="*/ 4 w 45"/>
                  <a:gd name="T5" fmla="*/ 10 h 11"/>
                  <a:gd name="T6" fmla="*/ 0 w 45"/>
                  <a:gd name="T7" fmla="*/ 8 h 11"/>
                  <a:gd name="T8" fmla="*/ 2 w 45"/>
                  <a:gd name="T9" fmla="*/ 4 h 11"/>
                  <a:gd name="T10" fmla="*/ 43 w 45"/>
                  <a:gd name="T11" fmla="*/ 4 h 11"/>
                  <a:gd name="T12" fmla="*/ 45 w 45"/>
                  <a:gd name="T13" fmla="*/ 8 h 11"/>
                  <a:gd name="T14" fmla="*/ 42 w 45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">
                    <a:moveTo>
                      <a:pt x="42" y="11"/>
                    </a:moveTo>
                    <a:cubicBezTo>
                      <a:pt x="41" y="11"/>
                      <a:pt x="41" y="10"/>
                      <a:pt x="41" y="10"/>
                    </a:cubicBezTo>
                    <a:cubicBezTo>
                      <a:pt x="31" y="6"/>
                      <a:pt x="14" y="6"/>
                      <a:pt x="4" y="10"/>
                    </a:cubicBezTo>
                    <a:cubicBezTo>
                      <a:pt x="3" y="11"/>
                      <a:pt x="1" y="10"/>
                      <a:pt x="0" y="8"/>
                    </a:cubicBezTo>
                    <a:cubicBezTo>
                      <a:pt x="0" y="7"/>
                      <a:pt x="0" y="5"/>
                      <a:pt x="2" y="4"/>
                    </a:cubicBezTo>
                    <a:cubicBezTo>
                      <a:pt x="14" y="0"/>
                      <a:pt x="31" y="0"/>
                      <a:pt x="43" y="4"/>
                    </a:cubicBezTo>
                    <a:cubicBezTo>
                      <a:pt x="44" y="5"/>
                      <a:pt x="45" y="7"/>
                      <a:pt x="45" y="8"/>
                    </a:cubicBezTo>
                    <a:cubicBezTo>
                      <a:pt x="44" y="10"/>
                      <a:pt x="43" y="11"/>
                      <a:pt x="42" y="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汉仪PP体简" panose="00020600040101010101" pitchFamily="18" charset="-122"/>
                  <a:ea typeface="汉仪PP体简" panose="00020600040101010101" pitchFamily="18" charset="-122"/>
                </a:endParaRPr>
              </a:p>
            </p:txBody>
          </p:sp>
        </p:grpSp>
      </p:grpSp>
      <p:sp>
        <p:nvSpPr>
          <p:cNvPr id="30" name="文本框 29"/>
          <p:cNvSpPr txBox="1"/>
          <p:nvPr/>
        </p:nvSpPr>
        <p:spPr>
          <a:xfrm>
            <a:off x="1680632" y="4520311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75950" y="4211057"/>
            <a:ext cx="2325012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SzPct val="25000"/>
            </a:pPr>
            <a:r>
              <a:rPr lang="en-US" altLang="zh-CN" sz="1400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请在此输入内容</a:t>
            </a:r>
            <a:endParaRPr lang="en-US" altLang="zh-CN" sz="1400" dirty="0">
              <a:latin typeface="汉仪PP体简" panose="00020600040101010101" pitchFamily="18" charset="-122"/>
              <a:ea typeface="汉仪PP体简" panose="00020600040101010101" pitchFamily="18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035132" y="4520311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430450" y="4211057"/>
            <a:ext cx="2325012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SzPct val="25000"/>
            </a:pPr>
            <a:r>
              <a:rPr lang="en-US" altLang="zh-CN" sz="1400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请在此输入内容</a:t>
            </a:r>
            <a:endParaRPr lang="en-US" altLang="zh-CN" sz="1400" dirty="0">
              <a:latin typeface="汉仪PP体简" panose="00020600040101010101" pitchFamily="18" charset="-122"/>
              <a:ea typeface="汉仪PP体简" panose="00020600040101010101" pitchFamily="18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435768" y="4520311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854236" y="4211057"/>
            <a:ext cx="2325012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SzPct val="25000"/>
            </a:pPr>
            <a:r>
              <a:rPr lang="en-US" altLang="zh-CN" sz="1400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请在此输入内容</a:t>
            </a:r>
            <a:endParaRPr lang="en-US" altLang="zh-CN" sz="1400" dirty="0">
              <a:latin typeface="汉仪PP体简" panose="00020600040101010101" pitchFamily="18" charset="-122"/>
              <a:ea typeface="汉仪PP体简" panose="00020600040101010101" pitchFamily="18" charset="-122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919827" y="4520311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添加标题</a:t>
            </a:r>
            <a:endParaRPr lang="zh-CN" altLang="en-US" sz="1600" dirty="0">
              <a:solidFill>
                <a:schemeClr val="bg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315145" y="4211057"/>
            <a:ext cx="2325012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SzPct val="25000"/>
            </a:pPr>
            <a:r>
              <a:rPr lang="en-US" altLang="zh-CN" sz="1400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请在此输入内容</a:t>
            </a:r>
            <a:endParaRPr lang="en-US" altLang="zh-CN" sz="1400" dirty="0">
              <a:latin typeface="汉仪PP体简" panose="00020600040101010101" pitchFamily="18" charset="-122"/>
              <a:ea typeface="汉仪PP体简" panose="00020600040101010101" pitchFamily="18" charset="-122"/>
              <a:cs typeface="Montserrat" panose="02000505000000020004"/>
              <a:sym typeface="Montserrat" panose="020005050000000200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179" b="100000" l="21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5853" y="861548"/>
            <a:ext cx="5639577" cy="5131289"/>
          </a:xfrm>
          <a:prstGeom prst="rect">
            <a:avLst/>
          </a:prstGeom>
        </p:spPr>
      </p:pic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1213606" y="2462856"/>
            <a:ext cx="615521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pPr eaLnBrk="1" hangingPunct="1"/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1316628" y="1747813"/>
            <a:ext cx="3664511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32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5" name="文本框 26"/>
          <p:cNvSpPr txBox="1">
            <a:spLocks noChangeArrowheads="1"/>
          </p:cNvSpPr>
          <p:nvPr/>
        </p:nvSpPr>
        <p:spPr bwMode="auto">
          <a:xfrm>
            <a:off x="1219675" y="4895553"/>
            <a:ext cx="615521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pPr eaLnBrk="1" hangingPunct="1"/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1322697" y="4180510"/>
            <a:ext cx="3664511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32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49820" l="0" r="100000"/>
                    </a14:imgEffect>
                  </a14:imgLayer>
                </a14:imgProps>
              </a:ext>
            </a:extLst>
          </a:blip>
          <a:srcRect b="52381"/>
          <a:stretch>
            <a:fillRect/>
          </a:stretch>
        </p:blipFill>
        <p:spPr>
          <a:xfrm>
            <a:off x="566788" y="699951"/>
            <a:ext cx="3152381" cy="25215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8022" b="100000" l="8157" r="96375"/>
                    </a14:imgEffect>
                  </a14:imgLayer>
                </a14:imgProps>
              </a:ext>
            </a:extLst>
          </a:blip>
          <a:srcRect t="44871"/>
          <a:stretch>
            <a:fillRect/>
          </a:stretch>
        </p:blipFill>
        <p:spPr>
          <a:xfrm>
            <a:off x="8402493" y="3221503"/>
            <a:ext cx="3152381" cy="2919192"/>
          </a:xfrm>
          <a:prstGeom prst="rect">
            <a:avLst/>
          </a:prstGeom>
        </p:spPr>
      </p:pic>
      <p:sp>
        <p:nvSpPr>
          <p:cNvPr id="4" name="文本框 26"/>
          <p:cNvSpPr txBox="1">
            <a:spLocks noChangeArrowheads="1"/>
          </p:cNvSpPr>
          <p:nvPr/>
        </p:nvSpPr>
        <p:spPr bwMode="auto">
          <a:xfrm>
            <a:off x="3616147" y="1824957"/>
            <a:ext cx="753506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pPr eaLnBrk="1" hangingPunct="1"/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3719169" y="1109914"/>
            <a:ext cx="3664511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32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1298308" y="4621310"/>
            <a:ext cx="753506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点击输入本栏的具体文字，简明扼要的说明分项内容，此为概念图解，请根据您的具体内容酌情修改。点击输入本栏的具体文字，简明扼要的说明分项内容，此为概念图解，请根据您的具体内容酌情修改。</a:t>
            </a:r>
            <a:endParaRPr lang="en-US" altLang="zh-CN" sz="1400" kern="0" dirty="0">
              <a:solidFill>
                <a:srgbClr val="000000">
                  <a:lumMod val="65000"/>
                  <a:lumOff val="35000"/>
                </a:srgbClr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  <a:p>
            <a:pPr algn="r" eaLnBrk="1" hangingPunct="1"/>
            <a:endParaRPr lang="zh-CN" altLang="en-US" sz="11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5031905" y="3906266"/>
            <a:ext cx="3664511" cy="549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汉仪PP体简" panose="00020600040101010101" pitchFamily="18" charset="-122"/>
                <a:ea typeface="汉仪PP体简" panose="00020600040101010101" pitchFamily="18" charset="-122"/>
              </a:rPr>
              <a:t>添  加  标  题</a:t>
            </a:r>
            <a:endParaRPr lang="zh-CN" altLang="en-US" sz="3200" dirty="0">
              <a:solidFill>
                <a:schemeClr val="tx1"/>
              </a:solidFill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3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8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025897" y="3404405"/>
            <a:ext cx="3326241" cy="923330"/>
          </a:xfrm>
          <a:prstGeom prst="rect">
            <a:avLst/>
          </a:prstGeom>
          <a:noFill/>
          <a:ln w="19050">
            <a:noFill/>
            <a:prstDash val="dash"/>
          </a:ln>
          <a:effectLst>
            <a:outerShdw blurRad="50800" dist="38100" dir="5400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PART 02</a:t>
            </a:r>
            <a:endParaRPr lang="zh-CN" altLang="en-US" sz="54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062" b="78351" l="2764" r="90452"/>
                    </a14:imgEffect>
                  </a14:imgLayer>
                </a14:imgProps>
              </a:ext>
            </a:extLst>
          </a:blip>
          <a:srcRect r="14124" b="18859"/>
          <a:stretch>
            <a:fillRect/>
          </a:stretch>
        </p:blipFill>
        <p:spPr>
          <a:xfrm rot="20104417">
            <a:off x="6741481" y="1266545"/>
            <a:ext cx="3045225" cy="35062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8964" y="3404405"/>
            <a:ext cx="4073035" cy="3453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3455</Words>
  <Application>WPS 演示</Application>
  <PresentationFormat>宽屏</PresentationFormat>
  <Paragraphs>217</Paragraphs>
  <Slides>25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3" baseType="lpstr">
      <vt:lpstr>Arial</vt:lpstr>
      <vt:lpstr>宋体</vt:lpstr>
      <vt:lpstr>Wingdings</vt:lpstr>
      <vt:lpstr>楷体</vt:lpstr>
      <vt:lpstr>汉仪小麦体简</vt:lpstr>
      <vt:lpstr>Calibri</vt:lpstr>
      <vt:lpstr>汉仪PP体简</vt:lpstr>
      <vt:lpstr>Algerian</vt:lpstr>
      <vt:lpstr>华文行楷</vt:lpstr>
      <vt:lpstr>汉仪良品线简</vt:lpstr>
      <vt:lpstr>Montserrat</vt:lpstr>
      <vt:lpstr>等线</vt:lpstr>
      <vt:lpstr>微软雅黑</vt:lpstr>
      <vt:lpstr>Arial Unicode MS</vt:lpstr>
      <vt:lpstr>等线 Light</vt:lpstr>
      <vt:lpstr>Gabriola</vt:lpstr>
      <vt:lpstr>PMingLiU-ExtB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南蛮姑娘</cp:lastModifiedBy>
  <cp:revision>14</cp:revision>
  <dcterms:created xsi:type="dcterms:W3CDTF">2017-11-09T03:58:00Z</dcterms:created>
  <dcterms:modified xsi:type="dcterms:W3CDTF">2021-09-14T09:20:43Z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12D521A6A3C2493E93860F8937FD2EE6</vt:lpwstr>
  </property>
  <property fmtid="{D5CDD505-2E9C-101B-9397-08002B2CF9AE}" pid="3" name="KSOProductBuildVer">
    <vt:lpwstr>2052-11.1.0.10700</vt:lpwstr>
  </property>
</Properties>
</file>