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257" r:id="rId3"/>
    <p:sldId id="258" r:id="rId5"/>
    <p:sldId id="260" r:id="rId6"/>
    <p:sldId id="261" r:id="rId7"/>
    <p:sldId id="264" r:id="rId8"/>
    <p:sldId id="263" r:id="rId9"/>
    <p:sldId id="265" r:id="rId10"/>
    <p:sldId id="266" r:id="rId11"/>
    <p:sldId id="268" r:id="rId12"/>
    <p:sldId id="267" r:id="rId13"/>
    <p:sldId id="278" r:id="rId14"/>
    <p:sldId id="259" r:id="rId15"/>
    <p:sldId id="279" r:id="rId16"/>
    <p:sldId id="277" r:id="rId17"/>
    <p:sldId id="269" r:id="rId18"/>
    <p:sldId id="270" r:id="rId19"/>
    <p:sldId id="271" r:id="rId20"/>
    <p:sldId id="273" r:id="rId21"/>
    <p:sldId id="272" r:id="rId22"/>
    <p:sldId id="274" r:id="rId23"/>
    <p:sldId id="276" r:id="rId24"/>
    <p:sldId id="280" r:id="rId25"/>
    <p:sldId id="281" r:id="rId26"/>
    <p:sldId id="275" r:id="rId27"/>
    <p:sldId id="28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 snapToGrid="0">
      <p:cViewPr>
        <p:scale>
          <a:sx n="100" d="100"/>
          <a:sy n="100" d="100"/>
        </p:scale>
        <p:origin x="10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4EC3C-5363-47A6-A6B7-82C07CDBFD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D86D0-756B-4AD3-9698-C5F9C051C4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565F7-26B6-4ECC-B690-EE67A5C8EE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9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838200" y="1092082"/>
            <a:ext cx="2124717" cy="2142437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4"/>
          </p:nvPr>
        </p:nvSpPr>
        <p:spPr>
          <a:xfrm>
            <a:off x="949657" y="3623481"/>
            <a:ext cx="2124717" cy="2142437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6"/>
          <p:cNvSpPr>
            <a:spLocks noGrp="1"/>
          </p:cNvSpPr>
          <p:nvPr>
            <p:ph type="pic" sz="quarter" idx="15"/>
          </p:nvPr>
        </p:nvSpPr>
        <p:spPr>
          <a:xfrm>
            <a:off x="4038600" y="991738"/>
            <a:ext cx="2124717" cy="2142437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6"/>
          <p:cNvSpPr>
            <a:spLocks noGrp="1"/>
          </p:cNvSpPr>
          <p:nvPr>
            <p:ph type="pic" sz="quarter" idx="16"/>
          </p:nvPr>
        </p:nvSpPr>
        <p:spPr>
          <a:xfrm>
            <a:off x="3963322" y="3623480"/>
            <a:ext cx="2124717" cy="2142437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6550025" y="0"/>
            <a:ext cx="5641975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4"/>
          </p:nvPr>
        </p:nvSpPr>
        <p:spPr>
          <a:xfrm>
            <a:off x="986551" y="565603"/>
            <a:ext cx="4307762" cy="261257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6"/>
          <p:cNvSpPr>
            <a:spLocks noGrp="1"/>
          </p:cNvSpPr>
          <p:nvPr>
            <p:ph type="pic" sz="quarter" idx="15"/>
          </p:nvPr>
        </p:nvSpPr>
        <p:spPr>
          <a:xfrm>
            <a:off x="986551" y="3460976"/>
            <a:ext cx="4307762" cy="261257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8FEAE-00A8-46AF-94BF-61484135D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468-E9F7-4FBF-8CD6-A3291817FFD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8FEAE-00A8-46AF-94BF-61484135D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468-E9F7-4FBF-8CD6-A3291817FFD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4"/>
          </p:nvPr>
        </p:nvSpPr>
        <p:spPr>
          <a:xfrm>
            <a:off x="1439446" y="1969802"/>
            <a:ext cx="2772790" cy="272211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5"/>
          </p:nvPr>
        </p:nvSpPr>
        <p:spPr>
          <a:xfrm>
            <a:off x="4934653" y="1969801"/>
            <a:ext cx="2772790" cy="272211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6"/>
          </p:nvPr>
        </p:nvSpPr>
        <p:spPr>
          <a:xfrm>
            <a:off x="8429860" y="1969800"/>
            <a:ext cx="2772790" cy="272211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503859" y="571500"/>
            <a:ext cx="11042562" cy="4267200"/>
          </a:xfrm>
          <a:custGeom>
            <a:avLst/>
            <a:gdLst>
              <a:gd name="connsiteX0" fmla="*/ 2184733 w 22079372"/>
              <a:gd name="connsiteY0" fmla="*/ 6862713 h 8534400"/>
              <a:gd name="connsiteX1" fmla="*/ 3349924 w 22079372"/>
              <a:gd name="connsiteY1" fmla="*/ 7390615 h 8534400"/>
              <a:gd name="connsiteX2" fmla="*/ 4369466 w 22079372"/>
              <a:gd name="connsiteY2" fmla="*/ 7302631 h 8534400"/>
              <a:gd name="connsiteX3" fmla="*/ 4369466 w 22079372"/>
              <a:gd name="connsiteY3" fmla="*/ 7214647 h 8534400"/>
              <a:gd name="connsiteX4" fmla="*/ 4252947 w 22079372"/>
              <a:gd name="connsiteY4" fmla="*/ 7155992 h 8534400"/>
              <a:gd name="connsiteX5" fmla="*/ 2184733 w 22079372"/>
              <a:gd name="connsiteY5" fmla="*/ 6862713 h 8534400"/>
              <a:gd name="connsiteX6" fmla="*/ 15711867 w 22079372"/>
              <a:gd name="connsiteY6" fmla="*/ 3962924 h 8534400"/>
              <a:gd name="connsiteX7" fmla="*/ 15409646 w 22079372"/>
              <a:gd name="connsiteY7" fmla="*/ 4135225 h 8534400"/>
              <a:gd name="connsiteX8" fmla="*/ 15497035 w 22079372"/>
              <a:gd name="connsiteY8" fmla="*/ 4223208 h 8534400"/>
              <a:gd name="connsiteX9" fmla="*/ 15613554 w 22079372"/>
              <a:gd name="connsiteY9" fmla="*/ 4223208 h 8534400"/>
              <a:gd name="connsiteX10" fmla="*/ 15584425 w 22079372"/>
              <a:gd name="connsiteY10" fmla="*/ 4457831 h 8534400"/>
              <a:gd name="connsiteX11" fmla="*/ 15759203 w 22079372"/>
              <a:gd name="connsiteY11" fmla="*/ 4575143 h 8534400"/>
              <a:gd name="connsiteX12" fmla="*/ 15613554 w 22079372"/>
              <a:gd name="connsiteY12" fmla="*/ 4692454 h 8534400"/>
              <a:gd name="connsiteX13" fmla="*/ 15875721 w 22079372"/>
              <a:gd name="connsiteY13" fmla="*/ 4809765 h 8534400"/>
              <a:gd name="connsiteX14" fmla="*/ 16137889 w 22079372"/>
              <a:gd name="connsiteY14" fmla="*/ 4663126 h 8534400"/>
              <a:gd name="connsiteX15" fmla="*/ 15933981 w 22079372"/>
              <a:gd name="connsiteY15" fmla="*/ 4604470 h 8534400"/>
              <a:gd name="connsiteX16" fmla="*/ 16021371 w 22079372"/>
              <a:gd name="connsiteY16" fmla="*/ 4369848 h 8534400"/>
              <a:gd name="connsiteX17" fmla="*/ 16312669 w 22079372"/>
              <a:gd name="connsiteY17" fmla="*/ 4428503 h 8534400"/>
              <a:gd name="connsiteX18" fmla="*/ 16516577 w 22079372"/>
              <a:gd name="connsiteY18" fmla="*/ 4164553 h 8534400"/>
              <a:gd name="connsiteX19" fmla="*/ 16196149 w 22079372"/>
              <a:gd name="connsiteY19" fmla="*/ 4105897 h 8534400"/>
              <a:gd name="connsiteX20" fmla="*/ 16167021 w 22079372"/>
              <a:gd name="connsiteY20" fmla="*/ 4311193 h 8534400"/>
              <a:gd name="connsiteX21" fmla="*/ 15671814 w 22079372"/>
              <a:gd name="connsiteY21" fmla="*/ 4223208 h 8534400"/>
              <a:gd name="connsiteX22" fmla="*/ 15933981 w 22079372"/>
              <a:gd name="connsiteY22" fmla="*/ 4193881 h 8534400"/>
              <a:gd name="connsiteX23" fmla="*/ 15992241 w 22079372"/>
              <a:gd name="connsiteY23" fmla="*/ 4076569 h 8534400"/>
              <a:gd name="connsiteX24" fmla="*/ 15711867 w 22079372"/>
              <a:gd name="connsiteY24" fmla="*/ 3962924 h 8534400"/>
              <a:gd name="connsiteX25" fmla="*/ 15693832 w 22079372"/>
              <a:gd name="connsiteY25" fmla="*/ 3272804 h 8534400"/>
              <a:gd name="connsiteX26" fmla="*/ 15409646 w 22079372"/>
              <a:gd name="connsiteY26" fmla="*/ 3460685 h 8534400"/>
              <a:gd name="connsiteX27" fmla="*/ 15613554 w 22079372"/>
              <a:gd name="connsiteY27" fmla="*/ 3665980 h 8534400"/>
              <a:gd name="connsiteX28" fmla="*/ 16050501 w 22079372"/>
              <a:gd name="connsiteY28" fmla="*/ 3490012 h 8534400"/>
              <a:gd name="connsiteX29" fmla="*/ 16137889 w 22079372"/>
              <a:gd name="connsiteY29" fmla="*/ 3343373 h 8534400"/>
              <a:gd name="connsiteX30" fmla="*/ 15933981 w 22079372"/>
              <a:gd name="connsiteY30" fmla="*/ 3314046 h 8534400"/>
              <a:gd name="connsiteX31" fmla="*/ 15693832 w 22079372"/>
              <a:gd name="connsiteY31" fmla="*/ 3272804 h 8534400"/>
              <a:gd name="connsiteX32" fmla="*/ 16418435 w 22079372"/>
              <a:gd name="connsiteY32" fmla="*/ 3043680 h 8534400"/>
              <a:gd name="connsiteX33" fmla="*/ 16167021 w 22079372"/>
              <a:gd name="connsiteY33" fmla="*/ 3167407 h 8534400"/>
              <a:gd name="connsiteX34" fmla="*/ 16137891 w 22079372"/>
              <a:gd name="connsiteY34" fmla="*/ 3167407 h 8534400"/>
              <a:gd name="connsiteX35" fmla="*/ 16137889 w 22079372"/>
              <a:gd name="connsiteY35" fmla="*/ 3167407 h 8534400"/>
              <a:gd name="connsiteX36" fmla="*/ 16137889 w 22079372"/>
              <a:gd name="connsiteY36" fmla="*/ 3196734 h 8534400"/>
              <a:gd name="connsiteX37" fmla="*/ 16953525 w 22079372"/>
              <a:gd name="connsiteY37" fmla="*/ 3167407 h 8534400"/>
              <a:gd name="connsiteX38" fmla="*/ 16418435 w 22079372"/>
              <a:gd name="connsiteY38" fmla="*/ 3043680 h 8534400"/>
              <a:gd name="connsiteX39" fmla="*/ 16535239 w 22079372"/>
              <a:gd name="connsiteY39" fmla="*/ 2351268 h 8534400"/>
              <a:gd name="connsiteX40" fmla="*/ 16137889 w 22079372"/>
              <a:gd name="connsiteY40" fmla="*/ 2404883 h 8534400"/>
              <a:gd name="connsiteX41" fmla="*/ 15933981 w 22079372"/>
              <a:gd name="connsiteY41" fmla="*/ 2434211 h 8534400"/>
              <a:gd name="connsiteX42" fmla="*/ 15584425 w 22079372"/>
              <a:gd name="connsiteY42" fmla="*/ 2668833 h 8534400"/>
              <a:gd name="connsiteX43" fmla="*/ 15933981 w 22079372"/>
              <a:gd name="connsiteY43" fmla="*/ 2668833 h 8534400"/>
              <a:gd name="connsiteX44" fmla="*/ 16691357 w 22079372"/>
              <a:gd name="connsiteY44" fmla="*/ 2375555 h 8534400"/>
              <a:gd name="connsiteX45" fmla="*/ 16535239 w 22079372"/>
              <a:gd name="connsiteY45" fmla="*/ 2351268 h 8534400"/>
              <a:gd name="connsiteX46" fmla="*/ 11477128 w 22079372"/>
              <a:gd name="connsiteY46" fmla="*/ 0 h 8534400"/>
              <a:gd name="connsiteX47" fmla="*/ 13836639 w 22079372"/>
              <a:gd name="connsiteY47" fmla="*/ 557229 h 8534400"/>
              <a:gd name="connsiteX48" fmla="*/ 14477494 w 22079372"/>
              <a:gd name="connsiteY48" fmla="*/ 791852 h 8534400"/>
              <a:gd name="connsiteX49" fmla="*/ 14273585 w 22079372"/>
              <a:gd name="connsiteY49" fmla="*/ 762524 h 8534400"/>
              <a:gd name="connsiteX50" fmla="*/ 14739661 w 22079372"/>
              <a:gd name="connsiteY50" fmla="*/ 967819 h 8534400"/>
              <a:gd name="connsiteX51" fmla="*/ 14419234 w 22079372"/>
              <a:gd name="connsiteY51" fmla="*/ 1055802 h 8534400"/>
              <a:gd name="connsiteX52" fmla="*/ 14360975 w 22079372"/>
              <a:gd name="connsiteY52" fmla="*/ 1319753 h 8534400"/>
              <a:gd name="connsiteX53" fmla="*/ 14477494 w 22079372"/>
              <a:gd name="connsiteY53" fmla="*/ 1378408 h 8534400"/>
              <a:gd name="connsiteX54" fmla="*/ 14069677 w 22079372"/>
              <a:gd name="connsiteY54" fmla="*/ 1407736 h 8534400"/>
              <a:gd name="connsiteX55" fmla="*/ 13953158 w 22079372"/>
              <a:gd name="connsiteY55" fmla="*/ 1554376 h 8534400"/>
              <a:gd name="connsiteX56" fmla="*/ 14797921 w 22079372"/>
              <a:gd name="connsiteY56" fmla="*/ 1671687 h 8534400"/>
              <a:gd name="connsiteX57" fmla="*/ 14629969 w 22079372"/>
              <a:gd name="connsiteY57" fmla="*/ 1791290 h 8534400"/>
              <a:gd name="connsiteX58" fmla="*/ 14609736 w 22079372"/>
              <a:gd name="connsiteY58" fmla="*/ 1784457 h 8534400"/>
              <a:gd name="connsiteX59" fmla="*/ 14564883 w 22079372"/>
              <a:gd name="connsiteY59" fmla="*/ 1759670 h 8534400"/>
              <a:gd name="connsiteX60" fmla="*/ 14592818 w 22079372"/>
              <a:gd name="connsiteY60" fmla="*/ 1778745 h 8534400"/>
              <a:gd name="connsiteX61" fmla="*/ 14609736 w 22079372"/>
              <a:gd name="connsiteY61" fmla="*/ 1784457 h 8534400"/>
              <a:gd name="connsiteX62" fmla="*/ 14709166 w 22079372"/>
              <a:gd name="connsiteY62" fmla="*/ 1839405 h 8534400"/>
              <a:gd name="connsiteX63" fmla="*/ 15147478 w 22079372"/>
              <a:gd name="connsiteY63" fmla="*/ 2111604 h 8534400"/>
              <a:gd name="connsiteX64" fmla="*/ 14856181 w 22079372"/>
              <a:gd name="connsiteY64" fmla="*/ 2228916 h 8534400"/>
              <a:gd name="connsiteX65" fmla="*/ 15030959 w 22079372"/>
              <a:gd name="connsiteY65" fmla="*/ 2316899 h 8534400"/>
              <a:gd name="connsiteX66" fmla="*/ 14652272 w 22079372"/>
              <a:gd name="connsiteY66" fmla="*/ 2404883 h 8534400"/>
              <a:gd name="connsiteX67" fmla="*/ 15788333 w 22079372"/>
              <a:gd name="connsiteY67" fmla="*/ 2287572 h 8534400"/>
              <a:gd name="connsiteX68" fmla="*/ 15933981 w 22079372"/>
              <a:gd name="connsiteY68" fmla="*/ 2316899 h 8534400"/>
              <a:gd name="connsiteX69" fmla="*/ 15963113 w 22079372"/>
              <a:gd name="connsiteY69" fmla="*/ 2316899 h 8534400"/>
              <a:gd name="connsiteX70" fmla="*/ 15992241 w 22079372"/>
              <a:gd name="connsiteY70" fmla="*/ 2082277 h 8534400"/>
              <a:gd name="connsiteX71" fmla="*/ 17070041 w 22079372"/>
              <a:gd name="connsiteY71" fmla="*/ 1935637 h 8534400"/>
              <a:gd name="connsiteX72" fmla="*/ 17186561 w 22079372"/>
              <a:gd name="connsiteY72" fmla="*/ 2052949 h 8534400"/>
              <a:gd name="connsiteX73" fmla="*/ 16953525 w 22079372"/>
              <a:gd name="connsiteY73" fmla="*/ 2111604 h 8534400"/>
              <a:gd name="connsiteX74" fmla="*/ 17623509 w 22079372"/>
              <a:gd name="connsiteY74" fmla="*/ 1994293 h 8534400"/>
              <a:gd name="connsiteX75" fmla="*/ 17798285 w 22079372"/>
              <a:gd name="connsiteY75" fmla="*/ 2082277 h 8534400"/>
              <a:gd name="connsiteX76" fmla="*/ 20216057 w 22079372"/>
              <a:gd name="connsiteY76" fmla="*/ 1642359 h 8534400"/>
              <a:gd name="connsiteX77" fmla="*/ 20711265 w 22079372"/>
              <a:gd name="connsiteY77" fmla="*/ 1525048 h 8534400"/>
              <a:gd name="connsiteX78" fmla="*/ 21206469 w 22079372"/>
              <a:gd name="connsiteY78" fmla="*/ 1525048 h 8534400"/>
              <a:gd name="connsiteX79" fmla="*/ 21206469 w 22079372"/>
              <a:gd name="connsiteY79" fmla="*/ 1554376 h 8534400"/>
              <a:gd name="connsiteX80" fmla="*/ 20740393 w 22079372"/>
              <a:gd name="connsiteY80" fmla="*/ 1613031 h 8534400"/>
              <a:gd name="connsiteX81" fmla="*/ 21206469 w 22079372"/>
              <a:gd name="connsiteY81" fmla="*/ 1701015 h 8534400"/>
              <a:gd name="connsiteX82" fmla="*/ 20944301 w 22079372"/>
              <a:gd name="connsiteY82" fmla="*/ 1759670 h 8534400"/>
              <a:gd name="connsiteX83" fmla="*/ 21759937 w 22079372"/>
              <a:gd name="connsiteY83" fmla="*/ 1788998 h 8534400"/>
              <a:gd name="connsiteX84" fmla="*/ 21992973 w 22079372"/>
              <a:gd name="connsiteY84" fmla="*/ 1788998 h 8534400"/>
              <a:gd name="connsiteX85" fmla="*/ 21963845 w 22079372"/>
              <a:gd name="connsiteY85" fmla="*/ 1818326 h 8534400"/>
              <a:gd name="connsiteX86" fmla="*/ 21759937 w 22079372"/>
              <a:gd name="connsiteY86" fmla="*/ 1818326 h 8534400"/>
              <a:gd name="connsiteX87" fmla="*/ 18235233 w 22079372"/>
              <a:gd name="connsiteY87" fmla="*/ 2492866 h 8534400"/>
              <a:gd name="connsiteX88" fmla="*/ 17681769 w 22079372"/>
              <a:gd name="connsiteY88" fmla="*/ 2698161 h 8534400"/>
              <a:gd name="connsiteX89" fmla="*/ 17128301 w 22079372"/>
              <a:gd name="connsiteY89" fmla="*/ 2756817 h 8534400"/>
              <a:gd name="connsiteX90" fmla="*/ 18002197 w 22079372"/>
              <a:gd name="connsiteY90" fmla="*/ 2874129 h 8534400"/>
              <a:gd name="connsiteX91" fmla="*/ 17943937 w 22079372"/>
              <a:gd name="connsiteY91" fmla="*/ 2756817 h 8534400"/>
              <a:gd name="connsiteX92" fmla="*/ 19749981 w 22079372"/>
              <a:gd name="connsiteY92" fmla="*/ 2434211 h 8534400"/>
              <a:gd name="connsiteX93" fmla="*/ 21701677 w 22079372"/>
              <a:gd name="connsiteY93" fmla="*/ 2434211 h 8534400"/>
              <a:gd name="connsiteX94" fmla="*/ 20419965 w 22079372"/>
              <a:gd name="connsiteY94" fmla="*/ 2698161 h 8534400"/>
              <a:gd name="connsiteX95" fmla="*/ 19604333 w 22079372"/>
              <a:gd name="connsiteY95" fmla="*/ 2874129 h 8534400"/>
              <a:gd name="connsiteX96" fmla="*/ 19050865 w 22079372"/>
              <a:gd name="connsiteY96" fmla="*/ 2903456 h 8534400"/>
              <a:gd name="connsiteX97" fmla="*/ 18905217 w 22079372"/>
              <a:gd name="connsiteY97" fmla="*/ 3138078 h 8534400"/>
              <a:gd name="connsiteX98" fmla="*/ 19371293 w 22079372"/>
              <a:gd name="connsiteY98" fmla="*/ 3372701 h 8534400"/>
              <a:gd name="connsiteX99" fmla="*/ 19458685 w 22079372"/>
              <a:gd name="connsiteY99" fmla="*/ 3167407 h 8534400"/>
              <a:gd name="connsiteX100" fmla="*/ 19837369 w 22079372"/>
              <a:gd name="connsiteY100" fmla="*/ 3079423 h 8534400"/>
              <a:gd name="connsiteX101" fmla="*/ 19720853 w 22079372"/>
              <a:gd name="connsiteY101" fmla="*/ 3284718 h 8534400"/>
              <a:gd name="connsiteX102" fmla="*/ 20012149 w 22079372"/>
              <a:gd name="connsiteY102" fmla="*/ 3255390 h 8534400"/>
              <a:gd name="connsiteX103" fmla="*/ 19691721 w 22079372"/>
              <a:gd name="connsiteY103" fmla="*/ 3372701 h 8534400"/>
              <a:gd name="connsiteX104" fmla="*/ 20419965 w 22079372"/>
              <a:gd name="connsiteY104" fmla="*/ 3284718 h 8534400"/>
              <a:gd name="connsiteX105" fmla="*/ 20856913 w 22079372"/>
              <a:gd name="connsiteY105" fmla="*/ 3402029 h 8534400"/>
              <a:gd name="connsiteX106" fmla="*/ 20419965 w 22079372"/>
              <a:gd name="connsiteY106" fmla="*/ 3431358 h 8534400"/>
              <a:gd name="connsiteX107" fmla="*/ 20507357 w 22079372"/>
              <a:gd name="connsiteY107" fmla="*/ 3519340 h 8534400"/>
              <a:gd name="connsiteX108" fmla="*/ 19079997 w 22079372"/>
              <a:gd name="connsiteY108" fmla="*/ 3841947 h 8534400"/>
              <a:gd name="connsiteX109" fmla="*/ 20565613 w 22079372"/>
              <a:gd name="connsiteY109" fmla="*/ 3665980 h 8534400"/>
              <a:gd name="connsiteX110" fmla="*/ 20216057 w 22079372"/>
              <a:gd name="connsiteY110" fmla="*/ 3812619 h 8534400"/>
              <a:gd name="connsiteX111" fmla="*/ 19050865 w 22079372"/>
              <a:gd name="connsiteY111" fmla="*/ 4135225 h 8534400"/>
              <a:gd name="connsiteX112" fmla="*/ 19342165 w 22079372"/>
              <a:gd name="connsiteY112" fmla="*/ 4281864 h 8534400"/>
              <a:gd name="connsiteX113" fmla="*/ 19487813 w 22079372"/>
              <a:gd name="connsiteY113" fmla="*/ 4135225 h 8534400"/>
              <a:gd name="connsiteX114" fmla="*/ 19749981 w 22079372"/>
              <a:gd name="connsiteY114" fmla="*/ 4193881 h 8534400"/>
              <a:gd name="connsiteX115" fmla="*/ 19691721 w 22079372"/>
              <a:gd name="connsiteY115" fmla="*/ 4076569 h 8534400"/>
              <a:gd name="connsiteX116" fmla="*/ 20099537 w 22079372"/>
              <a:gd name="connsiteY116" fmla="*/ 4047241 h 8534400"/>
              <a:gd name="connsiteX117" fmla="*/ 19633461 w 22079372"/>
              <a:gd name="connsiteY117" fmla="*/ 4369848 h 8534400"/>
              <a:gd name="connsiteX118" fmla="*/ 19575201 w 22079372"/>
              <a:gd name="connsiteY118" fmla="*/ 4487159 h 8534400"/>
              <a:gd name="connsiteX119" fmla="*/ 18846957 w 22079372"/>
              <a:gd name="connsiteY119" fmla="*/ 4487159 h 8534400"/>
              <a:gd name="connsiteX120" fmla="*/ 19079997 w 22079372"/>
              <a:gd name="connsiteY120" fmla="*/ 4663126 h 8534400"/>
              <a:gd name="connsiteX121" fmla="*/ 19050865 w 22079372"/>
              <a:gd name="connsiteY121" fmla="*/ 4839093 h 8534400"/>
              <a:gd name="connsiteX122" fmla="*/ 18759569 w 22079372"/>
              <a:gd name="connsiteY122" fmla="*/ 4985732 h 8534400"/>
              <a:gd name="connsiteX123" fmla="*/ 18264365 w 22079372"/>
              <a:gd name="connsiteY123" fmla="*/ 5044388 h 8534400"/>
              <a:gd name="connsiteX124" fmla="*/ 18526533 w 22079372"/>
              <a:gd name="connsiteY124" fmla="*/ 5161699 h 8534400"/>
              <a:gd name="connsiteX125" fmla="*/ 18235233 w 22079372"/>
              <a:gd name="connsiteY125" fmla="*/ 5161699 h 8534400"/>
              <a:gd name="connsiteX126" fmla="*/ 18031325 w 22079372"/>
              <a:gd name="connsiteY126" fmla="*/ 5279011 h 8534400"/>
              <a:gd name="connsiteX127" fmla="*/ 18031325 w 22079372"/>
              <a:gd name="connsiteY127" fmla="*/ 5161699 h 8534400"/>
              <a:gd name="connsiteX128" fmla="*/ 17565249 w 22079372"/>
              <a:gd name="connsiteY128" fmla="*/ 5279011 h 8534400"/>
              <a:gd name="connsiteX129" fmla="*/ 17477861 w 22079372"/>
              <a:gd name="connsiteY129" fmla="*/ 5103044 h 8534400"/>
              <a:gd name="connsiteX130" fmla="*/ 17361341 w 22079372"/>
              <a:gd name="connsiteY130" fmla="*/ 5366994 h 8534400"/>
              <a:gd name="connsiteX131" fmla="*/ 17506989 w 22079372"/>
              <a:gd name="connsiteY131" fmla="*/ 5484305 h 8534400"/>
              <a:gd name="connsiteX132" fmla="*/ 17215693 w 22079372"/>
              <a:gd name="connsiteY132" fmla="*/ 5513633 h 8534400"/>
              <a:gd name="connsiteX133" fmla="*/ 17332209 w 22079372"/>
              <a:gd name="connsiteY133" fmla="*/ 5454978 h 8534400"/>
              <a:gd name="connsiteX134" fmla="*/ 17186561 w 22079372"/>
              <a:gd name="connsiteY134" fmla="*/ 5396322 h 8534400"/>
              <a:gd name="connsiteX135" fmla="*/ 17099173 w 22079372"/>
              <a:gd name="connsiteY135" fmla="*/ 5513633 h 8534400"/>
              <a:gd name="connsiteX136" fmla="*/ 17040913 w 22079372"/>
              <a:gd name="connsiteY136" fmla="*/ 5161699 h 8534400"/>
              <a:gd name="connsiteX137" fmla="*/ 17128301 w 22079372"/>
              <a:gd name="connsiteY137" fmla="*/ 5044388 h 8534400"/>
              <a:gd name="connsiteX138" fmla="*/ 16778745 w 22079372"/>
              <a:gd name="connsiteY138" fmla="*/ 4868421 h 8534400"/>
              <a:gd name="connsiteX139" fmla="*/ 16749615 w 22079372"/>
              <a:gd name="connsiteY139" fmla="*/ 5073716 h 8534400"/>
              <a:gd name="connsiteX140" fmla="*/ 16953525 w 22079372"/>
              <a:gd name="connsiteY140" fmla="*/ 5191027 h 8534400"/>
              <a:gd name="connsiteX141" fmla="*/ 16574837 w 22079372"/>
              <a:gd name="connsiteY141" fmla="*/ 5161699 h 8534400"/>
              <a:gd name="connsiteX142" fmla="*/ 16603965 w 22079372"/>
              <a:gd name="connsiteY142" fmla="*/ 5044388 h 8534400"/>
              <a:gd name="connsiteX143" fmla="*/ 15875721 w 22079372"/>
              <a:gd name="connsiteY143" fmla="*/ 4927077 h 8534400"/>
              <a:gd name="connsiteX144" fmla="*/ 15118348 w 22079372"/>
              <a:gd name="connsiteY144" fmla="*/ 5073716 h 8534400"/>
              <a:gd name="connsiteX145" fmla="*/ 15176608 w 22079372"/>
              <a:gd name="connsiteY145" fmla="*/ 5191027 h 8534400"/>
              <a:gd name="connsiteX146" fmla="*/ 15001829 w 22079372"/>
              <a:gd name="connsiteY146" fmla="*/ 5366994 h 8534400"/>
              <a:gd name="connsiteX147" fmla="*/ 15060089 w 22079372"/>
              <a:gd name="connsiteY147" fmla="*/ 5279011 h 8534400"/>
              <a:gd name="connsiteX148" fmla="*/ 14564883 w 22079372"/>
              <a:gd name="connsiteY148" fmla="*/ 5161699 h 8534400"/>
              <a:gd name="connsiteX149" fmla="*/ 14681402 w 22079372"/>
              <a:gd name="connsiteY149" fmla="*/ 5396322 h 8534400"/>
              <a:gd name="connsiteX150" fmla="*/ 15001829 w 22079372"/>
              <a:gd name="connsiteY150" fmla="*/ 5454978 h 8534400"/>
              <a:gd name="connsiteX151" fmla="*/ 14360975 w 22079372"/>
              <a:gd name="connsiteY151" fmla="*/ 5513633 h 8534400"/>
              <a:gd name="connsiteX152" fmla="*/ 14710532 w 22079372"/>
              <a:gd name="connsiteY152" fmla="*/ 5718928 h 8534400"/>
              <a:gd name="connsiteX153" fmla="*/ 13836639 w 22079372"/>
              <a:gd name="connsiteY153" fmla="*/ 5660272 h 8534400"/>
              <a:gd name="connsiteX154" fmla="*/ 13865769 w 22079372"/>
              <a:gd name="connsiteY154" fmla="*/ 5748256 h 8534400"/>
              <a:gd name="connsiteX155" fmla="*/ 14244455 w 22079372"/>
              <a:gd name="connsiteY155" fmla="*/ 5777584 h 8534400"/>
              <a:gd name="connsiteX156" fmla="*/ 14040547 w 22079372"/>
              <a:gd name="connsiteY156" fmla="*/ 5953551 h 8534400"/>
              <a:gd name="connsiteX157" fmla="*/ 13749249 w 22079372"/>
              <a:gd name="connsiteY157" fmla="*/ 5982879 h 8534400"/>
              <a:gd name="connsiteX158" fmla="*/ 14127936 w 22079372"/>
              <a:gd name="connsiteY158" fmla="*/ 6100190 h 8534400"/>
              <a:gd name="connsiteX159" fmla="*/ 14040547 w 22079372"/>
              <a:gd name="connsiteY159" fmla="*/ 6276157 h 8534400"/>
              <a:gd name="connsiteX160" fmla="*/ 13778379 w 22079372"/>
              <a:gd name="connsiteY160" fmla="*/ 6246829 h 8534400"/>
              <a:gd name="connsiteX161" fmla="*/ 14040547 w 22079372"/>
              <a:gd name="connsiteY161" fmla="*/ 6628091 h 8534400"/>
              <a:gd name="connsiteX162" fmla="*/ 13720120 w 22079372"/>
              <a:gd name="connsiteY162" fmla="*/ 6540107 h 8534400"/>
              <a:gd name="connsiteX163" fmla="*/ 13457952 w 22079372"/>
              <a:gd name="connsiteY163" fmla="*/ 6686747 h 8534400"/>
              <a:gd name="connsiteX164" fmla="*/ 13370562 w 22079372"/>
              <a:gd name="connsiteY164" fmla="*/ 6569435 h 8534400"/>
              <a:gd name="connsiteX165" fmla="*/ 13341433 w 22079372"/>
              <a:gd name="connsiteY165" fmla="*/ 6686747 h 8534400"/>
              <a:gd name="connsiteX166" fmla="*/ 12438410 w 22079372"/>
              <a:gd name="connsiteY166" fmla="*/ 6628091 h 8534400"/>
              <a:gd name="connsiteX167" fmla="*/ 13166654 w 22079372"/>
              <a:gd name="connsiteY167" fmla="*/ 6745402 h 8534400"/>
              <a:gd name="connsiteX168" fmla="*/ 12991876 w 22079372"/>
              <a:gd name="connsiteY168" fmla="*/ 6774730 h 8534400"/>
              <a:gd name="connsiteX169" fmla="*/ 13428822 w 22079372"/>
              <a:gd name="connsiteY169" fmla="*/ 6921369 h 8534400"/>
              <a:gd name="connsiteX170" fmla="*/ 13079265 w 22079372"/>
              <a:gd name="connsiteY170" fmla="*/ 7243975 h 8534400"/>
              <a:gd name="connsiteX171" fmla="*/ 12380150 w 22079372"/>
              <a:gd name="connsiteY171" fmla="*/ 7273303 h 8534400"/>
              <a:gd name="connsiteX172" fmla="*/ 12962746 w 22079372"/>
              <a:gd name="connsiteY172" fmla="*/ 7507926 h 8534400"/>
              <a:gd name="connsiteX173" fmla="*/ 12962746 w 22079372"/>
              <a:gd name="connsiteY173" fmla="*/ 7771877 h 8534400"/>
              <a:gd name="connsiteX174" fmla="*/ 12758837 w 22079372"/>
              <a:gd name="connsiteY174" fmla="*/ 7771877 h 8534400"/>
              <a:gd name="connsiteX175" fmla="*/ 12846227 w 22079372"/>
              <a:gd name="connsiteY175" fmla="*/ 8006499 h 8534400"/>
              <a:gd name="connsiteX176" fmla="*/ 11943204 w 22079372"/>
              <a:gd name="connsiteY176" fmla="*/ 8094483 h 8534400"/>
              <a:gd name="connsiteX177" fmla="*/ 12088853 w 22079372"/>
              <a:gd name="connsiteY177" fmla="*/ 8153138 h 8534400"/>
              <a:gd name="connsiteX178" fmla="*/ 12001464 w 22079372"/>
              <a:gd name="connsiteY178" fmla="*/ 8329105 h 8534400"/>
              <a:gd name="connsiteX179" fmla="*/ 12176242 w 22079372"/>
              <a:gd name="connsiteY179" fmla="*/ 8534400 h 8534400"/>
              <a:gd name="connsiteX180" fmla="*/ 11214960 w 22079372"/>
              <a:gd name="connsiteY180" fmla="*/ 8153138 h 8534400"/>
              <a:gd name="connsiteX181" fmla="*/ 11156700 w 22079372"/>
              <a:gd name="connsiteY181" fmla="*/ 8241121 h 8534400"/>
              <a:gd name="connsiteX182" fmla="*/ 9962380 w 22079372"/>
              <a:gd name="connsiteY182" fmla="*/ 8094483 h 8534400"/>
              <a:gd name="connsiteX183" fmla="*/ 9001098 w 22079372"/>
              <a:gd name="connsiteY183" fmla="*/ 7947843 h 8534400"/>
              <a:gd name="connsiteX184" fmla="*/ 8098075 w 22079372"/>
              <a:gd name="connsiteY184" fmla="*/ 7859860 h 8534400"/>
              <a:gd name="connsiteX185" fmla="*/ 6962015 w 22079372"/>
              <a:gd name="connsiteY185" fmla="*/ 7566581 h 8534400"/>
              <a:gd name="connsiteX186" fmla="*/ 7282442 w 22079372"/>
              <a:gd name="connsiteY186" fmla="*/ 7595909 h 8534400"/>
              <a:gd name="connsiteX187" fmla="*/ 7952427 w 22079372"/>
              <a:gd name="connsiteY187" fmla="*/ 7771877 h 8534400"/>
              <a:gd name="connsiteX188" fmla="*/ 7369831 w 22079372"/>
              <a:gd name="connsiteY188" fmla="*/ 7801204 h 8534400"/>
              <a:gd name="connsiteX189" fmla="*/ 7340701 w 22079372"/>
              <a:gd name="connsiteY189" fmla="*/ 7918515 h 8534400"/>
              <a:gd name="connsiteX190" fmla="*/ 5913343 w 22079372"/>
              <a:gd name="connsiteY190" fmla="*/ 7859860 h 8534400"/>
              <a:gd name="connsiteX191" fmla="*/ 4864672 w 22079372"/>
              <a:gd name="connsiteY191" fmla="*/ 7771877 h 8534400"/>
              <a:gd name="connsiteX192" fmla="*/ 4748153 w 22079372"/>
              <a:gd name="connsiteY192" fmla="*/ 7859860 h 8534400"/>
              <a:gd name="connsiteX193" fmla="*/ 3670351 w 22079372"/>
              <a:gd name="connsiteY193" fmla="*/ 7977171 h 8534400"/>
              <a:gd name="connsiteX194" fmla="*/ 3349924 w 22079372"/>
              <a:gd name="connsiteY194" fmla="*/ 7889187 h 8534400"/>
              <a:gd name="connsiteX195" fmla="*/ 3204275 w 22079372"/>
              <a:gd name="connsiteY195" fmla="*/ 7977171 h 8534400"/>
              <a:gd name="connsiteX196" fmla="*/ 2213863 w 22079372"/>
              <a:gd name="connsiteY196" fmla="*/ 7595909 h 8534400"/>
              <a:gd name="connsiteX197" fmla="*/ 1776916 w 22079372"/>
              <a:gd name="connsiteY197" fmla="*/ 7273303 h 8534400"/>
              <a:gd name="connsiteX198" fmla="*/ 757375 w 22079372"/>
              <a:gd name="connsiteY198" fmla="*/ 6158846 h 8534400"/>
              <a:gd name="connsiteX199" fmla="*/ 903023 w 22079372"/>
              <a:gd name="connsiteY199" fmla="*/ 6158846 h 8534400"/>
              <a:gd name="connsiteX200" fmla="*/ 378687 w 22079372"/>
              <a:gd name="connsiteY200" fmla="*/ 5308338 h 8534400"/>
              <a:gd name="connsiteX201" fmla="*/ 611725 w 22079372"/>
              <a:gd name="connsiteY201" fmla="*/ 5396322 h 8534400"/>
              <a:gd name="connsiteX202" fmla="*/ 1369100 w 22079372"/>
              <a:gd name="connsiteY202" fmla="*/ 5660272 h 8534400"/>
              <a:gd name="connsiteX203" fmla="*/ 1573008 w 22079372"/>
              <a:gd name="connsiteY203" fmla="*/ 5660272 h 8534400"/>
              <a:gd name="connsiteX204" fmla="*/ 1951695 w 22079372"/>
              <a:gd name="connsiteY204" fmla="*/ 5806912 h 8534400"/>
              <a:gd name="connsiteX205" fmla="*/ 2155603 w 22079372"/>
              <a:gd name="connsiteY205" fmla="*/ 5924223 h 8534400"/>
              <a:gd name="connsiteX206" fmla="*/ 2164986 w 22079372"/>
              <a:gd name="connsiteY206" fmla="*/ 5926213 h 8534400"/>
              <a:gd name="connsiteX207" fmla="*/ 2213863 w 22079372"/>
              <a:gd name="connsiteY207" fmla="*/ 5953551 h 8534400"/>
              <a:gd name="connsiteX208" fmla="*/ 3320794 w 22079372"/>
              <a:gd name="connsiteY208" fmla="*/ 6276157 h 8534400"/>
              <a:gd name="connsiteX209" fmla="*/ 2289304 w 22079372"/>
              <a:gd name="connsiteY209" fmla="*/ 5952577 h 8534400"/>
              <a:gd name="connsiteX210" fmla="*/ 2164986 w 22079372"/>
              <a:gd name="connsiteY210" fmla="*/ 5926213 h 8534400"/>
              <a:gd name="connsiteX211" fmla="*/ 2127327 w 22079372"/>
              <a:gd name="connsiteY211" fmla="*/ 5905149 h 8534400"/>
              <a:gd name="connsiteX212" fmla="*/ 1951695 w 22079372"/>
              <a:gd name="connsiteY212" fmla="*/ 5806912 h 8534400"/>
              <a:gd name="connsiteX213" fmla="*/ 1893435 w 22079372"/>
              <a:gd name="connsiteY213" fmla="*/ 5718928 h 8534400"/>
              <a:gd name="connsiteX214" fmla="*/ 1631268 w 22079372"/>
              <a:gd name="connsiteY214" fmla="*/ 5630945 h 8534400"/>
              <a:gd name="connsiteX215" fmla="*/ 233039 w 22079372"/>
              <a:gd name="connsiteY215" fmla="*/ 4809765 h 8534400"/>
              <a:gd name="connsiteX216" fmla="*/ 320428 w 22079372"/>
              <a:gd name="connsiteY216" fmla="*/ 4545815 h 8534400"/>
              <a:gd name="connsiteX217" fmla="*/ 699115 w 22079372"/>
              <a:gd name="connsiteY217" fmla="*/ 4604470 h 8534400"/>
              <a:gd name="connsiteX218" fmla="*/ 407817 w 22079372"/>
              <a:gd name="connsiteY218" fmla="*/ 4340520 h 8534400"/>
              <a:gd name="connsiteX219" fmla="*/ 786504 w 22079372"/>
              <a:gd name="connsiteY219" fmla="*/ 4399176 h 8534400"/>
              <a:gd name="connsiteX220" fmla="*/ 0 w 22079372"/>
              <a:gd name="connsiteY220" fmla="*/ 3959258 h 8534400"/>
              <a:gd name="connsiteX221" fmla="*/ 0 w 22079372"/>
              <a:gd name="connsiteY221" fmla="*/ 3724636 h 8534400"/>
              <a:gd name="connsiteX222" fmla="*/ 349558 w 22079372"/>
              <a:gd name="connsiteY222" fmla="*/ 3812619 h 8534400"/>
              <a:gd name="connsiteX223" fmla="*/ 524336 w 22079372"/>
              <a:gd name="connsiteY223" fmla="*/ 3724636 h 8534400"/>
              <a:gd name="connsiteX224" fmla="*/ 378687 w 22079372"/>
              <a:gd name="connsiteY224" fmla="*/ 3548668 h 8534400"/>
              <a:gd name="connsiteX225" fmla="*/ 786504 w 22079372"/>
              <a:gd name="connsiteY225" fmla="*/ 3607324 h 8534400"/>
              <a:gd name="connsiteX226" fmla="*/ 524336 w 22079372"/>
              <a:gd name="connsiteY226" fmla="*/ 3343373 h 8534400"/>
              <a:gd name="connsiteX227" fmla="*/ 786504 w 22079372"/>
              <a:gd name="connsiteY227" fmla="*/ 3284718 h 8534400"/>
              <a:gd name="connsiteX228" fmla="*/ 757375 w 22079372"/>
              <a:gd name="connsiteY228" fmla="*/ 3108751 h 8534400"/>
              <a:gd name="connsiteX229" fmla="*/ 1514748 w 22079372"/>
              <a:gd name="connsiteY229" fmla="*/ 3196734 h 8534400"/>
              <a:gd name="connsiteX230" fmla="*/ 1136062 w 22079372"/>
              <a:gd name="connsiteY230" fmla="*/ 2932784 h 8534400"/>
              <a:gd name="connsiteX231" fmla="*/ 990412 w 22079372"/>
              <a:gd name="connsiteY231" fmla="*/ 2639505 h 8534400"/>
              <a:gd name="connsiteX232" fmla="*/ 2126474 w 22079372"/>
              <a:gd name="connsiteY232" fmla="*/ 2962111 h 8534400"/>
              <a:gd name="connsiteX233" fmla="*/ 2097344 w 22079372"/>
              <a:gd name="connsiteY233" fmla="*/ 2786144 h 8534400"/>
              <a:gd name="connsiteX234" fmla="*/ 2301252 w 22079372"/>
              <a:gd name="connsiteY234" fmla="*/ 2932784 h 8534400"/>
              <a:gd name="connsiteX235" fmla="*/ 2563420 w 22079372"/>
              <a:gd name="connsiteY235" fmla="*/ 2874129 h 8534400"/>
              <a:gd name="connsiteX236" fmla="*/ 961283 w 22079372"/>
              <a:gd name="connsiteY236" fmla="*/ 2023621 h 8534400"/>
              <a:gd name="connsiteX237" fmla="*/ 2767328 w 22079372"/>
              <a:gd name="connsiteY237" fmla="*/ 2316899 h 8534400"/>
              <a:gd name="connsiteX238" fmla="*/ 1485618 w 22079372"/>
              <a:gd name="connsiteY238" fmla="*/ 1642359 h 8534400"/>
              <a:gd name="connsiteX239" fmla="*/ 2039084 w 22079372"/>
              <a:gd name="connsiteY239" fmla="*/ 1847654 h 8534400"/>
              <a:gd name="connsiteX240" fmla="*/ 1864305 w 22079372"/>
              <a:gd name="connsiteY240" fmla="*/ 1730343 h 8534400"/>
              <a:gd name="connsiteX241" fmla="*/ 2650809 w 22079372"/>
              <a:gd name="connsiteY241" fmla="*/ 1876982 h 8534400"/>
              <a:gd name="connsiteX242" fmla="*/ 2272122 w 22079372"/>
              <a:gd name="connsiteY242" fmla="*/ 1701015 h 8534400"/>
              <a:gd name="connsiteX243" fmla="*/ 3233405 w 22079372"/>
              <a:gd name="connsiteY243" fmla="*/ 1642359 h 8534400"/>
              <a:gd name="connsiteX244" fmla="*/ 3524703 w 22079372"/>
              <a:gd name="connsiteY244" fmla="*/ 1613031 h 8534400"/>
              <a:gd name="connsiteX245" fmla="*/ 2242993 w 22079372"/>
              <a:gd name="connsiteY245" fmla="*/ 1407736 h 8534400"/>
              <a:gd name="connsiteX246" fmla="*/ 3670351 w 22079372"/>
              <a:gd name="connsiteY246" fmla="*/ 1349081 h 8534400"/>
              <a:gd name="connsiteX247" fmla="*/ 2505160 w 22079372"/>
              <a:gd name="connsiteY247" fmla="*/ 1290425 h 8534400"/>
              <a:gd name="connsiteX248" fmla="*/ 5709435 w 22079372"/>
              <a:gd name="connsiteY248" fmla="*/ 1231769 h 8534400"/>
              <a:gd name="connsiteX249" fmla="*/ 4398595 w 22079372"/>
              <a:gd name="connsiteY249" fmla="*/ 1231769 h 8534400"/>
              <a:gd name="connsiteX250" fmla="*/ 3961649 w 22079372"/>
              <a:gd name="connsiteY250" fmla="*/ 1261097 h 8534400"/>
              <a:gd name="connsiteX251" fmla="*/ 5330748 w 22079372"/>
              <a:gd name="connsiteY251" fmla="*/ 1378408 h 8534400"/>
              <a:gd name="connsiteX252" fmla="*/ 4398595 w 22079372"/>
              <a:gd name="connsiteY252" fmla="*/ 1554376 h 8534400"/>
              <a:gd name="connsiteX253" fmla="*/ 5447266 w 22079372"/>
              <a:gd name="connsiteY253" fmla="*/ 1613031 h 8534400"/>
              <a:gd name="connsiteX254" fmla="*/ 5476397 w 22079372"/>
              <a:gd name="connsiteY254" fmla="*/ 1437064 h 8534400"/>
              <a:gd name="connsiteX255" fmla="*/ 9496304 w 22079372"/>
              <a:gd name="connsiteY255" fmla="*/ 1818326 h 8534400"/>
              <a:gd name="connsiteX256" fmla="*/ 9146746 w 22079372"/>
              <a:gd name="connsiteY256" fmla="*/ 1730343 h 8534400"/>
              <a:gd name="connsiteX257" fmla="*/ 11127571 w 22079372"/>
              <a:gd name="connsiteY257" fmla="*/ 1759670 h 8534400"/>
              <a:gd name="connsiteX258" fmla="*/ 10836273 w 22079372"/>
              <a:gd name="connsiteY258" fmla="*/ 1642359 h 8534400"/>
              <a:gd name="connsiteX259" fmla="*/ 11273219 w 22079372"/>
              <a:gd name="connsiteY259" fmla="*/ 1525048 h 8534400"/>
              <a:gd name="connsiteX260" fmla="*/ 11040181 w 22079372"/>
              <a:gd name="connsiteY260" fmla="*/ 1319753 h 8534400"/>
              <a:gd name="connsiteX261" fmla="*/ 11040181 w 22079372"/>
              <a:gd name="connsiteY261" fmla="*/ 1026475 h 8534400"/>
              <a:gd name="connsiteX262" fmla="*/ 11273219 w 22079372"/>
              <a:gd name="connsiteY262" fmla="*/ 1026475 h 8534400"/>
              <a:gd name="connsiteX263" fmla="*/ 11098441 w 22079372"/>
              <a:gd name="connsiteY263" fmla="*/ 850508 h 8534400"/>
              <a:gd name="connsiteX264" fmla="*/ 10807144 w 22079372"/>
              <a:gd name="connsiteY264" fmla="*/ 527901 h 8534400"/>
              <a:gd name="connsiteX265" fmla="*/ 11331479 w 22079372"/>
              <a:gd name="connsiteY265" fmla="*/ 351934 h 8534400"/>
              <a:gd name="connsiteX266" fmla="*/ 11040181 w 22079372"/>
              <a:gd name="connsiteY266" fmla="*/ 29328 h 8534400"/>
              <a:gd name="connsiteX267" fmla="*/ 11477128 w 22079372"/>
              <a:gd name="connsiteY267" fmla="*/ 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</a:cxnLst>
            <a:rect l="l" t="t" r="r" b="b"/>
            <a:pathLst>
              <a:path w="22079372" h="8534400">
                <a:moveTo>
                  <a:pt x="2184733" y="6862713"/>
                </a:moveTo>
                <a:cubicBezTo>
                  <a:pt x="2417771" y="7243975"/>
                  <a:pt x="2854717" y="7390615"/>
                  <a:pt x="3349924" y="7390615"/>
                </a:cubicBezTo>
                <a:cubicBezTo>
                  <a:pt x="3699481" y="7390615"/>
                  <a:pt x="4049038" y="7361287"/>
                  <a:pt x="4369466" y="7302631"/>
                </a:cubicBezTo>
                <a:cubicBezTo>
                  <a:pt x="4369466" y="7273303"/>
                  <a:pt x="4369466" y="7243975"/>
                  <a:pt x="4369466" y="7214647"/>
                </a:cubicBezTo>
                <a:cubicBezTo>
                  <a:pt x="4340336" y="7155992"/>
                  <a:pt x="4252947" y="7214647"/>
                  <a:pt x="4252947" y="7155992"/>
                </a:cubicBezTo>
                <a:cubicBezTo>
                  <a:pt x="3524703" y="7243975"/>
                  <a:pt x="2709069" y="7185319"/>
                  <a:pt x="2184733" y="6862713"/>
                </a:cubicBezTo>
                <a:close/>
                <a:moveTo>
                  <a:pt x="15711867" y="3962924"/>
                </a:moveTo>
                <a:cubicBezTo>
                  <a:pt x="15591707" y="3966590"/>
                  <a:pt x="15467905" y="4017914"/>
                  <a:pt x="15409646" y="4135225"/>
                </a:cubicBezTo>
                <a:cubicBezTo>
                  <a:pt x="15497035" y="4076569"/>
                  <a:pt x="15438776" y="4223208"/>
                  <a:pt x="15497035" y="4223208"/>
                </a:cubicBezTo>
                <a:cubicBezTo>
                  <a:pt x="15467906" y="4164553"/>
                  <a:pt x="15613554" y="4164553"/>
                  <a:pt x="15613554" y="4223208"/>
                </a:cubicBezTo>
                <a:cubicBezTo>
                  <a:pt x="15555295" y="4281864"/>
                  <a:pt x="15642684" y="4399176"/>
                  <a:pt x="15584425" y="4457831"/>
                </a:cubicBezTo>
                <a:cubicBezTo>
                  <a:pt x="15642684" y="4516487"/>
                  <a:pt x="15730074" y="4516487"/>
                  <a:pt x="15759203" y="4575143"/>
                </a:cubicBezTo>
                <a:cubicBezTo>
                  <a:pt x="15730074" y="4663126"/>
                  <a:pt x="15671814" y="4663126"/>
                  <a:pt x="15613554" y="4692454"/>
                </a:cubicBezTo>
                <a:cubicBezTo>
                  <a:pt x="15671814" y="4809765"/>
                  <a:pt x="15759203" y="4809765"/>
                  <a:pt x="15875721" y="4809765"/>
                </a:cubicBezTo>
                <a:cubicBezTo>
                  <a:pt x="15992241" y="4780437"/>
                  <a:pt x="16108761" y="4751110"/>
                  <a:pt x="16137889" y="4663126"/>
                </a:cubicBezTo>
                <a:cubicBezTo>
                  <a:pt x="16021371" y="4692454"/>
                  <a:pt x="15992241" y="4604470"/>
                  <a:pt x="15933981" y="4604470"/>
                </a:cubicBezTo>
                <a:cubicBezTo>
                  <a:pt x="15963113" y="4487159"/>
                  <a:pt x="15963113" y="4457831"/>
                  <a:pt x="16021371" y="4369848"/>
                </a:cubicBezTo>
                <a:cubicBezTo>
                  <a:pt x="16167021" y="4399176"/>
                  <a:pt x="16196149" y="4399176"/>
                  <a:pt x="16312669" y="4428503"/>
                </a:cubicBezTo>
                <a:cubicBezTo>
                  <a:pt x="16370929" y="4311193"/>
                  <a:pt x="16516577" y="4340520"/>
                  <a:pt x="16516577" y="4164553"/>
                </a:cubicBezTo>
                <a:cubicBezTo>
                  <a:pt x="16429189" y="4135225"/>
                  <a:pt x="16283539" y="4017914"/>
                  <a:pt x="16196149" y="4105897"/>
                </a:cubicBezTo>
                <a:cubicBezTo>
                  <a:pt x="16196149" y="4193881"/>
                  <a:pt x="16225281" y="4252536"/>
                  <a:pt x="16167021" y="4311193"/>
                </a:cubicBezTo>
                <a:cubicBezTo>
                  <a:pt x="16050501" y="4281864"/>
                  <a:pt x="15730074" y="4340520"/>
                  <a:pt x="15671814" y="4223208"/>
                </a:cubicBezTo>
                <a:cubicBezTo>
                  <a:pt x="15788333" y="4164553"/>
                  <a:pt x="15817463" y="4193881"/>
                  <a:pt x="15933981" y="4193881"/>
                </a:cubicBezTo>
                <a:cubicBezTo>
                  <a:pt x="15904853" y="4105897"/>
                  <a:pt x="16021371" y="4164553"/>
                  <a:pt x="15992241" y="4076569"/>
                </a:cubicBezTo>
                <a:cubicBezTo>
                  <a:pt x="15948547" y="4003250"/>
                  <a:pt x="15832029" y="3959258"/>
                  <a:pt x="15711867" y="3962924"/>
                </a:cubicBezTo>
                <a:close/>
                <a:moveTo>
                  <a:pt x="15693832" y="3272804"/>
                </a:moveTo>
                <a:cubicBezTo>
                  <a:pt x="15562123" y="3270512"/>
                  <a:pt x="15446059" y="3314046"/>
                  <a:pt x="15409646" y="3460685"/>
                </a:cubicBezTo>
                <a:cubicBezTo>
                  <a:pt x="15497035" y="3490012"/>
                  <a:pt x="15497035" y="3665980"/>
                  <a:pt x="15613554" y="3665980"/>
                </a:cubicBezTo>
                <a:cubicBezTo>
                  <a:pt x="15584425" y="3402029"/>
                  <a:pt x="15992241" y="3460685"/>
                  <a:pt x="16050501" y="3490012"/>
                </a:cubicBezTo>
                <a:cubicBezTo>
                  <a:pt x="15992241" y="3460685"/>
                  <a:pt x="16167021" y="3431358"/>
                  <a:pt x="16137889" y="3343373"/>
                </a:cubicBezTo>
                <a:cubicBezTo>
                  <a:pt x="16079631" y="3343373"/>
                  <a:pt x="16021371" y="3314046"/>
                  <a:pt x="15933981" y="3314046"/>
                </a:cubicBezTo>
                <a:cubicBezTo>
                  <a:pt x="15857515" y="3292050"/>
                  <a:pt x="15772857" y="3274178"/>
                  <a:pt x="15693832" y="3272804"/>
                </a:cubicBezTo>
                <a:close/>
                <a:moveTo>
                  <a:pt x="16418435" y="3043680"/>
                </a:moveTo>
                <a:cubicBezTo>
                  <a:pt x="16313125" y="3039556"/>
                  <a:pt x="16221639" y="3068425"/>
                  <a:pt x="16167021" y="3167407"/>
                </a:cubicBezTo>
                <a:cubicBezTo>
                  <a:pt x="16167021" y="3167407"/>
                  <a:pt x="16167021" y="3167407"/>
                  <a:pt x="16137891" y="3167407"/>
                </a:cubicBezTo>
                <a:lnTo>
                  <a:pt x="16137889" y="3167407"/>
                </a:lnTo>
                <a:cubicBezTo>
                  <a:pt x="16137889" y="3167407"/>
                  <a:pt x="16137889" y="3167407"/>
                  <a:pt x="16137889" y="3196734"/>
                </a:cubicBezTo>
                <a:cubicBezTo>
                  <a:pt x="16400057" y="3196734"/>
                  <a:pt x="16749615" y="3255390"/>
                  <a:pt x="16953525" y="3167407"/>
                </a:cubicBezTo>
                <a:cubicBezTo>
                  <a:pt x="16807875" y="3149076"/>
                  <a:pt x="16593953" y="3050553"/>
                  <a:pt x="16418435" y="3043680"/>
                </a:cubicBezTo>
                <a:close/>
                <a:moveTo>
                  <a:pt x="16535239" y="2351268"/>
                </a:moveTo>
                <a:cubicBezTo>
                  <a:pt x="16378211" y="2344394"/>
                  <a:pt x="16225279" y="2382887"/>
                  <a:pt x="16137889" y="2404883"/>
                </a:cubicBezTo>
                <a:cubicBezTo>
                  <a:pt x="16079631" y="2404883"/>
                  <a:pt x="16021371" y="2404883"/>
                  <a:pt x="15933981" y="2434211"/>
                </a:cubicBezTo>
                <a:cubicBezTo>
                  <a:pt x="15788333" y="2434211"/>
                  <a:pt x="15613554" y="2492866"/>
                  <a:pt x="15584425" y="2668833"/>
                </a:cubicBezTo>
                <a:cubicBezTo>
                  <a:pt x="15700944" y="2698161"/>
                  <a:pt x="15817463" y="2698161"/>
                  <a:pt x="15933981" y="2668833"/>
                </a:cubicBezTo>
                <a:cubicBezTo>
                  <a:pt x="16225281" y="2668833"/>
                  <a:pt x="16487447" y="2551522"/>
                  <a:pt x="16691357" y="2375555"/>
                </a:cubicBezTo>
                <a:cubicBezTo>
                  <a:pt x="16640379" y="2360891"/>
                  <a:pt x="16587581" y="2353559"/>
                  <a:pt x="16535239" y="2351268"/>
                </a:cubicBezTo>
                <a:close/>
                <a:moveTo>
                  <a:pt x="11477128" y="0"/>
                </a:moveTo>
                <a:cubicBezTo>
                  <a:pt x="12292761" y="87984"/>
                  <a:pt x="13108395" y="351934"/>
                  <a:pt x="13836639" y="557229"/>
                </a:cubicBezTo>
                <a:cubicBezTo>
                  <a:pt x="14040547" y="615885"/>
                  <a:pt x="14331845" y="527901"/>
                  <a:pt x="14477494" y="791852"/>
                </a:cubicBezTo>
                <a:cubicBezTo>
                  <a:pt x="14390104" y="821180"/>
                  <a:pt x="14360975" y="762524"/>
                  <a:pt x="14273585" y="762524"/>
                </a:cubicBezTo>
                <a:cubicBezTo>
                  <a:pt x="14390104" y="909163"/>
                  <a:pt x="14681402" y="821180"/>
                  <a:pt x="14739661" y="967819"/>
                </a:cubicBezTo>
                <a:cubicBezTo>
                  <a:pt x="14652272" y="1114458"/>
                  <a:pt x="14535753" y="997147"/>
                  <a:pt x="14419234" y="1055802"/>
                </a:cubicBezTo>
                <a:cubicBezTo>
                  <a:pt x="14506623" y="1173114"/>
                  <a:pt x="14390104" y="1173114"/>
                  <a:pt x="14360975" y="1319753"/>
                </a:cubicBezTo>
                <a:cubicBezTo>
                  <a:pt x="14390104" y="1349081"/>
                  <a:pt x="14448364" y="1319753"/>
                  <a:pt x="14477494" y="1378408"/>
                </a:cubicBezTo>
                <a:cubicBezTo>
                  <a:pt x="14448364" y="1437064"/>
                  <a:pt x="14157066" y="1525048"/>
                  <a:pt x="14069677" y="1407736"/>
                </a:cubicBezTo>
                <a:cubicBezTo>
                  <a:pt x="13982288" y="1437064"/>
                  <a:pt x="14069677" y="1554376"/>
                  <a:pt x="13953158" y="1554376"/>
                </a:cubicBezTo>
                <a:cubicBezTo>
                  <a:pt x="14157066" y="1759670"/>
                  <a:pt x="14594013" y="1495720"/>
                  <a:pt x="14797921" y="1671687"/>
                </a:cubicBezTo>
                <a:cubicBezTo>
                  <a:pt x="14819768" y="1781666"/>
                  <a:pt x="14710531" y="1809161"/>
                  <a:pt x="14629969" y="1791290"/>
                </a:cubicBezTo>
                <a:lnTo>
                  <a:pt x="14609736" y="1784457"/>
                </a:lnTo>
                <a:lnTo>
                  <a:pt x="14564883" y="1759670"/>
                </a:lnTo>
                <a:cubicBezTo>
                  <a:pt x="14572165" y="1767002"/>
                  <a:pt x="14581723" y="1773418"/>
                  <a:pt x="14592818" y="1778745"/>
                </a:cubicBezTo>
                <a:lnTo>
                  <a:pt x="14609736" y="1784457"/>
                </a:lnTo>
                <a:lnTo>
                  <a:pt x="14709166" y="1839405"/>
                </a:lnTo>
                <a:cubicBezTo>
                  <a:pt x="14863462" y="1913642"/>
                  <a:pt x="15038241" y="1979629"/>
                  <a:pt x="15147478" y="2111604"/>
                </a:cubicBezTo>
                <a:cubicBezTo>
                  <a:pt x="15001829" y="2111604"/>
                  <a:pt x="14914440" y="2170260"/>
                  <a:pt x="14856181" y="2228916"/>
                </a:cubicBezTo>
                <a:cubicBezTo>
                  <a:pt x="14914440" y="2258244"/>
                  <a:pt x="15001829" y="2258244"/>
                  <a:pt x="15030959" y="2316899"/>
                </a:cubicBezTo>
                <a:cubicBezTo>
                  <a:pt x="14972700" y="2463539"/>
                  <a:pt x="14797921" y="2316899"/>
                  <a:pt x="14652272" y="2404883"/>
                </a:cubicBezTo>
                <a:cubicBezTo>
                  <a:pt x="15001829" y="2698161"/>
                  <a:pt x="15497035" y="2551522"/>
                  <a:pt x="15788333" y="2287572"/>
                </a:cubicBezTo>
                <a:cubicBezTo>
                  <a:pt x="15875721" y="2258244"/>
                  <a:pt x="15875721" y="2287572"/>
                  <a:pt x="15933981" y="2316899"/>
                </a:cubicBezTo>
                <a:cubicBezTo>
                  <a:pt x="15963113" y="2316899"/>
                  <a:pt x="15963113" y="2316899"/>
                  <a:pt x="15963113" y="2316899"/>
                </a:cubicBezTo>
                <a:cubicBezTo>
                  <a:pt x="16021371" y="2287572"/>
                  <a:pt x="15963113" y="2170260"/>
                  <a:pt x="15992241" y="2082277"/>
                </a:cubicBezTo>
                <a:cubicBezTo>
                  <a:pt x="16341799" y="2140932"/>
                  <a:pt x="16749615" y="2082277"/>
                  <a:pt x="17070041" y="1935637"/>
                </a:cubicBezTo>
                <a:cubicBezTo>
                  <a:pt x="17070041" y="2023621"/>
                  <a:pt x="17186561" y="1935637"/>
                  <a:pt x="17186561" y="2052949"/>
                </a:cubicBezTo>
                <a:cubicBezTo>
                  <a:pt x="17070041" y="2052949"/>
                  <a:pt x="16982653" y="2052949"/>
                  <a:pt x="16953525" y="2111604"/>
                </a:cubicBezTo>
                <a:cubicBezTo>
                  <a:pt x="17157433" y="2316899"/>
                  <a:pt x="17536121" y="2258244"/>
                  <a:pt x="17623509" y="1994293"/>
                </a:cubicBezTo>
                <a:cubicBezTo>
                  <a:pt x="17681769" y="2023621"/>
                  <a:pt x="17740029" y="2052949"/>
                  <a:pt x="17798285" y="2082277"/>
                </a:cubicBezTo>
                <a:cubicBezTo>
                  <a:pt x="18613921" y="1935637"/>
                  <a:pt x="19400425" y="1759670"/>
                  <a:pt x="20216057" y="1642359"/>
                </a:cubicBezTo>
                <a:cubicBezTo>
                  <a:pt x="20099537" y="1759670"/>
                  <a:pt x="20682133" y="1671687"/>
                  <a:pt x="20711265" y="1525048"/>
                </a:cubicBezTo>
                <a:cubicBezTo>
                  <a:pt x="20856913" y="1525048"/>
                  <a:pt x="21031689" y="1525048"/>
                  <a:pt x="21206469" y="1525048"/>
                </a:cubicBezTo>
                <a:cubicBezTo>
                  <a:pt x="21293857" y="1495720"/>
                  <a:pt x="21293857" y="1554376"/>
                  <a:pt x="21206469" y="1554376"/>
                </a:cubicBezTo>
                <a:cubicBezTo>
                  <a:pt x="21031689" y="1583703"/>
                  <a:pt x="20915173" y="1554376"/>
                  <a:pt x="20740393" y="1613031"/>
                </a:cubicBezTo>
                <a:cubicBezTo>
                  <a:pt x="20915173" y="1701015"/>
                  <a:pt x="21089949" y="1583703"/>
                  <a:pt x="21206469" y="1701015"/>
                </a:cubicBezTo>
                <a:cubicBezTo>
                  <a:pt x="21177341" y="1818326"/>
                  <a:pt x="21031689" y="1730343"/>
                  <a:pt x="20944301" y="1759670"/>
                </a:cubicBezTo>
                <a:cubicBezTo>
                  <a:pt x="21148209" y="1876982"/>
                  <a:pt x="21468637" y="1701015"/>
                  <a:pt x="21759937" y="1788998"/>
                </a:cubicBezTo>
                <a:cubicBezTo>
                  <a:pt x="21818193" y="1788998"/>
                  <a:pt x="21905585" y="1788998"/>
                  <a:pt x="21992973" y="1788998"/>
                </a:cubicBezTo>
                <a:cubicBezTo>
                  <a:pt x="22138621" y="1759670"/>
                  <a:pt x="22080361" y="1847654"/>
                  <a:pt x="21963845" y="1818326"/>
                </a:cubicBezTo>
                <a:cubicBezTo>
                  <a:pt x="21905585" y="1818326"/>
                  <a:pt x="21818193" y="1818326"/>
                  <a:pt x="21759937" y="1818326"/>
                </a:cubicBezTo>
                <a:cubicBezTo>
                  <a:pt x="20536485" y="1935637"/>
                  <a:pt x="19342165" y="2258244"/>
                  <a:pt x="18235233" y="2492866"/>
                </a:cubicBezTo>
                <a:cubicBezTo>
                  <a:pt x="18031325" y="2522194"/>
                  <a:pt x="17798285" y="2463539"/>
                  <a:pt x="17681769" y="2698161"/>
                </a:cubicBezTo>
                <a:cubicBezTo>
                  <a:pt x="17477861" y="2668833"/>
                  <a:pt x="17390469" y="2698161"/>
                  <a:pt x="17128301" y="2756817"/>
                </a:cubicBezTo>
                <a:cubicBezTo>
                  <a:pt x="17332209" y="2962111"/>
                  <a:pt x="17681769" y="2903456"/>
                  <a:pt x="18002197" y="2874129"/>
                </a:cubicBezTo>
                <a:cubicBezTo>
                  <a:pt x="17973065" y="2844800"/>
                  <a:pt x="17914805" y="2844800"/>
                  <a:pt x="17943937" y="2756817"/>
                </a:cubicBezTo>
                <a:cubicBezTo>
                  <a:pt x="18584789" y="2580850"/>
                  <a:pt x="19225645" y="2727490"/>
                  <a:pt x="19749981" y="2434211"/>
                </a:cubicBezTo>
                <a:cubicBezTo>
                  <a:pt x="20157797" y="2492866"/>
                  <a:pt x="21089949" y="2228916"/>
                  <a:pt x="21701677" y="2434211"/>
                </a:cubicBezTo>
                <a:cubicBezTo>
                  <a:pt x="21206469" y="2463539"/>
                  <a:pt x="20740393" y="2522194"/>
                  <a:pt x="20419965" y="2698161"/>
                </a:cubicBezTo>
                <a:cubicBezTo>
                  <a:pt x="20245189" y="2668833"/>
                  <a:pt x="19779109" y="2668833"/>
                  <a:pt x="19604333" y="2874129"/>
                </a:cubicBezTo>
                <a:cubicBezTo>
                  <a:pt x="19400425" y="2756817"/>
                  <a:pt x="19313033" y="3050095"/>
                  <a:pt x="19050865" y="2903456"/>
                </a:cubicBezTo>
                <a:cubicBezTo>
                  <a:pt x="19021737" y="3020768"/>
                  <a:pt x="18934349" y="3020768"/>
                  <a:pt x="18905217" y="3138078"/>
                </a:cubicBezTo>
                <a:cubicBezTo>
                  <a:pt x="18905217" y="3314046"/>
                  <a:pt x="19429553" y="3079423"/>
                  <a:pt x="19371293" y="3372701"/>
                </a:cubicBezTo>
                <a:cubicBezTo>
                  <a:pt x="19458685" y="3372701"/>
                  <a:pt x="19400425" y="3196734"/>
                  <a:pt x="19458685" y="3167407"/>
                </a:cubicBezTo>
                <a:cubicBezTo>
                  <a:pt x="19604333" y="3167407"/>
                  <a:pt x="19662593" y="3050095"/>
                  <a:pt x="19837369" y="3079423"/>
                </a:cubicBezTo>
                <a:cubicBezTo>
                  <a:pt x="19837369" y="3196734"/>
                  <a:pt x="19779109" y="3226062"/>
                  <a:pt x="19720853" y="3284718"/>
                </a:cubicBezTo>
                <a:cubicBezTo>
                  <a:pt x="19808241" y="3343373"/>
                  <a:pt x="19953889" y="3196734"/>
                  <a:pt x="20012149" y="3255390"/>
                </a:cubicBezTo>
                <a:cubicBezTo>
                  <a:pt x="20012149" y="3402029"/>
                  <a:pt x="19779109" y="3284718"/>
                  <a:pt x="19691721" y="3372701"/>
                </a:cubicBezTo>
                <a:cubicBezTo>
                  <a:pt x="19866501" y="3460685"/>
                  <a:pt x="20157797" y="3314046"/>
                  <a:pt x="20419965" y="3284718"/>
                </a:cubicBezTo>
                <a:cubicBezTo>
                  <a:pt x="20565613" y="3255390"/>
                  <a:pt x="20856913" y="3196734"/>
                  <a:pt x="20856913" y="3402029"/>
                </a:cubicBezTo>
                <a:cubicBezTo>
                  <a:pt x="20769525" y="3314046"/>
                  <a:pt x="20594745" y="3402029"/>
                  <a:pt x="20419965" y="3431358"/>
                </a:cubicBezTo>
                <a:cubicBezTo>
                  <a:pt x="20419965" y="3519340"/>
                  <a:pt x="20565613" y="3402029"/>
                  <a:pt x="20507357" y="3519340"/>
                </a:cubicBezTo>
                <a:cubicBezTo>
                  <a:pt x="20070409" y="3724636"/>
                  <a:pt x="19546073" y="3695307"/>
                  <a:pt x="19079997" y="3841947"/>
                </a:cubicBezTo>
                <a:cubicBezTo>
                  <a:pt x="19604333" y="3988586"/>
                  <a:pt x="19983021" y="3636652"/>
                  <a:pt x="20565613" y="3665980"/>
                </a:cubicBezTo>
                <a:cubicBezTo>
                  <a:pt x="20565613" y="3871274"/>
                  <a:pt x="20361705" y="3812619"/>
                  <a:pt x="20216057" y="3812619"/>
                </a:cubicBezTo>
                <a:cubicBezTo>
                  <a:pt x="19837369" y="3988586"/>
                  <a:pt x="19458685" y="3988586"/>
                  <a:pt x="19050865" y="4135225"/>
                </a:cubicBezTo>
                <a:cubicBezTo>
                  <a:pt x="19109125" y="4223208"/>
                  <a:pt x="19371293" y="4076569"/>
                  <a:pt x="19342165" y="4281864"/>
                </a:cubicBezTo>
                <a:cubicBezTo>
                  <a:pt x="19429553" y="4281864"/>
                  <a:pt x="19400425" y="4135225"/>
                  <a:pt x="19487813" y="4135225"/>
                </a:cubicBezTo>
                <a:cubicBezTo>
                  <a:pt x="19604333" y="4105897"/>
                  <a:pt x="19633461" y="4281864"/>
                  <a:pt x="19749981" y="4193881"/>
                </a:cubicBezTo>
                <a:cubicBezTo>
                  <a:pt x="19779109" y="4076569"/>
                  <a:pt x="19662593" y="4164553"/>
                  <a:pt x="19691721" y="4076569"/>
                </a:cubicBezTo>
                <a:cubicBezTo>
                  <a:pt x="19779109" y="4017914"/>
                  <a:pt x="19983021" y="3959258"/>
                  <a:pt x="20099537" y="4047241"/>
                </a:cubicBezTo>
                <a:cubicBezTo>
                  <a:pt x="20012149" y="4311193"/>
                  <a:pt x="19866501" y="4545815"/>
                  <a:pt x="19633461" y="4369848"/>
                </a:cubicBezTo>
                <a:cubicBezTo>
                  <a:pt x="19604333" y="4399176"/>
                  <a:pt x="19604333" y="4457831"/>
                  <a:pt x="19575201" y="4487159"/>
                </a:cubicBezTo>
                <a:cubicBezTo>
                  <a:pt x="19371293" y="4369848"/>
                  <a:pt x="19138257" y="4487159"/>
                  <a:pt x="18846957" y="4487159"/>
                </a:cubicBezTo>
                <a:cubicBezTo>
                  <a:pt x="18876089" y="4633798"/>
                  <a:pt x="18963477" y="4663126"/>
                  <a:pt x="19079997" y="4663126"/>
                </a:cubicBezTo>
                <a:cubicBezTo>
                  <a:pt x="19050865" y="4721782"/>
                  <a:pt x="19021737" y="4721782"/>
                  <a:pt x="19050865" y="4839093"/>
                </a:cubicBezTo>
                <a:cubicBezTo>
                  <a:pt x="18992609" y="4721782"/>
                  <a:pt x="18730441" y="4809765"/>
                  <a:pt x="18759569" y="4985732"/>
                </a:cubicBezTo>
                <a:cubicBezTo>
                  <a:pt x="18555661" y="4985732"/>
                  <a:pt x="18380881" y="4956404"/>
                  <a:pt x="18264365" y="5044388"/>
                </a:cubicBezTo>
                <a:cubicBezTo>
                  <a:pt x="18322621" y="5132371"/>
                  <a:pt x="18439141" y="5132371"/>
                  <a:pt x="18526533" y="5161699"/>
                </a:cubicBezTo>
                <a:cubicBezTo>
                  <a:pt x="18439141" y="5249683"/>
                  <a:pt x="18293493" y="5220355"/>
                  <a:pt x="18235233" y="5161699"/>
                </a:cubicBezTo>
                <a:cubicBezTo>
                  <a:pt x="18147845" y="5161699"/>
                  <a:pt x="18147845" y="5425650"/>
                  <a:pt x="18031325" y="5279011"/>
                </a:cubicBezTo>
                <a:cubicBezTo>
                  <a:pt x="17914805" y="5279011"/>
                  <a:pt x="18060453" y="5249683"/>
                  <a:pt x="18031325" y="5161699"/>
                </a:cubicBezTo>
                <a:cubicBezTo>
                  <a:pt x="17856545" y="5044388"/>
                  <a:pt x="17798285" y="5366994"/>
                  <a:pt x="17565249" y="5279011"/>
                </a:cubicBezTo>
                <a:cubicBezTo>
                  <a:pt x="17594377" y="5161699"/>
                  <a:pt x="17536121" y="5132371"/>
                  <a:pt x="17477861" y="5103044"/>
                </a:cubicBezTo>
                <a:cubicBezTo>
                  <a:pt x="17565249" y="5279011"/>
                  <a:pt x="17390469" y="5220355"/>
                  <a:pt x="17361341" y="5366994"/>
                </a:cubicBezTo>
                <a:cubicBezTo>
                  <a:pt x="17361341" y="5454978"/>
                  <a:pt x="17506989" y="5396322"/>
                  <a:pt x="17506989" y="5484305"/>
                </a:cubicBezTo>
                <a:cubicBezTo>
                  <a:pt x="17536121" y="5748256"/>
                  <a:pt x="17303081" y="5572289"/>
                  <a:pt x="17215693" y="5513633"/>
                </a:cubicBezTo>
                <a:cubicBezTo>
                  <a:pt x="17215693" y="5425650"/>
                  <a:pt x="17273953" y="5542961"/>
                  <a:pt x="17332209" y="5454978"/>
                </a:cubicBezTo>
                <a:cubicBezTo>
                  <a:pt x="17303081" y="5425650"/>
                  <a:pt x="17244821" y="5396322"/>
                  <a:pt x="17186561" y="5396322"/>
                </a:cubicBezTo>
                <a:cubicBezTo>
                  <a:pt x="17128301" y="5396322"/>
                  <a:pt x="17099173" y="5454978"/>
                  <a:pt x="17099173" y="5513633"/>
                </a:cubicBezTo>
                <a:cubicBezTo>
                  <a:pt x="17011785" y="5454978"/>
                  <a:pt x="17157433" y="5279011"/>
                  <a:pt x="17040913" y="5161699"/>
                </a:cubicBezTo>
                <a:cubicBezTo>
                  <a:pt x="17128301" y="5191027"/>
                  <a:pt x="17157433" y="5132371"/>
                  <a:pt x="17128301" y="5044388"/>
                </a:cubicBezTo>
                <a:cubicBezTo>
                  <a:pt x="16982653" y="5044388"/>
                  <a:pt x="16953525" y="4868421"/>
                  <a:pt x="16778745" y="4868421"/>
                </a:cubicBezTo>
                <a:cubicBezTo>
                  <a:pt x="16749615" y="4897749"/>
                  <a:pt x="16720485" y="5044388"/>
                  <a:pt x="16749615" y="5073716"/>
                </a:cubicBezTo>
                <a:cubicBezTo>
                  <a:pt x="16807873" y="5161699"/>
                  <a:pt x="16953525" y="5103044"/>
                  <a:pt x="16953525" y="5191027"/>
                </a:cubicBezTo>
                <a:cubicBezTo>
                  <a:pt x="16837005" y="5132371"/>
                  <a:pt x="16691357" y="5249683"/>
                  <a:pt x="16574837" y="5161699"/>
                </a:cubicBezTo>
                <a:cubicBezTo>
                  <a:pt x="16487447" y="5161699"/>
                  <a:pt x="16603965" y="5103044"/>
                  <a:pt x="16603965" y="5044388"/>
                </a:cubicBezTo>
                <a:cubicBezTo>
                  <a:pt x="16429189" y="4780437"/>
                  <a:pt x="16137889" y="4839093"/>
                  <a:pt x="15875721" y="4927077"/>
                </a:cubicBezTo>
                <a:cubicBezTo>
                  <a:pt x="15584425" y="5015060"/>
                  <a:pt x="15322257" y="5161699"/>
                  <a:pt x="15118348" y="5073716"/>
                </a:cubicBezTo>
                <a:cubicBezTo>
                  <a:pt x="15089219" y="5161699"/>
                  <a:pt x="15118348" y="5161699"/>
                  <a:pt x="15176608" y="5191027"/>
                </a:cubicBezTo>
                <a:cubicBezTo>
                  <a:pt x="15176608" y="5308338"/>
                  <a:pt x="15089219" y="5366994"/>
                  <a:pt x="15001829" y="5366994"/>
                </a:cubicBezTo>
                <a:cubicBezTo>
                  <a:pt x="15001829" y="5308338"/>
                  <a:pt x="15060089" y="5366994"/>
                  <a:pt x="15060089" y="5279011"/>
                </a:cubicBezTo>
                <a:cubicBezTo>
                  <a:pt x="14943570" y="5220355"/>
                  <a:pt x="14739661" y="5132371"/>
                  <a:pt x="14564883" y="5161699"/>
                </a:cubicBezTo>
                <a:cubicBezTo>
                  <a:pt x="14564883" y="5308338"/>
                  <a:pt x="14710532" y="5249683"/>
                  <a:pt x="14681402" y="5396322"/>
                </a:cubicBezTo>
                <a:cubicBezTo>
                  <a:pt x="14768791" y="5366994"/>
                  <a:pt x="14943570" y="5366994"/>
                  <a:pt x="15001829" y="5454978"/>
                </a:cubicBezTo>
                <a:cubicBezTo>
                  <a:pt x="14827051" y="5630945"/>
                  <a:pt x="14564883" y="5484305"/>
                  <a:pt x="14360975" y="5513633"/>
                </a:cubicBezTo>
                <a:cubicBezTo>
                  <a:pt x="14302715" y="5836239"/>
                  <a:pt x="14652272" y="5513633"/>
                  <a:pt x="14710532" y="5718928"/>
                </a:cubicBezTo>
                <a:cubicBezTo>
                  <a:pt x="14360975" y="5836239"/>
                  <a:pt x="14127936" y="5630945"/>
                  <a:pt x="13836639" y="5660272"/>
                </a:cubicBezTo>
                <a:cubicBezTo>
                  <a:pt x="13836639" y="5660272"/>
                  <a:pt x="13865769" y="5689600"/>
                  <a:pt x="13865769" y="5748256"/>
                </a:cubicBezTo>
                <a:cubicBezTo>
                  <a:pt x="13953158" y="5836239"/>
                  <a:pt x="14098807" y="5777584"/>
                  <a:pt x="14244455" y="5777584"/>
                </a:cubicBezTo>
                <a:cubicBezTo>
                  <a:pt x="14186196" y="5924223"/>
                  <a:pt x="14069677" y="5777584"/>
                  <a:pt x="14040547" y="5953551"/>
                </a:cubicBezTo>
                <a:cubicBezTo>
                  <a:pt x="13982288" y="5865567"/>
                  <a:pt x="13865769" y="5953551"/>
                  <a:pt x="13749249" y="5982879"/>
                </a:cubicBezTo>
                <a:cubicBezTo>
                  <a:pt x="13807509" y="6129518"/>
                  <a:pt x="14040547" y="6041534"/>
                  <a:pt x="14127936" y="6100190"/>
                </a:cubicBezTo>
                <a:cubicBezTo>
                  <a:pt x="14098807" y="6158846"/>
                  <a:pt x="14011417" y="6158846"/>
                  <a:pt x="14040547" y="6276157"/>
                </a:cubicBezTo>
                <a:cubicBezTo>
                  <a:pt x="13924028" y="6305485"/>
                  <a:pt x="13865769" y="6246829"/>
                  <a:pt x="13778379" y="6246829"/>
                </a:cubicBezTo>
                <a:cubicBezTo>
                  <a:pt x="13749249" y="6393468"/>
                  <a:pt x="14011417" y="6452124"/>
                  <a:pt x="14040547" y="6628091"/>
                </a:cubicBezTo>
                <a:cubicBezTo>
                  <a:pt x="13924028" y="6716074"/>
                  <a:pt x="13778379" y="6598763"/>
                  <a:pt x="13720120" y="6540107"/>
                </a:cubicBezTo>
                <a:cubicBezTo>
                  <a:pt x="13690990" y="6657419"/>
                  <a:pt x="13516211" y="6598763"/>
                  <a:pt x="13457952" y="6686747"/>
                </a:cubicBezTo>
                <a:cubicBezTo>
                  <a:pt x="13341433" y="6686747"/>
                  <a:pt x="13428822" y="6569435"/>
                  <a:pt x="13370562" y="6569435"/>
                </a:cubicBezTo>
                <a:cubicBezTo>
                  <a:pt x="13283173" y="6540107"/>
                  <a:pt x="13370562" y="6598763"/>
                  <a:pt x="13341433" y="6686747"/>
                </a:cubicBezTo>
                <a:cubicBezTo>
                  <a:pt x="13079265" y="6598763"/>
                  <a:pt x="12758837" y="6628091"/>
                  <a:pt x="12438410" y="6628091"/>
                </a:cubicBezTo>
                <a:cubicBezTo>
                  <a:pt x="12584059" y="6774730"/>
                  <a:pt x="12991876" y="6598763"/>
                  <a:pt x="13166654" y="6745402"/>
                </a:cubicBezTo>
                <a:cubicBezTo>
                  <a:pt x="13137524" y="6804057"/>
                  <a:pt x="13050135" y="6745402"/>
                  <a:pt x="12991876" y="6774730"/>
                </a:cubicBezTo>
                <a:cubicBezTo>
                  <a:pt x="13137524" y="6833385"/>
                  <a:pt x="13283173" y="6892041"/>
                  <a:pt x="13428822" y="6921369"/>
                </a:cubicBezTo>
                <a:cubicBezTo>
                  <a:pt x="13341433" y="6980025"/>
                  <a:pt x="13050135" y="7038681"/>
                  <a:pt x="13079265" y="7243975"/>
                </a:cubicBezTo>
                <a:cubicBezTo>
                  <a:pt x="12904486" y="7155992"/>
                  <a:pt x="12671448" y="7273303"/>
                  <a:pt x="12380150" y="7273303"/>
                </a:cubicBezTo>
                <a:cubicBezTo>
                  <a:pt x="12496670" y="7449270"/>
                  <a:pt x="12787967" y="7390615"/>
                  <a:pt x="12962746" y="7507926"/>
                </a:cubicBezTo>
                <a:cubicBezTo>
                  <a:pt x="12962746" y="7595909"/>
                  <a:pt x="12962746" y="7683893"/>
                  <a:pt x="12962746" y="7771877"/>
                </a:cubicBezTo>
                <a:cubicBezTo>
                  <a:pt x="12875356" y="7771877"/>
                  <a:pt x="12817097" y="7771877"/>
                  <a:pt x="12758837" y="7771877"/>
                </a:cubicBezTo>
                <a:cubicBezTo>
                  <a:pt x="12729708" y="7947843"/>
                  <a:pt x="12875356" y="7889187"/>
                  <a:pt x="12846227" y="8006499"/>
                </a:cubicBezTo>
                <a:cubicBezTo>
                  <a:pt x="12613189" y="8035827"/>
                  <a:pt x="12292761" y="8065155"/>
                  <a:pt x="11943204" y="8094483"/>
                </a:cubicBezTo>
                <a:cubicBezTo>
                  <a:pt x="11914074" y="8182466"/>
                  <a:pt x="12030593" y="8123811"/>
                  <a:pt x="12088853" y="8153138"/>
                </a:cubicBezTo>
                <a:cubicBezTo>
                  <a:pt x="12059723" y="8211794"/>
                  <a:pt x="12059723" y="8299777"/>
                  <a:pt x="12001464" y="8329105"/>
                </a:cubicBezTo>
                <a:cubicBezTo>
                  <a:pt x="12030593" y="8417089"/>
                  <a:pt x="12176242" y="8387761"/>
                  <a:pt x="12176242" y="8534400"/>
                </a:cubicBezTo>
                <a:cubicBezTo>
                  <a:pt x="11768425" y="8534400"/>
                  <a:pt x="11506257" y="8299777"/>
                  <a:pt x="11214960" y="8153138"/>
                </a:cubicBezTo>
                <a:cubicBezTo>
                  <a:pt x="11185830" y="8153138"/>
                  <a:pt x="11214960" y="8241121"/>
                  <a:pt x="11156700" y="8241121"/>
                </a:cubicBezTo>
                <a:cubicBezTo>
                  <a:pt x="10807144" y="8035827"/>
                  <a:pt x="10399327" y="8094483"/>
                  <a:pt x="9962380" y="8094483"/>
                </a:cubicBezTo>
                <a:cubicBezTo>
                  <a:pt x="9641952" y="8065155"/>
                  <a:pt x="9321525" y="7889187"/>
                  <a:pt x="9001098" y="7947843"/>
                </a:cubicBezTo>
                <a:cubicBezTo>
                  <a:pt x="8768060" y="8006499"/>
                  <a:pt x="8389373" y="7918515"/>
                  <a:pt x="8098075" y="7859860"/>
                </a:cubicBezTo>
                <a:cubicBezTo>
                  <a:pt x="7923297" y="7419943"/>
                  <a:pt x="7340701" y="7390615"/>
                  <a:pt x="6962015" y="7566581"/>
                </a:cubicBezTo>
                <a:cubicBezTo>
                  <a:pt x="7020274" y="7595909"/>
                  <a:pt x="7282442" y="7771877"/>
                  <a:pt x="7282442" y="7595909"/>
                </a:cubicBezTo>
                <a:cubicBezTo>
                  <a:pt x="7486350" y="7801204"/>
                  <a:pt x="7719388" y="7683893"/>
                  <a:pt x="7952427" y="7771877"/>
                </a:cubicBezTo>
                <a:cubicBezTo>
                  <a:pt x="7777647" y="7830532"/>
                  <a:pt x="7515479" y="7918515"/>
                  <a:pt x="7369831" y="7801204"/>
                </a:cubicBezTo>
                <a:cubicBezTo>
                  <a:pt x="7340701" y="7830532"/>
                  <a:pt x="7398961" y="7889187"/>
                  <a:pt x="7340701" y="7918515"/>
                </a:cubicBezTo>
                <a:cubicBezTo>
                  <a:pt x="6845495" y="7859860"/>
                  <a:pt x="6437678" y="7713221"/>
                  <a:pt x="5913343" y="7859860"/>
                </a:cubicBezTo>
                <a:cubicBezTo>
                  <a:pt x="5592916" y="7683893"/>
                  <a:pt x="5214229" y="7859860"/>
                  <a:pt x="4864672" y="7771877"/>
                </a:cubicBezTo>
                <a:cubicBezTo>
                  <a:pt x="4777282" y="7771877"/>
                  <a:pt x="4806412" y="7859860"/>
                  <a:pt x="4748153" y="7859860"/>
                </a:cubicBezTo>
                <a:cubicBezTo>
                  <a:pt x="4398595" y="7859860"/>
                  <a:pt x="4019909" y="7801204"/>
                  <a:pt x="3670351" y="7977171"/>
                </a:cubicBezTo>
                <a:cubicBezTo>
                  <a:pt x="3582961" y="7918515"/>
                  <a:pt x="3466443" y="7859860"/>
                  <a:pt x="3349924" y="7889187"/>
                </a:cubicBezTo>
                <a:cubicBezTo>
                  <a:pt x="3291664" y="7889187"/>
                  <a:pt x="3233405" y="7918515"/>
                  <a:pt x="3204275" y="7977171"/>
                </a:cubicBezTo>
                <a:cubicBezTo>
                  <a:pt x="2854717" y="7859860"/>
                  <a:pt x="2534290" y="7713221"/>
                  <a:pt x="2213863" y="7595909"/>
                </a:cubicBezTo>
                <a:cubicBezTo>
                  <a:pt x="2068214" y="7478598"/>
                  <a:pt x="1980824" y="7273303"/>
                  <a:pt x="1776916" y="7273303"/>
                </a:cubicBezTo>
                <a:cubicBezTo>
                  <a:pt x="1427359" y="6892041"/>
                  <a:pt x="1136062" y="6481452"/>
                  <a:pt x="757375" y="6158846"/>
                </a:cubicBezTo>
                <a:cubicBezTo>
                  <a:pt x="815634" y="6158846"/>
                  <a:pt x="844764" y="6158846"/>
                  <a:pt x="903023" y="6158846"/>
                </a:cubicBezTo>
                <a:cubicBezTo>
                  <a:pt x="757375" y="5806912"/>
                  <a:pt x="553466" y="5572289"/>
                  <a:pt x="378687" y="5308338"/>
                </a:cubicBezTo>
                <a:cubicBezTo>
                  <a:pt x="466077" y="5191027"/>
                  <a:pt x="553466" y="5337666"/>
                  <a:pt x="611725" y="5396322"/>
                </a:cubicBezTo>
                <a:cubicBezTo>
                  <a:pt x="844764" y="5542961"/>
                  <a:pt x="1194321" y="5484305"/>
                  <a:pt x="1369100" y="5660272"/>
                </a:cubicBezTo>
                <a:cubicBezTo>
                  <a:pt x="1456489" y="5660272"/>
                  <a:pt x="1514748" y="5660272"/>
                  <a:pt x="1573008" y="5660272"/>
                </a:cubicBezTo>
                <a:cubicBezTo>
                  <a:pt x="1660397" y="5748256"/>
                  <a:pt x="1835176" y="5806912"/>
                  <a:pt x="1951695" y="5806912"/>
                </a:cubicBezTo>
                <a:cubicBezTo>
                  <a:pt x="2155603" y="5924223"/>
                  <a:pt x="2155603" y="5924223"/>
                  <a:pt x="2155603" y="5924223"/>
                </a:cubicBezTo>
                <a:lnTo>
                  <a:pt x="2164986" y="5926213"/>
                </a:lnTo>
                <a:lnTo>
                  <a:pt x="2213863" y="5953551"/>
                </a:lnTo>
                <a:cubicBezTo>
                  <a:pt x="2476030" y="6217501"/>
                  <a:pt x="2971236" y="6364140"/>
                  <a:pt x="3320794" y="6276157"/>
                </a:cubicBezTo>
                <a:cubicBezTo>
                  <a:pt x="2963954" y="6199171"/>
                  <a:pt x="2607114" y="6032369"/>
                  <a:pt x="2289304" y="5952577"/>
                </a:cubicBezTo>
                <a:lnTo>
                  <a:pt x="2164986" y="5926213"/>
                </a:lnTo>
                <a:lnTo>
                  <a:pt x="2127327" y="5905149"/>
                </a:lnTo>
                <a:cubicBezTo>
                  <a:pt x="1951695" y="5806912"/>
                  <a:pt x="1951695" y="5806912"/>
                  <a:pt x="1951695" y="5806912"/>
                </a:cubicBezTo>
                <a:cubicBezTo>
                  <a:pt x="1922565" y="5777584"/>
                  <a:pt x="1893435" y="5777584"/>
                  <a:pt x="1893435" y="5718928"/>
                </a:cubicBezTo>
                <a:cubicBezTo>
                  <a:pt x="1835176" y="5630945"/>
                  <a:pt x="1718657" y="5630945"/>
                  <a:pt x="1631268" y="5630945"/>
                </a:cubicBezTo>
                <a:cubicBezTo>
                  <a:pt x="1252581" y="5249683"/>
                  <a:pt x="582596" y="5249683"/>
                  <a:pt x="233039" y="4809765"/>
                </a:cubicBezTo>
                <a:cubicBezTo>
                  <a:pt x="407817" y="4751110"/>
                  <a:pt x="262168" y="4663126"/>
                  <a:pt x="320428" y="4545815"/>
                </a:cubicBezTo>
                <a:cubicBezTo>
                  <a:pt x="436947" y="4545815"/>
                  <a:pt x="582596" y="4545815"/>
                  <a:pt x="699115" y="4604470"/>
                </a:cubicBezTo>
                <a:cubicBezTo>
                  <a:pt x="640855" y="4457831"/>
                  <a:pt x="436947" y="4516487"/>
                  <a:pt x="407817" y="4340520"/>
                </a:cubicBezTo>
                <a:cubicBezTo>
                  <a:pt x="553466" y="4340520"/>
                  <a:pt x="669985" y="4487159"/>
                  <a:pt x="786504" y="4399176"/>
                </a:cubicBezTo>
                <a:cubicBezTo>
                  <a:pt x="582596" y="4193881"/>
                  <a:pt x="203909" y="4193881"/>
                  <a:pt x="0" y="3959258"/>
                </a:cubicBezTo>
                <a:cubicBezTo>
                  <a:pt x="0" y="3871274"/>
                  <a:pt x="0" y="3783291"/>
                  <a:pt x="0" y="3724636"/>
                </a:cubicBezTo>
                <a:cubicBezTo>
                  <a:pt x="116519" y="3753963"/>
                  <a:pt x="203909" y="3812619"/>
                  <a:pt x="349558" y="3812619"/>
                </a:cubicBezTo>
                <a:cubicBezTo>
                  <a:pt x="320428" y="3665980"/>
                  <a:pt x="378687" y="3783291"/>
                  <a:pt x="524336" y="3724636"/>
                </a:cubicBezTo>
                <a:cubicBezTo>
                  <a:pt x="466077" y="3665980"/>
                  <a:pt x="436947" y="3607324"/>
                  <a:pt x="378687" y="3548668"/>
                </a:cubicBezTo>
                <a:cubicBezTo>
                  <a:pt x="495206" y="3490012"/>
                  <a:pt x="699115" y="3548668"/>
                  <a:pt x="786504" y="3607324"/>
                </a:cubicBezTo>
                <a:cubicBezTo>
                  <a:pt x="815634" y="3460685"/>
                  <a:pt x="524336" y="3519340"/>
                  <a:pt x="524336" y="3343373"/>
                </a:cubicBezTo>
                <a:cubicBezTo>
                  <a:pt x="611725" y="3314046"/>
                  <a:pt x="728245" y="3167407"/>
                  <a:pt x="786504" y="3284718"/>
                </a:cubicBezTo>
                <a:cubicBezTo>
                  <a:pt x="757375" y="3255390"/>
                  <a:pt x="757375" y="3196734"/>
                  <a:pt x="757375" y="3108751"/>
                </a:cubicBezTo>
                <a:cubicBezTo>
                  <a:pt x="1019542" y="3020768"/>
                  <a:pt x="1252581" y="3314046"/>
                  <a:pt x="1514748" y="3196734"/>
                </a:cubicBezTo>
                <a:cubicBezTo>
                  <a:pt x="1427359" y="3079423"/>
                  <a:pt x="1281710" y="2991439"/>
                  <a:pt x="1136062" y="2932784"/>
                </a:cubicBezTo>
                <a:cubicBezTo>
                  <a:pt x="1194321" y="2698161"/>
                  <a:pt x="961283" y="2756817"/>
                  <a:pt x="990412" y="2639505"/>
                </a:cubicBezTo>
                <a:cubicBezTo>
                  <a:pt x="1398229" y="2610178"/>
                  <a:pt x="1718657" y="2932784"/>
                  <a:pt x="2126474" y="2962111"/>
                </a:cubicBezTo>
                <a:cubicBezTo>
                  <a:pt x="2213863" y="2903456"/>
                  <a:pt x="2039084" y="2903456"/>
                  <a:pt x="2097344" y="2786144"/>
                </a:cubicBezTo>
                <a:cubicBezTo>
                  <a:pt x="2126474" y="2874129"/>
                  <a:pt x="2301252" y="2786144"/>
                  <a:pt x="2301252" y="2932784"/>
                </a:cubicBezTo>
                <a:cubicBezTo>
                  <a:pt x="2417771" y="2903456"/>
                  <a:pt x="2388641" y="2844800"/>
                  <a:pt x="2563420" y="2874129"/>
                </a:cubicBezTo>
                <a:cubicBezTo>
                  <a:pt x="2126474" y="2580850"/>
                  <a:pt x="1485618" y="2287572"/>
                  <a:pt x="961283" y="2023621"/>
                </a:cubicBezTo>
                <a:cubicBezTo>
                  <a:pt x="1427359" y="1818326"/>
                  <a:pt x="2126474" y="2639505"/>
                  <a:pt x="2767328" y="2316899"/>
                </a:cubicBezTo>
                <a:cubicBezTo>
                  <a:pt x="2359511" y="2111604"/>
                  <a:pt x="1806046" y="1964965"/>
                  <a:pt x="1485618" y="1642359"/>
                </a:cubicBezTo>
                <a:cubicBezTo>
                  <a:pt x="1689527" y="1671687"/>
                  <a:pt x="1835176" y="1906310"/>
                  <a:pt x="2039084" y="1847654"/>
                </a:cubicBezTo>
                <a:cubicBezTo>
                  <a:pt x="2009954" y="1759670"/>
                  <a:pt x="1893435" y="1788998"/>
                  <a:pt x="1864305" y="1730343"/>
                </a:cubicBezTo>
                <a:cubicBezTo>
                  <a:pt x="2097344" y="1730343"/>
                  <a:pt x="2330382" y="1935637"/>
                  <a:pt x="2650809" y="1876982"/>
                </a:cubicBezTo>
                <a:cubicBezTo>
                  <a:pt x="2650809" y="1701015"/>
                  <a:pt x="2330382" y="1847654"/>
                  <a:pt x="2272122" y="1701015"/>
                </a:cubicBezTo>
                <a:cubicBezTo>
                  <a:pt x="2476030" y="1583703"/>
                  <a:pt x="3000366" y="1847654"/>
                  <a:pt x="3233405" y="1642359"/>
                </a:cubicBezTo>
                <a:cubicBezTo>
                  <a:pt x="3262535" y="1730343"/>
                  <a:pt x="3524703" y="1759670"/>
                  <a:pt x="3524703" y="1613031"/>
                </a:cubicBezTo>
                <a:cubicBezTo>
                  <a:pt x="3204275" y="1407736"/>
                  <a:pt x="2621680" y="1701015"/>
                  <a:pt x="2242993" y="1407736"/>
                </a:cubicBezTo>
                <a:cubicBezTo>
                  <a:pt x="2679939" y="1407736"/>
                  <a:pt x="3175145" y="1466392"/>
                  <a:pt x="3670351" y="1349081"/>
                </a:cubicBezTo>
                <a:cubicBezTo>
                  <a:pt x="3408183" y="1231769"/>
                  <a:pt x="2825588" y="1437064"/>
                  <a:pt x="2505160" y="1290425"/>
                </a:cubicBezTo>
                <a:cubicBezTo>
                  <a:pt x="3641222" y="1173114"/>
                  <a:pt x="4631634" y="938491"/>
                  <a:pt x="5709435" y="1231769"/>
                </a:cubicBezTo>
                <a:cubicBezTo>
                  <a:pt x="5301618" y="1437064"/>
                  <a:pt x="4777282" y="938491"/>
                  <a:pt x="4398595" y="1231769"/>
                </a:cubicBezTo>
                <a:cubicBezTo>
                  <a:pt x="4223817" y="1231769"/>
                  <a:pt x="4078167" y="1143786"/>
                  <a:pt x="3961649" y="1261097"/>
                </a:cubicBezTo>
                <a:cubicBezTo>
                  <a:pt x="4311206" y="1349081"/>
                  <a:pt x="5010320" y="1173114"/>
                  <a:pt x="5330748" y="1378408"/>
                </a:cubicBezTo>
                <a:cubicBezTo>
                  <a:pt x="5010320" y="1554376"/>
                  <a:pt x="4777282" y="1495720"/>
                  <a:pt x="4398595" y="1554376"/>
                </a:cubicBezTo>
                <a:cubicBezTo>
                  <a:pt x="4748153" y="1554376"/>
                  <a:pt x="5097710" y="1701015"/>
                  <a:pt x="5447266" y="1613031"/>
                </a:cubicBezTo>
                <a:cubicBezTo>
                  <a:pt x="5505526" y="1554376"/>
                  <a:pt x="5418137" y="1495720"/>
                  <a:pt x="5476397" y="1437064"/>
                </a:cubicBezTo>
                <a:cubicBezTo>
                  <a:pt x="6612458" y="1671687"/>
                  <a:pt x="8068945" y="1935637"/>
                  <a:pt x="9496304" y="1818326"/>
                </a:cubicBezTo>
                <a:cubicBezTo>
                  <a:pt x="9467174" y="1671687"/>
                  <a:pt x="9205006" y="1818326"/>
                  <a:pt x="9146746" y="1730343"/>
                </a:cubicBezTo>
                <a:cubicBezTo>
                  <a:pt x="9700212" y="1495720"/>
                  <a:pt x="10603235" y="2082277"/>
                  <a:pt x="11127571" y="1759670"/>
                </a:cubicBezTo>
                <a:cubicBezTo>
                  <a:pt x="11098441" y="1671687"/>
                  <a:pt x="10952792" y="1671687"/>
                  <a:pt x="10836273" y="1642359"/>
                </a:cubicBezTo>
                <a:cubicBezTo>
                  <a:pt x="10952792" y="1495720"/>
                  <a:pt x="11214960" y="1613031"/>
                  <a:pt x="11273219" y="1525048"/>
                </a:cubicBezTo>
                <a:cubicBezTo>
                  <a:pt x="11214960" y="1407736"/>
                  <a:pt x="11156700" y="1349081"/>
                  <a:pt x="11040181" y="1319753"/>
                </a:cubicBezTo>
                <a:cubicBezTo>
                  <a:pt x="11040181" y="1202442"/>
                  <a:pt x="11040181" y="1114458"/>
                  <a:pt x="11040181" y="1026475"/>
                </a:cubicBezTo>
                <a:cubicBezTo>
                  <a:pt x="11069311" y="997147"/>
                  <a:pt x="11185830" y="1055802"/>
                  <a:pt x="11273219" y="1026475"/>
                </a:cubicBezTo>
                <a:cubicBezTo>
                  <a:pt x="11273219" y="909163"/>
                  <a:pt x="11185830" y="879835"/>
                  <a:pt x="11098441" y="850508"/>
                </a:cubicBezTo>
                <a:cubicBezTo>
                  <a:pt x="11127571" y="645213"/>
                  <a:pt x="10923662" y="586557"/>
                  <a:pt x="10807144" y="527901"/>
                </a:cubicBezTo>
                <a:cubicBezTo>
                  <a:pt x="10923662" y="410590"/>
                  <a:pt x="11302349" y="557229"/>
                  <a:pt x="11331479" y="351934"/>
                </a:cubicBezTo>
                <a:cubicBezTo>
                  <a:pt x="11244090" y="234623"/>
                  <a:pt x="11069311" y="205295"/>
                  <a:pt x="11040181" y="29328"/>
                </a:cubicBezTo>
                <a:cubicBezTo>
                  <a:pt x="11098441" y="0"/>
                  <a:pt x="11418868" y="87984"/>
                  <a:pt x="11477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8FEAE-00A8-46AF-94BF-61484135D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468-E9F7-4FBF-8CD6-A3291817FFD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743200" cy="6858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2971800" y="0"/>
            <a:ext cx="2743200" cy="6858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10"/>
          <p:cNvSpPr>
            <a:spLocks noGrp="1"/>
          </p:cNvSpPr>
          <p:nvPr>
            <p:ph type="pic" sz="quarter" idx="15"/>
          </p:nvPr>
        </p:nvSpPr>
        <p:spPr>
          <a:xfrm>
            <a:off x="5943600" y="0"/>
            <a:ext cx="2743200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8FEAE-00A8-46AF-94BF-61484135D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468-E9F7-4FBF-8CD6-A3291817FFD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4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8FA1-C243-4635-BCE2-BED5DE3C7F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C2FD-ACE9-4E20-8619-E4808AF91E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7184571" cy="6858000"/>
          </a:xfrm>
          <a:prstGeom prst="rect">
            <a:avLst/>
          </a:prstGeom>
          <a:solidFill>
            <a:srgbClr val="9C0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1" y="1986189"/>
            <a:ext cx="7184571" cy="3079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3"/>
          </p:nvPr>
        </p:nvSpPr>
        <p:spPr>
          <a:xfrm>
            <a:off x="7185025" y="1985963"/>
            <a:ext cx="5006975" cy="30797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9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362269" y="741783"/>
            <a:ext cx="2676331" cy="5374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4966217" y="741783"/>
            <a:ext cx="2676331" cy="5374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570165" y="741783"/>
            <a:ext cx="2676331" cy="5374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图片占位符 11"/>
          <p:cNvSpPr>
            <a:spLocks noGrp="1"/>
          </p:cNvSpPr>
          <p:nvPr>
            <p:ph type="pic" sz="quarter" idx="14"/>
          </p:nvPr>
        </p:nvSpPr>
        <p:spPr>
          <a:xfrm>
            <a:off x="5406700" y="3881458"/>
            <a:ext cx="1815194" cy="188566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1"/>
          <p:cNvSpPr>
            <a:spLocks noGrp="1"/>
          </p:cNvSpPr>
          <p:nvPr>
            <p:ph type="pic" sz="quarter" idx="15"/>
          </p:nvPr>
        </p:nvSpPr>
        <p:spPr>
          <a:xfrm>
            <a:off x="9074603" y="1293977"/>
            <a:ext cx="1815194" cy="188566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11"/>
          <p:cNvSpPr>
            <a:spLocks noGrp="1"/>
          </p:cNvSpPr>
          <p:nvPr>
            <p:ph type="pic" sz="quarter" idx="16"/>
          </p:nvPr>
        </p:nvSpPr>
        <p:spPr>
          <a:xfrm>
            <a:off x="1779618" y="1293977"/>
            <a:ext cx="1815194" cy="188566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4553339"/>
            <a:ext cx="12192000" cy="2304661"/>
          </a:xfrm>
          <a:prstGeom prst="rect">
            <a:avLst/>
          </a:prstGeom>
          <a:solidFill>
            <a:srgbClr val="9C0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781796" y="661988"/>
            <a:ext cx="3657600" cy="24018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4"/>
          </p:nvPr>
        </p:nvSpPr>
        <p:spPr>
          <a:xfrm>
            <a:off x="4495800" y="3063875"/>
            <a:ext cx="3657600" cy="24018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6"/>
          <p:cNvSpPr>
            <a:spLocks noGrp="1"/>
          </p:cNvSpPr>
          <p:nvPr>
            <p:ph type="pic" sz="quarter" idx="15"/>
          </p:nvPr>
        </p:nvSpPr>
        <p:spPr>
          <a:xfrm>
            <a:off x="8153400" y="661987"/>
            <a:ext cx="3657600" cy="24018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518564" y="1519983"/>
            <a:ext cx="2329603" cy="241753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4"/>
          </p:nvPr>
        </p:nvSpPr>
        <p:spPr>
          <a:xfrm>
            <a:off x="3428580" y="1519983"/>
            <a:ext cx="2329603" cy="241753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6"/>
          <p:cNvSpPr>
            <a:spLocks noGrp="1"/>
          </p:cNvSpPr>
          <p:nvPr>
            <p:ph type="pic" sz="quarter" idx="15"/>
          </p:nvPr>
        </p:nvSpPr>
        <p:spPr>
          <a:xfrm>
            <a:off x="6338596" y="1519983"/>
            <a:ext cx="2329603" cy="241753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6"/>
          <p:cNvSpPr>
            <a:spLocks noGrp="1"/>
          </p:cNvSpPr>
          <p:nvPr>
            <p:ph type="pic" sz="quarter" idx="16"/>
          </p:nvPr>
        </p:nvSpPr>
        <p:spPr>
          <a:xfrm>
            <a:off x="9427743" y="1519983"/>
            <a:ext cx="2329603" cy="241753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6400801" y="0"/>
            <a:ext cx="5791200" cy="6858000"/>
          </a:xfrm>
          <a:prstGeom prst="rect">
            <a:avLst/>
          </a:prstGeom>
          <a:solidFill>
            <a:srgbClr val="9C0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7302759" y="1250513"/>
            <a:ext cx="4360506" cy="4356974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rgbClr val="9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1157288" y="577850"/>
            <a:ext cx="3395662" cy="240823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4"/>
          </p:nvPr>
        </p:nvSpPr>
        <p:spPr>
          <a:xfrm>
            <a:off x="1157288" y="3429000"/>
            <a:ext cx="3395662" cy="240823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5113176" y="577850"/>
            <a:ext cx="6512767" cy="528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9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692798" y="328775"/>
            <a:ext cx="10806404" cy="6027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295120" y="1362268"/>
            <a:ext cx="4315479" cy="411356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" y="0"/>
            <a:ext cx="12321915" cy="6858000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 rot="5400000">
            <a:off x="5321559" y="1158162"/>
            <a:ext cx="1548882" cy="4198776"/>
            <a:chOff x="7352523" y="1329612"/>
            <a:chExt cx="1548882" cy="4198776"/>
          </a:xfrm>
        </p:grpSpPr>
        <p:sp>
          <p:nvSpPr>
            <p:cNvPr id="4" name="矩形 3"/>
            <p:cNvSpPr/>
            <p:nvPr/>
          </p:nvSpPr>
          <p:spPr>
            <a:xfrm>
              <a:off x="7352523" y="1329612"/>
              <a:ext cx="1548882" cy="4198776"/>
            </a:xfrm>
            <a:prstGeom prst="rect">
              <a:avLst/>
            </a:prstGeom>
            <a:solidFill>
              <a:srgbClr val="9C0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dirty="0">
                <a:ea typeface="长城中行书体繁" panose="02010609010101010101" pitchFamily="49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595118" y="1791478"/>
              <a:ext cx="1082351" cy="32843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542155" y="2904490"/>
            <a:ext cx="3098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成都   成都</a:t>
            </a:r>
            <a:endParaRPr lang="en-US" sz="4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96612" y="4942703"/>
            <a:ext cx="51803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汇报人：</a:t>
            </a:r>
            <a:r>
              <a:rPr lang="en-US" altLang="zh-CN" dirty="0">
                <a:solidFill>
                  <a:schemeClr val="bg1"/>
                </a:solidFill>
              </a:rPr>
              <a:t>XXX</a:t>
            </a:r>
            <a:r>
              <a:rPr lang="zh-CN" altLang="zh-CN" dirty="0">
                <a:solidFill>
                  <a:schemeClr val="bg1"/>
                </a:solidFill>
              </a:rPr>
              <a:t>；汇报时间：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zh-CN" dirty="0">
                <a:solidFill>
                  <a:schemeClr val="bg1"/>
                </a:solidFill>
              </a:rPr>
              <a:t>年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zh-CN" dirty="0">
                <a:solidFill>
                  <a:schemeClr val="bg1"/>
                </a:solidFill>
              </a:rPr>
              <a:t>月 </a:t>
            </a:r>
            <a:endParaRPr lang="zh-CN" alt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 descr="图片包含 水, 天空, 户外, 船&#10;&#10;已生成极高可信度的说明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7" r="22367"/>
          <a:stretch>
            <a:fillRect/>
          </a:stretch>
        </p:blipFill>
        <p:spPr/>
      </p:pic>
      <p:pic>
        <p:nvPicPr>
          <p:cNvPr id="14" name="图片占位符 13" descr="图片包含 户外, 树, 天空, 山&#10;&#10;已生成极高可信度的说明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7" r="26027"/>
          <a:stretch>
            <a:fillRect/>
          </a:stretch>
        </p:blipFill>
        <p:spPr/>
      </p:pic>
      <p:pic>
        <p:nvPicPr>
          <p:cNvPr id="10" name="图片占位符 9" descr="图片包含 户外, 树, 地面, 建筑物&#10;&#10;已生成高可信度的说明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r="23983"/>
          <a:stretch>
            <a:fillRect/>
          </a:stretch>
        </p:blipFill>
        <p:spPr/>
      </p:pic>
      <p:pic>
        <p:nvPicPr>
          <p:cNvPr id="12" name="图片占位符 11" descr="图片包含 建筑物, 户外&#10;&#10;已生成极高可信度的说明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6" r="25506"/>
          <a:stretch>
            <a:fillRect/>
          </a:stretch>
        </p:blipFill>
        <p:spPr/>
      </p:pic>
      <p:sp>
        <p:nvSpPr>
          <p:cNvPr id="7" name="文本框 6"/>
          <p:cNvSpPr txBox="1"/>
          <p:nvPr/>
        </p:nvSpPr>
        <p:spPr>
          <a:xfrm>
            <a:off x="7624467" y="1412420"/>
            <a:ext cx="3877985" cy="43534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我想一个人旅行，可以不带相机，也不要带上手机，但一定要背上几本书，在花海里，草丛旁悠然品味，闲淡时光里徜徉书海。</a:t>
            </a:r>
            <a:endParaRPr lang="en-US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6" b="20476"/>
          <a:stretch>
            <a:fillRect/>
          </a:stretch>
        </p:blipFill>
        <p:spPr>
          <a:xfrm>
            <a:off x="204056" y="556510"/>
            <a:ext cx="11042562" cy="4267200"/>
          </a:xfrm>
        </p:spPr>
      </p:pic>
      <p:sp>
        <p:nvSpPr>
          <p:cNvPr id="7" name="文本框 6"/>
          <p:cNvSpPr txBox="1"/>
          <p:nvPr/>
        </p:nvSpPr>
        <p:spPr>
          <a:xfrm>
            <a:off x="6883547" y="3995678"/>
            <a:ext cx="5847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可以不带相机，也不要带上手机，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但一定要背上几本书，在花海里，草丛旁悠然品味，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闲淡时光里徜徉书海。</a:t>
            </a:r>
            <a:endParaRPr lang="en-US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>
              <a:lnSpc>
                <a:spcPct val="200000"/>
              </a:lnSpc>
            </a:pPr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 descr="图片包含 户外, 树, 天空, 山&#10;&#10;已生成极高可信度的说明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r="7064"/>
          <a:stretch>
            <a:fillRect/>
          </a:stretch>
        </p:blipFill>
        <p:spPr/>
      </p:pic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446652" y="726743"/>
            <a:ext cx="5724644" cy="35586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我想要在茅亭里看雨、假山边看蚂蚁，看蝴蝶恋爱，看蜘蛛结网，看水，看船，看云，看瀑布，</a:t>
            </a:r>
            <a:endParaRPr lang="en-US" altLang="zh-CN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看你甜甜地睡觉。</a:t>
            </a:r>
            <a:b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endParaRPr lang="zh-CN" altLang="en-US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1" b="26011"/>
          <a:stretch>
            <a:fillRect/>
          </a:stretch>
        </p:blipFill>
        <p:spPr/>
      </p:pic>
      <p:pic>
        <p:nvPicPr>
          <p:cNvPr id="14" name="图片占位符 1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r="22034"/>
          <a:stretch>
            <a:fillRect/>
          </a:stretch>
        </p:blipFill>
        <p:spPr>
          <a:xfrm>
            <a:off x="1214398" y="1055402"/>
            <a:ext cx="2772790" cy="2722119"/>
          </a:xfrm>
        </p:spPr>
      </p:pic>
      <p:pic>
        <p:nvPicPr>
          <p:cNvPr id="16" name="图片占位符 15"/>
          <p:cNvPicPr>
            <a:picLocks noGrp="1" noChangeAspect="1"/>
          </p:cNvPicPr>
          <p:nvPr>
            <p:ph type="pic" sz="quarter" idx="1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4" b="8134"/>
          <a:stretch>
            <a:fillRect/>
          </a:stretch>
        </p:blipFill>
        <p:spPr>
          <a:xfrm>
            <a:off x="5024398" y="3777519"/>
            <a:ext cx="2772790" cy="2722119"/>
          </a:xfrm>
        </p:spPr>
      </p:pic>
      <p:pic>
        <p:nvPicPr>
          <p:cNvPr id="18" name="图片占位符 17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5" r="28135"/>
          <a:stretch>
            <a:fillRect/>
          </a:stretch>
        </p:blipFill>
        <p:spPr>
          <a:xfrm>
            <a:off x="8608199" y="1055400"/>
            <a:ext cx="2772790" cy="2722119"/>
          </a:xfrm>
        </p:spPr>
      </p:pic>
      <p:sp>
        <p:nvSpPr>
          <p:cNvPr id="19" name="文本框 18"/>
          <p:cNvSpPr txBox="1"/>
          <p:nvPr/>
        </p:nvSpPr>
        <p:spPr>
          <a:xfrm>
            <a:off x="8633095" y="3777519"/>
            <a:ext cx="5847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可以不带相机，也不要带上手机，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但一定要背上几本书，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在花海里，草丛旁悠然品味，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闲淡时光里徜徉书海。</a:t>
            </a:r>
            <a:endParaRPr lang="en-US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>
              <a:lnSpc>
                <a:spcPct val="200000"/>
              </a:lnSpc>
            </a:pPr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92923" y="3859350"/>
            <a:ext cx="5847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可以不带相机，也不要带上手机，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但一定要背上几本书，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在花海里，草丛旁悠然品味，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闲淡时光里徜徉书海。</a:t>
            </a:r>
            <a:endParaRPr lang="en-US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>
              <a:lnSpc>
                <a:spcPct val="200000"/>
              </a:lnSpc>
            </a:pPr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848329" y="860699"/>
            <a:ext cx="5847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可以不带相机，也不要带上手机，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但一定要背上几本书，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在花海里，草丛旁悠然品味，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闲淡时光里徜徉书海。</a:t>
            </a:r>
            <a:endParaRPr lang="en-US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>
              <a:lnSpc>
                <a:spcPct val="200000"/>
              </a:lnSpc>
            </a:pPr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215713" y="3679826"/>
            <a:ext cx="44262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lt"/>
              </a:rPr>
              <a:t>我是你路上最后的一个过客</a:t>
            </a:r>
            <a:endParaRPr lang="en-US" altLang="zh-CN" sz="2400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lt"/>
              </a:rPr>
              <a:t>最后的一个春天</a:t>
            </a:r>
            <a:endParaRPr lang="en-US" altLang="zh-CN" sz="2400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lt"/>
              </a:rPr>
              <a:t>最后的一场雪</a:t>
            </a:r>
            <a:endParaRPr lang="en-US" altLang="zh-CN" sz="2400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lt"/>
              </a:rPr>
              <a:t>最后的一次求生的战争</a:t>
            </a:r>
            <a:endParaRPr lang="zh-CN" altLang="en-US" sz="2400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lt"/>
            </a:endParaRPr>
          </a:p>
        </p:txBody>
      </p:sp>
      <p:pic>
        <p:nvPicPr>
          <p:cNvPr id="14" name="图片占位符 13"/>
          <p:cNvPicPr>
            <a:picLocks noGrp="1" noChangeAspect="1"/>
          </p:cNvPicPr>
          <p:nvPr>
            <p:ph type="pic" sz="quarter" idx="14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4991"/>
          <a:stretch>
            <a:fillRect/>
          </a:stretch>
        </p:blipFill>
        <p:spPr/>
      </p:pic>
      <p:pic>
        <p:nvPicPr>
          <p:cNvPr id="12" name="图片占位符 1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r="177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 descr="图片包含 建筑物, 地面, 户外, 场景&#10;&#10;已生成极高可信度的说明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1" r="20621"/>
          <a:stretch>
            <a:fillRect/>
          </a:stretch>
        </p:blipFill>
        <p:spPr>
          <a:xfrm>
            <a:off x="5406699" y="3881458"/>
            <a:ext cx="1993731" cy="1885662"/>
          </a:xfrm>
        </p:spPr>
      </p:pic>
      <p:pic>
        <p:nvPicPr>
          <p:cNvPr id="11" name="图片占位符 10" descr="图片包含 户外, 树, 天空, 山&#10;&#10;已生成极高可信度的说明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r="26743"/>
          <a:stretch>
            <a:fillRect/>
          </a:stretch>
        </p:blipFill>
        <p:spPr>
          <a:xfrm>
            <a:off x="9074602" y="1293977"/>
            <a:ext cx="1993731" cy="1885662"/>
          </a:xfrm>
        </p:spPr>
      </p:pic>
      <p:pic>
        <p:nvPicPr>
          <p:cNvPr id="7" name="图片占位符 6" descr="图片包含 户外, 建筑物, 街道, 城市&#10;&#10;已生成极高可信度的说明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 r="22538"/>
          <a:stretch>
            <a:fillRect/>
          </a:stretch>
        </p:blipFill>
        <p:spPr>
          <a:xfrm>
            <a:off x="1779617" y="1293977"/>
            <a:ext cx="1993731" cy="1885662"/>
          </a:xfrm>
        </p:spPr>
      </p:pic>
      <p:sp>
        <p:nvSpPr>
          <p:cNvPr id="12" name="矩形 11"/>
          <p:cNvSpPr/>
          <p:nvPr/>
        </p:nvSpPr>
        <p:spPr>
          <a:xfrm>
            <a:off x="1505803" y="3539715"/>
            <a:ext cx="2267545" cy="2227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我想要在茅亭里看雨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假山边看蚂蚁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看水，看船，看云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看你甜甜地睡觉。</a:t>
            </a:r>
            <a:endParaRPr lang="zh-CN" altLang="en-US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32885" y="1057051"/>
            <a:ext cx="2267545" cy="2227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我想要在茅亭里看雨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假山边看蚂蚁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看水，看船，看云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看你甜甜地睡觉。</a:t>
            </a:r>
            <a:endParaRPr lang="zh-CN" altLang="en-US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800788" y="3429000"/>
            <a:ext cx="2267545" cy="2227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我想要在茅亭里看雨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假山边看蚂蚁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看水，看船，看云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看你甜甜地睡觉。</a:t>
            </a:r>
            <a:endParaRPr lang="zh-CN" altLang="en-US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 descr="图片包含 户外, 树, 天空, 山&#10;&#10;已生成极高可信度的说明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6" r="15946"/>
          <a:stretch>
            <a:fillRect/>
          </a:stretch>
        </p:blipFill>
        <p:spPr/>
      </p:pic>
      <p:pic>
        <p:nvPicPr>
          <p:cNvPr id="10" name="图片占位符 9" descr="图片包含 建筑物, 户外, 地面, 天空&#10;&#10;已生成高可信度的说明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8" r="14608"/>
          <a:stretch>
            <a:fillRect/>
          </a:stretch>
        </p:blipFill>
        <p:spPr/>
      </p:pic>
      <p:sp>
        <p:nvSpPr>
          <p:cNvPr id="11" name="文本框 10"/>
          <p:cNvSpPr txBox="1"/>
          <p:nvPr/>
        </p:nvSpPr>
        <p:spPr>
          <a:xfrm>
            <a:off x="5698532" y="1190767"/>
            <a:ext cx="5724644" cy="34494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2400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我想要在茅亭里看雨、假山边看蚂蚁，看蝴蝶恋爱，看蜘蛛结网，看水，看船，看云，看瀑布，</a:t>
            </a:r>
            <a:endParaRPr lang="en-US" altLang="zh-CN" sz="2400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2400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看你甜甜地睡觉。</a:t>
            </a:r>
            <a:br>
              <a:rPr lang="zh-CN" altLang="en-US" sz="2400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endParaRPr lang="zh-CN" altLang="en-US" sz="2400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占位符 15"/>
          <p:cNvPicPr>
            <a:picLocks noGrp="1" noChangeAspect="1"/>
          </p:cNvPicPr>
          <p:nvPr>
            <p:ph type="pic" sz="quarter" idx="1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4991"/>
          <a:stretch>
            <a:fillRect/>
          </a:stretch>
        </p:blipFill>
        <p:spPr/>
      </p:pic>
      <p:pic>
        <p:nvPicPr>
          <p:cNvPr id="14" name="图片占位符 1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" b="3663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8" r="2695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r="15675"/>
          <a:stretch>
            <a:fillRect/>
          </a:stretch>
        </p:blipFill>
        <p:spPr>
          <a:xfrm>
            <a:off x="1781175" y="1257300"/>
            <a:ext cx="4314825" cy="4113213"/>
          </a:xfrm>
        </p:spPr>
      </p:pic>
      <p:sp>
        <p:nvSpPr>
          <p:cNvPr id="9" name="文本框 8"/>
          <p:cNvSpPr txBox="1"/>
          <p:nvPr/>
        </p:nvSpPr>
        <p:spPr>
          <a:xfrm>
            <a:off x="6805004" y="1257300"/>
            <a:ext cx="3877985" cy="43534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我想一个人旅行，可以不带相机，也不要带上手机，但一定要背上几本书，在花海里，草丛旁悠然品味，闲淡时光里徜徉书海。</a:t>
            </a:r>
            <a:endParaRPr lang="en-US" sz="2400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r="1471"/>
          <a:stretch>
            <a:fillRect/>
          </a:stretch>
        </p:blipFill>
        <p:spPr/>
      </p:pic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177385" y="1252251"/>
            <a:ext cx="3877985" cy="43534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我想一个人旅行，可以不带相机，也不要带上手机，但一定要背上几本书，在花海里，草丛旁悠然品味，闲淡时光里徜徉书海。</a:t>
            </a:r>
            <a:endParaRPr lang="en-US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r="207"/>
          <a:stretch>
            <a:fillRect/>
          </a:stretch>
        </p:blipFill>
        <p:spPr/>
      </p:pic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691188" y="2090613"/>
            <a:ext cx="1107996" cy="16421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前言</a:t>
            </a:r>
            <a:endParaRPr lang="zh-CN" altLang="en-US" sz="6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08805" y="1429531"/>
            <a:ext cx="5355312" cy="43534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我想一个人旅行，可以不带相机，也不要带上手机，但一定要背上几本书，在花海里，草丛旁悠然品味，闲淡时光里徜徉书海。</a:t>
            </a:r>
            <a:endParaRPr lang="en-US" sz="28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428756" y="1469791"/>
            <a:ext cx="5724644" cy="35586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我想要在茅亭里看雨、假山边看蚂蚁，看蝴蝶恋爱，看蜘蛛结网，看水，看船，看云，看瀑布，</a:t>
            </a:r>
            <a:endParaRPr lang="en-US" altLang="zh-CN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看你甜甜地睡觉。</a:t>
            </a:r>
            <a:b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endParaRPr lang="zh-CN" altLang="en-US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" r="8169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r="8336"/>
          <a:stretch>
            <a:fillRect/>
          </a:stretch>
        </p:blipFill>
        <p:spPr>
          <a:xfrm>
            <a:off x="8153400" y="3608882"/>
            <a:ext cx="3657600" cy="2401888"/>
          </a:xfrm>
        </p:spPr>
      </p:pic>
      <p:sp>
        <p:nvSpPr>
          <p:cNvPr id="13" name="矩形 12"/>
          <p:cNvSpPr/>
          <p:nvPr/>
        </p:nvSpPr>
        <p:spPr>
          <a:xfrm>
            <a:off x="0" y="0"/>
            <a:ext cx="340276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none" rtlCol="0" anchor="ctr">
            <a:spAutoFit/>
          </a:bodyPr>
          <a:lstStyle/>
          <a:p>
            <a:pPr algn="l"/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 descr="图片包含 户外, 建筑物, 街道, 城市&#10;&#10;已生成极高可信度的说明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8" r="20858"/>
          <a:stretch>
            <a:fillRect/>
          </a:stretch>
        </p:blipFill>
        <p:spPr>
          <a:xfrm>
            <a:off x="1403350" y="1455738"/>
            <a:ext cx="4400550" cy="4310062"/>
          </a:xfrm>
        </p:spPr>
      </p:pic>
      <p:sp>
        <p:nvSpPr>
          <p:cNvPr id="4" name="文本框 3"/>
          <p:cNvSpPr txBox="1"/>
          <p:nvPr/>
        </p:nvSpPr>
        <p:spPr>
          <a:xfrm>
            <a:off x="7029857" y="1455738"/>
            <a:ext cx="3877985" cy="43534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我想一个人旅行，可以不带相机，也不要带上手机，但一定要背上几本书，在花海里，草丛旁悠然品味，闲淡时光里徜徉书海。</a:t>
            </a:r>
            <a:endParaRPr lang="en-US" sz="2400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9" b="14609"/>
          <a:stretch>
            <a:fillRect/>
          </a:stretch>
        </p:blipFill>
        <p:spPr>
          <a:xfrm flipV="1">
            <a:off x="503238" y="571500"/>
            <a:ext cx="11042650" cy="4267200"/>
          </a:xfrm>
        </p:spPr>
      </p:pic>
      <p:sp>
        <p:nvSpPr>
          <p:cNvPr id="6" name="文本框 5"/>
          <p:cNvSpPr txBox="1"/>
          <p:nvPr/>
        </p:nvSpPr>
        <p:spPr>
          <a:xfrm>
            <a:off x="1861842" y="4332157"/>
            <a:ext cx="5847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可以不带相机，也不要带上手机，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但一定要背上几本书，在花海里，草丛旁悠然品味，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闲淡时光里徜徉书海。</a:t>
            </a:r>
            <a:endParaRPr lang="en-US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>
              <a:lnSpc>
                <a:spcPct val="200000"/>
              </a:lnSpc>
            </a:pPr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r="1774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4991"/>
          <a:stretch>
            <a:fillRect/>
          </a:stretch>
        </p:blipFill>
        <p:spPr/>
      </p:pic>
      <p:sp>
        <p:nvSpPr>
          <p:cNvPr id="10" name="文本框 9"/>
          <p:cNvSpPr txBox="1"/>
          <p:nvPr/>
        </p:nvSpPr>
        <p:spPr>
          <a:xfrm>
            <a:off x="1172294" y="784452"/>
            <a:ext cx="5847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可以不带相机，也不要带上手机，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但一定要背上几本书，在花海里，草丛旁悠然品味，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闲淡时光里徜徉书海。</a:t>
            </a:r>
            <a:endParaRPr lang="en-US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>
              <a:lnSpc>
                <a:spcPct val="200000"/>
              </a:lnSpc>
            </a:pPr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 descr="图片包含 户外, 建筑物, 街道, 城市&#10;&#10;已生成极高可信度的说明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r="21426"/>
          <a:stretch>
            <a:fillRect/>
          </a:stretch>
        </p:blipFill>
        <p:spPr>
          <a:xfrm>
            <a:off x="6835775" y="1008063"/>
            <a:ext cx="4360863" cy="4356100"/>
          </a:xfrm>
        </p:spPr>
      </p:pic>
      <p:sp>
        <p:nvSpPr>
          <p:cNvPr id="6" name="文本框 5"/>
          <p:cNvSpPr txBox="1"/>
          <p:nvPr/>
        </p:nvSpPr>
        <p:spPr>
          <a:xfrm>
            <a:off x="865188" y="1649673"/>
            <a:ext cx="5724644" cy="35586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我想要在茅亭里看雨、假山边看蚂蚁，看蝴蝶恋爱，看蜘蛛结网，看水，看船，看云，看瀑布，</a:t>
            </a:r>
            <a:endParaRPr lang="en-US" altLang="zh-CN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看你甜甜地睡觉。</a:t>
            </a:r>
            <a:b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endParaRPr lang="zh-CN" altLang="en-US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4" descr="图片包含 户外, 建筑物, 街道, 城市&#10;&#10;已生成极高可信度的说明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r="21426"/>
          <a:stretch>
            <a:fillRect/>
          </a:stretch>
        </p:blipFill>
        <p:spPr>
          <a:xfrm>
            <a:off x="3868957" y="983882"/>
            <a:ext cx="4360863" cy="4356100"/>
          </a:xfrm>
        </p:spPr>
      </p:pic>
      <p:grpSp>
        <p:nvGrpSpPr>
          <p:cNvPr id="2" name="组合 1"/>
          <p:cNvGrpSpPr/>
          <p:nvPr/>
        </p:nvGrpSpPr>
        <p:grpSpPr>
          <a:xfrm rot="5400000">
            <a:off x="5274947" y="1183221"/>
            <a:ext cx="1548882" cy="4198776"/>
            <a:chOff x="7352523" y="1329612"/>
            <a:chExt cx="1548882" cy="4198776"/>
          </a:xfrm>
        </p:grpSpPr>
        <p:sp>
          <p:nvSpPr>
            <p:cNvPr id="4" name="矩形 3"/>
            <p:cNvSpPr/>
            <p:nvPr/>
          </p:nvSpPr>
          <p:spPr>
            <a:xfrm>
              <a:off x="7352523" y="1329612"/>
              <a:ext cx="1548882" cy="4198776"/>
            </a:xfrm>
            <a:prstGeom prst="rect">
              <a:avLst/>
            </a:prstGeom>
            <a:solidFill>
              <a:srgbClr val="9C0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dirty="0">
                <a:ea typeface="长城中行书体繁" panose="02010609010101010101" pitchFamily="49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595118" y="1791478"/>
              <a:ext cx="1082351" cy="32843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605020" y="2929255"/>
            <a:ext cx="3296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谢 谢 观 看</a:t>
            </a:r>
            <a:endParaRPr lang="en-US" sz="4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91945" y="5689323"/>
            <a:ext cx="51803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汇报人：</a:t>
            </a:r>
            <a:r>
              <a:rPr lang="en-US" altLang="zh-CN" dirty="0">
                <a:solidFill>
                  <a:schemeClr val="bg1"/>
                </a:solidFill>
              </a:rPr>
              <a:t>XXX</a:t>
            </a:r>
            <a:r>
              <a:rPr lang="zh-CN" altLang="zh-CN" dirty="0">
                <a:solidFill>
                  <a:schemeClr val="bg1"/>
                </a:solidFill>
              </a:rPr>
              <a:t>；汇报时间：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zh-CN" dirty="0">
                <a:solidFill>
                  <a:schemeClr val="bg1"/>
                </a:solidFill>
              </a:rPr>
              <a:t>年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zh-CN" dirty="0">
                <a:solidFill>
                  <a:schemeClr val="bg1"/>
                </a:solidFill>
              </a:rPr>
              <a:t>月 </a:t>
            </a:r>
            <a:endParaRPr lang="zh-CN" alt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33666" y="1335268"/>
            <a:ext cx="5247590" cy="43534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我想一个人旅行，可以不带相机，也不要带上手机，但一定要背上几本书，在花海里，草丛旁悠然品味，闲淡时光里徜徉书海。</a:t>
            </a:r>
            <a:endParaRPr lang="en-US" sz="2800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r="2296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占位符 16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r="207"/>
          <a:stretch>
            <a:fillRect/>
          </a:stretch>
        </p:blipFill>
        <p:spPr>
          <a:xfrm flipV="1">
            <a:off x="0" y="0"/>
            <a:ext cx="12192000" cy="6858000"/>
          </a:xfrm>
        </p:spPr>
      </p:pic>
      <p:sp>
        <p:nvSpPr>
          <p:cNvPr id="6" name="矩形 5"/>
          <p:cNvSpPr/>
          <p:nvPr/>
        </p:nvSpPr>
        <p:spPr>
          <a:xfrm>
            <a:off x="0" y="4197246"/>
            <a:ext cx="12192000" cy="2660754"/>
          </a:xfrm>
          <a:prstGeom prst="rect">
            <a:avLst/>
          </a:prstGeom>
          <a:solidFill>
            <a:srgbClr val="9C040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l"/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77029" y="4347147"/>
            <a:ext cx="5847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</a:t>
            </a:r>
            <a:endParaRPr lang="en-US" altLang="zh-CN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可以不带相机，也不要带上手机，</a:t>
            </a:r>
            <a:endParaRPr lang="en-US" altLang="zh-CN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但一定要背上几本书，在花海里，草丛旁悠然品味，</a:t>
            </a:r>
            <a:endParaRPr lang="en-US" altLang="zh-CN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闲淡时光里徜徉书海。</a:t>
            </a:r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>
              <a:lnSpc>
                <a:spcPct val="200000"/>
              </a:lnSpc>
            </a:pPr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 descr="图片包含 建筑物, 地面, 户外, 场景&#10;&#10;已生成极高可信度的说明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8" r="17968"/>
          <a:stretch>
            <a:fillRect/>
          </a:stretch>
        </p:blipFill>
        <p:spPr>
          <a:xfrm>
            <a:off x="6096000" y="1232326"/>
            <a:ext cx="4315479" cy="4113569"/>
          </a:xfrm>
        </p:spPr>
      </p:pic>
      <p:sp>
        <p:nvSpPr>
          <p:cNvPr id="4" name="文本框 3"/>
          <p:cNvSpPr txBox="1"/>
          <p:nvPr/>
        </p:nvSpPr>
        <p:spPr>
          <a:xfrm>
            <a:off x="1933201" y="1407174"/>
            <a:ext cx="3877985" cy="43534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我想一个人旅行，可以不带相机，也不要带上手机，但一定要背上几本书，在花海里，草丛旁悠然品味，闲淡时光里徜徉书海。</a:t>
            </a:r>
            <a:endParaRPr lang="en-US" sz="2400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77029" y="4347147"/>
            <a:ext cx="5847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可以不带相机，也不要带上手机，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但一定要背上几本书，在花海里，草丛旁悠然品味，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闲淡时光里徜徉书海。</a:t>
            </a:r>
            <a:endParaRPr lang="en-US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>
              <a:lnSpc>
                <a:spcPct val="200000"/>
              </a:lnSpc>
            </a:pPr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8" name="图片占位符 17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2" r="23992"/>
          <a:stretch>
            <a:fillRect/>
          </a:stretch>
        </p:blipFill>
        <p:spPr/>
      </p:pic>
      <p:pic>
        <p:nvPicPr>
          <p:cNvPr id="20" name="图片占位符 19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8" r="22068"/>
          <a:stretch>
            <a:fillRect/>
          </a:stretch>
        </p:blipFill>
        <p:spPr/>
      </p:pic>
      <p:pic>
        <p:nvPicPr>
          <p:cNvPr id="22" name="图片占位符 21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r="23646"/>
          <a:stretch>
            <a:fillRect/>
          </a:stretch>
        </p:blipFill>
        <p:spPr/>
      </p:pic>
      <p:pic>
        <p:nvPicPr>
          <p:cNvPr id="24" name="图片占位符 23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2" r="18482"/>
          <a:stretch>
            <a:fillRect/>
          </a:stretch>
        </p:blipFill>
        <p:spPr/>
      </p:pic>
      <p:sp>
        <p:nvSpPr>
          <p:cNvPr id="28" name="矩形 27"/>
          <p:cNvSpPr/>
          <p:nvPr/>
        </p:nvSpPr>
        <p:spPr>
          <a:xfrm>
            <a:off x="8668199" y="4991725"/>
            <a:ext cx="2619394" cy="554636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l"/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9" name="加号 28"/>
          <p:cNvSpPr/>
          <p:nvPr/>
        </p:nvSpPr>
        <p:spPr>
          <a:xfrm>
            <a:off x="9713625" y="4798371"/>
            <a:ext cx="1573968" cy="1079291"/>
          </a:xfrm>
          <a:prstGeom prst="mathPlus">
            <a:avLst>
              <a:gd name="adj1" fmla="val 9631"/>
            </a:avLst>
          </a:prstGeom>
          <a:blipFill>
            <a:blip r:embed="rId2"/>
            <a:stretch>
              <a:fillRect/>
            </a:stretch>
          </a:blipFill>
        </p:spPr>
        <p:txBody>
          <a:bodyPr wrap="square" rtlCol="0" anchor="ctr">
            <a:spAutoFit/>
          </a:bodyPr>
          <a:lstStyle/>
          <a:p>
            <a:pPr algn="l"/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加号 4"/>
          <p:cNvSpPr/>
          <p:nvPr/>
        </p:nvSpPr>
        <p:spPr>
          <a:xfrm>
            <a:off x="5616000" y="4708977"/>
            <a:ext cx="1573968" cy="1079291"/>
          </a:xfrm>
          <a:prstGeom prst="mathPlus">
            <a:avLst>
              <a:gd name="adj1" fmla="val 9631"/>
            </a:avLst>
          </a:prstGeom>
          <a:blipFill>
            <a:blip r:embed="rId1"/>
            <a:stretch>
              <a:fillRect/>
            </a:stretch>
          </a:blipFill>
        </p:spPr>
        <p:txBody>
          <a:bodyPr wrap="square" rtlCol="0" anchor="ctr">
            <a:spAutoFit/>
          </a:bodyPr>
          <a:lstStyle/>
          <a:p>
            <a:pPr algn="l"/>
            <a:endParaRPr lang="en-US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54906" y="1252251"/>
            <a:ext cx="3877985" cy="43534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我想一个人旅行，可以不带相机，也不要带上手机，但一定要背上几本书，在花海里，草丛旁悠然品味，闲淡时光里徜徉书海。</a:t>
            </a:r>
            <a:endParaRPr lang="en-US" sz="2400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3" name="图片占位符 1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 r="11421"/>
          <a:stretch>
            <a:fillRect/>
          </a:stretch>
        </p:blipFill>
        <p:spPr/>
      </p:pic>
      <p:pic>
        <p:nvPicPr>
          <p:cNvPr id="15" name="图片占位符 1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0" r="1151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 descr="图片包含 户外, 建筑物, 街道, 城市&#10;&#10;已生成极高可信度的说明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6" r="21436"/>
          <a:stretch>
            <a:fillRect/>
          </a:stretch>
        </p:blipFill>
        <p:spPr>
          <a:xfrm>
            <a:off x="1052513" y="1073150"/>
            <a:ext cx="4360862" cy="4357688"/>
          </a:xfrm>
        </p:spPr>
      </p:pic>
      <p:sp>
        <p:nvSpPr>
          <p:cNvPr id="4" name="文本框 3"/>
          <p:cNvSpPr txBox="1"/>
          <p:nvPr/>
        </p:nvSpPr>
        <p:spPr>
          <a:xfrm>
            <a:off x="7614473" y="1252251"/>
            <a:ext cx="3877985" cy="43534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我想一个人旅行，可以不带相机，也不要带上手机，但一定要背上几本书，在花海里，草丛旁悠然品味，闲淡时光里徜徉书海。</a:t>
            </a:r>
            <a:endParaRPr lang="en-US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 descr="图片包含 户外, 树, 建筑物, 天空&#10;&#10;已生成极高可信度的说明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" b="1137"/>
          <a:stretch>
            <a:fillRect/>
          </a:stretch>
        </p:blipFill>
        <p:spPr/>
      </p:pic>
      <p:sp>
        <p:nvSpPr>
          <p:cNvPr id="7" name="文本框 6"/>
          <p:cNvSpPr txBox="1"/>
          <p:nvPr/>
        </p:nvSpPr>
        <p:spPr>
          <a:xfrm>
            <a:off x="752497" y="2344087"/>
            <a:ext cx="62097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我想要在茅亭里看雨、假山边看蚂蚁，看蝴蝶恋爱，看蜘蛛结网，看水，看船，看云，看瀑布，</a:t>
            </a:r>
            <a:endParaRPr lang="en-US" altLang="zh-CN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dirty="0">
                <a:solidFill>
                  <a:srgbClr val="9C04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看你甜甜地睡觉。</a:t>
            </a:r>
            <a:endParaRPr lang="zh-CN" altLang="en-US" dirty="0">
              <a:solidFill>
                <a:srgbClr val="9C04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l">
          <a:defRPr dirty="0">
            <a:solidFill>
              <a:schemeClr val="bg1"/>
            </a:solidFill>
            <a:latin typeface="方正清刻本悦宋简体" panose="02000000000000000000" pitchFamily="2" charset="-122"/>
            <a:ea typeface="方正清刻本悦宋简体" panose="02000000000000000000" pitchFamily="2" charset="-122"/>
          </a:defRPr>
        </a:defPPr>
      </a:lstStyle>
    </a:spDef>
    <a:txDef>
      <a:spPr>
        <a:noFill/>
      </a:spPr>
      <a:bodyPr wrap="square" rtlCol="0">
        <a:spAutoFit/>
      </a:bodyPr>
      <a:lstStyle>
        <a:defPPr algn="l">
          <a:defRPr dirty="0">
            <a:solidFill>
              <a:schemeClr val="bg1"/>
            </a:solidFill>
            <a:latin typeface="方正清刻本悦宋简体" panose="02000000000000000000" pitchFamily="2" charset="-122"/>
            <a:ea typeface="方正清刻本悦宋简体" panose="02000000000000000000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1390</Words>
  <Application>WPS 演示</Application>
  <PresentationFormat>宽屏</PresentationFormat>
  <Paragraphs>114</Paragraphs>
  <Slides>25</Slides>
  <Notes>26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方正清刻本悦宋简体</vt:lpstr>
      <vt:lpstr>长城中行书体繁</vt:lpstr>
      <vt:lpstr>等线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BOSSPPT顶尖职业文案</dc:title>
  <dc:creator>顶尖职业文案  |  https://chinappt.taobao.com</dc:creator>
  <dc:description>淘宝店铺名称：BOSSPPT顶尖职业文案
以下网址https://chinappt.taobao.com购买享受店家咨询售后服务，非上述网址购买均属于盗版。
BOSSPPT属于中国合法商标，凡是带有BOSSPPT字样，图样均属于侵权行为，我店发现盗版盗售行为将追究到底！
https://chinappt.taobao.com</dc:description>
  <dc:subject>BOSSPPT顶尖职业文案</dc:subject>
  <cp:lastModifiedBy>南蛮姑娘</cp:lastModifiedBy>
  <cp:revision>6</cp:revision>
  <dcterms:created xsi:type="dcterms:W3CDTF">2017-12-18T05:31:00Z</dcterms:created>
  <dcterms:modified xsi:type="dcterms:W3CDTF">2021-09-13T08:10:33Z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171092BEEB7B42F5B2F7A245381DEDE5</vt:lpwstr>
  </property>
</Properties>
</file>