
<file path=[Content_Types].xml><?xml version="1.0" encoding="utf-8"?>
<Types xmlns="http://schemas.openxmlformats.org/package/2006/content-types">
  <Default Extension="jpeg" ContentType="image/jpeg"/>
  <Default Extension="JPG" ContentType="image/.jpg"/>
  <Default Extension="emf" ContentType="image/x-emf"/>
  <Default Extension="wdp" ContentType="image/vnd.ms-photo"/>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2298" y="-1392"/>
      </p:cViewPr>
      <p:guideLst>
        <p:guide orient="horz" pos="2180"/>
        <p:guide pos="39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1.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9CF49-2424-4A95-9FC1-D0268D2F863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72AF5-2978-429B-BF4C-CA80E49BD42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CB08D-ACC9-4900-A02F-5FE2E6E85BB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CB08D-ACC9-4900-A02F-5FE2E6E85BB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B8C9AC-6FBD-44D0-B053-8567A646B117}"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矩形 2"/>
          <p:cNvSpPr/>
          <p:nvPr userDrawn="1"/>
        </p:nvSpPr>
        <p:spPr>
          <a:xfrm>
            <a:off x="0" y="0"/>
            <a:ext cx="12192000" cy="6884751"/>
          </a:xfrm>
          <a:prstGeom prst="rect">
            <a:avLst/>
          </a:prstGeom>
          <a:solidFill>
            <a:srgbClr val="09101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 name="任意多边形 1"/>
          <p:cNvSpPr/>
          <p:nvPr userDrawn="1"/>
        </p:nvSpPr>
        <p:spPr>
          <a:xfrm>
            <a:off x="1" y="0"/>
            <a:ext cx="3358055" cy="636984"/>
          </a:xfrm>
          <a:custGeom>
            <a:avLst/>
            <a:gdLst>
              <a:gd name="connsiteX0" fmla="*/ 18947 w 3358055"/>
              <a:gd name="connsiteY0" fmla="*/ 0 h 636984"/>
              <a:gd name="connsiteX1" fmla="*/ 3039563 w 3358055"/>
              <a:gd name="connsiteY1" fmla="*/ 0 h 636984"/>
              <a:gd name="connsiteX2" fmla="*/ 3358055 w 3358055"/>
              <a:gd name="connsiteY2" fmla="*/ 318492 h 636984"/>
              <a:gd name="connsiteX3" fmla="*/ 3039563 w 3358055"/>
              <a:gd name="connsiteY3" fmla="*/ 636984 h 636984"/>
              <a:gd name="connsiteX4" fmla="*/ 18947 w 3358055"/>
              <a:gd name="connsiteY4" fmla="*/ 636984 h 636984"/>
              <a:gd name="connsiteX5" fmla="*/ 0 w 3358055"/>
              <a:gd name="connsiteY5" fmla="*/ 635074 h 636984"/>
              <a:gd name="connsiteX6" fmla="*/ 0 w 3358055"/>
              <a:gd name="connsiteY6" fmla="*/ 1910 h 63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8055" h="636984">
                <a:moveTo>
                  <a:pt x="18947" y="0"/>
                </a:moveTo>
                <a:lnTo>
                  <a:pt x="3039563" y="0"/>
                </a:lnTo>
                <a:cubicBezTo>
                  <a:pt x="3215461" y="0"/>
                  <a:pt x="3358055" y="142594"/>
                  <a:pt x="3358055" y="318492"/>
                </a:cubicBezTo>
                <a:cubicBezTo>
                  <a:pt x="3358055" y="494390"/>
                  <a:pt x="3215461" y="636984"/>
                  <a:pt x="3039563" y="636984"/>
                </a:cubicBezTo>
                <a:lnTo>
                  <a:pt x="18947" y="636984"/>
                </a:lnTo>
                <a:lnTo>
                  <a:pt x="0" y="635074"/>
                </a:lnTo>
                <a:lnTo>
                  <a:pt x="0" y="1910"/>
                </a:lnTo>
                <a:close/>
              </a:path>
            </a:pathLst>
          </a:custGeom>
          <a:solidFill>
            <a:srgbClr val="00B0F0">
              <a:alpha val="40000"/>
            </a:srgbClr>
          </a:solidFill>
          <a:ln w="19050">
            <a:solidFill>
              <a:srgbClr val="00B0F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 name="Freeform 83"/>
          <p:cNvSpPr>
            <a:spLocks noEditPoints="1"/>
          </p:cNvSpPr>
          <p:nvPr userDrawn="1"/>
        </p:nvSpPr>
        <p:spPr bwMode="auto">
          <a:xfrm>
            <a:off x="561201" y="138555"/>
            <a:ext cx="246184" cy="369276"/>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alpha val="92000"/>
            </a:schemeClr>
          </a:solidFill>
          <a:ln w="9525">
            <a:noFill/>
            <a:round/>
          </a:ln>
        </p:spPr>
        <p:txBody>
          <a:bodyPr vert="horz" wrap="square" lIns="121920" tIns="60960" rIns="121920" bIns="60960" numCol="1" anchor="t" anchorCtr="0" compatLnSpc="1"/>
          <a:lstStyle/>
          <a:p>
            <a:pPr defTabSz="1375410"/>
            <a:endParaRPr lang="en-US" sz="2665">
              <a:gradFill>
                <a:gsLst>
                  <a:gs pos="0">
                    <a:prstClr val="white"/>
                  </a:gs>
                  <a:gs pos="100000">
                    <a:prstClr val="white"/>
                  </a:gs>
                </a:gsLst>
                <a:lin ang="5400000" scaled="1"/>
              </a:gradFill>
            </a:endParaRPr>
          </a:p>
        </p:txBody>
      </p:sp>
    </p:spTree>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84751"/>
          </a:xfrm>
          <a:prstGeom prst="rect">
            <a:avLst/>
          </a:prstGeom>
          <a:solidFill>
            <a:srgbClr val="09101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封面与封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emf"/><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C3D47"/>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5"/>
          <a:srcRect l="486" t="968" r="587" b="-1"/>
          <a:stretch>
            <a:fillRect/>
          </a:stretch>
        </p:blipFill>
        <p:spPr>
          <a:xfrm>
            <a:off x="0" y="0"/>
            <a:ext cx="12187451" cy="689698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par>
    </p:tnLst>
  </p:timing>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p:titleStyle>
    <p:bodyStyle>
      <a:lvl1pPr marL="457200" indent="-457200" algn="l"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fontAlgn="base">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486" t="968" r="587" b="-1"/>
          <a:stretch>
            <a:fillRect/>
          </a:stretch>
        </p:blipFill>
        <p:spPr>
          <a:xfrm>
            <a:off x="0" y="0"/>
            <a:ext cx="12187451" cy="6896984"/>
          </a:xfrm>
          <a:prstGeom prst="rect">
            <a:avLst/>
          </a:prstGeom>
        </p:spPr>
      </p:pic>
      <p:pic>
        <p:nvPicPr>
          <p:cNvPr id="35" name="图片 3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Lst>
          </a:blip>
          <a:srcRect l="8350" t="524" r="8350" b="1075"/>
          <a:stretch>
            <a:fillRect/>
          </a:stretch>
        </p:blipFill>
        <p:spPr>
          <a:xfrm>
            <a:off x="-19030" y="1740247"/>
            <a:ext cx="12192000" cy="249201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2834" y="766766"/>
            <a:ext cx="4617246" cy="456172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151" y="4064830"/>
            <a:ext cx="1409520" cy="71757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30" y="983524"/>
            <a:ext cx="1223720" cy="1067818"/>
          </a:xfrm>
          <a:prstGeom prst="rect">
            <a:avLst/>
          </a:prstGeom>
        </p:spPr>
      </p:pic>
      <p:sp>
        <p:nvSpPr>
          <p:cNvPr id="22" name="等腰三角形 21"/>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7" name="直接连接符 26"/>
          <p:cNvCxnSpPr/>
          <p:nvPr/>
        </p:nvCxnSpPr>
        <p:spPr>
          <a:xfrm flipV="1">
            <a:off x="8592221" y="316256"/>
            <a:ext cx="3667125" cy="1867412"/>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48" name="直接连接符 47"/>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51" name="直接连接符 50"/>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55" name="直接连接符 54"/>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59" name="直接连接符 58"/>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63" name="直接连接符 62"/>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67" name="直接连接符 66"/>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99" name="直接连接符 98"/>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109" name="等腰三角形 108"/>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等腰三角形 109"/>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文本框 97"/>
          <p:cNvSpPr txBox="1"/>
          <p:nvPr/>
        </p:nvSpPr>
        <p:spPr>
          <a:xfrm>
            <a:off x="3463111" y="3142786"/>
            <a:ext cx="5458546" cy="584775"/>
          </a:xfrm>
          <a:prstGeom prst="rect">
            <a:avLst/>
          </a:prstGeom>
          <a:noFill/>
        </p:spPr>
        <p:txBody>
          <a:bodyPr wrap="none" rtlCol="0">
            <a:spAutoFit/>
            <a:scene3d>
              <a:camera prst="orthographicFront"/>
              <a:lightRig rig="threePt" dir="t"/>
            </a:scene3d>
            <a:sp3d extrusionH="69850" prstMaterial="metal">
              <a:bevelB w="38100" h="38100"/>
            </a:sp3d>
          </a:bodyPr>
          <a:lstStyle>
            <a:defPPr>
              <a:defRPr lang="zh-CN"/>
            </a:defPPr>
            <a:lvl1pPr algn="ctr">
              <a:defRPr sz="8800">
                <a:ln w="25400">
                  <a:gradFill>
                    <a:gsLst>
                      <a:gs pos="0">
                        <a:schemeClr val="accent1">
                          <a:lumMod val="5000"/>
                          <a:lumOff val="95000"/>
                        </a:schemeClr>
                      </a:gs>
                      <a:gs pos="100000">
                        <a:srgbClr val="00B0F0"/>
                      </a:gs>
                    </a:gsLst>
                    <a:lin ang="5400000" scaled="1"/>
                  </a:gradFill>
                </a:ln>
                <a:gradFill>
                  <a:gsLst>
                    <a:gs pos="88000">
                      <a:srgbClr val="003B68"/>
                    </a:gs>
                    <a:gs pos="27000">
                      <a:srgbClr val="00B0F0"/>
                    </a:gs>
                  </a:gsLst>
                  <a:lin ang="5400000" scaled="1"/>
                </a:gradFill>
                <a:effectLst>
                  <a:outerShdw blurRad="38100" dist="25400" dir="5400000" algn="t" rotWithShape="0">
                    <a:prstClr val="black">
                      <a:alpha val="50000"/>
                    </a:prstClr>
                  </a:outerShdw>
                </a:effectLst>
                <a:latin typeface="方正正大黑_GBK" panose="02000000000000000000" pitchFamily="2" charset="-122"/>
                <a:ea typeface="方正正大黑_GBK" panose="02000000000000000000" pitchFamily="2"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3200" dirty="0" smtClean="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cs typeface="Segoe UI Black" panose="020B0A02040204020203" pitchFamily="34" charset="0"/>
              </a:rPr>
              <a:t>商业策划</a:t>
            </a:r>
            <a:r>
              <a:rPr lang="en-US" altLang="zh-CN" sz="3200" dirty="0" smtClean="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cs typeface="Segoe UI Black" panose="020B0A02040204020203" pitchFamily="34" charset="0"/>
              </a:rPr>
              <a:t>/</a:t>
            </a:r>
            <a:r>
              <a:rPr lang="zh-CN" altLang="en-US" sz="3200" dirty="0" smtClean="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cs typeface="Segoe UI Black" panose="020B0A02040204020203" pitchFamily="34" charset="0"/>
              </a:rPr>
              <a:t>产品发布</a:t>
            </a:r>
            <a:r>
              <a:rPr lang="en-US" altLang="zh-CN" sz="3200" dirty="0" smtClean="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cs typeface="Segoe UI Black" panose="020B0A02040204020203" pitchFamily="34" charset="0"/>
              </a:rPr>
              <a:t>/</a:t>
            </a:r>
            <a:r>
              <a:rPr lang="zh-CN" altLang="en-US" sz="3200" dirty="0" smtClean="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cs typeface="Segoe UI Black" panose="020B0A02040204020203" pitchFamily="34" charset="0"/>
              </a:rPr>
              <a:t>品牌宣传</a:t>
            </a:r>
            <a:endParaRPr lang="zh-CN" altLang="en-US" sz="3200" dirty="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cs typeface="Segoe UI Black" panose="020B0A02040204020203" pitchFamily="34" charset="0"/>
            </a:endParaRPr>
          </a:p>
        </p:txBody>
      </p:sp>
      <p:sp>
        <p:nvSpPr>
          <p:cNvPr id="100" name="文本框 99"/>
          <p:cNvSpPr txBox="1"/>
          <p:nvPr/>
        </p:nvSpPr>
        <p:spPr>
          <a:xfrm>
            <a:off x="2776201" y="1979202"/>
            <a:ext cx="6647975" cy="1200329"/>
          </a:xfrm>
          <a:prstGeom prst="rect">
            <a:avLst/>
          </a:prstGeom>
          <a:noFill/>
        </p:spPr>
        <p:txBody>
          <a:bodyPr wrap="non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1">
                      <a:lumMod val="50000"/>
                    </a:schemeClr>
                  </a:solidFill>
                </a:ln>
                <a:solidFill>
                  <a:srgbClr val="00B0F0"/>
                </a:solidFill>
                <a:effectLst>
                  <a:glow rad="63500">
                    <a:schemeClr val="accent1">
                      <a:satMod val="175000"/>
                      <a:alpha val="40000"/>
                    </a:schemeClr>
                  </a:glow>
                </a:effectLst>
                <a:latin typeface="+mj-lt"/>
                <a:ea typeface="Segoe UI Black" panose="020B0A02040204020203" pitchFamily="34" charset="0"/>
                <a:cs typeface="Segoe UI Black" panose="020B0A02040204020203" pitchFamily="34" charset="0"/>
              </a:defRPr>
            </a:lvl1pPr>
          </a:lstStyle>
          <a:p>
            <a:r>
              <a:rPr lang="zh-CN" altLang="en-US" b="1" dirty="0" smtClean="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rPr>
              <a:t>商业创业计划书</a:t>
            </a:r>
            <a:endParaRPr lang="zh-CN" altLang="en-US" b="1" dirty="0">
              <a:ln w="12700">
                <a:noFill/>
              </a:ln>
              <a:solidFill>
                <a:prstClr val="white"/>
              </a:solidFill>
              <a:effectLst>
                <a:glow rad="127000">
                  <a:srgbClr val="00B0F0">
                    <a:alpha val="76000"/>
                  </a:srgbClr>
                </a:glow>
              </a:effectLst>
              <a:latin typeface="微软雅黑" panose="020B0503020204020204" charset="-122"/>
              <a:ea typeface="微软雅黑" panose="020B0503020204020204" charset="-122"/>
            </a:endParaRPr>
          </a:p>
        </p:txBody>
      </p:sp>
      <p:sp>
        <p:nvSpPr>
          <p:cNvPr id="101" name="矩形 100"/>
          <p:cNvSpPr/>
          <p:nvPr/>
        </p:nvSpPr>
        <p:spPr>
          <a:xfrm>
            <a:off x="3495758" y="5394765"/>
            <a:ext cx="5571397" cy="461665"/>
          </a:xfrm>
          <a:prstGeom prst="rect">
            <a:avLst/>
          </a:prstGeom>
        </p:spPr>
        <p:txBody>
          <a:bodyPr wrap="none">
            <a:spAutoFit/>
          </a:bodyPr>
          <a:lstStyle/>
          <a:p>
            <a:pPr algn="ctr"/>
            <a:r>
              <a:rPr lang="zh-CN" altLang="en-US" sz="2400" dirty="0">
                <a:ln w="3175">
                  <a:noFill/>
                </a:ln>
                <a:gradFill>
                  <a:gsLst>
                    <a:gs pos="100000">
                      <a:srgbClr val="8CADAE">
                        <a:lumMod val="60000"/>
                        <a:lumOff val="40000"/>
                      </a:srgbClr>
                    </a:gs>
                    <a:gs pos="0">
                      <a:srgbClr val="8CADAE">
                        <a:lumMod val="60000"/>
                        <a:lumOff val="40000"/>
                      </a:srgbClr>
                    </a:gs>
                  </a:gsLst>
                  <a:lin ang="0" scaled="0"/>
                </a:gradFill>
              </a:rPr>
              <a:t>PLEASE ADD SLIDE SUBTITLE HERE</a:t>
            </a:r>
            <a:endParaRPr lang="zh-CN" altLang="en-US" sz="2400" dirty="0">
              <a:ln w="3175">
                <a:noFill/>
              </a:ln>
              <a:gradFill>
                <a:gsLst>
                  <a:gs pos="100000">
                    <a:srgbClr val="8CADAE">
                      <a:lumMod val="60000"/>
                      <a:lumOff val="40000"/>
                    </a:srgbClr>
                  </a:gs>
                  <a:gs pos="0">
                    <a:srgbClr val="8CADAE">
                      <a:lumMod val="60000"/>
                      <a:lumOff val="40000"/>
                    </a:srgbClr>
                  </a:gs>
                </a:gsLst>
                <a:lin ang="0" scaled="0"/>
              </a:gradFill>
            </a:endParaRPr>
          </a:p>
        </p:txBody>
      </p:sp>
    </p:spTree>
  </p:cSld>
  <p:clrMapOvr>
    <a:masterClrMapping/>
  </p:clrMapOvr>
  <mc:AlternateContent xmlns:mc="http://schemas.openxmlformats.org/markup-compatibility/2006">
    <mc:Choice xmlns:p14="http://schemas.microsoft.com/office/powerpoint/2010/main" Requires="p14">
      <p:transition spd="slow" p14:dur="1400" advTm="3583">
        <p14:ripple/>
      </p:transition>
    </mc:Choice>
    <mc:Fallback>
      <p:transition spd="slow" advTm="3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53" presetClass="entr" presetSubtype="528" repeatCount="300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700" fill="hold"/>
                                        <p:tgtEl>
                                          <p:spTgt spid="76"/>
                                        </p:tgtEl>
                                        <p:attrNameLst>
                                          <p:attrName>ppt_w</p:attrName>
                                        </p:attrNameLst>
                                      </p:cBhvr>
                                      <p:tavLst>
                                        <p:tav tm="0">
                                          <p:val>
                                            <p:fltVal val="0"/>
                                          </p:val>
                                        </p:tav>
                                        <p:tav tm="100000">
                                          <p:val>
                                            <p:strVal val="#ppt_w"/>
                                          </p:val>
                                        </p:tav>
                                      </p:tavLst>
                                    </p:anim>
                                    <p:anim calcmode="lin" valueType="num">
                                      <p:cBhvr>
                                        <p:cTn id="19" dur="700" fill="hold"/>
                                        <p:tgtEl>
                                          <p:spTgt spid="76"/>
                                        </p:tgtEl>
                                        <p:attrNameLst>
                                          <p:attrName>ppt_h</p:attrName>
                                        </p:attrNameLst>
                                      </p:cBhvr>
                                      <p:tavLst>
                                        <p:tav tm="0">
                                          <p:val>
                                            <p:fltVal val="0"/>
                                          </p:val>
                                        </p:tav>
                                        <p:tav tm="100000">
                                          <p:val>
                                            <p:strVal val="#ppt_h"/>
                                          </p:val>
                                        </p:tav>
                                      </p:tavLst>
                                    </p:anim>
                                    <p:animEffect transition="in" filter="fade">
                                      <p:cBhvr>
                                        <p:cTn id="20" dur="700"/>
                                        <p:tgtEl>
                                          <p:spTgt spid="76"/>
                                        </p:tgtEl>
                                      </p:cBhvr>
                                    </p:animEffect>
                                    <p:anim calcmode="lin" valueType="num">
                                      <p:cBhvr>
                                        <p:cTn id="21" dur="700" fill="hold"/>
                                        <p:tgtEl>
                                          <p:spTgt spid="76"/>
                                        </p:tgtEl>
                                        <p:attrNameLst>
                                          <p:attrName>ppt_x</p:attrName>
                                        </p:attrNameLst>
                                      </p:cBhvr>
                                      <p:tavLst>
                                        <p:tav tm="0">
                                          <p:val>
                                            <p:fltVal val="0.5"/>
                                          </p:val>
                                        </p:tav>
                                        <p:tav tm="100000">
                                          <p:val>
                                            <p:strVal val="#ppt_x"/>
                                          </p:val>
                                        </p:tav>
                                      </p:tavLst>
                                    </p:anim>
                                    <p:anim calcmode="lin" valueType="num">
                                      <p:cBhvr>
                                        <p:cTn id="22" dur="700" fill="hold"/>
                                        <p:tgtEl>
                                          <p:spTgt spid="76"/>
                                        </p:tgtEl>
                                        <p:attrNameLst>
                                          <p:attrName>ppt_y</p:attrName>
                                        </p:attrNameLst>
                                      </p:cBhvr>
                                      <p:tavLst>
                                        <p:tav tm="0">
                                          <p:val>
                                            <p:fltVal val="0.5"/>
                                          </p:val>
                                        </p:tav>
                                        <p:tav tm="100000">
                                          <p:val>
                                            <p:strVal val="#ppt_y"/>
                                          </p:val>
                                        </p:tav>
                                      </p:tavLst>
                                    </p:anim>
                                  </p:childTnLst>
                                </p:cTn>
                              </p:par>
                              <p:par>
                                <p:cTn id="23" presetID="53" presetClass="entr" presetSubtype="528" repeatCount="3000" fill="hold" nodeType="withEffect">
                                  <p:stCondLst>
                                    <p:cond delay="100"/>
                                  </p:stCondLst>
                                  <p:childTnLst>
                                    <p:set>
                                      <p:cBhvr>
                                        <p:cTn id="24" dur="1" fill="hold">
                                          <p:stCondLst>
                                            <p:cond delay="0"/>
                                          </p:stCondLst>
                                        </p:cTn>
                                        <p:tgtEl>
                                          <p:spTgt spid="99"/>
                                        </p:tgtEl>
                                        <p:attrNameLst>
                                          <p:attrName>style.visibility</p:attrName>
                                        </p:attrNameLst>
                                      </p:cBhvr>
                                      <p:to>
                                        <p:strVal val="visible"/>
                                      </p:to>
                                    </p:set>
                                    <p:anim calcmode="lin" valueType="num">
                                      <p:cBhvr>
                                        <p:cTn id="25" dur="500" fill="hold"/>
                                        <p:tgtEl>
                                          <p:spTgt spid="99"/>
                                        </p:tgtEl>
                                        <p:attrNameLst>
                                          <p:attrName>ppt_w</p:attrName>
                                        </p:attrNameLst>
                                      </p:cBhvr>
                                      <p:tavLst>
                                        <p:tav tm="0">
                                          <p:val>
                                            <p:fltVal val="0"/>
                                          </p:val>
                                        </p:tav>
                                        <p:tav tm="100000">
                                          <p:val>
                                            <p:strVal val="#ppt_w"/>
                                          </p:val>
                                        </p:tav>
                                      </p:tavLst>
                                    </p:anim>
                                    <p:anim calcmode="lin" valueType="num">
                                      <p:cBhvr>
                                        <p:cTn id="26" dur="500" fill="hold"/>
                                        <p:tgtEl>
                                          <p:spTgt spid="99"/>
                                        </p:tgtEl>
                                        <p:attrNameLst>
                                          <p:attrName>ppt_h</p:attrName>
                                        </p:attrNameLst>
                                      </p:cBhvr>
                                      <p:tavLst>
                                        <p:tav tm="0">
                                          <p:val>
                                            <p:fltVal val="0"/>
                                          </p:val>
                                        </p:tav>
                                        <p:tav tm="100000">
                                          <p:val>
                                            <p:strVal val="#ppt_h"/>
                                          </p:val>
                                        </p:tav>
                                      </p:tavLst>
                                    </p:anim>
                                    <p:animEffect transition="in" filter="fade">
                                      <p:cBhvr>
                                        <p:cTn id="27" dur="500"/>
                                        <p:tgtEl>
                                          <p:spTgt spid="99"/>
                                        </p:tgtEl>
                                      </p:cBhvr>
                                    </p:animEffect>
                                    <p:anim calcmode="lin" valueType="num">
                                      <p:cBhvr>
                                        <p:cTn id="28" dur="500" fill="hold"/>
                                        <p:tgtEl>
                                          <p:spTgt spid="99"/>
                                        </p:tgtEl>
                                        <p:attrNameLst>
                                          <p:attrName>ppt_x</p:attrName>
                                        </p:attrNameLst>
                                      </p:cBhvr>
                                      <p:tavLst>
                                        <p:tav tm="0">
                                          <p:val>
                                            <p:fltVal val="0.5"/>
                                          </p:val>
                                        </p:tav>
                                        <p:tav tm="100000">
                                          <p:val>
                                            <p:strVal val="#ppt_x"/>
                                          </p:val>
                                        </p:tav>
                                      </p:tavLst>
                                    </p:anim>
                                    <p:anim calcmode="lin" valueType="num">
                                      <p:cBhvr>
                                        <p:cTn id="29" dur="500" fill="hold"/>
                                        <p:tgtEl>
                                          <p:spTgt spid="99"/>
                                        </p:tgtEl>
                                        <p:attrNameLst>
                                          <p:attrName>ppt_y</p:attrName>
                                        </p:attrNameLst>
                                      </p:cBhvr>
                                      <p:tavLst>
                                        <p:tav tm="0">
                                          <p:val>
                                            <p:fltVal val="0.5"/>
                                          </p:val>
                                        </p:tav>
                                        <p:tav tm="100000">
                                          <p:val>
                                            <p:strVal val="#ppt_y"/>
                                          </p:val>
                                        </p:tav>
                                      </p:tavLst>
                                    </p:anim>
                                  </p:childTnLst>
                                </p:cTn>
                              </p:par>
                              <p:par>
                                <p:cTn id="30" presetID="53" presetClass="entr" presetSubtype="528" repeatCount="3000" fill="hold" nodeType="withEffect">
                                  <p:stCondLst>
                                    <p:cond delay="100"/>
                                  </p:stCondLst>
                                  <p:childTnLst>
                                    <p:set>
                                      <p:cBhvr>
                                        <p:cTn id="31" dur="1" fill="hold">
                                          <p:stCondLst>
                                            <p:cond delay="0"/>
                                          </p:stCondLst>
                                        </p:cTn>
                                        <p:tgtEl>
                                          <p:spTgt spid="27"/>
                                        </p:tgtEl>
                                        <p:attrNameLst>
                                          <p:attrName>style.visibility</p:attrName>
                                        </p:attrNameLst>
                                      </p:cBhvr>
                                      <p:to>
                                        <p:strVal val="visible"/>
                                      </p:to>
                                    </p:set>
                                    <p:anim calcmode="lin" valueType="num">
                                      <p:cBhvr>
                                        <p:cTn id="32" dur="600" fill="hold"/>
                                        <p:tgtEl>
                                          <p:spTgt spid="27"/>
                                        </p:tgtEl>
                                        <p:attrNameLst>
                                          <p:attrName>ppt_w</p:attrName>
                                        </p:attrNameLst>
                                      </p:cBhvr>
                                      <p:tavLst>
                                        <p:tav tm="0">
                                          <p:val>
                                            <p:fltVal val="0"/>
                                          </p:val>
                                        </p:tav>
                                        <p:tav tm="100000">
                                          <p:val>
                                            <p:strVal val="#ppt_w"/>
                                          </p:val>
                                        </p:tav>
                                      </p:tavLst>
                                    </p:anim>
                                    <p:anim calcmode="lin" valueType="num">
                                      <p:cBhvr>
                                        <p:cTn id="33" dur="600" fill="hold"/>
                                        <p:tgtEl>
                                          <p:spTgt spid="27"/>
                                        </p:tgtEl>
                                        <p:attrNameLst>
                                          <p:attrName>ppt_h</p:attrName>
                                        </p:attrNameLst>
                                      </p:cBhvr>
                                      <p:tavLst>
                                        <p:tav tm="0">
                                          <p:val>
                                            <p:fltVal val="0"/>
                                          </p:val>
                                        </p:tav>
                                        <p:tav tm="100000">
                                          <p:val>
                                            <p:strVal val="#ppt_h"/>
                                          </p:val>
                                        </p:tav>
                                      </p:tavLst>
                                    </p:anim>
                                    <p:animEffect transition="in" filter="fade">
                                      <p:cBhvr>
                                        <p:cTn id="34" dur="600"/>
                                        <p:tgtEl>
                                          <p:spTgt spid="27"/>
                                        </p:tgtEl>
                                      </p:cBhvr>
                                    </p:animEffect>
                                    <p:anim calcmode="lin" valueType="num">
                                      <p:cBhvr>
                                        <p:cTn id="35" dur="600" fill="hold"/>
                                        <p:tgtEl>
                                          <p:spTgt spid="27"/>
                                        </p:tgtEl>
                                        <p:attrNameLst>
                                          <p:attrName>ppt_x</p:attrName>
                                        </p:attrNameLst>
                                      </p:cBhvr>
                                      <p:tavLst>
                                        <p:tav tm="0">
                                          <p:val>
                                            <p:fltVal val="0.5"/>
                                          </p:val>
                                        </p:tav>
                                        <p:tav tm="100000">
                                          <p:val>
                                            <p:strVal val="#ppt_x"/>
                                          </p:val>
                                        </p:tav>
                                      </p:tavLst>
                                    </p:anim>
                                    <p:anim calcmode="lin" valueType="num">
                                      <p:cBhvr>
                                        <p:cTn id="36" dur="600" fill="hold"/>
                                        <p:tgtEl>
                                          <p:spTgt spid="27"/>
                                        </p:tgtEl>
                                        <p:attrNameLst>
                                          <p:attrName>ppt_y</p:attrName>
                                        </p:attrNameLst>
                                      </p:cBhvr>
                                      <p:tavLst>
                                        <p:tav tm="0">
                                          <p:val>
                                            <p:fltVal val="0.5"/>
                                          </p:val>
                                        </p:tav>
                                        <p:tav tm="100000">
                                          <p:val>
                                            <p:strVal val="#ppt_y"/>
                                          </p:val>
                                        </p:tav>
                                      </p:tavLst>
                                    </p:anim>
                                  </p:childTnLst>
                                </p:cTn>
                              </p:par>
                              <p:par>
                                <p:cTn id="37" presetID="53" presetClass="entr" presetSubtype="528" repeatCount="300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anim calcmode="lin" valueType="num">
                                      <p:cBhvr>
                                        <p:cTn id="42" dur="500" fill="hold"/>
                                        <p:tgtEl>
                                          <p:spTgt spid="39"/>
                                        </p:tgtEl>
                                        <p:attrNameLst>
                                          <p:attrName>ppt_x</p:attrName>
                                        </p:attrNameLst>
                                      </p:cBhvr>
                                      <p:tavLst>
                                        <p:tav tm="0">
                                          <p:val>
                                            <p:fltVal val="0.5"/>
                                          </p:val>
                                        </p:tav>
                                        <p:tav tm="100000">
                                          <p:val>
                                            <p:strVal val="#ppt_x"/>
                                          </p:val>
                                        </p:tav>
                                      </p:tavLst>
                                    </p:anim>
                                    <p:anim calcmode="lin" valueType="num">
                                      <p:cBhvr>
                                        <p:cTn id="43" dur="500" fill="hold"/>
                                        <p:tgtEl>
                                          <p:spTgt spid="39"/>
                                        </p:tgtEl>
                                        <p:attrNameLst>
                                          <p:attrName>ppt_y</p:attrName>
                                        </p:attrNameLst>
                                      </p:cBhvr>
                                      <p:tavLst>
                                        <p:tav tm="0">
                                          <p:val>
                                            <p:fltVal val="0.5"/>
                                          </p:val>
                                        </p:tav>
                                        <p:tav tm="100000">
                                          <p:val>
                                            <p:strVal val="#ppt_y"/>
                                          </p:val>
                                        </p:tav>
                                      </p:tavLst>
                                    </p:anim>
                                  </p:childTnLst>
                                </p:cTn>
                              </p:par>
                              <p:par>
                                <p:cTn id="44" presetID="53" presetClass="entr" presetSubtype="528" repeatCount="300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p:cTn id="46" dur="700" fill="hold"/>
                                        <p:tgtEl>
                                          <p:spTgt spid="48"/>
                                        </p:tgtEl>
                                        <p:attrNameLst>
                                          <p:attrName>ppt_w</p:attrName>
                                        </p:attrNameLst>
                                      </p:cBhvr>
                                      <p:tavLst>
                                        <p:tav tm="0">
                                          <p:val>
                                            <p:fltVal val="0"/>
                                          </p:val>
                                        </p:tav>
                                        <p:tav tm="100000">
                                          <p:val>
                                            <p:strVal val="#ppt_w"/>
                                          </p:val>
                                        </p:tav>
                                      </p:tavLst>
                                    </p:anim>
                                    <p:anim calcmode="lin" valueType="num">
                                      <p:cBhvr>
                                        <p:cTn id="47" dur="700" fill="hold"/>
                                        <p:tgtEl>
                                          <p:spTgt spid="48"/>
                                        </p:tgtEl>
                                        <p:attrNameLst>
                                          <p:attrName>ppt_h</p:attrName>
                                        </p:attrNameLst>
                                      </p:cBhvr>
                                      <p:tavLst>
                                        <p:tav tm="0">
                                          <p:val>
                                            <p:fltVal val="0"/>
                                          </p:val>
                                        </p:tav>
                                        <p:tav tm="100000">
                                          <p:val>
                                            <p:strVal val="#ppt_h"/>
                                          </p:val>
                                        </p:tav>
                                      </p:tavLst>
                                    </p:anim>
                                    <p:animEffect transition="in" filter="fade">
                                      <p:cBhvr>
                                        <p:cTn id="48" dur="700"/>
                                        <p:tgtEl>
                                          <p:spTgt spid="48"/>
                                        </p:tgtEl>
                                      </p:cBhvr>
                                    </p:animEffect>
                                    <p:anim calcmode="lin" valueType="num">
                                      <p:cBhvr>
                                        <p:cTn id="49" dur="700" fill="hold"/>
                                        <p:tgtEl>
                                          <p:spTgt spid="48"/>
                                        </p:tgtEl>
                                        <p:attrNameLst>
                                          <p:attrName>ppt_x</p:attrName>
                                        </p:attrNameLst>
                                      </p:cBhvr>
                                      <p:tavLst>
                                        <p:tav tm="0">
                                          <p:val>
                                            <p:fltVal val="0.5"/>
                                          </p:val>
                                        </p:tav>
                                        <p:tav tm="100000">
                                          <p:val>
                                            <p:strVal val="#ppt_x"/>
                                          </p:val>
                                        </p:tav>
                                      </p:tavLst>
                                    </p:anim>
                                    <p:anim calcmode="lin" valueType="num">
                                      <p:cBhvr>
                                        <p:cTn id="50" dur="700" fill="hold"/>
                                        <p:tgtEl>
                                          <p:spTgt spid="48"/>
                                        </p:tgtEl>
                                        <p:attrNameLst>
                                          <p:attrName>ppt_y</p:attrName>
                                        </p:attrNameLst>
                                      </p:cBhvr>
                                      <p:tavLst>
                                        <p:tav tm="0">
                                          <p:val>
                                            <p:fltVal val="0.5"/>
                                          </p:val>
                                        </p:tav>
                                        <p:tav tm="100000">
                                          <p:val>
                                            <p:strVal val="#ppt_y"/>
                                          </p:val>
                                        </p:tav>
                                      </p:tavLst>
                                    </p:anim>
                                  </p:childTnLst>
                                </p:cTn>
                              </p:par>
                              <p:par>
                                <p:cTn id="51" presetID="53" presetClass="entr" presetSubtype="528" repeatCount="3000" fill="hold" nodeType="withEffect">
                                  <p:stCondLst>
                                    <p:cond delay="10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fltVal val="0"/>
                                          </p:val>
                                        </p:tav>
                                        <p:tav tm="100000">
                                          <p:val>
                                            <p:strVal val="#ppt_w"/>
                                          </p:val>
                                        </p:tav>
                                      </p:tavLst>
                                    </p:anim>
                                    <p:anim calcmode="lin" valueType="num">
                                      <p:cBhvr>
                                        <p:cTn id="54" dur="500" fill="hold"/>
                                        <p:tgtEl>
                                          <p:spTgt spid="55"/>
                                        </p:tgtEl>
                                        <p:attrNameLst>
                                          <p:attrName>ppt_h</p:attrName>
                                        </p:attrNameLst>
                                      </p:cBhvr>
                                      <p:tavLst>
                                        <p:tav tm="0">
                                          <p:val>
                                            <p:fltVal val="0"/>
                                          </p:val>
                                        </p:tav>
                                        <p:tav tm="100000">
                                          <p:val>
                                            <p:strVal val="#ppt_h"/>
                                          </p:val>
                                        </p:tav>
                                      </p:tavLst>
                                    </p:anim>
                                    <p:animEffect transition="in" filter="fade">
                                      <p:cBhvr>
                                        <p:cTn id="55" dur="500"/>
                                        <p:tgtEl>
                                          <p:spTgt spid="55"/>
                                        </p:tgtEl>
                                      </p:cBhvr>
                                    </p:animEffect>
                                    <p:anim calcmode="lin" valueType="num">
                                      <p:cBhvr>
                                        <p:cTn id="56" dur="500" fill="hold"/>
                                        <p:tgtEl>
                                          <p:spTgt spid="55"/>
                                        </p:tgtEl>
                                        <p:attrNameLst>
                                          <p:attrName>ppt_x</p:attrName>
                                        </p:attrNameLst>
                                      </p:cBhvr>
                                      <p:tavLst>
                                        <p:tav tm="0">
                                          <p:val>
                                            <p:fltVal val="0.5"/>
                                          </p:val>
                                        </p:tav>
                                        <p:tav tm="100000">
                                          <p:val>
                                            <p:strVal val="#ppt_x"/>
                                          </p:val>
                                        </p:tav>
                                      </p:tavLst>
                                    </p:anim>
                                    <p:anim calcmode="lin" valueType="num">
                                      <p:cBhvr>
                                        <p:cTn id="57" dur="500" fill="hold"/>
                                        <p:tgtEl>
                                          <p:spTgt spid="55"/>
                                        </p:tgtEl>
                                        <p:attrNameLst>
                                          <p:attrName>ppt_y</p:attrName>
                                        </p:attrNameLst>
                                      </p:cBhvr>
                                      <p:tavLst>
                                        <p:tav tm="0">
                                          <p:val>
                                            <p:fltVal val="0.5"/>
                                          </p:val>
                                        </p:tav>
                                        <p:tav tm="100000">
                                          <p:val>
                                            <p:strVal val="#ppt_y"/>
                                          </p:val>
                                        </p:tav>
                                      </p:tavLst>
                                    </p:anim>
                                  </p:childTnLst>
                                </p:cTn>
                              </p:par>
                              <p:par>
                                <p:cTn id="58" presetID="53" presetClass="entr" presetSubtype="528" repeatCount="3000" fill="hold" nodeType="withEffect">
                                  <p:stCondLst>
                                    <p:cond delay="300"/>
                                  </p:stCondLst>
                                  <p:childTnLst>
                                    <p:set>
                                      <p:cBhvr>
                                        <p:cTn id="59" dur="1" fill="hold">
                                          <p:stCondLst>
                                            <p:cond delay="0"/>
                                          </p:stCondLst>
                                        </p:cTn>
                                        <p:tgtEl>
                                          <p:spTgt spid="67"/>
                                        </p:tgtEl>
                                        <p:attrNameLst>
                                          <p:attrName>style.visibility</p:attrName>
                                        </p:attrNameLst>
                                      </p:cBhvr>
                                      <p:to>
                                        <p:strVal val="visible"/>
                                      </p:to>
                                    </p:set>
                                    <p:anim calcmode="lin" valueType="num">
                                      <p:cBhvr>
                                        <p:cTn id="60" dur="500" fill="hold"/>
                                        <p:tgtEl>
                                          <p:spTgt spid="67"/>
                                        </p:tgtEl>
                                        <p:attrNameLst>
                                          <p:attrName>ppt_w</p:attrName>
                                        </p:attrNameLst>
                                      </p:cBhvr>
                                      <p:tavLst>
                                        <p:tav tm="0">
                                          <p:val>
                                            <p:fltVal val="0"/>
                                          </p:val>
                                        </p:tav>
                                        <p:tav tm="100000">
                                          <p:val>
                                            <p:strVal val="#ppt_w"/>
                                          </p:val>
                                        </p:tav>
                                      </p:tavLst>
                                    </p:anim>
                                    <p:anim calcmode="lin" valueType="num">
                                      <p:cBhvr>
                                        <p:cTn id="61" dur="500" fill="hold"/>
                                        <p:tgtEl>
                                          <p:spTgt spid="67"/>
                                        </p:tgtEl>
                                        <p:attrNameLst>
                                          <p:attrName>ppt_h</p:attrName>
                                        </p:attrNameLst>
                                      </p:cBhvr>
                                      <p:tavLst>
                                        <p:tav tm="0">
                                          <p:val>
                                            <p:fltVal val="0"/>
                                          </p:val>
                                        </p:tav>
                                        <p:tav tm="100000">
                                          <p:val>
                                            <p:strVal val="#ppt_h"/>
                                          </p:val>
                                        </p:tav>
                                      </p:tavLst>
                                    </p:anim>
                                    <p:animEffect transition="in" filter="fade">
                                      <p:cBhvr>
                                        <p:cTn id="62" dur="500"/>
                                        <p:tgtEl>
                                          <p:spTgt spid="67"/>
                                        </p:tgtEl>
                                      </p:cBhvr>
                                    </p:animEffect>
                                    <p:anim calcmode="lin" valueType="num">
                                      <p:cBhvr>
                                        <p:cTn id="63" dur="500" fill="hold"/>
                                        <p:tgtEl>
                                          <p:spTgt spid="67"/>
                                        </p:tgtEl>
                                        <p:attrNameLst>
                                          <p:attrName>ppt_x</p:attrName>
                                        </p:attrNameLst>
                                      </p:cBhvr>
                                      <p:tavLst>
                                        <p:tav tm="0">
                                          <p:val>
                                            <p:fltVal val="0.5"/>
                                          </p:val>
                                        </p:tav>
                                        <p:tav tm="100000">
                                          <p:val>
                                            <p:strVal val="#ppt_x"/>
                                          </p:val>
                                        </p:tav>
                                      </p:tavLst>
                                    </p:anim>
                                    <p:anim calcmode="lin" valueType="num">
                                      <p:cBhvr>
                                        <p:cTn id="64" dur="500" fill="hold"/>
                                        <p:tgtEl>
                                          <p:spTgt spid="67"/>
                                        </p:tgtEl>
                                        <p:attrNameLst>
                                          <p:attrName>ppt_y</p:attrName>
                                        </p:attrNameLst>
                                      </p:cBhvr>
                                      <p:tavLst>
                                        <p:tav tm="0">
                                          <p:val>
                                            <p:fltVal val="0.5"/>
                                          </p:val>
                                        </p:tav>
                                        <p:tav tm="100000">
                                          <p:val>
                                            <p:strVal val="#ppt_y"/>
                                          </p:val>
                                        </p:tav>
                                      </p:tavLst>
                                    </p:anim>
                                  </p:childTnLst>
                                </p:cTn>
                              </p:par>
                              <p:par>
                                <p:cTn id="65" presetID="53" presetClass="entr" presetSubtype="528" repeatCount="300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700" fill="hold"/>
                                        <p:tgtEl>
                                          <p:spTgt spid="63"/>
                                        </p:tgtEl>
                                        <p:attrNameLst>
                                          <p:attrName>ppt_w</p:attrName>
                                        </p:attrNameLst>
                                      </p:cBhvr>
                                      <p:tavLst>
                                        <p:tav tm="0">
                                          <p:val>
                                            <p:fltVal val="0"/>
                                          </p:val>
                                        </p:tav>
                                        <p:tav tm="100000">
                                          <p:val>
                                            <p:strVal val="#ppt_w"/>
                                          </p:val>
                                        </p:tav>
                                      </p:tavLst>
                                    </p:anim>
                                    <p:anim calcmode="lin" valueType="num">
                                      <p:cBhvr>
                                        <p:cTn id="68" dur="700" fill="hold"/>
                                        <p:tgtEl>
                                          <p:spTgt spid="63"/>
                                        </p:tgtEl>
                                        <p:attrNameLst>
                                          <p:attrName>ppt_h</p:attrName>
                                        </p:attrNameLst>
                                      </p:cBhvr>
                                      <p:tavLst>
                                        <p:tav tm="0">
                                          <p:val>
                                            <p:fltVal val="0"/>
                                          </p:val>
                                        </p:tav>
                                        <p:tav tm="100000">
                                          <p:val>
                                            <p:strVal val="#ppt_h"/>
                                          </p:val>
                                        </p:tav>
                                      </p:tavLst>
                                    </p:anim>
                                    <p:animEffect transition="in" filter="fade">
                                      <p:cBhvr>
                                        <p:cTn id="69" dur="700"/>
                                        <p:tgtEl>
                                          <p:spTgt spid="63"/>
                                        </p:tgtEl>
                                      </p:cBhvr>
                                    </p:animEffect>
                                    <p:anim calcmode="lin" valueType="num">
                                      <p:cBhvr>
                                        <p:cTn id="70" dur="700" fill="hold"/>
                                        <p:tgtEl>
                                          <p:spTgt spid="63"/>
                                        </p:tgtEl>
                                        <p:attrNameLst>
                                          <p:attrName>ppt_x</p:attrName>
                                        </p:attrNameLst>
                                      </p:cBhvr>
                                      <p:tavLst>
                                        <p:tav tm="0">
                                          <p:val>
                                            <p:fltVal val="0.5"/>
                                          </p:val>
                                        </p:tav>
                                        <p:tav tm="100000">
                                          <p:val>
                                            <p:strVal val="#ppt_x"/>
                                          </p:val>
                                        </p:tav>
                                      </p:tavLst>
                                    </p:anim>
                                    <p:anim calcmode="lin" valueType="num">
                                      <p:cBhvr>
                                        <p:cTn id="71" dur="700" fill="hold"/>
                                        <p:tgtEl>
                                          <p:spTgt spid="63"/>
                                        </p:tgtEl>
                                        <p:attrNameLst>
                                          <p:attrName>ppt_y</p:attrName>
                                        </p:attrNameLst>
                                      </p:cBhvr>
                                      <p:tavLst>
                                        <p:tav tm="0">
                                          <p:val>
                                            <p:fltVal val="0.5"/>
                                          </p:val>
                                        </p:tav>
                                        <p:tav tm="100000">
                                          <p:val>
                                            <p:strVal val="#ppt_y"/>
                                          </p:val>
                                        </p:tav>
                                      </p:tavLst>
                                    </p:anim>
                                  </p:childTnLst>
                                </p:cTn>
                              </p:par>
                              <p:par>
                                <p:cTn id="72" presetID="53" presetClass="entr" presetSubtype="528" repeatCount="3000" fill="hold" nodeType="withEffect">
                                  <p:stCondLst>
                                    <p:cond delay="200"/>
                                  </p:stCondLst>
                                  <p:childTnLst>
                                    <p:set>
                                      <p:cBhvr>
                                        <p:cTn id="73" dur="1" fill="hold">
                                          <p:stCondLst>
                                            <p:cond delay="0"/>
                                          </p:stCondLst>
                                        </p:cTn>
                                        <p:tgtEl>
                                          <p:spTgt spid="51"/>
                                        </p:tgtEl>
                                        <p:attrNameLst>
                                          <p:attrName>style.visibility</p:attrName>
                                        </p:attrNameLst>
                                      </p:cBhvr>
                                      <p:to>
                                        <p:strVal val="visible"/>
                                      </p:to>
                                    </p:set>
                                    <p:anim calcmode="lin" valueType="num">
                                      <p:cBhvr>
                                        <p:cTn id="74" dur="500" fill="hold"/>
                                        <p:tgtEl>
                                          <p:spTgt spid="51"/>
                                        </p:tgtEl>
                                        <p:attrNameLst>
                                          <p:attrName>ppt_w</p:attrName>
                                        </p:attrNameLst>
                                      </p:cBhvr>
                                      <p:tavLst>
                                        <p:tav tm="0">
                                          <p:val>
                                            <p:fltVal val="0"/>
                                          </p:val>
                                        </p:tav>
                                        <p:tav tm="100000">
                                          <p:val>
                                            <p:strVal val="#ppt_w"/>
                                          </p:val>
                                        </p:tav>
                                      </p:tavLst>
                                    </p:anim>
                                    <p:anim calcmode="lin" valueType="num">
                                      <p:cBhvr>
                                        <p:cTn id="75" dur="500" fill="hold"/>
                                        <p:tgtEl>
                                          <p:spTgt spid="51"/>
                                        </p:tgtEl>
                                        <p:attrNameLst>
                                          <p:attrName>ppt_h</p:attrName>
                                        </p:attrNameLst>
                                      </p:cBhvr>
                                      <p:tavLst>
                                        <p:tav tm="0">
                                          <p:val>
                                            <p:fltVal val="0"/>
                                          </p:val>
                                        </p:tav>
                                        <p:tav tm="100000">
                                          <p:val>
                                            <p:strVal val="#ppt_h"/>
                                          </p:val>
                                        </p:tav>
                                      </p:tavLst>
                                    </p:anim>
                                    <p:animEffect transition="in" filter="fade">
                                      <p:cBhvr>
                                        <p:cTn id="76" dur="500"/>
                                        <p:tgtEl>
                                          <p:spTgt spid="51"/>
                                        </p:tgtEl>
                                      </p:cBhvr>
                                    </p:animEffect>
                                    <p:anim calcmode="lin" valueType="num">
                                      <p:cBhvr>
                                        <p:cTn id="77" dur="500" fill="hold"/>
                                        <p:tgtEl>
                                          <p:spTgt spid="51"/>
                                        </p:tgtEl>
                                        <p:attrNameLst>
                                          <p:attrName>ppt_x</p:attrName>
                                        </p:attrNameLst>
                                      </p:cBhvr>
                                      <p:tavLst>
                                        <p:tav tm="0">
                                          <p:val>
                                            <p:fltVal val="0.5"/>
                                          </p:val>
                                        </p:tav>
                                        <p:tav tm="100000">
                                          <p:val>
                                            <p:strVal val="#ppt_x"/>
                                          </p:val>
                                        </p:tav>
                                      </p:tavLst>
                                    </p:anim>
                                    <p:anim calcmode="lin" valueType="num">
                                      <p:cBhvr>
                                        <p:cTn id="78" dur="500" fill="hold"/>
                                        <p:tgtEl>
                                          <p:spTgt spid="51"/>
                                        </p:tgtEl>
                                        <p:attrNameLst>
                                          <p:attrName>ppt_y</p:attrName>
                                        </p:attrNameLst>
                                      </p:cBhvr>
                                      <p:tavLst>
                                        <p:tav tm="0">
                                          <p:val>
                                            <p:fltVal val="0.5"/>
                                          </p:val>
                                        </p:tav>
                                        <p:tav tm="100000">
                                          <p:val>
                                            <p:strVal val="#ppt_y"/>
                                          </p:val>
                                        </p:tav>
                                      </p:tavLst>
                                    </p:anim>
                                  </p:childTnLst>
                                </p:cTn>
                              </p:par>
                              <p:par>
                                <p:cTn id="79" presetID="53" presetClass="entr" presetSubtype="528" repeatCount="3000"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anim calcmode="lin" valueType="num">
                                      <p:cBhvr>
                                        <p:cTn id="81" dur="800" fill="hold"/>
                                        <p:tgtEl>
                                          <p:spTgt spid="59"/>
                                        </p:tgtEl>
                                        <p:attrNameLst>
                                          <p:attrName>ppt_w</p:attrName>
                                        </p:attrNameLst>
                                      </p:cBhvr>
                                      <p:tavLst>
                                        <p:tav tm="0">
                                          <p:val>
                                            <p:fltVal val="0"/>
                                          </p:val>
                                        </p:tav>
                                        <p:tav tm="100000">
                                          <p:val>
                                            <p:strVal val="#ppt_w"/>
                                          </p:val>
                                        </p:tav>
                                      </p:tavLst>
                                    </p:anim>
                                    <p:anim calcmode="lin" valueType="num">
                                      <p:cBhvr>
                                        <p:cTn id="82" dur="800" fill="hold"/>
                                        <p:tgtEl>
                                          <p:spTgt spid="59"/>
                                        </p:tgtEl>
                                        <p:attrNameLst>
                                          <p:attrName>ppt_h</p:attrName>
                                        </p:attrNameLst>
                                      </p:cBhvr>
                                      <p:tavLst>
                                        <p:tav tm="0">
                                          <p:val>
                                            <p:fltVal val="0"/>
                                          </p:val>
                                        </p:tav>
                                        <p:tav tm="100000">
                                          <p:val>
                                            <p:strVal val="#ppt_h"/>
                                          </p:val>
                                        </p:tav>
                                      </p:tavLst>
                                    </p:anim>
                                    <p:animEffect transition="in" filter="fade">
                                      <p:cBhvr>
                                        <p:cTn id="83" dur="800"/>
                                        <p:tgtEl>
                                          <p:spTgt spid="59"/>
                                        </p:tgtEl>
                                      </p:cBhvr>
                                    </p:animEffect>
                                    <p:anim calcmode="lin" valueType="num">
                                      <p:cBhvr>
                                        <p:cTn id="84" dur="800" fill="hold"/>
                                        <p:tgtEl>
                                          <p:spTgt spid="59"/>
                                        </p:tgtEl>
                                        <p:attrNameLst>
                                          <p:attrName>ppt_x</p:attrName>
                                        </p:attrNameLst>
                                      </p:cBhvr>
                                      <p:tavLst>
                                        <p:tav tm="0">
                                          <p:val>
                                            <p:fltVal val="0.5"/>
                                          </p:val>
                                        </p:tav>
                                        <p:tav tm="100000">
                                          <p:val>
                                            <p:strVal val="#ppt_x"/>
                                          </p:val>
                                        </p:tav>
                                      </p:tavLst>
                                    </p:anim>
                                    <p:anim calcmode="lin" valueType="num">
                                      <p:cBhvr>
                                        <p:cTn id="85" dur="800" fill="hold"/>
                                        <p:tgtEl>
                                          <p:spTgt spid="59"/>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700"/>
                                  </p:stCondLst>
                                  <p:childTnLst>
                                    <p:set>
                                      <p:cBhvr>
                                        <p:cTn id="87" dur="1" fill="hold">
                                          <p:stCondLst>
                                            <p:cond delay="0"/>
                                          </p:stCondLst>
                                        </p:cTn>
                                        <p:tgtEl>
                                          <p:spTgt spid="109"/>
                                        </p:tgtEl>
                                        <p:attrNameLst>
                                          <p:attrName>style.visibility</p:attrName>
                                        </p:attrNameLst>
                                      </p:cBhvr>
                                      <p:to>
                                        <p:strVal val="visible"/>
                                      </p:to>
                                    </p:set>
                                    <p:anim calcmode="lin" valueType="num">
                                      <p:cBhvr>
                                        <p:cTn id="88" dur="750" fill="hold"/>
                                        <p:tgtEl>
                                          <p:spTgt spid="109"/>
                                        </p:tgtEl>
                                        <p:attrNameLst>
                                          <p:attrName>ppt_w</p:attrName>
                                        </p:attrNameLst>
                                      </p:cBhvr>
                                      <p:tavLst>
                                        <p:tav tm="0">
                                          <p:val>
                                            <p:fltVal val="0"/>
                                          </p:val>
                                        </p:tav>
                                        <p:tav tm="100000">
                                          <p:val>
                                            <p:strVal val="#ppt_w"/>
                                          </p:val>
                                        </p:tav>
                                      </p:tavLst>
                                    </p:anim>
                                    <p:anim calcmode="lin" valueType="num">
                                      <p:cBhvr>
                                        <p:cTn id="89" dur="750" fill="hold"/>
                                        <p:tgtEl>
                                          <p:spTgt spid="109"/>
                                        </p:tgtEl>
                                        <p:attrNameLst>
                                          <p:attrName>ppt_h</p:attrName>
                                        </p:attrNameLst>
                                      </p:cBhvr>
                                      <p:tavLst>
                                        <p:tav tm="0">
                                          <p:val>
                                            <p:fltVal val="0"/>
                                          </p:val>
                                        </p:tav>
                                        <p:tav tm="100000">
                                          <p:val>
                                            <p:strVal val="#ppt_h"/>
                                          </p:val>
                                        </p:tav>
                                      </p:tavLst>
                                    </p:anim>
                                    <p:animEffect transition="in" filter="fade">
                                      <p:cBhvr>
                                        <p:cTn id="90" dur="750"/>
                                        <p:tgtEl>
                                          <p:spTgt spid="109"/>
                                        </p:tgtEl>
                                      </p:cBhvr>
                                    </p:animEffect>
                                    <p:anim calcmode="lin" valueType="num">
                                      <p:cBhvr>
                                        <p:cTn id="91" dur="750" fill="hold"/>
                                        <p:tgtEl>
                                          <p:spTgt spid="109"/>
                                        </p:tgtEl>
                                        <p:attrNameLst>
                                          <p:attrName>ppt_x</p:attrName>
                                        </p:attrNameLst>
                                      </p:cBhvr>
                                      <p:tavLst>
                                        <p:tav tm="0">
                                          <p:val>
                                            <p:fltVal val="0.5"/>
                                          </p:val>
                                        </p:tav>
                                        <p:tav tm="100000">
                                          <p:val>
                                            <p:strVal val="#ppt_x"/>
                                          </p:val>
                                        </p:tav>
                                      </p:tavLst>
                                    </p:anim>
                                    <p:anim calcmode="lin" valueType="num">
                                      <p:cBhvr>
                                        <p:cTn id="92" dur="750" fill="hold"/>
                                        <p:tgtEl>
                                          <p:spTgt spid="109"/>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600"/>
                                  </p:stCondLst>
                                  <p:childTnLst>
                                    <p:set>
                                      <p:cBhvr>
                                        <p:cTn id="94" dur="1" fill="hold">
                                          <p:stCondLst>
                                            <p:cond delay="0"/>
                                          </p:stCondLst>
                                        </p:cTn>
                                        <p:tgtEl>
                                          <p:spTgt spid="22"/>
                                        </p:tgtEl>
                                        <p:attrNameLst>
                                          <p:attrName>style.visibility</p:attrName>
                                        </p:attrNameLst>
                                      </p:cBhvr>
                                      <p:to>
                                        <p:strVal val="visible"/>
                                      </p:to>
                                    </p:set>
                                    <p:anim calcmode="lin" valueType="num">
                                      <p:cBhvr>
                                        <p:cTn id="95" dur="750" fill="hold"/>
                                        <p:tgtEl>
                                          <p:spTgt spid="22"/>
                                        </p:tgtEl>
                                        <p:attrNameLst>
                                          <p:attrName>ppt_w</p:attrName>
                                        </p:attrNameLst>
                                      </p:cBhvr>
                                      <p:tavLst>
                                        <p:tav tm="0">
                                          <p:val>
                                            <p:fltVal val="0"/>
                                          </p:val>
                                        </p:tav>
                                        <p:tav tm="100000">
                                          <p:val>
                                            <p:strVal val="#ppt_w"/>
                                          </p:val>
                                        </p:tav>
                                      </p:tavLst>
                                    </p:anim>
                                    <p:anim calcmode="lin" valueType="num">
                                      <p:cBhvr>
                                        <p:cTn id="96" dur="750" fill="hold"/>
                                        <p:tgtEl>
                                          <p:spTgt spid="22"/>
                                        </p:tgtEl>
                                        <p:attrNameLst>
                                          <p:attrName>ppt_h</p:attrName>
                                        </p:attrNameLst>
                                      </p:cBhvr>
                                      <p:tavLst>
                                        <p:tav tm="0">
                                          <p:val>
                                            <p:fltVal val="0"/>
                                          </p:val>
                                        </p:tav>
                                        <p:tav tm="100000">
                                          <p:val>
                                            <p:strVal val="#ppt_h"/>
                                          </p:val>
                                        </p:tav>
                                      </p:tavLst>
                                    </p:anim>
                                    <p:animEffect transition="in" filter="fade">
                                      <p:cBhvr>
                                        <p:cTn id="97" dur="750"/>
                                        <p:tgtEl>
                                          <p:spTgt spid="22"/>
                                        </p:tgtEl>
                                      </p:cBhvr>
                                    </p:animEffect>
                                    <p:anim calcmode="lin" valueType="num">
                                      <p:cBhvr>
                                        <p:cTn id="98" dur="750" fill="hold"/>
                                        <p:tgtEl>
                                          <p:spTgt spid="22"/>
                                        </p:tgtEl>
                                        <p:attrNameLst>
                                          <p:attrName>ppt_x</p:attrName>
                                        </p:attrNameLst>
                                      </p:cBhvr>
                                      <p:tavLst>
                                        <p:tav tm="0">
                                          <p:val>
                                            <p:fltVal val="0.5"/>
                                          </p:val>
                                        </p:tav>
                                        <p:tav tm="100000">
                                          <p:val>
                                            <p:strVal val="#ppt_x"/>
                                          </p:val>
                                        </p:tav>
                                      </p:tavLst>
                                    </p:anim>
                                    <p:anim calcmode="lin" valueType="num">
                                      <p:cBhvr>
                                        <p:cTn id="99" dur="750" fill="hold"/>
                                        <p:tgtEl>
                                          <p:spTgt spid="22"/>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800"/>
                                  </p:stCondLst>
                                  <p:childTnLst>
                                    <p:set>
                                      <p:cBhvr>
                                        <p:cTn id="101" dur="1" fill="hold">
                                          <p:stCondLst>
                                            <p:cond delay="0"/>
                                          </p:stCondLst>
                                        </p:cTn>
                                        <p:tgtEl>
                                          <p:spTgt spid="110"/>
                                        </p:tgtEl>
                                        <p:attrNameLst>
                                          <p:attrName>style.visibility</p:attrName>
                                        </p:attrNameLst>
                                      </p:cBhvr>
                                      <p:to>
                                        <p:strVal val="visible"/>
                                      </p:to>
                                    </p:set>
                                    <p:anim calcmode="lin" valueType="num">
                                      <p:cBhvr>
                                        <p:cTn id="102" dur="750" fill="hold"/>
                                        <p:tgtEl>
                                          <p:spTgt spid="110"/>
                                        </p:tgtEl>
                                        <p:attrNameLst>
                                          <p:attrName>ppt_w</p:attrName>
                                        </p:attrNameLst>
                                      </p:cBhvr>
                                      <p:tavLst>
                                        <p:tav tm="0">
                                          <p:val>
                                            <p:fltVal val="0"/>
                                          </p:val>
                                        </p:tav>
                                        <p:tav tm="100000">
                                          <p:val>
                                            <p:strVal val="#ppt_w"/>
                                          </p:val>
                                        </p:tav>
                                      </p:tavLst>
                                    </p:anim>
                                    <p:anim calcmode="lin" valueType="num">
                                      <p:cBhvr>
                                        <p:cTn id="103" dur="750" fill="hold"/>
                                        <p:tgtEl>
                                          <p:spTgt spid="110"/>
                                        </p:tgtEl>
                                        <p:attrNameLst>
                                          <p:attrName>ppt_h</p:attrName>
                                        </p:attrNameLst>
                                      </p:cBhvr>
                                      <p:tavLst>
                                        <p:tav tm="0">
                                          <p:val>
                                            <p:fltVal val="0"/>
                                          </p:val>
                                        </p:tav>
                                        <p:tav tm="100000">
                                          <p:val>
                                            <p:strVal val="#ppt_h"/>
                                          </p:val>
                                        </p:tav>
                                      </p:tavLst>
                                    </p:anim>
                                    <p:animEffect transition="in" filter="fade">
                                      <p:cBhvr>
                                        <p:cTn id="104" dur="750"/>
                                        <p:tgtEl>
                                          <p:spTgt spid="110"/>
                                        </p:tgtEl>
                                      </p:cBhvr>
                                    </p:animEffect>
                                    <p:anim calcmode="lin" valueType="num">
                                      <p:cBhvr>
                                        <p:cTn id="105" dur="750" fill="hold"/>
                                        <p:tgtEl>
                                          <p:spTgt spid="110"/>
                                        </p:tgtEl>
                                        <p:attrNameLst>
                                          <p:attrName>ppt_x</p:attrName>
                                        </p:attrNameLst>
                                      </p:cBhvr>
                                      <p:tavLst>
                                        <p:tav tm="0">
                                          <p:val>
                                            <p:fltVal val="0.5"/>
                                          </p:val>
                                        </p:tav>
                                        <p:tav tm="100000">
                                          <p:val>
                                            <p:strVal val="#ppt_x"/>
                                          </p:val>
                                        </p:tav>
                                      </p:tavLst>
                                    </p:anim>
                                    <p:anim calcmode="lin" valueType="num">
                                      <p:cBhvr>
                                        <p:cTn id="106" dur="750" fill="hold"/>
                                        <p:tgtEl>
                                          <p:spTgt spid="110"/>
                                        </p:tgtEl>
                                        <p:attrNameLst>
                                          <p:attrName>ppt_y</p:attrName>
                                        </p:attrNameLst>
                                      </p:cBhvr>
                                      <p:tavLst>
                                        <p:tav tm="0">
                                          <p:val>
                                            <p:fltVal val="0.5"/>
                                          </p:val>
                                        </p:tav>
                                        <p:tav tm="100000">
                                          <p:val>
                                            <p:strVal val="#ppt_y"/>
                                          </p:val>
                                        </p:tav>
                                      </p:tavLst>
                                    </p:anim>
                                  </p:childTnLst>
                                </p:cTn>
                              </p:par>
                              <p:par>
                                <p:cTn id="107" presetID="16" presetClass="entr" presetSubtype="37" fill="hold" nodeType="withEffect">
                                  <p:stCondLst>
                                    <p:cond delay="500"/>
                                  </p:stCondLst>
                                  <p:childTnLst>
                                    <p:set>
                                      <p:cBhvr>
                                        <p:cTn id="108" dur="1" fill="hold">
                                          <p:stCondLst>
                                            <p:cond delay="0"/>
                                          </p:stCondLst>
                                        </p:cTn>
                                        <p:tgtEl>
                                          <p:spTgt spid="35"/>
                                        </p:tgtEl>
                                        <p:attrNameLst>
                                          <p:attrName>style.visibility</p:attrName>
                                        </p:attrNameLst>
                                      </p:cBhvr>
                                      <p:to>
                                        <p:strVal val="visible"/>
                                      </p:to>
                                    </p:set>
                                    <p:animEffect transition="in" filter="barn(outVertical)">
                                      <p:cBhvr>
                                        <p:cTn id="109" dur="600"/>
                                        <p:tgtEl>
                                          <p:spTgt spid="35"/>
                                        </p:tgtEl>
                                      </p:cBhvr>
                                    </p:animEffect>
                                  </p:childTnLst>
                                </p:cTn>
                              </p:par>
                              <p:par>
                                <p:cTn id="110" presetID="50" presetClass="entr" presetSubtype="0" decel="100000" fill="hold" grpId="0" nodeType="withEffect">
                                  <p:stCondLst>
                                    <p:cond delay="500"/>
                                  </p:stCondLst>
                                  <p:childTnLst>
                                    <p:set>
                                      <p:cBhvr>
                                        <p:cTn id="111" dur="1" fill="hold">
                                          <p:stCondLst>
                                            <p:cond delay="0"/>
                                          </p:stCondLst>
                                        </p:cTn>
                                        <p:tgtEl>
                                          <p:spTgt spid="100"/>
                                        </p:tgtEl>
                                        <p:attrNameLst>
                                          <p:attrName>style.visibility</p:attrName>
                                        </p:attrNameLst>
                                      </p:cBhvr>
                                      <p:to>
                                        <p:strVal val="visible"/>
                                      </p:to>
                                    </p:set>
                                    <p:anim calcmode="lin" valueType="num">
                                      <p:cBhvr>
                                        <p:cTn id="112" dur="800" fill="hold"/>
                                        <p:tgtEl>
                                          <p:spTgt spid="100"/>
                                        </p:tgtEl>
                                        <p:attrNameLst>
                                          <p:attrName>ppt_w</p:attrName>
                                        </p:attrNameLst>
                                      </p:cBhvr>
                                      <p:tavLst>
                                        <p:tav tm="0">
                                          <p:val>
                                            <p:strVal val="#ppt_w+.3"/>
                                          </p:val>
                                        </p:tav>
                                        <p:tav tm="100000">
                                          <p:val>
                                            <p:strVal val="#ppt_w"/>
                                          </p:val>
                                        </p:tav>
                                      </p:tavLst>
                                    </p:anim>
                                    <p:anim calcmode="lin" valueType="num">
                                      <p:cBhvr>
                                        <p:cTn id="113" dur="800" fill="hold"/>
                                        <p:tgtEl>
                                          <p:spTgt spid="100"/>
                                        </p:tgtEl>
                                        <p:attrNameLst>
                                          <p:attrName>ppt_h</p:attrName>
                                        </p:attrNameLst>
                                      </p:cBhvr>
                                      <p:tavLst>
                                        <p:tav tm="0">
                                          <p:val>
                                            <p:strVal val="#ppt_h"/>
                                          </p:val>
                                        </p:tav>
                                        <p:tav tm="100000">
                                          <p:val>
                                            <p:strVal val="#ppt_h"/>
                                          </p:val>
                                        </p:tav>
                                      </p:tavLst>
                                    </p:anim>
                                    <p:animEffect transition="in" filter="fade">
                                      <p:cBhvr>
                                        <p:cTn id="114" dur="800"/>
                                        <p:tgtEl>
                                          <p:spTgt spid="100"/>
                                        </p:tgtEl>
                                      </p:cBhvr>
                                    </p:animEffect>
                                  </p:childTnLst>
                                </p:cTn>
                              </p:par>
                              <p:par>
                                <p:cTn id="115" presetID="50" presetClass="entr" presetSubtype="0" decel="100000" fill="hold" grpId="0" nodeType="withEffect">
                                  <p:stCondLst>
                                    <p:cond delay="1000"/>
                                  </p:stCondLst>
                                  <p:childTnLst>
                                    <p:set>
                                      <p:cBhvr>
                                        <p:cTn id="116" dur="1" fill="hold">
                                          <p:stCondLst>
                                            <p:cond delay="0"/>
                                          </p:stCondLst>
                                        </p:cTn>
                                        <p:tgtEl>
                                          <p:spTgt spid="98"/>
                                        </p:tgtEl>
                                        <p:attrNameLst>
                                          <p:attrName>style.visibility</p:attrName>
                                        </p:attrNameLst>
                                      </p:cBhvr>
                                      <p:to>
                                        <p:strVal val="visible"/>
                                      </p:to>
                                    </p:set>
                                    <p:anim calcmode="lin" valueType="num">
                                      <p:cBhvr>
                                        <p:cTn id="117" dur="800" fill="hold"/>
                                        <p:tgtEl>
                                          <p:spTgt spid="98"/>
                                        </p:tgtEl>
                                        <p:attrNameLst>
                                          <p:attrName>ppt_w</p:attrName>
                                        </p:attrNameLst>
                                      </p:cBhvr>
                                      <p:tavLst>
                                        <p:tav tm="0">
                                          <p:val>
                                            <p:strVal val="#ppt_w+.3"/>
                                          </p:val>
                                        </p:tav>
                                        <p:tav tm="100000">
                                          <p:val>
                                            <p:strVal val="#ppt_w"/>
                                          </p:val>
                                        </p:tav>
                                      </p:tavLst>
                                    </p:anim>
                                    <p:anim calcmode="lin" valueType="num">
                                      <p:cBhvr>
                                        <p:cTn id="118" dur="800" fill="hold"/>
                                        <p:tgtEl>
                                          <p:spTgt spid="98"/>
                                        </p:tgtEl>
                                        <p:attrNameLst>
                                          <p:attrName>ppt_h</p:attrName>
                                        </p:attrNameLst>
                                      </p:cBhvr>
                                      <p:tavLst>
                                        <p:tav tm="0">
                                          <p:val>
                                            <p:strVal val="#ppt_h"/>
                                          </p:val>
                                        </p:tav>
                                        <p:tav tm="100000">
                                          <p:val>
                                            <p:strVal val="#ppt_h"/>
                                          </p:val>
                                        </p:tav>
                                      </p:tavLst>
                                    </p:anim>
                                    <p:animEffect transition="in" filter="fade">
                                      <p:cBhvr>
                                        <p:cTn id="119" dur="800"/>
                                        <p:tgtEl>
                                          <p:spTgt spid="98"/>
                                        </p:tgtEl>
                                      </p:cBhvr>
                                    </p:animEffect>
                                  </p:childTnLst>
                                </p:cTn>
                              </p:par>
                              <p:par>
                                <p:cTn id="120" presetID="16" presetClass="entr" presetSubtype="37" fill="hold" grpId="0" nodeType="withEffect">
                                  <p:stCondLst>
                                    <p:cond delay="1750"/>
                                  </p:stCondLst>
                                  <p:childTnLst>
                                    <p:set>
                                      <p:cBhvr>
                                        <p:cTn id="121" dur="1" fill="hold">
                                          <p:stCondLst>
                                            <p:cond delay="0"/>
                                          </p:stCondLst>
                                        </p:cTn>
                                        <p:tgtEl>
                                          <p:spTgt spid="101"/>
                                        </p:tgtEl>
                                        <p:attrNameLst>
                                          <p:attrName>style.visibility</p:attrName>
                                        </p:attrNameLst>
                                      </p:cBhvr>
                                      <p:to>
                                        <p:strVal val="visible"/>
                                      </p:to>
                                    </p:set>
                                    <p:animEffect transition="in" filter="barn(outVertical)">
                                      <p:cBhvr>
                                        <p:cTn id="1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9" grpId="0" animBg="1"/>
      <p:bldP spid="110" grpId="0" animBg="1"/>
      <p:bldP spid="98" grpId="0"/>
      <p:bldP spid="100" grpId="0"/>
      <p:bldP spid="10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企业理念</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43" name="TextBox 26"/>
          <p:cNvSpPr txBox="1">
            <a:spLocks noChangeArrowheads="1"/>
          </p:cNvSpPr>
          <p:nvPr/>
        </p:nvSpPr>
        <p:spPr bwMode="auto">
          <a:xfrm>
            <a:off x="7046376" y="1699019"/>
            <a:ext cx="3688599" cy="1072099"/>
          </a:xfrm>
          <a:prstGeom prst="rect">
            <a:avLst/>
          </a:prstGeom>
          <a:noFill/>
          <a:ln w="9525">
            <a:noFill/>
            <a:miter lim="800000"/>
          </a:ln>
        </p:spPr>
        <p:txBody>
          <a:bodyPr>
            <a:spAutoFit/>
          </a:bodyPr>
          <a:lstStyle/>
          <a:p>
            <a:pPr fontAlgn="base">
              <a:spcBef>
                <a:spcPct val="0"/>
              </a:spcBef>
              <a:spcAft>
                <a:spcPct val="0"/>
              </a:spcAft>
            </a:pPr>
            <a:r>
              <a:rPr lang="zh-CN" altLang="en-US" sz="3200" b="1"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诚信铸就品质</a:t>
            </a:r>
            <a:endParaRPr lang="en-US" altLang="zh-CN" sz="3200" b="1"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a:p>
            <a:pPr fontAlgn="base">
              <a:spcBef>
                <a:spcPct val="0"/>
              </a:spcBef>
              <a:spcAft>
                <a:spcPct val="0"/>
              </a:spcAft>
            </a:pPr>
            <a:r>
              <a:rPr lang="zh-CN" altLang="en-US" sz="3200" b="1"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       创新引领未来</a:t>
            </a:r>
            <a:endParaRPr lang="zh-CN" altLang="en-US" sz="3200" b="1"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44" name="矩形 43"/>
          <p:cNvSpPr>
            <a:spLocks noChangeArrowheads="1"/>
          </p:cNvSpPr>
          <p:nvPr/>
        </p:nvSpPr>
        <p:spPr bwMode="auto">
          <a:xfrm>
            <a:off x="7104511" y="3347691"/>
            <a:ext cx="2854810" cy="707886"/>
          </a:xfrm>
          <a:prstGeom prst="rect">
            <a:avLst/>
          </a:prstGeom>
          <a:noFill/>
          <a:ln w="9525">
            <a:noFill/>
            <a:miter lim="800000"/>
          </a:ln>
        </p:spPr>
        <p:txBody>
          <a:bodyPr wrap="square">
            <a:spAutoFit/>
          </a:bodyPr>
          <a:lstStyle/>
          <a:p>
            <a:pPr algn="just" fontAlgn="base">
              <a:lnSpc>
                <a:spcPts val="2400"/>
              </a:lnSpc>
              <a:spcBef>
                <a:spcPct val="0"/>
              </a:spcBef>
              <a:spcAft>
                <a:spcPct val="0"/>
              </a:spcAft>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开拓、创新</a:t>
            </a:r>
            <a:endParaRPr lang="en-US" altLang="zh-CN"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a:p>
            <a:pPr algn="just" fontAlgn="base">
              <a:lnSpc>
                <a:spcPts val="2400"/>
              </a:lnSpc>
              <a:spcBef>
                <a:spcPct val="0"/>
              </a:spcBef>
              <a:spcAft>
                <a:spcPct val="0"/>
              </a:spcAft>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服务、服务、再服务</a:t>
            </a:r>
            <a:endPar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45" name="矩形 44"/>
          <p:cNvSpPr>
            <a:spLocks noChangeArrowheads="1"/>
          </p:cNvSpPr>
          <p:nvPr/>
        </p:nvSpPr>
        <p:spPr bwMode="auto">
          <a:xfrm>
            <a:off x="7104511" y="4122451"/>
            <a:ext cx="2439512" cy="707886"/>
          </a:xfrm>
          <a:prstGeom prst="rect">
            <a:avLst/>
          </a:prstGeom>
          <a:noFill/>
          <a:ln w="9525">
            <a:noFill/>
            <a:miter lim="800000"/>
          </a:ln>
        </p:spPr>
        <p:txBody>
          <a:bodyPr>
            <a:spAutoFit/>
          </a:bodyPr>
          <a:lstStyle/>
          <a:p>
            <a:pPr algn="just" fontAlgn="base">
              <a:lnSpc>
                <a:spcPts val="2400"/>
              </a:lnSpc>
              <a:spcBef>
                <a:spcPct val="0"/>
              </a:spcBef>
              <a:spcAft>
                <a:spcPct val="0"/>
              </a:spcAft>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诚信、实惠、</a:t>
            </a:r>
            <a:endParaRPr lang="en-US" altLang="zh-CN"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a:p>
            <a:pPr algn="just" fontAlgn="base">
              <a:lnSpc>
                <a:spcPts val="2400"/>
              </a:lnSpc>
              <a:spcBef>
                <a:spcPct val="0"/>
              </a:spcBef>
              <a:spcAft>
                <a:spcPct val="0"/>
              </a:spcAft>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原创、敬业、团结</a:t>
            </a:r>
            <a:endPar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46" name="矩形 45"/>
          <p:cNvSpPr>
            <a:spLocks noChangeArrowheads="1"/>
          </p:cNvSpPr>
          <p:nvPr/>
        </p:nvSpPr>
        <p:spPr bwMode="auto">
          <a:xfrm>
            <a:off x="7104511" y="4897211"/>
            <a:ext cx="3348893" cy="707886"/>
          </a:xfrm>
          <a:prstGeom prst="rect">
            <a:avLst/>
          </a:prstGeom>
          <a:noFill/>
          <a:ln w="9525">
            <a:noFill/>
            <a:miter lim="800000"/>
          </a:ln>
        </p:spPr>
        <p:txBody>
          <a:bodyPr wrap="square">
            <a:spAutoFit/>
          </a:bodyPr>
          <a:lstStyle/>
          <a:p>
            <a:pPr algn="just" fontAlgn="base">
              <a:lnSpc>
                <a:spcPts val="2400"/>
              </a:lnSpc>
              <a:spcBef>
                <a:spcPct val="0"/>
              </a:spcBef>
              <a:spcAft>
                <a:spcPct val="0"/>
              </a:spcAft>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以钻石为理念，打造行业最具影响力的管理系统软件</a:t>
            </a:r>
            <a:endPar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47" name="Oval 13"/>
          <p:cNvSpPr/>
          <p:nvPr/>
        </p:nvSpPr>
        <p:spPr>
          <a:xfrm>
            <a:off x="4110455" y="2167153"/>
            <a:ext cx="1374152" cy="1374149"/>
          </a:xfrm>
          <a:prstGeom prst="ellipse">
            <a:avLst/>
          </a:prstGeom>
          <a:solidFill>
            <a:srgbClr val="00B0F0">
              <a:alpha val="60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3200" dirty="0">
              <a:solidFill>
                <a:srgbClr val="F09C2A">
                  <a:lumMod val="75000"/>
                </a:srgbClr>
              </a:solidFill>
              <a:latin typeface="FontAwesome" pitchFamily="2" charset="0"/>
            </a:endParaRPr>
          </a:p>
        </p:txBody>
      </p:sp>
      <p:sp>
        <p:nvSpPr>
          <p:cNvPr id="48" name="Oval 14"/>
          <p:cNvSpPr/>
          <p:nvPr/>
        </p:nvSpPr>
        <p:spPr>
          <a:xfrm>
            <a:off x="1693526" y="2200671"/>
            <a:ext cx="1374152" cy="1374149"/>
          </a:xfrm>
          <a:prstGeom prst="ellipse">
            <a:avLst/>
          </a:prstGeom>
          <a:solidFill>
            <a:srgbClr val="00B0F0">
              <a:alpha val="65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3200" dirty="0">
              <a:solidFill>
                <a:srgbClr val="F09C2A">
                  <a:lumMod val="75000"/>
                </a:srgbClr>
              </a:solidFill>
              <a:latin typeface="FontAwesome" pitchFamily="2" charset="0"/>
            </a:endParaRPr>
          </a:p>
        </p:txBody>
      </p:sp>
      <p:sp>
        <p:nvSpPr>
          <p:cNvPr id="49" name="Freeform 5"/>
          <p:cNvSpPr/>
          <p:nvPr/>
        </p:nvSpPr>
        <p:spPr bwMode="auto">
          <a:xfrm>
            <a:off x="2703208" y="2771118"/>
            <a:ext cx="1845725" cy="4086882"/>
          </a:xfrm>
          <a:custGeom>
            <a:avLst/>
            <a:gdLst/>
            <a:ahLst/>
            <a:cxnLst>
              <a:cxn ang="0">
                <a:pos x="173" y="908"/>
              </a:cxn>
              <a:cxn ang="0">
                <a:pos x="187" y="613"/>
              </a:cxn>
              <a:cxn ang="0">
                <a:pos x="0" y="357"/>
              </a:cxn>
              <a:cxn ang="0">
                <a:pos x="0" y="357"/>
              </a:cxn>
              <a:cxn ang="0">
                <a:pos x="203" y="547"/>
              </a:cxn>
              <a:cxn ang="0">
                <a:pos x="230" y="0"/>
              </a:cxn>
              <a:cxn ang="0">
                <a:pos x="255" y="237"/>
              </a:cxn>
              <a:cxn ang="0">
                <a:pos x="271" y="439"/>
              </a:cxn>
              <a:cxn ang="0">
                <a:pos x="496" y="295"/>
              </a:cxn>
              <a:cxn ang="0">
                <a:pos x="496" y="295"/>
              </a:cxn>
              <a:cxn ang="0">
                <a:pos x="291" y="500"/>
              </a:cxn>
              <a:cxn ang="0">
                <a:pos x="282" y="660"/>
              </a:cxn>
              <a:cxn ang="0">
                <a:pos x="307" y="905"/>
              </a:cxn>
              <a:cxn ang="0">
                <a:pos x="173" y="908"/>
              </a:cxn>
            </a:cxnLst>
            <a:rect l="0" t="0" r="r" b="b"/>
            <a:pathLst>
              <a:path w="496" h="908">
                <a:moveTo>
                  <a:pt x="173" y="908"/>
                </a:moveTo>
                <a:cubicBezTo>
                  <a:pt x="173" y="908"/>
                  <a:pt x="208" y="680"/>
                  <a:pt x="187" y="613"/>
                </a:cubicBezTo>
                <a:cubicBezTo>
                  <a:pt x="0" y="357"/>
                  <a:pt x="0" y="357"/>
                  <a:pt x="0" y="357"/>
                </a:cubicBezTo>
                <a:cubicBezTo>
                  <a:pt x="0" y="357"/>
                  <a:pt x="0" y="357"/>
                  <a:pt x="0" y="357"/>
                </a:cubicBezTo>
                <a:cubicBezTo>
                  <a:pt x="203" y="547"/>
                  <a:pt x="203" y="547"/>
                  <a:pt x="203" y="547"/>
                </a:cubicBezTo>
                <a:cubicBezTo>
                  <a:pt x="230" y="0"/>
                  <a:pt x="230" y="0"/>
                  <a:pt x="230" y="0"/>
                </a:cubicBezTo>
                <a:cubicBezTo>
                  <a:pt x="255" y="237"/>
                  <a:pt x="255" y="237"/>
                  <a:pt x="255" y="237"/>
                </a:cubicBezTo>
                <a:cubicBezTo>
                  <a:pt x="271" y="439"/>
                  <a:pt x="271" y="439"/>
                  <a:pt x="271" y="439"/>
                </a:cubicBezTo>
                <a:cubicBezTo>
                  <a:pt x="496" y="295"/>
                  <a:pt x="496" y="295"/>
                  <a:pt x="496" y="295"/>
                </a:cubicBezTo>
                <a:cubicBezTo>
                  <a:pt x="496" y="295"/>
                  <a:pt x="496" y="295"/>
                  <a:pt x="496" y="295"/>
                </a:cubicBezTo>
                <a:cubicBezTo>
                  <a:pt x="291" y="500"/>
                  <a:pt x="291" y="500"/>
                  <a:pt x="291" y="500"/>
                </a:cubicBezTo>
                <a:cubicBezTo>
                  <a:pt x="291" y="500"/>
                  <a:pt x="268" y="500"/>
                  <a:pt x="282" y="660"/>
                </a:cubicBezTo>
                <a:cubicBezTo>
                  <a:pt x="295" y="819"/>
                  <a:pt x="307" y="905"/>
                  <a:pt x="307" y="905"/>
                </a:cubicBezTo>
                <a:lnTo>
                  <a:pt x="173" y="908"/>
                </a:lnTo>
                <a:close/>
              </a:path>
            </a:pathLst>
          </a:custGeom>
          <a:solidFill>
            <a:srgbClr val="00B0F0">
              <a:alpha val="42000"/>
            </a:srgbClr>
          </a:solidFill>
          <a:ln w="9525">
            <a:solidFill>
              <a:srgbClr val="0070C0"/>
            </a:solidFill>
            <a:round/>
          </a:ln>
        </p:spPr>
        <p:txBody>
          <a:bodyPr vert="horz" wrap="square" lIns="121920" tIns="60960" rIns="121920" bIns="60960" numCol="1" anchor="t" anchorCtr="0" compatLnSpc="1"/>
          <a:lstStyle/>
          <a:p>
            <a:pPr defTabSz="1375410"/>
            <a:endParaRPr lang="en-US" sz="2665">
              <a:solidFill>
                <a:srgbClr val="F21838"/>
              </a:solidFill>
            </a:endParaRPr>
          </a:p>
        </p:txBody>
      </p:sp>
      <p:sp>
        <p:nvSpPr>
          <p:cNvPr id="50" name="Oval 11"/>
          <p:cNvSpPr/>
          <p:nvPr/>
        </p:nvSpPr>
        <p:spPr>
          <a:xfrm>
            <a:off x="2703208" y="1863261"/>
            <a:ext cx="1788893" cy="1788891"/>
          </a:xfrm>
          <a:prstGeom prst="ellipse">
            <a:avLst/>
          </a:prstGeom>
          <a:solidFill>
            <a:srgbClr val="00B0F0">
              <a:alpha val="68000"/>
            </a:srgbClr>
          </a:solidFill>
          <a:ln w="38100" cmpd="sng">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4265" dirty="0">
              <a:solidFill>
                <a:srgbClr val="F09C2A">
                  <a:lumMod val="75000"/>
                </a:srgbClr>
              </a:solidFill>
              <a:latin typeface="FontAwesome" pitchFamily="2" charset="0"/>
            </a:endParaRPr>
          </a:p>
        </p:txBody>
      </p:sp>
      <p:sp>
        <p:nvSpPr>
          <p:cNvPr id="51" name="Oval 12"/>
          <p:cNvSpPr/>
          <p:nvPr/>
        </p:nvSpPr>
        <p:spPr>
          <a:xfrm>
            <a:off x="3869093" y="3165408"/>
            <a:ext cx="1459644" cy="1459644"/>
          </a:xfrm>
          <a:prstGeom prst="ellipse">
            <a:avLst/>
          </a:prstGeom>
          <a:solidFill>
            <a:srgbClr val="00B0F0">
              <a:alpha val="88000"/>
            </a:srgbClr>
          </a:solidFill>
          <a:ln w="158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121920" rtlCol="0" anchor="ctr"/>
          <a:lstStyle/>
          <a:p>
            <a:pPr algn="ctr" defTabSz="1375410"/>
            <a:endParaRPr lang="en-US" sz="4265" dirty="0">
              <a:solidFill>
                <a:srgbClr val="F09C2A">
                  <a:lumMod val="75000"/>
                </a:srgbClr>
              </a:solidFill>
              <a:latin typeface="FontAwesome" pitchFamily="2" charset="0"/>
            </a:endParaRPr>
          </a:p>
        </p:txBody>
      </p:sp>
      <p:sp>
        <p:nvSpPr>
          <p:cNvPr id="52" name="Oval 15"/>
          <p:cNvSpPr/>
          <p:nvPr/>
        </p:nvSpPr>
        <p:spPr>
          <a:xfrm>
            <a:off x="1909172" y="3165408"/>
            <a:ext cx="1459644" cy="1459644"/>
          </a:xfrm>
          <a:prstGeom prst="ellipse">
            <a:avLst/>
          </a:prstGeom>
          <a:solidFill>
            <a:srgbClr val="00B0F0">
              <a:alpha val="86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4265" dirty="0">
              <a:solidFill>
                <a:srgbClr val="F09C2A">
                  <a:lumMod val="75000"/>
                </a:srgbClr>
              </a:solidFill>
              <a:latin typeface="FontAwesome" pitchFamily="2" charset="0"/>
            </a:endParaRPr>
          </a:p>
        </p:txBody>
      </p:sp>
      <p:sp>
        <p:nvSpPr>
          <p:cNvPr id="53" name="Freeform 126"/>
          <p:cNvSpPr/>
          <p:nvPr/>
        </p:nvSpPr>
        <p:spPr bwMode="auto">
          <a:xfrm>
            <a:off x="2380602" y="3562668"/>
            <a:ext cx="516785" cy="665123"/>
          </a:xfrm>
          <a:custGeom>
            <a:avLst/>
            <a:gdLst/>
            <a:ahLst/>
            <a:cxnLst>
              <a:cxn ang="0">
                <a:pos x="25" y="46"/>
              </a:cxn>
              <a:cxn ang="0">
                <a:pos x="1" y="64"/>
              </a:cxn>
              <a:cxn ang="0">
                <a:pos x="0" y="62"/>
              </a:cxn>
              <a:cxn ang="0">
                <a:pos x="1" y="61"/>
              </a:cxn>
              <a:cxn ang="0">
                <a:pos x="22" y="46"/>
              </a:cxn>
              <a:cxn ang="0">
                <a:pos x="1" y="36"/>
              </a:cxn>
              <a:cxn ang="0">
                <a:pos x="24" y="41"/>
              </a:cxn>
              <a:cxn ang="0">
                <a:pos x="27" y="31"/>
              </a:cxn>
              <a:cxn ang="0">
                <a:pos x="7" y="18"/>
              </a:cxn>
              <a:cxn ang="0">
                <a:pos x="27" y="28"/>
              </a:cxn>
              <a:cxn ang="0">
                <a:pos x="28" y="21"/>
              </a:cxn>
              <a:cxn ang="0">
                <a:pos x="23" y="0"/>
              </a:cxn>
              <a:cxn ang="0">
                <a:pos x="31" y="21"/>
              </a:cxn>
              <a:cxn ang="0">
                <a:pos x="31" y="25"/>
              </a:cxn>
              <a:cxn ang="0">
                <a:pos x="48" y="18"/>
              </a:cxn>
              <a:cxn ang="0">
                <a:pos x="30" y="32"/>
              </a:cxn>
              <a:cxn ang="0">
                <a:pos x="27" y="42"/>
              </a:cxn>
              <a:cxn ang="0">
                <a:pos x="50" y="39"/>
              </a:cxn>
              <a:cxn ang="0">
                <a:pos x="25" y="46"/>
              </a:cxn>
            </a:cxnLst>
            <a:rect l="0" t="0" r="r" b="b"/>
            <a:pathLst>
              <a:path w="50" h="64">
                <a:moveTo>
                  <a:pt x="25" y="46"/>
                </a:moveTo>
                <a:cubicBezTo>
                  <a:pt x="20" y="57"/>
                  <a:pt x="11" y="64"/>
                  <a:pt x="1" y="64"/>
                </a:cubicBezTo>
                <a:cubicBezTo>
                  <a:pt x="0" y="64"/>
                  <a:pt x="0" y="63"/>
                  <a:pt x="0" y="62"/>
                </a:cubicBezTo>
                <a:cubicBezTo>
                  <a:pt x="0" y="61"/>
                  <a:pt x="0" y="61"/>
                  <a:pt x="1" y="61"/>
                </a:cubicBezTo>
                <a:cubicBezTo>
                  <a:pt x="10" y="61"/>
                  <a:pt x="17" y="55"/>
                  <a:pt x="22" y="46"/>
                </a:cubicBezTo>
                <a:cubicBezTo>
                  <a:pt x="17" y="48"/>
                  <a:pt x="6" y="50"/>
                  <a:pt x="1" y="36"/>
                </a:cubicBezTo>
                <a:cubicBezTo>
                  <a:pt x="15" y="30"/>
                  <a:pt x="22" y="37"/>
                  <a:pt x="24" y="41"/>
                </a:cubicBezTo>
                <a:cubicBezTo>
                  <a:pt x="25" y="38"/>
                  <a:pt x="26" y="35"/>
                  <a:pt x="27" y="31"/>
                </a:cubicBezTo>
                <a:cubicBezTo>
                  <a:pt x="27" y="31"/>
                  <a:pt x="9" y="34"/>
                  <a:pt x="7" y="18"/>
                </a:cubicBezTo>
                <a:cubicBezTo>
                  <a:pt x="23" y="12"/>
                  <a:pt x="27" y="28"/>
                  <a:pt x="27" y="28"/>
                </a:cubicBezTo>
                <a:cubicBezTo>
                  <a:pt x="27" y="26"/>
                  <a:pt x="28" y="21"/>
                  <a:pt x="28" y="21"/>
                </a:cubicBezTo>
                <a:cubicBezTo>
                  <a:pt x="28" y="21"/>
                  <a:pt x="14" y="12"/>
                  <a:pt x="23" y="0"/>
                </a:cubicBezTo>
                <a:cubicBezTo>
                  <a:pt x="39" y="5"/>
                  <a:pt x="31" y="21"/>
                  <a:pt x="31" y="21"/>
                </a:cubicBezTo>
                <a:cubicBezTo>
                  <a:pt x="31" y="21"/>
                  <a:pt x="31" y="24"/>
                  <a:pt x="31" y="25"/>
                </a:cubicBezTo>
                <a:cubicBezTo>
                  <a:pt x="31" y="25"/>
                  <a:pt x="37" y="14"/>
                  <a:pt x="48" y="18"/>
                </a:cubicBezTo>
                <a:cubicBezTo>
                  <a:pt x="48" y="35"/>
                  <a:pt x="30" y="32"/>
                  <a:pt x="30" y="32"/>
                </a:cubicBezTo>
                <a:cubicBezTo>
                  <a:pt x="29" y="35"/>
                  <a:pt x="29" y="39"/>
                  <a:pt x="27" y="42"/>
                </a:cubicBezTo>
                <a:cubicBezTo>
                  <a:pt x="27" y="42"/>
                  <a:pt x="38" y="30"/>
                  <a:pt x="50" y="39"/>
                </a:cubicBezTo>
                <a:cubicBezTo>
                  <a:pt x="43" y="57"/>
                  <a:pt x="25" y="46"/>
                  <a:pt x="25" y="46"/>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54" name="Freeform 127"/>
          <p:cNvSpPr/>
          <p:nvPr/>
        </p:nvSpPr>
        <p:spPr bwMode="auto">
          <a:xfrm>
            <a:off x="4356641" y="3628280"/>
            <a:ext cx="484547" cy="533900"/>
          </a:xfrm>
          <a:custGeom>
            <a:avLst/>
            <a:gdLst/>
            <a:ahLst/>
            <a:cxnLst>
              <a:cxn ang="0">
                <a:pos x="40" y="55"/>
              </a:cxn>
              <a:cxn ang="0">
                <a:pos x="32" y="51"/>
              </a:cxn>
              <a:cxn ang="0">
                <a:pos x="4" y="24"/>
              </a:cxn>
              <a:cxn ang="0">
                <a:pos x="0" y="14"/>
              </a:cxn>
              <a:cxn ang="0">
                <a:pos x="13" y="0"/>
              </a:cxn>
              <a:cxn ang="0">
                <a:pos x="23" y="5"/>
              </a:cxn>
              <a:cxn ang="0">
                <a:pos x="45" y="26"/>
              </a:cxn>
              <a:cxn ang="0">
                <a:pos x="45" y="27"/>
              </a:cxn>
              <a:cxn ang="0">
                <a:pos x="42" y="30"/>
              </a:cxn>
              <a:cxn ang="0">
                <a:pos x="42" y="29"/>
              </a:cxn>
              <a:cxn ang="0">
                <a:pos x="20" y="8"/>
              </a:cxn>
              <a:cxn ang="0">
                <a:pos x="13" y="5"/>
              </a:cxn>
              <a:cxn ang="0">
                <a:pos x="4" y="14"/>
              </a:cxn>
              <a:cxn ang="0">
                <a:pos x="7" y="21"/>
              </a:cxn>
              <a:cxn ang="0">
                <a:pos x="35" y="48"/>
              </a:cxn>
              <a:cxn ang="0">
                <a:pos x="40" y="50"/>
              </a:cxn>
              <a:cxn ang="0">
                <a:pos x="45" y="45"/>
              </a:cxn>
              <a:cxn ang="0">
                <a:pos x="43" y="40"/>
              </a:cxn>
              <a:cxn ang="0">
                <a:pos x="22" y="19"/>
              </a:cxn>
              <a:cxn ang="0">
                <a:pos x="20" y="18"/>
              </a:cxn>
              <a:cxn ang="0">
                <a:pos x="18" y="21"/>
              </a:cxn>
              <a:cxn ang="0">
                <a:pos x="19" y="23"/>
              </a:cxn>
              <a:cxn ang="0">
                <a:pos x="33" y="38"/>
              </a:cxn>
              <a:cxn ang="0">
                <a:pos x="34" y="38"/>
              </a:cxn>
              <a:cxn ang="0">
                <a:pos x="31" y="41"/>
              </a:cxn>
              <a:cxn ang="0">
                <a:pos x="30" y="41"/>
              </a:cxn>
              <a:cxn ang="0">
                <a:pos x="16" y="26"/>
              </a:cxn>
              <a:cxn ang="0">
                <a:pos x="13" y="21"/>
              </a:cxn>
              <a:cxn ang="0">
                <a:pos x="20" y="14"/>
              </a:cxn>
              <a:cxn ang="0">
                <a:pos x="26" y="16"/>
              </a:cxn>
              <a:cxn ang="0">
                <a:pos x="46" y="37"/>
              </a:cxn>
              <a:cxn ang="0">
                <a:pos x="50" y="45"/>
              </a:cxn>
              <a:cxn ang="0">
                <a:pos x="40" y="55"/>
              </a:cxn>
            </a:cxnLst>
            <a:rect l="0" t="0" r="r" b="b"/>
            <a:pathLst>
              <a:path w="50" h="55">
                <a:moveTo>
                  <a:pt x="40" y="55"/>
                </a:moveTo>
                <a:cubicBezTo>
                  <a:pt x="37" y="55"/>
                  <a:pt x="34" y="54"/>
                  <a:pt x="32" y="51"/>
                </a:cubicBezTo>
                <a:cubicBezTo>
                  <a:pt x="4" y="24"/>
                  <a:pt x="4" y="24"/>
                  <a:pt x="4" y="24"/>
                </a:cubicBezTo>
                <a:cubicBezTo>
                  <a:pt x="1" y="21"/>
                  <a:pt x="0" y="18"/>
                  <a:pt x="0" y="14"/>
                </a:cubicBezTo>
                <a:cubicBezTo>
                  <a:pt x="0" y="7"/>
                  <a:pt x="6" y="0"/>
                  <a:pt x="13" y="0"/>
                </a:cubicBezTo>
                <a:cubicBezTo>
                  <a:pt x="17" y="0"/>
                  <a:pt x="21" y="2"/>
                  <a:pt x="23" y="5"/>
                </a:cubicBezTo>
                <a:cubicBezTo>
                  <a:pt x="45" y="26"/>
                  <a:pt x="45" y="26"/>
                  <a:pt x="45" y="26"/>
                </a:cubicBezTo>
                <a:cubicBezTo>
                  <a:pt x="45" y="26"/>
                  <a:pt x="45" y="27"/>
                  <a:pt x="45" y="27"/>
                </a:cubicBezTo>
                <a:cubicBezTo>
                  <a:pt x="45" y="28"/>
                  <a:pt x="43" y="30"/>
                  <a:pt x="42" y="30"/>
                </a:cubicBezTo>
                <a:cubicBezTo>
                  <a:pt x="42" y="30"/>
                  <a:pt x="42" y="30"/>
                  <a:pt x="42" y="29"/>
                </a:cubicBezTo>
                <a:cubicBezTo>
                  <a:pt x="20" y="8"/>
                  <a:pt x="20" y="8"/>
                  <a:pt x="20" y="8"/>
                </a:cubicBezTo>
                <a:cubicBezTo>
                  <a:pt x="18" y="6"/>
                  <a:pt x="16" y="5"/>
                  <a:pt x="13" y="5"/>
                </a:cubicBezTo>
                <a:cubicBezTo>
                  <a:pt x="8" y="5"/>
                  <a:pt x="4" y="9"/>
                  <a:pt x="4" y="14"/>
                </a:cubicBezTo>
                <a:cubicBezTo>
                  <a:pt x="4" y="16"/>
                  <a:pt x="5" y="19"/>
                  <a:pt x="7" y="21"/>
                </a:cubicBezTo>
                <a:cubicBezTo>
                  <a:pt x="35" y="48"/>
                  <a:pt x="35" y="48"/>
                  <a:pt x="35" y="48"/>
                </a:cubicBezTo>
                <a:cubicBezTo>
                  <a:pt x="36" y="50"/>
                  <a:pt x="38" y="50"/>
                  <a:pt x="40" y="50"/>
                </a:cubicBezTo>
                <a:cubicBezTo>
                  <a:pt x="43" y="50"/>
                  <a:pt x="45" y="48"/>
                  <a:pt x="45" y="45"/>
                </a:cubicBezTo>
                <a:cubicBezTo>
                  <a:pt x="45" y="43"/>
                  <a:pt x="44" y="41"/>
                  <a:pt x="43" y="40"/>
                </a:cubicBezTo>
                <a:cubicBezTo>
                  <a:pt x="22" y="19"/>
                  <a:pt x="22" y="19"/>
                  <a:pt x="22" y="19"/>
                </a:cubicBezTo>
                <a:cubicBezTo>
                  <a:pt x="22" y="19"/>
                  <a:pt x="21" y="18"/>
                  <a:pt x="20" y="18"/>
                </a:cubicBezTo>
                <a:cubicBezTo>
                  <a:pt x="19" y="18"/>
                  <a:pt x="18" y="19"/>
                  <a:pt x="18" y="21"/>
                </a:cubicBezTo>
                <a:cubicBezTo>
                  <a:pt x="18" y="22"/>
                  <a:pt x="18" y="22"/>
                  <a:pt x="19" y="23"/>
                </a:cubicBezTo>
                <a:cubicBezTo>
                  <a:pt x="33" y="38"/>
                  <a:pt x="33" y="38"/>
                  <a:pt x="33" y="38"/>
                </a:cubicBezTo>
                <a:cubicBezTo>
                  <a:pt x="34" y="38"/>
                  <a:pt x="34" y="38"/>
                  <a:pt x="34" y="38"/>
                </a:cubicBezTo>
                <a:cubicBezTo>
                  <a:pt x="34" y="39"/>
                  <a:pt x="32" y="41"/>
                  <a:pt x="31" y="41"/>
                </a:cubicBezTo>
                <a:cubicBezTo>
                  <a:pt x="31" y="41"/>
                  <a:pt x="30" y="41"/>
                  <a:pt x="30" y="41"/>
                </a:cubicBezTo>
                <a:cubicBezTo>
                  <a:pt x="16" y="26"/>
                  <a:pt x="16" y="26"/>
                  <a:pt x="16" y="26"/>
                </a:cubicBezTo>
                <a:cubicBezTo>
                  <a:pt x="14" y="25"/>
                  <a:pt x="13" y="23"/>
                  <a:pt x="13" y="21"/>
                </a:cubicBezTo>
                <a:cubicBezTo>
                  <a:pt x="13" y="17"/>
                  <a:pt x="16" y="14"/>
                  <a:pt x="20" y="14"/>
                </a:cubicBezTo>
                <a:cubicBezTo>
                  <a:pt x="22" y="14"/>
                  <a:pt x="24" y="15"/>
                  <a:pt x="26" y="16"/>
                </a:cubicBezTo>
                <a:cubicBezTo>
                  <a:pt x="46" y="37"/>
                  <a:pt x="46" y="37"/>
                  <a:pt x="46" y="37"/>
                </a:cubicBezTo>
                <a:cubicBezTo>
                  <a:pt x="49" y="39"/>
                  <a:pt x="50" y="42"/>
                  <a:pt x="50" y="45"/>
                </a:cubicBezTo>
                <a:cubicBezTo>
                  <a:pt x="50" y="51"/>
                  <a:pt x="46" y="55"/>
                  <a:pt x="40" y="55"/>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55" name="Freeform 56"/>
          <p:cNvSpPr>
            <a:spLocks noEditPoints="1"/>
          </p:cNvSpPr>
          <p:nvPr/>
        </p:nvSpPr>
        <p:spPr bwMode="auto">
          <a:xfrm>
            <a:off x="4556691" y="2613387"/>
            <a:ext cx="481684" cy="481684"/>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56" name="Freeform 24"/>
          <p:cNvSpPr>
            <a:spLocks noEditPoints="1"/>
          </p:cNvSpPr>
          <p:nvPr/>
        </p:nvSpPr>
        <p:spPr bwMode="auto">
          <a:xfrm>
            <a:off x="2157602" y="2613387"/>
            <a:ext cx="406139" cy="441043"/>
          </a:xfrm>
          <a:custGeom>
            <a:avLst/>
            <a:gdLst/>
            <a:ahLst/>
            <a:cxnLst>
              <a:cxn ang="0">
                <a:pos x="55" y="55"/>
              </a:cxn>
              <a:cxn ang="0">
                <a:pos x="39" y="55"/>
              </a:cxn>
              <a:cxn ang="0">
                <a:pos x="30" y="64"/>
              </a:cxn>
              <a:cxn ang="0">
                <a:pos x="21" y="55"/>
              </a:cxn>
              <a:cxn ang="0">
                <a:pos x="5" y="55"/>
              </a:cxn>
              <a:cxn ang="0">
                <a:pos x="0" y="50"/>
              </a:cxn>
              <a:cxn ang="0">
                <a:pos x="11" y="20"/>
              </a:cxn>
              <a:cxn ang="0">
                <a:pos x="27" y="5"/>
              </a:cxn>
              <a:cxn ang="0">
                <a:pos x="26" y="3"/>
              </a:cxn>
              <a:cxn ang="0">
                <a:pos x="30" y="0"/>
              </a:cxn>
              <a:cxn ang="0">
                <a:pos x="33" y="3"/>
              </a:cxn>
              <a:cxn ang="0">
                <a:pos x="33" y="5"/>
              </a:cxn>
              <a:cxn ang="0">
                <a:pos x="48" y="20"/>
              </a:cxn>
              <a:cxn ang="0">
                <a:pos x="59" y="50"/>
              </a:cxn>
              <a:cxn ang="0">
                <a:pos x="55" y="55"/>
              </a:cxn>
              <a:cxn ang="0">
                <a:pos x="30" y="60"/>
              </a:cxn>
              <a:cxn ang="0">
                <a:pos x="25" y="55"/>
              </a:cxn>
              <a:cxn ang="0">
                <a:pos x="24" y="54"/>
              </a:cxn>
              <a:cxn ang="0">
                <a:pos x="23" y="55"/>
              </a:cxn>
              <a:cxn ang="0">
                <a:pos x="30" y="61"/>
              </a:cxn>
              <a:cxn ang="0">
                <a:pos x="30" y="60"/>
              </a:cxn>
              <a:cxn ang="0">
                <a:pos x="30" y="60"/>
              </a:cxn>
            </a:cxnLst>
            <a:rect l="0" t="0" r="r" b="b"/>
            <a:pathLst>
              <a:path w="59" h="64">
                <a:moveTo>
                  <a:pt x="55" y="55"/>
                </a:moveTo>
                <a:cubicBezTo>
                  <a:pt x="39" y="55"/>
                  <a:pt x="39" y="55"/>
                  <a:pt x="39" y="55"/>
                </a:cubicBezTo>
                <a:cubicBezTo>
                  <a:pt x="39" y="60"/>
                  <a:pt x="35" y="64"/>
                  <a:pt x="30" y="64"/>
                </a:cubicBezTo>
                <a:cubicBezTo>
                  <a:pt x="25" y="64"/>
                  <a:pt x="21" y="60"/>
                  <a:pt x="21" y="55"/>
                </a:cubicBezTo>
                <a:cubicBezTo>
                  <a:pt x="5" y="55"/>
                  <a:pt x="5" y="55"/>
                  <a:pt x="5" y="55"/>
                </a:cubicBezTo>
                <a:cubicBezTo>
                  <a:pt x="2" y="55"/>
                  <a:pt x="0" y="53"/>
                  <a:pt x="0" y="50"/>
                </a:cubicBezTo>
                <a:cubicBezTo>
                  <a:pt x="5" y="46"/>
                  <a:pt x="11" y="38"/>
                  <a:pt x="11" y="20"/>
                </a:cubicBezTo>
                <a:cubicBezTo>
                  <a:pt x="11" y="13"/>
                  <a:pt x="17" y="6"/>
                  <a:pt x="27" y="5"/>
                </a:cubicBezTo>
                <a:cubicBezTo>
                  <a:pt x="26" y="4"/>
                  <a:pt x="26" y="4"/>
                  <a:pt x="26" y="3"/>
                </a:cubicBezTo>
                <a:cubicBezTo>
                  <a:pt x="26" y="1"/>
                  <a:pt x="28" y="0"/>
                  <a:pt x="30" y="0"/>
                </a:cubicBezTo>
                <a:cubicBezTo>
                  <a:pt x="32" y="0"/>
                  <a:pt x="33" y="1"/>
                  <a:pt x="33" y="3"/>
                </a:cubicBezTo>
                <a:cubicBezTo>
                  <a:pt x="33" y="4"/>
                  <a:pt x="33" y="4"/>
                  <a:pt x="33" y="5"/>
                </a:cubicBezTo>
                <a:cubicBezTo>
                  <a:pt x="42" y="6"/>
                  <a:pt x="48" y="13"/>
                  <a:pt x="48" y="20"/>
                </a:cubicBezTo>
                <a:cubicBezTo>
                  <a:pt x="48" y="38"/>
                  <a:pt x="54" y="46"/>
                  <a:pt x="59" y="50"/>
                </a:cubicBezTo>
                <a:cubicBezTo>
                  <a:pt x="59" y="53"/>
                  <a:pt x="57" y="55"/>
                  <a:pt x="55" y="55"/>
                </a:cubicBezTo>
                <a:close/>
                <a:moveTo>
                  <a:pt x="30" y="60"/>
                </a:moveTo>
                <a:cubicBezTo>
                  <a:pt x="27" y="60"/>
                  <a:pt x="25" y="57"/>
                  <a:pt x="25" y="55"/>
                </a:cubicBezTo>
                <a:cubicBezTo>
                  <a:pt x="25" y="54"/>
                  <a:pt x="24" y="54"/>
                  <a:pt x="24" y="54"/>
                </a:cubicBezTo>
                <a:cubicBezTo>
                  <a:pt x="24" y="54"/>
                  <a:pt x="23" y="54"/>
                  <a:pt x="23" y="55"/>
                </a:cubicBezTo>
                <a:cubicBezTo>
                  <a:pt x="23" y="58"/>
                  <a:pt x="26" y="61"/>
                  <a:pt x="30" y="61"/>
                </a:cubicBezTo>
                <a:cubicBezTo>
                  <a:pt x="30" y="61"/>
                  <a:pt x="30" y="61"/>
                  <a:pt x="30" y="60"/>
                </a:cubicBezTo>
                <a:cubicBezTo>
                  <a:pt x="30" y="60"/>
                  <a:pt x="30" y="60"/>
                  <a:pt x="30" y="60"/>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57" name="Freeform 5"/>
          <p:cNvSpPr>
            <a:spLocks noEditPoints="1"/>
          </p:cNvSpPr>
          <p:nvPr/>
        </p:nvSpPr>
        <p:spPr bwMode="auto">
          <a:xfrm>
            <a:off x="3182567" y="2342619"/>
            <a:ext cx="830177" cy="830177"/>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58" name="TextBox 26"/>
          <p:cNvSpPr txBox="1">
            <a:spLocks noChangeArrowheads="1"/>
          </p:cNvSpPr>
          <p:nvPr/>
        </p:nvSpPr>
        <p:spPr bwMode="auto">
          <a:xfrm>
            <a:off x="1658709" y="4308724"/>
            <a:ext cx="1175302" cy="461665"/>
          </a:xfrm>
          <a:prstGeom prst="rect">
            <a:avLst/>
          </a:prstGeom>
          <a:noFill/>
          <a:ln w="9525">
            <a:noFill/>
            <a:miter lim="800000"/>
          </a:ln>
        </p:spPr>
        <p:txBody>
          <a:bodyPr>
            <a:spAutoFit/>
          </a:bodyPr>
          <a:lstStyle/>
          <a:p>
            <a:pPr fontAlgn="base">
              <a:spcBef>
                <a:spcPct val="0"/>
              </a:spcBef>
              <a:spcAft>
                <a:spcPct val="0"/>
              </a:spcAft>
            </a:pPr>
            <a:r>
              <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执行力</a:t>
            </a:r>
            <a:endPar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59" name="TextBox 26"/>
          <p:cNvSpPr txBox="1">
            <a:spLocks noChangeArrowheads="1"/>
          </p:cNvSpPr>
          <p:nvPr/>
        </p:nvSpPr>
        <p:spPr bwMode="auto">
          <a:xfrm>
            <a:off x="1336616" y="2132950"/>
            <a:ext cx="1175302" cy="461665"/>
          </a:xfrm>
          <a:prstGeom prst="rect">
            <a:avLst/>
          </a:prstGeom>
          <a:noFill/>
          <a:ln w="9525">
            <a:noFill/>
            <a:miter lim="800000"/>
          </a:ln>
        </p:spPr>
        <p:txBody>
          <a:bodyPr>
            <a:spAutoFit/>
          </a:bodyPr>
          <a:lstStyle/>
          <a:p>
            <a:pPr fontAlgn="base">
              <a:spcBef>
                <a:spcPct val="0"/>
              </a:spcBef>
              <a:spcAft>
                <a:spcPct val="0"/>
              </a:spcAft>
            </a:pPr>
            <a:r>
              <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创新力</a:t>
            </a:r>
            <a:endPar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60" name="TextBox 26"/>
          <p:cNvSpPr txBox="1">
            <a:spLocks noChangeArrowheads="1"/>
          </p:cNvSpPr>
          <p:nvPr/>
        </p:nvSpPr>
        <p:spPr bwMode="auto">
          <a:xfrm>
            <a:off x="3141685" y="1612659"/>
            <a:ext cx="1175302" cy="461665"/>
          </a:xfrm>
          <a:prstGeom prst="rect">
            <a:avLst/>
          </a:prstGeom>
          <a:noFill/>
          <a:ln w="9525">
            <a:noFill/>
            <a:miter lim="800000"/>
          </a:ln>
        </p:spPr>
        <p:txBody>
          <a:bodyPr>
            <a:spAutoFit/>
          </a:bodyPr>
          <a:lstStyle/>
          <a:p>
            <a:pPr fontAlgn="base">
              <a:spcBef>
                <a:spcPct val="0"/>
              </a:spcBef>
              <a:spcAft>
                <a:spcPct val="0"/>
              </a:spcAft>
            </a:pPr>
            <a:r>
              <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远见力</a:t>
            </a:r>
            <a:endPar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61" name="TextBox 26"/>
          <p:cNvSpPr txBox="1">
            <a:spLocks noChangeArrowheads="1"/>
          </p:cNvSpPr>
          <p:nvPr/>
        </p:nvSpPr>
        <p:spPr bwMode="auto">
          <a:xfrm>
            <a:off x="5162611" y="2506598"/>
            <a:ext cx="1175302" cy="461665"/>
          </a:xfrm>
          <a:prstGeom prst="rect">
            <a:avLst/>
          </a:prstGeom>
          <a:noFill/>
          <a:ln w="9525">
            <a:noFill/>
            <a:miter lim="800000"/>
          </a:ln>
        </p:spPr>
        <p:txBody>
          <a:bodyPr>
            <a:spAutoFit/>
          </a:bodyPr>
          <a:lstStyle/>
          <a:p>
            <a:pPr fontAlgn="base">
              <a:spcBef>
                <a:spcPct val="0"/>
              </a:spcBef>
              <a:spcAft>
                <a:spcPct val="0"/>
              </a:spcAft>
            </a:pPr>
            <a:r>
              <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决策力</a:t>
            </a:r>
            <a:endPar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
        <p:nvSpPr>
          <p:cNvPr id="62" name="TextBox 26"/>
          <p:cNvSpPr txBox="1">
            <a:spLocks noChangeArrowheads="1"/>
          </p:cNvSpPr>
          <p:nvPr/>
        </p:nvSpPr>
        <p:spPr bwMode="auto">
          <a:xfrm>
            <a:off x="4797531" y="4132259"/>
            <a:ext cx="1175302" cy="461665"/>
          </a:xfrm>
          <a:prstGeom prst="rect">
            <a:avLst/>
          </a:prstGeom>
          <a:noFill/>
          <a:ln w="9525">
            <a:noFill/>
            <a:miter lim="800000"/>
          </a:ln>
        </p:spPr>
        <p:txBody>
          <a:bodyPr>
            <a:spAutoFit/>
          </a:bodyPr>
          <a:lstStyle/>
          <a:p>
            <a:pPr fontAlgn="base">
              <a:spcBef>
                <a:spcPct val="0"/>
              </a:spcBef>
              <a:spcAft>
                <a:spcPct val="0"/>
              </a:spcAft>
            </a:pPr>
            <a:r>
              <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rPr>
              <a:t>感召力</a:t>
            </a:r>
            <a:endParaRPr lang="zh-CN" altLang="en-US" sz="2400" dirty="0">
              <a:gradFill>
                <a:gsLst>
                  <a:gs pos="0">
                    <a:prstClr val="white"/>
                  </a:gs>
                  <a:gs pos="56000">
                    <a:prstClr val="white"/>
                  </a:gs>
                </a:gsLst>
                <a:lin ang="10800000" scaled="1"/>
              </a:gra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1000"/>
                                        <p:tgtEl>
                                          <p:spTgt spid="49"/>
                                        </p:tgtEl>
                                      </p:cBhvr>
                                    </p:animEffect>
                                  </p:childTnLst>
                                </p:cTn>
                              </p:par>
                            </p:childTnLst>
                          </p:cTn>
                        </p:par>
                        <p:par>
                          <p:cTn id="13" fill="hold">
                            <p:stCondLst>
                              <p:cond delay="2000"/>
                            </p:stCondLst>
                            <p:childTnLst>
                              <p:par>
                                <p:cTn id="14" presetID="53" presetClass="entr" presetSubtype="16"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childTnLst>
                          </p:cTn>
                        </p:par>
                        <p:par>
                          <p:cTn id="19" fill="hold">
                            <p:stCondLst>
                              <p:cond delay="2500"/>
                            </p:stCondLst>
                            <p:childTnLst>
                              <p:par>
                                <p:cTn id="20" presetID="2" presetClass="entr" presetSubtype="1" decel="73300" fill="hold" grpId="0" nodeType="after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300" fill="hold"/>
                                        <p:tgtEl>
                                          <p:spTgt spid="60"/>
                                        </p:tgtEl>
                                        <p:attrNameLst>
                                          <p:attrName>ppt_x</p:attrName>
                                        </p:attrNameLst>
                                      </p:cBhvr>
                                      <p:tavLst>
                                        <p:tav tm="0">
                                          <p:val>
                                            <p:strVal val="#ppt_x"/>
                                          </p:val>
                                        </p:tav>
                                        <p:tav tm="100000">
                                          <p:val>
                                            <p:strVal val="#ppt_x"/>
                                          </p:val>
                                        </p:tav>
                                      </p:tavLst>
                                    </p:anim>
                                    <p:anim calcmode="lin" valueType="num">
                                      <p:cBhvr additive="base">
                                        <p:cTn id="23" dur="300" fill="hold"/>
                                        <p:tgtEl>
                                          <p:spTgt spid="60"/>
                                        </p:tgtEl>
                                        <p:attrNameLst>
                                          <p:attrName>ppt_y</p:attrName>
                                        </p:attrNameLst>
                                      </p:cBhvr>
                                      <p:tavLst>
                                        <p:tav tm="0">
                                          <p:val>
                                            <p:strVal val="0-#ppt_h/2"/>
                                          </p:val>
                                        </p:tav>
                                        <p:tav tm="100000">
                                          <p:val>
                                            <p:strVal val="#ppt_y"/>
                                          </p:val>
                                        </p:tav>
                                      </p:tavLst>
                                    </p:anim>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p:cTn id="27" dur="500" fill="hold"/>
                                        <p:tgtEl>
                                          <p:spTgt spid="57"/>
                                        </p:tgtEl>
                                        <p:attrNameLst>
                                          <p:attrName>ppt_w</p:attrName>
                                        </p:attrNameLst>
                                      </p:cBhvr>
                                      <p:tavLst>
                                        <p:tav tm="0">
                                          <p:val>
                                            <p:fltVal val="0"/>
                                          </p:val>
                                        </p:tav>
                                        <p:tav tm="100000">
                                          <p:val>
                                            <p:strVal val="#ppt_w"/>
                                          </p:val>
                                        </p:tav>
                                      </p:tavLst>
                                    </p:anim>
                                    <p:anim calcmode="lin" valueType="num">
                                      <p:cBhvr>
                                        <p:cTn id="28" dur="500" fill="hold"/>
                                        <p:tgtEl>
                                          <p:spTgt spid="57"/>
                                        </p:tgtEl>
                                        <p:attrNameLst>
                                          <p:attrName>ppt_h</p:attrName>
                                        </p:attrNameLst>
                                      </p:cBhvr>
                                      <p:tavLst>
                                        <p:tav tm="0">
                                          <p:val>
                                            <p:fltVal val="0"/>
                                          </p:val>
                                        </p:tav>
                                        <p:tav tm="100000">
                                          <p:val>
                                            <p:strVal val="#ppt_h"/>
                                          </p:val>
                                        </p:tav>
                                      </p:tavLst>
                                    </p:anim>
                                    <p:animEffect transition="in" filter="fade">
                                      <p:cBhvr>
                                        <p:cTn id="29" dur="500"/>
                                        <p:tgtEl>
                                          <p:spTgt spid="57"/>
                                        </p:tgtEl>
                                      </p:cBhvr>
                                    </p:animEffect>
                                  </p:childTnLst>
                                </p:cTn>
                              </p:par>
                            </p:childTnLst>
                          </p:cTn>
                        </p:par>
                        <p:par>
                          <p:cTn id="30" fill="hold">
                            <p:stCondLst>
                              <p:cond delay="3500"/>
                            </p:stCondLst>
                            <p:childTnLst>
                              <p:par>
                                <p:cTn id="31" presetID="53" presetClass="entr" presetSubtype="16"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childTnLst>
                          </p:cTn>
                        </p:par>
                        <p:par>
                          <p:cTn id="36" fill="hold">
                            <p:stCondLst>
                              <p:cond delay="4000"/>
                            </p:stCondLst>
                            <p:childTnLst>
                              <p:par>
                                <p:cTn id="37" presetID="2" presetClass="entr" presetSubtype="8" decel="7330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300" fill="hold"/>
                                        <p:tgtEl>
                                          <p:spTgt spid="59"/>
                                        </p:tgtEl>
                                        <p:attrNameLst>
                                          <p:attrName>ppt_x</p:attrName>
                                        </p:attrNameLst>
                                      </p:cBhvr>
                                      <p:tavLst>
                                        <p:tav tm="0">
                                          <p:val>
                                            <p:strVal val="0-#ppt_w/2"/>
                                          </p:val>
                                        </p:tav>
                                        <p:tav tm="100000">
                                          <p:val>
                                            <p:strVal val="#ppt_x"/>
                                          </p:val>
                                        </p:tav>
                                      </p:tavLst>
                                    </p:anim>
                                    <p:anim calcmode="lin" valueType="num">
                                      <p:cBhvr additive="base">
                                        <p:cTn id="40" dur="300" fill="hold"/>
                                        <p:tgtEl>
                                          <p:spTgt spid="59"/>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53" presetClass="entr" presetSubtype="16"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p:cTn id="44" dur="500" fill="hold"/>
                                        <p:tgtEl>
                                          <p:spTgt spid="56"/>
                                        </p:tgtEl>
                                        <p:attrNameLst>
                                          <p:attrName>ppt_w</p:attrName>
                                        </p:attrNameLst>
                                      </p:cBhvr>
                                      <p:tavLst>
                                        <p:tav tm="0">
                                          <p:val>
                                            <p:fltVal val="0"/>
                                          </p:val>
                                        </p:tav>
                                        <p:tav tm="100000">
                                          <p:val>
                                            <p:strVal val="#ppt_w"/>
                                          </p:val>
                                        </p:tav>
                                      </p:tavLst>
                                    </p:anim>
                                    <p:anim calcmode="lin" valueType="num">
                                      <p:cBhvr>
                                        <p:cTn id="45" dur="500" fill="hold"/>
                                        <p:tgtEl>
                                          <p:spTgt spid="56"/>
                                        </p:tgtEl>
                                        <p:attrNameLst>
                                          <p:attrName>ppt_h</p:attrName>
                                        </p:attrNameLst>
                                      </p:cBhvr>
                                      <p:tavLst>
                                        <p:tav tm="0">
                                          <p:val>
                                            <p:fltVal val="0"/>
                                          </p:val>
                                        </p:tav>
                                        <p:tav tm="100000">
                                          <p:val>
                                            <p:strVal val="#ppt_h"/>
                                          </p:val>
                                        </p:tav>
                                      </p:tavLst>
                                    </p:anim>
                                    <p:animEffect transition="in" filter="fade">
                                      <p:cBhvr>
                                        <p:cTn id="46" dur="500"/>
                                        <p:tgtEl>
                                          <p:spTgt spid="56"/>
                                        </p:tgtEl>
                                      </p:cBhvr>
                                    </p:animEffect>
                                  </p:childTnLst>
                                </p:cTn>
                              </p:par>
                            </p:childTnLst>
                          </p:cTn>
                        </p:par>
                        <p:par>
                          <p:cTn id="47" fill="hold">
                            <p:stCondLst>
                              <p:cond delay="5000"/>
                            </p:stCondLst>
                            <p:childTnLst>
                              <p:par>
                                <p:cTn id="48" presetID="53" presetClass="entr" presetSubtype="16"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animEffect transition="in" filter="fade">
                                      <p:cBhvr>
                                        <p:cTn id="52" dur="500"/>
                                        <p:tgtEl>
                                          <p:spTgt spid="47"/>
                                        </p:tgtEl>
                                      </p:cBhvr>
                                    </p:animEffect>
                                  </p:childTnLst>
                                </p:cTn>
                              </p:par>
                            </p:childTnLst>
                          </p:cTn>
                        </p:par>
                        <p:par>
                          <p:cTn id="53" fill="hold">
                            <p:stCondLst>
                              <p:cond delay="5500"/>
                            </p:stCondLst>
                            <p:childTnLst>
                              <p:par>
                                <p:cTn id="54" presetID="2" presetClass="entr" presetSubtype="2" decel="73300"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additive="base">
                                        <p:cTn id="56" dur="300" fill="hold"/>
                                        <p:tgtEl>
                                          <p:spTgt spid="61"/>
                                        </p:tgtEl>
                                        <p:attrNameLst>
                                          <p:attrName>ppt_x</p:attrName>
                                        </p:attrNameLst>
                                      </p:cBhvr>
                                      <p:tavLst>
                                        <p:tav tm="0">
                                          <p:val>
                                            <p:strVal val="1+#ppt_w/2"/>
                                          </p:val>
                                        </p:tav>
                                        <p:tav tm="100000">
                                          <p:val>
                                            <p:strVal val="#ppt_x"/>
                                          </p:val>
                                        </p:tav>
                                      </p:tavLst>
                                    </p:anim>
                                    <p:anim calcmode="lin" valueType="num">
                                      <p:cBhvr additive="base">
                                        <p:cTn id="57" dur="300" fill="hold"/>
                                        <p:tgtEl>
                                          <p:spTgt spid="61"/>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p:cTn id="61" dur="500" fill="hold"/>
                                        <p:tgtEl>
                                          <p:spTgt spid="55"/>
                                        </p:tgtEl>
                                        <p:attrNameLst>
                                          <p:attrName>ppt_w</p:attrName>
                                        </p:attrNameLst>
                                      </p:cBhvr>
                                      <p:tavLst>
                                        <p:tav tm="0">
                                          <p:val>
                                            <p:fltVal val="0"/>
                                          </p:val>
                                        </p:tav>
                                        <p:tav tm="100000">
                                          <p:val>
                                            <p:strVal val="#ppt_w"/>
                                          </p:val>
                                        </p:tav>
                                      </p:tavLst>
                                    </p:anim>
                                    <p:anim calcmode="lin" valueType="num">
                                      <p:cBhvr>
                                        <p:cTn id="62" dur="500" fill="hold"/>
                                        <p:tgtEl>
                                          <p:spTgt spid="55"/>
                                        </p:tgtEl>
                                        <p:attrNameLst>
                                          <p:attrName>ppt_h</p:attrName>
                                        </p:attrNameLst>
                                      </p:cBhvr>
                                      <p:tavLst>
                                        <p:tav tm="0">
                                          <p:val>
                                            <p:fltVal val="0"/>
                                          </p:val>
                                        </p:tav>
                                        <p:tav tm="100000">
                                          <p:val>
                                            <p:strVal val="#ppt_h"/>
                                          </p:val>
                                        </p:tav>
                                      </p:tavLst>
                                    </p:anim>
                                    <p:animEffect transition="in" filter="fade">
                                      <p:cBhvr>
                                        <p:cTn id="63" dur="500"/>
                                        <p:tgtEl>
                                          <p:spTgt spid="55"/>
                                        </p:tgtEl>
                                      </p:cBhvr>
                                    </p:animEffect>
                                  </p:childTnLst>
                                </p:cTn>
                              </p:par>
                            </p:childTnLst>
                          </p:cTn>
                        </p:par>
                        <p:par>
                          <p:cTn id="64" fill="hold">
                            <p:stCondLst>
                              <p:cond delay="6500"/>
                            </p:stCondLst>
                            <p:childTnLst>
                              <p:par>
                                <p:cTn id="65" presetID="53" presetClass="entr" presetSubtype="16"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p:cTn id="67" dur="500" fill="hold"/>
                                        <p:tgtEl>
                                          <p:spTgt spid="51"/>
                                        </p:tgtEl>
                                        <p:attrNameLst>
                                          <p:attrName>ppt_w</p:attrName>
                                        </p:attrNameLst>
                                      </p:cBhvr>
                                      <p:tavLst>
                                        <p:tav tm="0">
                                          <p:val>
                                            <p:fltVal val="0"/>
                                          </p:val>
                                        </p:tav>
                                        <p:tav tm="100000">
                                          <p:val>
                                            <p:strVal val="#ppt_w"/>
                                          </p:val>
                                        </p:tav>
                                      </p:tavLst>
                                    </p:anim>
                                    <p:anim calcmode="lin" valueType="num">
                                      <p:cBhvr>
                                        <p:cTn id="68" dur="500" fill="hold"/>
                                        <p:tgtEl>
                                          <p:spTgt spid="51"/>
                                        </p:tgtEl>
                                        <p:attrNameLst>
                                          <p:attrName>ppt_h</p:attrName>
                                        </p:attrNameLst>
                                      </p:cBhvr>
                                      <p:tavLst>
                                        <p:tav tm="0">
                                          <p:val>
                                            <p:fltVal val="0"/>
                                          </p:val>
                                        </p:tav>
                                        <p:tav tm="100000">
                                          <p:val>
                                            <p:strVal val="#ppt_h"/>
                                          </p:val>
                                        </p:tav>
                                      </p:tavLst>
                                    </p:anim>
                                    <p:animEffect transition="in" filter="fade">
                                      <p:cBhvr>
                                        <p:cTn id="69" dur="500"/>
                                        <p:tgtEl>
                                          <p:spTgt spid="51"/>
                                        </p:tgtEl>
                                      </p:cBhvr>
                                    </p:animEffect>
                                  </p:childTnLst>
                                </p:cTn>
                              </p:par>
                            </p:childTnLst>
                          </p:cTn>
                        </p:par>
                        <p:par>
                          <p:cTn id="70" fill="hold">
                            <p:stCondLst>
                              <p:cond delay="7000"/>
                            </p:stCondLst>
                            <p:childTnLst>
                              <p:par>
                                <p:cTn id="71" presetID="2" presetClass="entr" presetSubtype="2" decel="73300" fill="hold" grpId="0" nodeType="after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additive="base">
                                        <p:cTn id="73" dur="300" fill="hold"/>
                                        <p:tgtEl>
                                          <p:spTgt spid="62"/>
                                        </p:tgtEl>
                                        <p:attrNameLst>
                                          <p:attrName>ppt_x</p:attrName>
                                        </p:attrNameLst>
                                      </p:cBhvr>
                                      <p:tavLst>
                                        <p:tav tm="0">
                                          <p:val>
                                            <p:strVal val="1+#ppt_w/2"/>
                                          </p:val>
                                        </p:tav>
                                        <p:tav tm="100000">
                                          <p:val>
                                            <p:strVal val="#ppt_x"/>
                                          </p:val>
                                        </p:tav>
                                      </p:tavLst>
                                    </p:anim>
                                    <p:anim calcmode="lin" valueType="num">
                                      <p:cBhvr additive="base">
                                        <p:cTn id="74" dur="300" fill="hold"/>
                                        <p:tgtEl>
                                          <p:spTgt spid="62"/>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53" presetClass="entr" presetSubtype="16" fill="hold" grpId="0" nodeType="after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500" fill="hold"/>
                                        <p:tgtEl>
                                          <p:spTgt spid="54"/>
                                        </p:tgtEl>
                                        <p:attrNameLst>
                                          <p:attrName>ppt_w</p:attrName>
                                        </p:attrNameLst>
                                      </p:cBhvr>
                                      <p:tavLst>
                                        <p:tav tm="0">
                                          <p:val>
                                            <p:fltVal val="0"/>
                                          </p:val>
                                        </p:tav>
                                        <p:tav tm="100000">
                                          <p:val>
                                            <p:strVal val="#ppt_w"/>
                                          </p:val>
                                        </p:tav>
                                      </p:tavLst>
                                    </p:anim>
                                    <p:anim calcmode="lin" valueType="num">
                                      <p:cBhvr>
                                        <p:cTn id="79" dur="500" fill="hold"/>
                                        <p:tgtEl>
                                          <p:spTgt spid="54"/>
                                        </p:tgtEl>
                                        <p:attrNameLst>
                                          <p:attrName>ppt_h</p:attrName>
                                        </p:attrNameLst>
                                      </p:cBhvr>
                                      <p:tavLst>
                                        <p:tav tm="0">
                                          <p:val>
                                            <p:fltVal val="0"/>
                                          </p:val>
                                        </p:tav>
                                        <p:tav tm="100000">
                                          <p:val>
                                            <p:strVal val="#ppt_h"/>
                                          </p:val>
                                        </p:tav>
                                      </p:tavLst>
                                    </p:anim>
                                    <p:animEffect transition="in" filter="fade">
                                      <p:cBhvr>
                                        <p:cTn id="80" dur="500"/>
                                        <p:tgtEl>
                                          <p:spTgt spid="54"/>
                                        </p:tgtEl>
                                      </p:cBhvr>
                                    </p:animEffect>
                                  </p:childTnLst>
                                </p:cTn>
                              </p:par>
                            </p:childTnLst>
                          </p:cTn>
                        </p:par>
                        <p:par>
                          <p:cTn id="81" fill="hold">
                            <p:stCondLst>
                              <p:cond delay="8000"/>
                            </p:stCondLst>
                            <p:childTnLst>
                              <p:par>
                                <p:cTn id="82" presetID="53" presetClass="entr" presetSubtype="16"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 calcmode="lin" valueType="num">
                                      <p:cBhvr>
                                        <p:cTn id="84" dur="500" fill="hold"/>
                                        <p:tgtEl>
                                          <p:spTgt spid="52"/>
                                        </p:tgtEl>
                                        <p:attrNameLst>
                                          <p:attrName>ppt_w</p:attrName>
                                        </p:attrNameLst>
                                      </p:cBhvr>
                                      <p:tavLst>
                                        <p:tav tm="0">
                                          <p:val>
                                            <p:fltVal val="0"/>
                                          </p:val>
                                        </p:tav>
                                        <p:tav tm="100000">
                                          <p:val>
                                            <p:strVal val="#ppt_w"/>
                                          </p:val>
                                        </p:tav>
                                      </p:tavLst>
                                    </p:anim>
                                    <p:anim calcmode="lin" valueType="num">
                                      <p:cBhvr>
                                        <p:cTn id="85" dur="500" fill="hold"/>
                                        <p:tgtEl>
                                          <p:spTgt spid="52"/>
                                        </p:tgtEl>
                                        <p:attrNameLst>
                                          <p:attrName>ppt_h</p:attrName>
                                        </p:attrNameLst>
                                      </p:cBhvr>
                                      <p:tavLst>
                                        <p:tav tm="0">
                                          <p:val>
                                            <p:fltVal val="0"/>
                                          </p:val>
                                        </p:tav>
                                        <p:tav tm="100000">
                                          <p:val>
                                            <p:strVal val="#ppt_h"/>
                                          </p:val>
                                        </p:tav>
                                      </p:tavLst>
                                    </p:anim>
                                    <p:animEffect transition="in" filter="fade">
                                      <p:cBhvr>
                                        <p:cTn id="86" dur="500"/>
                                        <p:tgtEl>
                                          <p:spTgt spid="52"/>
                                        </p:tgtEl>
                                      </p:cBhvr>
                                    </p:animEffect>
                                  </p:childTnLst>
                                </p:cTn>
                              </p:par>
                            </p:childTnLst>
                          </p:cTn>
                        </p:par>
                        <p:par>
                          <p:cTn id="87" fill="hold">
                            <p:stCondLst>
                              <p:cond delay="8500"/>
                            </p:stCondLst>
                            <p:childTnLst>
                              <p:par>
                                <p:cTn id="88" presetID="2" presetClass="entr" presetSubtype="8" decel="73300" fill="hold" grpId="0" nodeType="after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300" fill="hold"/>
                                        <p:tgtEl>
                                          <p:spTgt spid="58"/>
                                        </p:tgtEl>
                                        <p:attrNameLst>
                                          <p:attrName>ppt_x</p:attrName>
                                        </p:attrNameLst>
                                      </p:cBhvr>
                                      <p:tavLst>
                                        <p:tav tm="0">
                                          <p:val>
                                            <p:strVal val="0-#ppt_w/2"/>
                                          </p:val>
                                        </p:tav>
                                        <p:tav tm="100000">
                                          <p:val>
                                            <p:strVal val="#ppt_x"/>
                                          </p:val>
                                        </p:tav>
                                      </p:tavLst>
                                    </p:anim>
                                    <p:anim calcmode="lin" valueType="num">
                                      <p:cBhvr additive="base">
                                        <p:cTn id="91" dur="300" fill="hold"/>
                                        <p:tgtEl>
                                          <p:spTgt spid="58"/>
                                        </p:tgtEl>
                                        <p:attrNameLst>
                                          <p:attrName>ppt_y</p:attrName>
                                        </p:attrNameLst>
                                      </p:cBhvr>
                                      <p:tavLst>
                                        <p:tav tm="0">
                                          <p:val>
                                            <p:strVal val="#ppt_y"/>
                                          </p:val>
                                        </p:tav>
                                        <p:tav tm="100000">
                                          <p:val>
                                            <p:strVal val="#ppt_y"/>
                                          </p:val>
                                        </p:tav>
                                      </p:tavLst>
                                    </p:anim>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53"/>
                                        </p:tgtEl>
                                        <p:attrNameLst>
                                          <p:attrName>style.visibility</p:attrName>
                                        </p:attrNameLst>
                                      </p:cBhvr>
                                      <p:to>
                                        <p:strVal val="visible"/>
                                      </p:to>
                                    </p:set>
                                    <p:anim calcmode="lin" valueType="num">
                                      <p:cBhvr>
                                        <p:cTn id="95" dur="500" fill="hold"/>
                                        <p:tgtEl>
                                          <p:spTgt spid="53"/>
                                        </p:tgtEl>
                                        <p:attrNameLst>
                                          <p:attrName>ppt_w</p:attrName>
                                        </p:attrNameLst>
                                      </p:cBhvr>
                                      <p:tavLst>
                                        <p:tav tm="0">
                                          <p:val>
                                            <p:fltVal val="0"/>
                                          </p:val>
                                        </p:tav>
                                        <p:tav tm="100000">
                                          <p:val>
                                            <p:strVal val="#ppt_w"/>
                                          </p:val>
                                        </p:tav>
                                      </p:tavLst>
                                    </p:anim>
                                    <p:anim calcmode="lin" valueType="num">
                                      <p:cBhvr>
                                        <p:cTn id="96" dur="500" fill="hold"/>
                                        <p:tgtEl>
                                          <p:spTgt spid="53"/>
                                        </p:tgtEl>
                                        <p:attrNameLst>
                                          <p:attrName>ppt_h</p:attrName>
                                        </p:attrNameLst>
                                      </p:cBhvr>
                                      <p:tavLst>
                                        <p:tav tm="0">
                                          <p:val>
                                            <p:fltVal val="0"/>
                                          </p:val>
                                        </p:tav>
                                        <p:tav tm="100000">
                                          <p:val>
                                            <p:strVal val="#ppt_h"/>
                                          </p:val>
                                        </p:tav>
                                      </p:tavLst>
                                    </p:anim>
                                    <p:animEffect transition="in" filter="fade">
                                      <p:cBhvr>
                                        <p:cTn id="97" dur="500"/>
                                        <p:tgtEl>
                                          <p:spTgt spid="53"/>
                                        </p:tgtEl>
                                      </p:cBhvr>
                                    </p:animEffect>
                                  </p:childTnLst>
                                </p:cTn>
                              </p:par>
                            </p:childTnLst>
                          </p:cTn>
                        </p:par>
                        <p:par>
                          <p:cTn id="98" fill="hold">
                            <p:stCondLst>
                              <p:cond delay="9500"/>
                            </p:stCondLst>
                            <p:childTnLst>
                              <p:par>
                                <p:cTn id="99" presetID="2" presetClass="entr" presetSubtype="1" decel="73300"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additive="base">
                                        <p:cTn id="101" dur="300" fill="hold"/>
                                        <p:tgtEl>
                                          <p:spTgt spid="43"/>
                                        </p:tgtEl>
                                        <p:attrNameLst>
                                          <p:attrName>ppt_x</p:attrName>
                                        </p:attrNameLst>
                                      </p:cBhvr>
                                      <p:tavLst>
                                        <p:tav tm="0">
                                          <p:val>
                                            <p:strVal val="#ppt_x"/>
                                          </p:val>
                                        </p:tav>
                                        <p:tav tm="100000">
                                          <p:val>
                                            <p:strVal val="#ppt_x"/>
                                          </p:val>
                                        </p:tav>
                                      </p:tavLst>
                                    </p:anim>
                                    <p:anim calcmode="lin" valueType="num">
                                      <p:cBhvr additive="base">
                                        <p:cTn id="102" dur="300" fill="hold"/>
                                        <p:tgtEl>
                                          <p:spTgt spid="43"/>
                                        </p:tgtEl>
                                        <p:attrNameLst>
                                          <p:attrName>ppt_y</p:attrName>
                                        </p:attrNameLst>
                                      </p:cBhvr>
                                      <p:tavLst>
                                        <p:tav tm="0">
                                          <p:val>
                                            <p:strVal val="0-#ppt_h/2"/>
                                          </p:val>
                                        </p:tav>
                                        <p:tav tm="100000">
                                          <p:val>
                                            <p:strVal val="#ppt_y"/>
                                          </p:val>
                                        </p:tav>
                                      </p:tavLst>
                                    </p:anim>
                                  </p:childTnLst>
                                </p:cTn>
                              </p:par>
                            </p:childTnLst>
                          </p:cTn>
                        </p:par>
                        <p:par>
                          <p:cTn id="103" fill="hold">
                            <p:stCondLst>
                              <p:cond delay="10000"/>
                            </p:stCondLst>
                            <p:childTnLst>
                              <p:par>
                                <p:cTn id="104" presetID="2" presetClass="entr" presetSubtype="2"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additive="base">
                                        <p:cTn id="106" dur="300" fill="hold"/>
                                        <p:tgtEl>
                                          <p:spTgt spid="44"/>
                                        </p:tgtEl>
                                        <p:attrNameLst>
                                          <p:attrName>ppt_x</p:attrName>
                                        </p:attrNameLst>
                                      </p:cBhvr>
                                      <p:tavLst>
                                        <p:tav tm="0">
                                          <p:val>
                                            <p:strVal val="1+#ppt_w/2"/>
                                          </p:val>
                                        </p:tav>
                                        <p:tav tm="100000">
                                          <p:val>
                                            <p:strVal val="#ppt_x"/>
                                          </p:val>
                                        </p:tav>
                                      </p:tavLst>
                                    </p:anim>
                                    <p:anim calcmode="lin" valueType="num">
                                      <p:cBhvr additive="base">
                                        <p:cTn id="107" dur="300" fill="hold"/>
                                        <p:tgtEl>
                                          <p:spTgt spid="44"/>
                                        </p:tgtEl>
                                        <p:attrNameLst>
                                          <p:attrName>ppt_y</p:attrName>
                                        </p:attrNameLst>
                                      </p:cBhvr>
                                      <p:tavLst>
                                        <p:tav tm="0">
                                          <p:val>
                                            <p:strVal val="#ppt_y"/>
                                          </p:val>
                                        </p:tav>
                                        <p:tav tm="100000">
                                          <p:val>
                                            <p:strVal val="#ppt_y"/>
                                          </p:val>
                                        </p:tav>
                                      </p:tavLst>
                                    </p:anim>
                                  </p:childTnLst>
                                </p:cTn>
                              </p:par>
                            </p:childTnLst>
                          </p:cTn>
                        </p:par>
                        <p:par>
                          <p:cTn id="108" fill="hold">
                            <p:stCondLst>
                              <p:cond delay="10500"/>
                            </p:stCondLst>
                            <p:childTnLst>
                              <p:par>
                                <p:cTn id="109" presetID="2" presetClass="entr" presetSubtype="2"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300" fill="hold"/>
                                        <p:tgtEl>
                                          <p:spTgt spid="45"/>
                                        </p:tgtEl>
                                        <p:attrNameLst>
                                          <p:attrName>ppt_x</p:attrName>
                                        </p:attrNameLst>
                                      </p:cBhvr>
                                      <p:tavLst>
                                        <p:tav tm="0">
                                          <p:val>
                                            <p:strVal val="1+#ppt_w/2"/>
                                          </p:val>
                                        </p:tav>
                                        <p:tav tm="100000">
                                          <p:val>
                                            <p:strVal val="#ppt_x"/>
                                          </p:val>
                                        </p:tav>
                                      </p:tavLst>
                                    </p:anim>
                                    <p:anim calcmode="lin" valueType="num">
                                      <p:cBhvr additive="base">
                                        <p:cTn id="112" dur="300" fill="hold"/>
                                        <p:tgtEl>
                                          <p:spTgt spid="45"/>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 presetClass="entr" presetSubtype="2" fill="hold" grpId="0" nodeType="after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additive="base">
                                        <p:cTn id="116" dur="300" fill="hold"/>
                                        <p:tgtEl>
                                          <p:spTgt spid="46"/>
                                        </p:tgtEl>
                                        <p:attrNameLst>
                                          <p:attrName>ppt_x</p:attrName>
                                        </p:attrNameLst>
                                      </p:cBhvr>
                                      <p:tavLst>
                                        <p:tav tm="0">
                                          <p:val>
                                            <p:strVal val="1+#ppt_w/2"/>
                                          </p:val>
                                        </p:tav>
                                        <p:tav tm="100000">
                                          <p:val>
                                            <p:strVal val="#ppt_x"/>
                                          </p:val>
                                        </p:tav>
                                      </p:tavLst>
                                    </p:anim>
                                    <p:anim calcmode="lin" valueType="num">
                                      <p:cBhvr additive="base">
                                        <p:cTn id="117" dur="3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3" grpId="0"/>
      <p:bldP spid="44" grpId="0"/>
      <p:bldP spid="45" grpId="0"/>
      <p:bldP spid="46" grpId="0"/>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60" grpId="0"/>
      <p:bldP spid="61"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等腰三角形 68"/>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0" name="直接连接符 69"/>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1" name="直接连接符 70"/>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3" name="直接连接符 72"/>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8" name="直接连接符 77"/>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0" name="直接连接符 79"/>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1" name="直接连接符 80"/>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82" name="等腰三角形 81"/>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等腰三角形 82"/>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2" name="图片 61"/>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a:xfrm rot="16200000">
            <a:off x="5368034" y="-105430"/>
            <a:ext cx="1966872" cy="11959988"/>
          </a:xfrm>
          <a:prstGeom prst="rect">
            <a:avLst/>
          </a:prstGeom>
        </p:spPr>
      </p:pic>
      <p:sp>
        <p:nvSpPr>
          <p:cNvPr id="67" name="任意多边形 66"/>
          <p:cNvSpPr/>
          <p:nvPr/>
        </p:nvSpPr>
        <p:spPr>
          <a:xfrm flipV="1">
            <a:off x="5981216" y="1345683"/>
            <a:ext cx="4216069" cy="3659162"/>
          </a:xfrm>
          <a:custGeom>
            <a:avLst/>
            <a:gdLst>
              <a:gd name="connsiteX0" fmla="*/ 2727548 w 5189873"/>
              <a:gd name="connsiteY0" fmla="*/ 1510371 h 4504335"/>
              <a:gd name="connsiteX1" fmla="*/ 3461308 w 5189873"/>
              <a:gd name="connsiteY1" fmla="*/ 1510371 h 4504335"/>
              <a:gd name="connsiteX2" fmla="*/ 2958996 w 5189873"/>
              <a:gd name="connsiteY2" fmla="*/ 640341 h 4504335"/>
              <a:gd name="connsiteX3" fmla="*/ 2960975 w 5189873"/>
              <a:gd name="connsiteY3" fmla="*/ 636913 h 4504335"/>
              <a:gd name="connsiteX4" fmla="*/ 2594937 w 5189873"/>
              <a:gd name="connsiteY4" fmla="*/ 0 h 4504335"/>
              <a:gd name="connsiteX5" fmla="*/ 1725790 w 5189873"/>
              <a:gd name="connsiteY5" fmla="*/ 1505405 h 4504335"/>
              <a:gd name="connsiteX6" fmla="*/ 2459551 w 5189873"/>
              <a:gd name="connsiteY6" fmla="*/ 1505406 h 4504335"/>
              <a:gd name="connsiteX7" fmla="*/ 2592116 w 5189873"/>
              <a:gd name="connsiteY7" fmla="*/ 1275797 h 4504335"/>
              <a:gd name="connsiteX8" fmla="*/ 5189873 w 5189873"/>
              <a:gd name="connsiteY8" fmla="*/ 4504335 h 4504335"/>
              <a:gd name="connsiteX9" fmla="*/ 5187527 w 5189873"/>
              <a:gd name="connsiteY9" fmla="*/ 4500271 h 4504335"/>
              <a:gd name="connsiteX10" fmla="*/ 5189873 w 5189873"/>
              <a:gd name="connsiteY10" fmla="*/ 4500271 h 4504335"/>
              <a:gd name="connsiteX11" fmla="*/ 4821309 w 5189873"/>
              <a:gd name="connsiteY11" fmla="*/ 3864816 h 4504335"/>
              <a:gd name="connsiteX12" fmla="*/ 4820647 w 5189873"/>
              <a:gd name="connsiteY12" fmla="*/ 3864816 h 4504335"/>
              <a:gd name="connsiteX13" fmla="*/ 4676399 w 5189873"/>
              <a:gd name="connsiteY13" fmla="*/ 3614971 h 4504335"/>
              <a:gd name="connsiteX14" fmla="*/ 3942638 w 5189873"/>
              <a:gd name="connsiteY14" fmla="*/ 3614971 h 4504335"/>
              <a:gd name="connsiteX15" fmla="*/ 4086886 w 5189873"/>
              <a:gd name="connsiteY15" fmla="*/ 3864816 h 4504335"/>
              <a:gd name="connsiteX16" fmla="*/ 1097345 w 5189873"/>
              <a:gd name="connsiteY16" fmla="*/ 3864816 h 4504335"/>
              <a:gd name="connsiteX17" fmla="*/ 1241593 w 5189873"/>
              <a:gd name="connsiteY17" fmla="*/ 3614971 h 4504335"/>
              <a:gd name="connsiteX18" fmla="*/ 507833 w 5189873"/>
              <a:gd name="connsiteY18" fmla="*/ 3614971 h 4504335"/>
              <a:gd name="connsiteX19" fmla="*/ 0 w 5189873"/>
              <a:gd name="connsiteY19" fmla="*/ 4494561 h 4504335"/>
              <a:gd name="connsiteX20" fmla="*/ 3315 w 5189873"/>
              <a:gd name="connsiteY20" fmla="*/ 4494555 h 4504335"/>
              <a:gd name="connsiteX21" fmla="*/ 0 w 5189873"/>
              <a:gd name="connsiteY21" fmla="*/ 4500271 h 4504335"/>
              <a:gd name="connsiteX22" fmla="*/ 4453766 w 5189873"/>
              <a:gd name="connsiteY22" fmla="*/ 4500271 h 4504335"/>
              <a:gd name="connsiteX23" fmla="*/ 4455271 w 5189873"/>
              <a:gd name="connsiteY23" fmla="*/ 4502876 h 4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873" h="4504335">
                <a:moveTo>
                  <a:pt x="2727548" y="1510371"/>
                </a:moveTo>
                <a:lnTo>
                  <a:pt x="3461308" y="1510371"/>
                </a:lnTo>
                <a:lnTo>
                  <a:pt x="2958996" y="640341"/>
                </a:lnTo>
                <a:lnTo>
                  <a:pt x="2960975" y="636913"/>
                </a:lnTo>
                <a:lnTo>
                  <a:pt x="2594937" y="0"/>
                </a:lnTo>
                <a:lnTo>
                  <a:pt x="1725790" y="1505405"/>
                </a:lnTo>
                <a:lnTo>
                  <a:pt x="2459551" y="1505406"/>
                </a:lnTo>
                <a:lnTo>
                  <a:pt x="2592116" y="1275797"/>
                </a:lnTo>
                <a:close/>
                <a:moveTo>
                  <a:pt x="5189873" y="4504335"/>
                </a:moveTo>
                <a:lnTo>
                  <a:pt x="5187527" y="4500271"/>
                </a:lnTo>
                <a:lnTo>
                  <a:pt x="5189873" y="4500271"/>
                </a:lnTo>
                <a:lnTo>
                  <a:pt x="4821309" y="3864816"/>
                </a:lnTo>
                <a:lnTo>
                  <a:pt x="4820647" y="3864816"/>
                </a:lnTo>
                <a:lnTo>
                  <a:pt x="4676399" y="3614971"/>
                </a:lnTo>
                <a:lnTo>
                  <a:pt x="3942638" y="3614971"/>
                </a:lnTo>
                <a:lnTo>
                  <a:pt x="4086886" y="3864816"/>
                </a:lnTo>
                <a:lnTo>
                  <a:pt x="1097345" y="3864816"/>
                </a:lnTo>
                <a:lnTo>
                  <a:pt x="1241593" y="3614971"/>
                </a:lnTo>
                <a:lnTo>
                  <a:pt x="507833" y="3614971"/>
                </a:lnTo>
                <a:lnTo>
                  <a:pt x="0" y="4494561"/>
                </a:lnTo>
                <a:lnTo>
                  <a:pt x="3315" y="4494555"/>
                </a:lnTo>
                <a:lnTo>
                  <a:pt x="0" y="4500271"/>
                </a:lnTo>
                <a:lnTo>
                  <a:pt x="4453766" y="4500271"/>
                </a:lnTo>
                <a:lnTo>
                  <a:pt x="4455271" y="4502876"/>
                </a:lnTo>
                <a:close/>
              </a:path>
            </a:pathLst>
          </a:custGeom>
          <a:solidFill>
            <a:srgbClr val="00B0F0">
              <a:alpha val="4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1" name="任意多边形 50"/>
          <p:cNvSpPr/>
          <p:nvPr/>
        </p:nvSpPr>
        <p:spPr>
          <a:xfrm flipV="1">
            <a:off x="2042041" y="1801579"/>
            <a:ext cx="2147527" cy="2147527"/>
          </a:xfrm>
          <a:custGeom>
            <a:avLst/>
            <a:gdLst>
              <a:gd name="connsiteX0" fmla="*/ 1923320 w 3600000"/>
              <a:gd name="connsiteY0" fmla="*/ 634464 h 3600000"/>
              <a:gd name="connsiteX1" fmla="*/ 1957921 w 3600000"/>
              <a:gd name="connsiteY1" fmla="*/ 404900 h 3600000"/>
              <a:gd name="connsiteX2" fmla="*/ 1943607 w 3600000"/>
              <a:gd name="connsiteY2" fmla="*/ 402717 h 3600000"/>
              <a:gd name="connsiteX3" fmla="*/ 1851774 w 3600000"/>
              <a:gd name="connsiteY3" fmla="*/ 398079 h 3600000"/>
              <a:gd name="connsiteX4" fmla="*/ 1851774 w 3600000"/>
              <a:gd name="connsiteY4" fmla="*/ 627251 h 3600000"/>
              <a:gd name="connsiteX5" fmla="*/ 1676749 w 3600000"/>
              <a:gd name="connsiteY5" fmla="*/ 634904 h 3600000"/>
              <a:gd name="connsiteX6" fmla="*/ 1748228 w 3600000"/>
              <a:gd name="connsiteY6" fmla="*/ 627698 h 3600000"/>
              <a:gd name="connsiteX7" fmla="*/ 1748228 w 3600000"/>
              <a:gd name="connsiteY7" fmla="*/ 398079 h 3600000"/>
              <a:gd name="connsiteX8" fmla="*/ 1656395 w 3600000"/>
              <a:gd name="connsiteY8" fmla="*/ 402717 h 3600000"/>
              <a:gd name="connsiteX9" fmla="*/ 1642081 w 3600000"/>
              <a:gd name="connsiteY9" fmla="*/ 404900 h 3600000"/>
              <a:gd name="connsiteX10" fmla="*/ 2096364 w 3600000"/>
              <a:gd name="connsiteY10" fmla="*/ 663566 h 3600000"/>
              <a:gd name="connsiteX11" fmla="*/ 2162642 w 3600000"/>
              <a:gd name="connsiteY11" fmla="*/ 448703 h 3600000"/>
              <a:gd name="connsiteX12" fmla="*/ 2083064 w 3600000"/>
              <a:gd name="connsiteY12" fmla="*/ 424000 h 3600000"/>
              <a:gd name="connsiteX13" fmla="*/ 2060281 w 3600000"/>
              <a:gd name="connsiteY13" fmla="*/ 420522 h 3600000"/>
              <a:gd name="connsiteX14" fmla="*/ 2026467 w 3600000"/>
              <a:gd name="connsiteY14" fmla="*/ 644862 h 3600000"/>
              <a:gd name="connsiteX15" fmla="*/ 2040752 w 3600000"/>
              <a:gd name="connsiteY15" fmla="*/ 646303 h 3600000"/>
              <a:gd name="connsiteX16" fmla="*/ 1504026 w 3600000"/>
              <a:gd name="connsiteY16" fmla="*/ 664822 h 3600000"/>
              <a:gd name="connsiteX17" fmla="*/ 1563685 w 3600000"/>
              <a:gd name="connsiteY17" fmla="*/ 646303 h 3600000"/>
              <a:gd name="connsiteX18" fmla="*/ 1573600 w 3600000"/>
              <a:gd name="connsiteY18" fmla="*/ 645303 h 3600000"/>
              <a:gd name="connsiteX19" fmla="*/ 1539721 w 3600000"/>
              <a:gd name="connsiteY19" fmla="*/ 420522 h 3600000"/>
              <a:gd name="connsiteX20" fmla="*/ 1516938 w 3600000"/>
              <a:gd name="connsiteY20" fmla="*/ 424000 h 3600000"/>
              <a:gd name="connsiteX21" fmla="*/ 1437361 w 3600000"/>
              <a:gd name="connsiteY21" fmla="*/ 448703 h 3600000"/>
              <a:gd name="connsiteX22" fmla="*/ 2264505 w 3600000"/>
              <a:gd name="connsiteY22" fmla="*/ 716128 h 3600000"/>
              <a:gd name="connsiteX23" fmla="*/ 2361824 w 3600000"/>
              <a:gd name="connsiteY23" fmla="*/ 514043 h 3600000"/>
              <a:gd name="connsiteX24" fmla="*/ 2346710 w 3600000"/>
              <a:gd name="connsiteY24" fmla="*/ 505840 h 3600000"/>
              <a:gd name="connsiteX25" fmla="*/ 2261532 w 3600000"/>
              <a:gd name="connsiteY25" fmla="*/ 479399 h 3600000"/>
              <a:gd name="connsiteX26" fmla="*/ 2195256 w 3600000"/>
              <a:gd name="connsiteY26" fmla="*/ 694263 h 3600000"/>
              <a:gd name="connsiteX27" fmla="*/ 2262921 w 3600000"/>
              <a:gd name="connsiteY27" fmla="*/ 715267 h 3600000"/>
              <a:gd name="connsiteX28" fmla="*/ 1336416 w 3600000"/>
              <a:gd name="connsiteY28" fmla="*/ 718036 h 3600000"/>
              <a:gd name="connsiteX29" fmla="*/ 1341516 w 3600000"/>
              <a:gd name="connsiteY29" fmla="*/ 715267 h 3600000"/>
              <a:gd name="connsiteX30" fmla="*/ 1405134 w 3600000"/>
              <a:gd name="connsiteY30" fmla="*/ 695520 h 3600000"/>
              <a:gd name="connsiteX31" fmla="*/ 1338469 w 3600000"/>
              <a:gd name="connsiteY31" fmla="*/ 479399 h 3600000"/>
              <a:gd name="connsiteX32" fmla="*/ 1253292 w 3600000"/>
              <a:gd name="connsiteY32" fmla="*/ 505840 h 3600000"/>
              <a:gd name="connsiteX33" fmla="*/ 1238178 w 3600000"/>
              <a:gd name="connsiteY33" fmla="*/ 514043 h 3600000"/>
              <a:gd name="connsiteX34" fmla="*/ 2419102 w 3600000"/>
              <a:gd name="connsiteY34" fmla="*/ 800039 h 3600000"/>
              <a:gd name="connsiteX35" fmla="*/ 2545952 w 3600000"/>
              <a:gd name="connsiteY35" fmla="*/ 613985 h 3600000"/>
              <a:gd name="connsiteX36" fmla="*/ 2452934 w 3600000"/>
              <a:gd name="connsiteY36" fmla="*/ 563496 h 3600000"/>
              <a:gd name="connsiteX37" fmla="*/ 2355614 w 3600000"/>
              <a:gd name="connsiteY37" fmla="*/ 765579 h 3600000"/>
              <a:gd name="connsiteX38" fmla="*/ 1182096 w 3600000"/>
              <a:gd name="connsiteY38" fmla="*/ 801798 h 3600000"/>
              <a:gd name="connsiteX39" fmla="*/ 1245306 w 3600000"/>
              <a:gd name="connsiteY39" fmla="*/ 767488 h 3600000"/>
              <a:gd name="connsiteX40" fmla="*/ 1147069 w 3600000"/>
              <a:gd name="connsiteY40" fmla="*/ 563496 h 3600000"/>
              <a:gd name="connsiteX41" fmla="*/ 1054049 w 3600000"/>
              <a:gd name="connsiteY41" fmla="*/ 613985 h 3600000"/>
              <a:gd name="connsiteX42" fmla="*/ 2560617 w 3600000"/>
              <a:gd name="connsiteY42" fmla="*/ 904134 h 3600000"/>
              <a:gd name="connsiteX43" fmla="*/ 2712579 w 3600000"/>
              <a:gd name="connsiteY43" fmla="*/ 740359 h 3600000"/>
              <a:gd name="connsiteX44" fmla="*/ 2631002 w 3600000"/>
              <a:gd name="connsiteY44" fmla="*/ 673053 h 3600000"/>
              <a:gd name="connsiteX45" fmla="*/ 2504833 w 3600000"/>
              <a:gd name="connsiteY45" fmla="*/ 858108 h 3600000"/>
              <a:gd name="connsiteX46" fmla="*/ 1041307 w 3600000"/>
              <a:gd name="connsiteY46" fmla="*/ 906207 h 3600000"/>
              <a:gd name="connsiteX47" fmla="*/ 1096766 w 3600000"/>
              <a:gd name="connsiteY47" fmla="*/ 860450 h 3600000"/>
              <a:gd name="connsiteX48" fmla="*/ 969000 w 3600000"/>
              <a:gd name="connsiteY48" fmla="*/ 673053 h 3600000"/>
              <a:gd name="connsiteX49" fmla="*/ 887424 w 3600000"/>
              <a:gd name="connsiteY49" fmla="*/ 740359 h 3600000"/>
              <a:gd name="connsiteX50" fmla="*/ 2686748 w 3600000"/>
              <a:gd name="connsiteY50" fmla="*/ 1026623 h 3600000"/>
              <a:gd name="connsiteX51" fmla="*/ 2860299 w 3600000"/>
              <a:gd name="connsiteY51" fmla="*/ 888220 h 3600000"/>
              <a:gd name="connsiteX52" fmla="*/ 2793157 w 3600000"/>
              <a:gd name="connsiteY52" fmla="*/ 806844 h 3600000"/>
              <a:gd name="connsiteX53" fmla="*/ 2792582 w 3600000"/>
              <a:gd name="connsiteY53" fmla="*/ 806369 h 3600000"/>
              <a:gd name="connsiteX54" fmla="*/ 2640372 w 3600000"/>
              <a:gd name="connsiteY54" fmla="*/ 970415 h 3600000"/>
              <a:gd name="connsiteX55" fmla="*/ 915928 w 3600000"/>
              <a:gd name="connsiteY55" fmla="*/ 1028757 h 3600000"/>
              <a:gd name="connsiteX56" fmla="*/ 961978 w 3600000"/>
              <a:gd name="connsiteY56" fmla="*/ 972944 h 3600000"/>
              <a:gd name="connsiteX57" fmla="*/ 807420 w 3600000"/>
              <a:gd name="connsiteY57" fmla="*/ 806368 h 3600000"/>
              <a:gd name="connsiteX58" fmla="*/ 806843 w 3600000"/>
              <a:gd name="connsiteY58" fmla="*/ 806844 h 3600000"/>
              <a:gd name="connsiteX59" fmla="*/ 739702 w 3600000"/>
              <a:gd name="connsiteY59" fmla="*/ 888220 h 3600000"/>
              <a:gd name="connsiteX60" fmla="*/ 2795324 w 3600000"/>
              <a:gd name="connsiteY60" fmla="*/ 1165568 h 3600000"/>
              <a:gd name="connsiteX61" fmla="*/ 2986603 w 3600000"/>
              <a:gd name="connsiteY61" fmla="*/ 1055133 h 3600000"/>
              <a:gd name="connsiteX62" fmla="*/ 2964664 w 3600000"/>
              <a:gd name="connsiteY62" fmla="*/ 1014712 h 3600000"/>
              <a:gd name="connsiteX63" fmla="*/ 2926207 w 3600000"/>
              <a:gd name="connsiteY63" fmla="*/ 968102 h 3600000"/>
              <a:gd name="connsiteX64" fmla="*/ 2752655 w 3600000"/>
              <a:gd name="connsiteY64" fmla="*/ 1106504 h 3600000"/>
              <a:gd name="connsiteX65" fmla="*/ 2783663 w 3600000"/>
              <a:gd name="connsiteY65" fmla="*/ 1144085 h 3600000"/>
              <a:gd name="connsiteX66" fmla="*/ 808054 w 3600000"/>
              <a:gd name="connsiteY66" fmla="*/ 1167518 h 3600000"/>
              <a:gd name="connsiteX67" fmla="*/ 820774 w 3600000"/>
              <a:gd name="connsiteY67" fmla="*/ 1144085 h 3600000"/>
              <a:gd name="connsiteX68" fmla="*/ 850022 w 3600000"/>
              <a:gd name="connsiteY68" fmla="*/ 1108637 h 3600000"/>
              <a:gd name="connsiteX69" fmla="*/ 673795 w 3600000"/>
              <a:gd name="connsiteY69" fmla="*/ 968100 h 3600000"/>
              <a:gd name="connsiteX70" fmla="*/ 635336 w 3600000"/>
              <a:gd name="connsiteY70" fmla="*/ 1014712 h 3600000"/>
              <a:gd name="connsiteX71" fmla="*/ 613397 w 3600000"/>
              <a:gd name="connsiteY71" fmla="*/ 1055133 h 3600000"/>
              <a:gd name="connsiteX72" fmla="*/ 2879526 w 3600000"/>
              <a:gd name="connsiteY72" fmla="*/ 1320700 h 3600000"/>
              <a:gd name="connsiteX73" fmla="*/ 3086630 w 3600000"/>
              <a:gd name="connsiteY73" fmla="*/ 1239418 h 3600000"/>
              <a:gd name="connsiteX74" fmla="*/ 3036016 w 3600000"/>
              <a:gd name="connsiteY74" fmla="*/ 1146168 h 3600000"/>
              <a:gd name="connsiteX75" fmla="*/ 2844736 w 3600000"/>
              <a:gd name="connsiteY75" fmla="*/ 1256604 h 3600000"/>
              <a:gd name="connsiteX76" fmla="*/ 724131 w 3600000"/>
              <a:gd name="connsiteY76" fmla="*/ 1322135 h 3600000"/>
              <a:gd name="connsiteX77" fmla="*/ 758643 w 3600000"/>
              <a:gd name="connsiteY77" fmla="*/ 1258553 h 3600000"/>
              <a:gd name="connsiteX78" fmla="*/ 563985 w 3600000"/>
              <a:gd name="connsiteY78" fmla="*/ 1146168 h 3600000"/>
              <a:gd name="connsiteX79" fmla="*/ 513370 w 3600000"/>
              <a:gd name="connsiteY79" fmla="*/ 1239418 h 3600000"/>
              <a:gd name="connsiteX80" fmla="*/ 2936949 w 3600000"/>
              <a:gd name="connsiteY80" fmla="*/ 1487395 h 3600000"/>
              <a:gd name="connsiteX81" fmla="*/ 3151622 w 3600000"/>
              <a:gd name="connsiteY81" fmla="*/ 1438398 h 3600000"/>
              <a:gd name="connsiteX82" fmla="*/ 3120283 w 3600000"/>
              <a:gd name="connsiteY82" fmla="*/ 1337446 h 3600000"/>
              <a:gd name="connsiteX83" fmla="*/ 2915366 w 3600000"/>
              <a:gd name="connsiteY83" fmla="*/ 1417869 h 3600000"/>
              <a:gd name="connsiteX84" fmla="*/ 667194 w 3600000"/>
              <a:gd name="connsiteY84" fmla="*/ 1488339 h 3600000"/>
              <a:gd name="connsiteX85" fmla="*/ 688588 w 3600000"/>
              <a:gd name="connsiteY85" fmla="*/ 1419421 h 3600000"/>
              <a:gd name="connsiteX86" fmla="*/ 479717 w 3600000"/>
              <a:gd name="connsiteY86" fmla="*/ 1337446 h 3600000"/>
              <a:gd name="connsiteX87" fmla="*/ 448380 w 3600000"/>
              <a:gd name="connsiteY87" fmla="*/ 1438396 h 3600000"/>
              <a:gd name="connsiteX88" fmla="*/ 2971131 w 3600000"/>
              <a:gd name="connsiteY88" fmla="*/ 1660319 h 3600000"/>
              <a:gd name="connsiteX89" fmla="*/ 3195320 w 3600000"/>
              <a:gd name="connsiteY89" fmla="*/ 1643517 h 3600000"/>
              <a:gd name="connsiteX90" fmla="*/ 3179260 w 3600000"/>
              <a:gd name="connsiteY90" fmla="*/ 1538297 h 3600000"/>
              <a:gd name="connsiteX91" fmla="*/ 2963788 w 3600000"/>
              <a:gd name="connsiteY91" fmla="*/ 1587476 h 3600000"/>
              <a:gd name="connsiteX92" fmla="*/ 633274 w 3600000"/>
              <a:gd name="connsiteY92" fmla="*/ 1660647 h 3600000"/>
              <a:gd name="connsiteX93" fmla="*/ 640550 w 3600000"/>
              <a:gd name="connsiteY93" fmla="*/ 1588466 h 3600000"/>
              <a:gd name="connsiteX94" fmla="*/ 420740 w 3600000"/>
              <a:gd name="connsiteY94" fmla="*/ 1538297 h 3600000"/>
              <a:gd name="connsiteX95" fmla="*/ 404682 w 3600000"/>
              <a:gd name="connsiteY95" fmla="*/ 1643517 h 3600000"/>
              <a:gd name="connsiteX96" fmla="*/ 3201852 w 3600000"/>
              <a:gd name="connsiteY96" fmla="*/ 1853136 h 3600000"/>
              <a:gd name="connsiteX97" fmla="*/ 3204536 w 3600000"/>
              <a:gd name="connsiteY97" fmla="*/ 1800001 h 3600000"/>
              <a:gd name="connsiteX98" fmla="*/ 3201852 w 3600000"/>
              <a:gd name="connsiteY98" fmla="*/ 1746864 h 3600000"/>
              <a:gd name="connsiteX99" fmla="*/ 2981519 w 3600000"/>
              <a:gd name="connsiteY99" fmla="*/ 1763374 h 3600000"/>
              <a:gd name="connsiteX100" fmla="*/ 2985800 w 3600000"/>
              <a:gd name="connsiteY100" fmla="*/ 1805836 h 3600000"/>
              <a:gd name="connsiteX101" fmla="*/ 2982688 w 3600000"/>
              <a:gd name="connsiteY101" fmla="*/ 1836712 h 3600000"/>
              <a:gd name="connsiteX102" fmla="*/ 398148 w 3600000"/>
              <a:gd name="connsiteY102" fmla="*/ 1853136 h 3600000"/>
              <a:gd name="connsiteX103" fmla="*/ 621716 w 3600000"/>
              <a:gd name="connsiteY103" fmla="*/ 1836382 h 3600000"/>
              <a:gd name="connsiteX104" fmla="*/ 618637 w 3600000"/>
              <a:gd name="connsiteY104" fmla="*/ 1805836 h 3600000"/>
              <a:gd name="connsiteX105" fmla="*/ 622884 w 3600000"/>
              <a:gd name="connsiteY105" fmla="*/ 1763705 h 3600000"/>
              <a:gd name="connsiteX106" fmla="*/ 398148 w 3600000"/>
              <a:gd name="connsiteY106" fmla="*/ 1746864 h 3600000"/>
              <a:gd name="connsiteX107" fmla="*/ 395464 w 3600000"/>
              <a:gd name="connsiteY107" fmla="*/ 1800001 h 3600000"/>
              <a:gd name="connsiteX108" fmla="*/ 3179260 w 3600000"/>
              <a:gd name="connsiteY108" fmla="*/ 2061703 h 3600000"/>
              <a:gd name="connsiteX109" fmla="*/ 3195320 w 3600000"/>
              <a:gd name="connsiteY109" fmla="*/ 1956482 h 3600000"/>
              <a:gd name="connsiteX110" fmla="*/ 2972298 w 3600000"/>
              <a:gd name="connsiteY110" fmla="*/ 1939770 h 3600000"/>
              <a:gd name="connsiteX111" fmla="*/ 2964938 w 3600000"/>
              <a:gd name="connsiteY111" fmla="*/ 2012785 h 3600000"/>
              <a:gd name="connsiteX112" fmla="*/ 420740 w 3600000"/>
              <a:gd name="connsiteY112" fmla="*/ 2061703 h 3600000"/>
              <a:gd name="connsiteX113" fmla="*/ 639400 w 3600000"/>
              <a:gd name="connsiteY113" fmla="*/ 2011795 h 3600000"/>
              <a:gd name="connsiteX114" fmla="*/ 632106 w 3600000"/>
              <a:gd name="connsiteY114" fmla="*/ 1939440 h 3600000"/>
              <a:gd name="connsiteX115" fmla="*/ 404682 w 3600000"/>
              <a:gd name="connsiteY115" fmla="*/ 1956482 h 3600000"/>
              <a:gd name="connsiteX116" fmla="*/ 3120283 w 3600000"/>
              <a:gd name="connsiteY116" fmla="*/ 2262556 h 3600000"/>
              <a:gd name="connsiteX117" fmla="*/ 3151622 w 3600000"/>
              <a:gd name="connsiteY117" fmla="*/ 2161603 h 3600000"/>
              <a:gd name="connsiteX118" fmla="*/ 2940332 w 3600000"/>
              <a:gd name="connsiteY118" fmla="*/ 2113378 h 3600000"/>
              <a:gd name="connsiteX119" fmla="*/ 2918597 w 3600000"/>
              <a:gd name="connsiteY119" fmla="*/ 2183398 h 3600000"/>
              <a:gd name="connsiteX120" fmla="*/ 479717 w 3600000"/>
              <a:gd name="connsiteY120" fmla="*/ 2262556 h 3600000"/>
              <a:gd name="connsiteX121" fmla="*/ 685359 w 3600000"/>
              <a:gd name="connsiteY121" fmla="*/ 2181847 h 3600000"/>
              <a:gd name="connsiteX122" fmla="*/ 663811 w 3600000"/>
              <a:gd name="connsiteY122" fmla="*/ 2112430 h 3600000"/>
              <a:gd name="connsiteX123" fmla="*/ 448378 w 3600000"/>
              <a:gd name="connsiteY123" fmla="*/ 2161601 h 3600000"/>
              <a:gd name="connsiteX124" fmla="*/ 3036017 w 3600000"/>
              <a:gd name="connsiteY124" fmla="*/ 2453831 h 3600000"/>
              <a:gd name="connsiteX125" fmla="*/ 3086630 w 3600000"/>
              <a:gd name="connsiteY125" fmla="*/ 2360583 h 3600000"/>
              <a:gd name="connsiteX126" fmla="*/ 2884749 w 3600000"/>
              <a:gd name="connsiteY126" fmla="*/ 2281349 h 3600000"/>
              <a:gd name="connsiteX127" fmla="*/ 2849560 w 3600000"/>
              <a:gd name="connsiteY127" fmla="*/ 2346180 h 3600000"/>
              <a:gd name="connsiteX128" fmla="*/ 563985 w 3600000"/>
              <a:gd name="connsiteY128" fmla="*/ 2453831 h 3600000"/>
              <a:gd name="connsiteX129" fmla="*/ 753819 w 3600000"/>
              <a:gd name="connsiteY129" fmla="*/ 2344231 h 3600000"/>
              <a:gd name="connsiteX130" fmla="*/ 718909 w 3600000"/>
              <a:gd name="connsiteY130" fmla="*/ 2279914 h 3600000"/>
              <a:gd name="connsiteX131" fmla="*/ 513370 w 3600000"/>
              <a:gd name="connsiteY131" fmla="*/ 2360581 h 3600000"/>
              <a:gd name="connsiteX132" fmla="*/ 2926207 w 3600000"/>
              <a:gd name="connsiteY132" fmla="*/ 2631900 h 3600000"/>
              <a:gd name="connsiteX133" fmla="*/ 2964664 w 3600000"/>
              <a:gd name="connsiteY133" fmla="*/ 2585290 h 3600000"/>
              <a:gd name="connsiteX134" fmla="*/ 2986605 w 3600000"/>
              <a:gd name="connsiteY134" fmla="*/ 2544867 h 3600000"/>
              <a:gd name="connsiteX135" fmla="*/ 2800148 w 3600000"/>
              <a:gd name="connsiteY135" fmla="*/ 2437215 h 3600000"/>
              <a:gd name="connsiteX136" fmla="*/ 2783663 w 3600000"/>
              <a:gd name="connsiteY136" fmla="*/ 2467586 h 3600000"/>
              <a:gd name="connsiteX137" fmla="*/ 2758463 w 3600000"/>
              <a:gd name="connsiteY137" fmla="*/ 2498129 h 3600000"/>
              <a:gd name="connsiteX138" fmla="*/ 673793 w 3600000"/>
              <a:gd name="connsiteY138" fmla="*/ 2631900 h 3600000"/>
              <a:gd name="connsiteX139" fmla="*/ 844213 w 3600000"/>
              <a:gd name="connsiteY139" fmla="*/ 2495994 h 3600000"/>
              <a:gd name="connsiteX140" fmla="*/ 820774 w 3600000"/>
              <a:gd name="connsiteY140" fmla="*/ 2467586 h 3600000"/>
              <a:gd name="connsiteX141" fmla="*/ 803232 w 3600000"/>
              <a:gd name="connsiteY141" fmla="*/ 2435266 h 3600000"/>
              <a:gd name="connsiteX142" fmla="*/ 613396 w 3600000"/>
              <a:gd name="connsiteY142" fmla="*/ 2544867 h 3600000"/>
              <a:gd name="connsiteX143" fmla="*/ 635336 w 3600000"/>
              <a:gd name="connsiteY143" fmla="*/ 2585290 h 3600000"/>
              <a:gd name="connsiteX144" fmla="*/ 807418 w 3600000"/>
              <a:gd name="connsiteY144" fmla="*/ 2793630 h 3600000"/>
              <a:gd name="connsiteX145" fmla="*/ 956882 w 3600000"/>
              <a:gd name="connsiteY145" fmla="*/ 2632547 h 3600000"/>
              <a:gd name="connsiteX146" fmla="*/ 910121 w 3600000"/>
              <a:gd name="connsiteY146" fmla="*/ 2575873 h 3600000"/>
              <a:gd name="connsiteX147" fmla="*/ 739702 w 3600000"/>
              <a:gd name="connsiteY147" fmla="*/ 2711779 h 3600000"/>
              <a:gd name="connsiteX148" fmla="*/ 806843 w 3600000"/>
              <a:gd name="connsiteY148" fmla="*/ 2793157 h 3600000"/>
              <a:gd name="connsiteX149" fmla="*/ 2792582 w 3600000"/>
              <a:gd name="connsiteY149" fmla="*/ 2793632 h 3600000"/>
              <a:gd name="connsiteX150" fmla="*/ 2793157 w 3600000"/>
              <a:gd name="connsiteY150" fmla="*/ 2793157 h 3600000"/>
              <a:gd name="connsiteX151" fmla="*/ 2860301 w 3600000"/>
              <a:gd name="connsiteY151" fmla="*/ 2711779 h 3600000"/>
              <a:gd name="connsiteX152" fmla="*/ 2692555 w 3600000"/>
              <a:gd name="connsiteY152" fmla="*/ 2578008 h 3600000"/>
              <a:gd name="connsiteX153" fmla="*/ 2645467 w 3600000"/>
              <a:gd name="connsiteY153" fmla="*/ 2635079 h 3600000"/>
              <a:gd name="connsiteX154" fmla="*/ 1800000 w 3600000"/>
              <a:gd name="connsiteY154" fmla="*/ 2833463 h 3600000"/>
              <a:gd name="connsiteX155" fmla="*/ 2833463 w 3600000"/>
              <a:gd name="connsiteY155" fmla="*/ 1800000 h 3600000"/>
              <a:gd name="connsiteX156" fmla="*/ 1800000 w 3600000"/>
              <a:gd name="connsiteY156" fmla="*/ 766537 h 3600000"/>
              <a:gd name="connsiteX157" fmla="*/ 766537 w 3600000"/>
              <a:gd name="connsiteY157" fmla="*/ 1800000 h 3600000"/>
              <a:gd name="connsiteX158" fmla="*/ 1800000 w 3600000"/>
              <a:gd name="connsiteY158" fmla="*/ 2833463 h 3600000"/>
              <a:gd name="connsiteX159" fmla="*/ 2631002 w 3600000"/>
              <a:gd name="connsiteY159" fmla="*/ 2926947 h 3600000"/>
              <a:gd name="connsiteX160" fmla="*/ 2712579 w 3600000"/>
              <a:gd name="connsiteY160" fmla="*/ 2859640 h 3600000"/>
              <a:gd name="connsiteX161" fmla="*/ 2566750 w 3600000"/>
              <a:gd name="connsiteY161" fmla="*/ 2702476 h 3600000"/>
              <a:gd name="connsiteX162" fmla="*/ 2509926 w 3600000"/>
              <a:gd name="connsiteY162" fmla="*/ 2749361 h 3600000"/>
              <a:gd name="connsiteX163" fmla="*/ 968998 w 3600000"/>
              <a:gd name="connsiteY163" fmla="*/ 2926947 h 3600000"/>
              <a:gd name="connsiteX164" fmla="*/ 1091673 w 3600000"/>
              <a:gd name="connsiteY164" fmla="*/ 2747018 h 3600000"/>
              <a:gd name="connsiteX165" fmla="*/ 1035174 w 3600000"/>
              <a:gd name="connsiteY165" fmla="*/ 2700403 h 3600000"/>
              <a:gd name="connsiteX166" fmla="*/ 887422 w 3600000"/>
              <a:gd name="connsiteY166" fmla="*/ 2859640 h 3600000"/>
              <a:gd name="connsiteX167" fmla="*/ 1147067 w 3600000"/>
              <a:gd name="connsiteY167" fmla="*/ 3036503 h 3600000"/>
              <a:gd name="connsiteX168" fmla="*/ 1240849 w 3600000"/>
              <a:gd name="connsiteY168" fmla="*/ 2841763 h 3600000"/>
              <a:gd name="connsiteX169" fmla="*/ 1176289 w 3600000"/>
              <a:gd name="connsiteY169" fmla="*/ 2806721 h 3600000"/>
              <a:gd name="connsiteX170" fmla="*/ 1054049 w 3600000"/>
              <a:gd name="connsiteY170" fmla="*/ 2986015 h 3600000"/>
              <a:gd name="connsiteX171" fmla="*/ 2452932 w 3600000"/>
              <a:gd name="connsiteY171" fmla="*/ 3036505 h 3600000"/>
              <a:gd name="connsiteX172" fmla="*/ 2545952 w 3600000"/>
              <a:gd name="connsiteY172" fmla="*/ 2986015 h 3600000"/>
              <a:gd name="connsiteX173" fmla="*/ 2424909 w 3600000"/>
              <a:gd name="connsiteY173" fmla="*/ 2808479 h 3600000"/>
              <a:gd name="connsiteX174" fmla="*/ 2360069 w 3600000"/>
              <a:gd name="connsiteY174" fmla="*/ 2843673 h 3600000"/>
              <a:gd name="connsiteX175" fmla="*/ 2261532 w 3600000"/>
              <a:gd name="connsiteY175" fmla="*/ 3120600 h 3600000"/>
              <a:gd name="connsiteX176" fmla="*/ 2346710 w 3600000"/>
              <a:gd name="connsiteY176" fmla="*/ 3094160 h 3600000"/>
              <a:gd name="connsiteX177" fmla="*/ 2361822 w 3600000"/>
              <a:gd name="connsiteY177" fmla="*/ 3085957 h 3600000"/>
              <a:gd name="connsiteX178" fmla="*/ 2268960 w 3600000"/>
              <a:gd name="connsiteY178" fmla="*/ 2893125 h 3600000"/>
              <a:gd name="connsiteX179" fmla="*/ 2262921 w 3600000"/>
              <a:gd name="connsiteY179" fmla="*/ 2896402 h 3600000"/>
              <a:gd name="connsiteX180" fmla="*/ 2198541 w 3600000"/>
              <a:gd name="connsiteY180" fmla="*/ 2916388 h 3600000"/>
              <a:gd name="connsiteX181" fmla="*/ 1338469 w 3600000"/>
              <a:gd name="connsiteY181" fmla="*/ 3120600 h 3600000"/>
              <a:gd name="connsiteX182" fmla="*/ 1401849 w 3600000"/>
              <a:gd name="connsiteY182" fmla="*/ 2915131 h 3600000"/>
              <a:gd name="connsiteX183" fmla="*/ 1341516 w 3600000"/>
              <a:gd name="connsiteY183" fmla="*/ 2896402 h 3600000"/>
              <a:gd name="connsiteX184" fmla="*/ 1331961 w 3600000"/>
              <a:gd name="connsiteY184" fmla="*/ 2891216 h 3600000"/>
              <a:gd name="connsiteX185" fmla="*/ 1238178 w 3600000"/>
              <a:gd name="connsiteY185" fmla="*/ 3085957 h 3600000"/>
              <a:gd name="connsiteX186" fmla="*/ 1253292 w 3600000"/>
              <a:gd name="connsiteY186" fmla="*/ 3094160 h 3600000"/>
              <a:gd name="connsiteX187" fmla="*/ 2060281 w 3600000"/>
              <a:gd name="connsiteY187" fmla="*/ 3179477 h 3600000"/>
              <a:gd name="connsiteX188" fmla="*/ 2083064 w 3600000"/>
              <a:gd name="connsiteY188" fmla="*/ 3176000 h 3600000"/>
              <a:gd name="connsiteX189" fmla="*/ 2162642 w 3600000"/>
              <a:gd name="connsiteY189" fmla="*/ 3151297 h 3600000"/>
              <a:gd name="connsiteX190" fmla="*/ 2099651 w 3600000"/>
              <a:gd name="connsiteY190" fmla="*/ 2947085 h 3600000"/>
              <a:gd name="connsiteX191" fmla="*/ 2040752 w 3600000"/>
              <a:gd name="connsiteY191" fmla="*/ 2965369 h 3600000"/>
              <a:gd name="connsiteX192" fmla="*/ 2028201 w 3600000"/>
              <a:gd name="connsiteY192" fmla="*/ 2966634 h 3600000"/>
              <a:gd name="connsiteX193" fmla="*/ 1539719 w 3600000"/>
              <a:gd name="connsiteY193" fmla="*/ 3179477 h 3600000"/>
              <a:gd name="connsiteX194" fmla="*/ 1571868 w 3600000"/>
              <a:gd name="connsiteY194" fmla="*/ 2966192 h 3600000"/>
              <a:gd name="connsiteX195" fmla="*/ 1563685 w 3600000"/>
              <a:gd name="connsiteY195" fmla="*/ 2965369 h 3600000"/>
              <a:gd name="connsiteX196" fmla="*/ 1500737 w 3600000"/>
              <a:gd name="connsiteY196" fmla="*/ 2945828 h 3600000"/>
              <a:gd name="connsiteX197" fmla="*/ 1437359 w 3600000"/>
              <a:gd name="connsiteY197" fmla="*/ 3151297 h 3600000"/>
              <a:gd name="connsiteX198" fmla="*/ 1516938 w 3600000"/>
              <a:gd name="connsiteY198" fmla="*/ 3176000 h 3600000"/>
              <a:gd name="connsiteX199" fmla="*/ 1851774 w 3600000"/>
              <a:gd name="connsiteY199" fmla="*/ 3201921 h 3600000"/>
              <a:gd name="connsiteX200" fmla="*/ 1943607 w 3600000"/>
              <a:gd name="connsiteY200" fmla="*/ 3197284 h 3600000"/>
              <a:gd name="connsiteX201" fmla="*/ 1957921 w 3600000"/>
              <a:gd name="connsiteY201" fmla="*/ 3195099 h 3600000"/>
              <a:gd name="connsiteX202" fmla="*/ 1925052 w 3600000"/>
              <a:gd name="connsiteY202" fmla="*/ 2977031 h 3600000"/>
              <a:gd name="connsiteX203" fmla="*/ 1851774 w 3600000"/>
              <a:gd name="connsiteY203" fmla="*/ 2984418 h 3600000"/>
              <a:gd name="connsiteX204" fmla="*/ 1748228 w 3600000"/>
              <a:gd name="connsiteY204" fmla="*/ 3201921 h 3600000"/>
              <a:gd name="connsiteX205" fmla="*/ 1748228 w 3600000"/>
              <a:gd name="connsiteY205" fmla="*/ 2983971 h 3600000"/>
              <a:gd name="connsiteX206" fmla="*/ 1675015 w 3600000"/>
              <a:gd name="connsiteY206" fmla="*/ 2976591 h 3600000"/>
              <a:gd name="connsiteX207" fmla="*/ 1642081 w 3600000"/>
              <a:gd name="connsiteY207" fmla="*/ 3195099 h 3600000"/>
              <a:gd name="connsiteX208" fmla="*/ 1656395 w 3600000"/>
              <a:gd name="connsiteY208" fmla="*/ 3197284 h 3600000"/>
              <a:gd name="connsiteX209" fmla="*/ 1800000 w 3600000"/>
              <a:gd name="connsiteY209" fmla="*/ 3362100 h 3600000"/>
              <a:gd name="connsiteX210" fmla="*/ 237900 w 3600000"/>
              <a:gd name="connsiteY210" fmla="*/ 1800000 h 3600000"/>
              <a:gd name="connsiteX211" fmla="*/ 1800000 w 3600000"/>
              <a:gd name="connsiteY211" fmla="*/ 237900 h 3600000"/>
              <a:gd name="connsiteX212" fmla="*/ 3362100 w 3600000"/>
              <a:gd name="connsiteY212" fmla="*/ 1800000 h 3600000"/>
              <a:gd name="connsiteX213" fmla="*/ 1800000 w 3600000"/>
              <a:gd name="connsiteY213" fmla="*/ 3362100 h 3600000"/>
              <a:gd name="connsiteX214" fmla="*/ 1800000 w 3600000"/>
              <a:gd name="connsiteY214" fmla="*/ 3600000 h 3600000"/>
              <a:gd name="connsiteX215" fmla="*/ 3600000 w 3600000"/>
              <a:gd name="connsiteY215" fmla="*/ 1800000 h 3600000"/>
              <a:gd name="connsiteX216" fmla="*/ 1800000 w 3600000"/>
              <a:gd name="connsiteY216" fmla="*/ 0 h 3600000"/>
              <a:gd name="connsiteX217" fmla="*/ 0 w 3600000"/>
              <a:gd name="connsiteY217" fmla="*/ 1800000 h 3600000"/>
              <a:gd name="connsiteX218" fmla="*/ 1800000 w 3600000"/>
              <a:gd name="connsiteY218"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600000" h="3600000">
                <a:moveTo>
                  <a:pt x="1923320" y="634464"/>
                </a:moveTo>
                <a:lnTo>
                  <a:pt x="1957921" y="404900"/>
                </a:lnTo>
                <a:lnTo>
                  <a:pt x="1943607" y="402717"/>
                </a:lnTo>
                <a:lnTo>
                  <a:pt x="1851774" y="398079"/>
                </a:lnTo>
                <a:lnTo>
                  <a:pt x="1851774" y="627251"/>
                </a:lnTo>
                <a:close/>
                <a:moveTo>
                  <a:pt x="1676749" y="634904"/>
                </a:moveTo>
                <a:lnTo>
                  <a:pt x="1748228" y="627698"/>
                </a:lnTo>
                <a:lnTo>
                  <a:pt x="1748228" y="398079"/>
                </a:lnTo>
                <a:lnTo>
                  <a:pt x="1656395" y="402717"/>
                </a:lnTo>
                <a:lnTo>
                  <a:pt x="1642081" y="404900"/>
                </a:lnTo>
                <a:close/>
                <a:moveTo>
                  <a:pt x="2096364" y="663566"/>
                </a:moveTo>
                <a:lnTo>
                  <a:pt x="2162642" y="448703"/>
                </a:lnTo>
                <a:lnTo>
                  <a:pt x="2083064" y="424000"/>
                </a:lnTo>
                <a:lnTo>
                  <a:pt x="2060281" y="420522"/>
                </a:lnTo>
                <a:lnTo>
                  <a:pt x="2026467" y="644862"/>
                </a:lnTo>
                <a:lnTo>
                  <a:pt x="2040752" y="646303"/>
                </a:lnTo>
                <a:close/>
                <a:moveTo>
                  <a:pt x="1504026" y="664822"/>
                </a:moveTo>
                <a:lnTo>
                  <a:pt x="1563685" y="646303"/>
                </a:lnTo>
                <a:lnTo>
                  <a:pt x="1573600" y="645303"/>
                </a:lnTo>
                <a:lnTo>
                  <a:pt x="1539721" y="420522"/>
                </a:lnTo>
                <a:lnTo>
                  <a:pt x="1516938" y="424000"/>
                </a:lnTo>
                <a:lnTo>
                  <a:pt x="1437361" y="448703"/>
                </a:lnTo>
                <a:close/>
                <a:moveTo>
                  <a:pt x="2264505" y="716128"/>
                </a:moveTo>
                <a:lnTo>
                  <a:pt x="2361824" y="514043"/>
                </a:lnTo>
                <a:lnTo>
                  <a:pt x="2346710" y="505840"/>
                </a:lnTo>
                <a:lnTo>
                  <a:pt x="2261532" y="479399"/>
                </a:lnTo>
                <a:lnTo>
                  <a:pt x="2195256" y="694263"/>
                </a:lnTo>
                <a:lnTo>
                  <a:pt x="2262921" y="715267"/>
                </a:lnTo>
                <a:close/>
                <a:moveTo>
                  <a:pt x="1336416" y="718036"/>
                </a:moveTo>
                <a:lnTo>
                  <a:pt x="1341516" y="715267"/>
                </a:lnTo>
                <a:lnTo>
                  <a:pt x="1405134" y="695520"/>
                </a:lnTo>
                <a:lnTo>
                  <a:pt x="1338469" y="479399"/>
                </a:lnTo>
                <a:lnTo>
                  <a:pt x="1253292" y="505840"/>
                </a:lnTo>
                <a:lnTo>
                  <a:pt x="1238178" y="514043"/>
                </a:lnTo>
                <a:close/>
                <a:moveTo>
                  <a:pt x="2419102" y="800039"/>
                </a:moveTo>
                <a:lnTo>
                  <a:pt x="2545952" y="613985"/>
                </a:lnTo>
                <a:lnTo>
                  <a:pt x="2452934" y="563496"/>
                </a:lnTo>
                <a:lnTo>
                  <a:pt x="2355614" y="765579"/>
                </a:lnTo>
                <a:close/>
                <a:moveTo>
                  <a:pt x="1182096" y="801798"/>
                </a:moveTo>
                <a:lnTo>
                  <a:pt x="1245306" y="767488"/>
                </a:lnTo>
                <a:lnTo>
                  <a:pt x="1147069" y="563496"/>
                </a:lnTo>
                <a:lnTo>
                  <a:pt x="1054049" y="613985"/>
                </a:lnTo>
                <a:close/>
                <a:moveTo>
                  <a:pt x="2560617" y="904134"/>
                </a:moveTo>
                <a:lnTo>
                  <a:pt x="2712579" y="740359"/>
                </a:lnTo>
                <a:lnTo>
                  <a:pt x="2631002" y="673053"/>
                </a:lnTo>
                <a:lnTo>
                  <a:pt x="2504833" y="858108"/>
                </a:lnTo>
                <a:close/>
                <a:moveTo>
                  <a:pt x="1041307" y="906207"/>
                </a:moveTo>
                <a:lnTo>
                  <a:pt x="1096766" y="860450"/>
                </a:lnTo>
                <a:lnTo>
                  <a:pt x="969000" y="673053"/>
                </a:lnTo>
                <a:lnTo>
                  <a:pt x="887424" y="740359"/>
                </a:lnTo>
                <a:close/>
                <a:moveTo>
                  <a:pt x="2686748" y="1026623"/>
                </a:moveTo>
                <a:lnTo>
                  <a:pt x="2860299" y="888220"/>
                </a:lnTo>
                <a:lnTo>
                  <a:pt x="2793157" y="806844"/>
                </a:lnTo>
                <a:lnTo>
                  <a:pt x="2792582" y="806369"/>
                </a:lnTo>
                <a:lnTo>
                  <a:pt x="2640372" y="970415"/>
                </a:lnTo>
                <a:close/>
                <a:moveTo>
                  <a:pt x="915928" y="1028757"/>
                </a:moveTo>
                <a:lnTo>
                  <a:pt x="961978" y="972944"/>
                </a:lnTo>
                <a:lnTo>
                  <a:pt x="807420" y="806368"/>
                </a:lnTo>
                <a:lnTo>
                  <a:pt x="806843" y="806844"/>
                </a:lnTo>
                <a:lnTo>
                  <a:pt x="739702" y="888220"/>
                </a:lnTo>
                <a:close/>
                <a:moveTo>
                  <a:pt x="2795324" y="1165568"/>
                </a:moveTo>
                <a:lnTo>
                  <a:pt x="2986603" y="1055133"/>
                </a:lnTo>
                <a:lnTo>
                  <a:pt x="2964664" y="1014712"/>
                </a:lnTo>
                <a:lnTo>
                  <a:pt x="2926207" y="968102"/>
                </a:lnTo>
                <a:lnTo>
                  <a:pt x="2752655" y="1106504"/>
                </a:lnTo>
                <a:lnTo>
                  <a:pt x="2783663" y="1144085"/>
                </a:lnTo>
                <a:close/>
                <a:moveTo>
                  <a:pt x="808054" y="1167518"/>
                </a:moveTo>
                <a:lnTo>
                  <a:pt x="820774" y="1144085"/>
                </a:lnTo>
                <a:lnTo>
                  <a:pt x="850022" y="1108637"/>
                </a:lnTo>
                <a:lnTo>
                  <a:pt x="673795" y="968100"/>
                </a:lnTo>
                <a:lnTo>
                  <a:pt x="635336" y="1014712"/>
                </a:lnTo>
                <a:lnTo>
                  <a:pt x="613397" y="1055133"/>
                </a:lnTo>
                <a:close/>
                <a:moveTo>
                  <a:pt x="2879526" y="1320700"/>
                </a:moveTo>
                <a:lnTo>
                  <a:pt x="3086630" y="1239418"/>
                </a:lnTo>
                <a:lnTo>
                  <a:pt x="3036016" y="1146168"/>
                </a:lnTo>
                <a:lnTo>
                  <a:pt x="2844736" y="1256604"/>
                </a:lnTo>
                <a:close/>
                <a:moveTo>
                  <a:pt x="724131" y="1322135"/>
                </a:moveTo>
                <a:lnTo>
                  <a:pt x="758643" y="1258553"/>
                </a:lnTo>
                <a:lnTo>
                  <a:pt x="563985" y="1146168"/>
                </a:lnTo>
                <a:lnTo>
                  <a:pt x="513370" y="1239418"/>
                </a:lnTo>
                <a:close/>
                <a:moveTo>
                  <a:pt x="2936949" y="1487395"/>
                </a:moveTo>
                <a:lnTo>
                  <a:pt x="3151622" y="1438398"/>
                </a:lnTo>
                <a:lnTo>
                  <a:pt x="3120283" y="1337446"/>
                </a:lnTo>
                <a:lnTo>
                  <a:pt x="2915366" y="1417869"/>
                </a:lnTo>
                <a:close/>
                <a:moveTo>
                  <a:pt x="667194" y="1488339"/>
                </a:moveTo>
                <a:lnTo>
                  <a:pt x="688588" y="1419421"/>
                </a:lnTo>
                <a:lnTo>
                  <a:pt x="479717" y="1337446"/>
                </a:lnTo>
                <a:lnTo>
                  <a:pt x="448380" y="1438396"/>
                </a:lnTo>
                <a:close/>
                <a:moveTo>
                  <a:pt x="2971131" y="1660319"/>
                </a:moveTo>
                <a:lnTo>
                  <a:pt x="3195320" y="1643517"/>
                </a:lnTo>
                <a:lnTo>
                  <a:pt x="3179260" y="1538297"/>
                </a:lnTo>
                <a:lnTo>
                  <a:pt x="2963788" y="1587476"/>
                </a:lnTo>
                <a:close/>
                <a:moveTo>
                  <a:pt x="633274" y="1660647"/>
                </a:moveTo>
                <a:lnTo>
                  <a:pt x="640550" y="1588466"/>
                </a:lnTo>
                <a:lnTo>
                  <a:pt x="420740" y="1538297"/>
                </a:lnTo>
                <a:lnTo>
                  <a:pt x="404682" y="1643517"/>
                </a:lnTo>
                <a:close/>
                <a:moveTo>
                  <a:pt x="3201852" y="1853136"/>
                </a:moveTo>
                <a:lnTo>
                  <a:pt x="3204536" y="1800001"/>
                </a:lnTo>
                <a:lnTo>
                  <a:pt x="3201852" y="1746864"/>
                </a:lnTo>
                <a:lnTo>
                  <a:pt x="2981519" y="1763374"/>
                </a:lnTo>
                <a:lnTo>
                  <a:pt x="2985800" y="1805836"/>
                </a:lnTo>
                <a:lnTo>
                  <a:pt x="2982688" y="1836712"/>
                </a:lnTo>
                <a:close/>
                <a:moveTo>
                  <a:pt x="398148" y="1853136"/>
                </a:moveTo>
                <a:lnTo>
                  <a:pt x="621716" y="1836382"/>
                </a:lnTo>
                <a:lnTo>
                  <a:pt x="618637" y="1805836"/>
                </a:lnTo>
                <a:lnTo>
                  <a:pt x="622884" y="1763705"/>
                </a:lnTo>
                <a:lnTo>
                  <a:pt x="398148" y="1746864"/>
                </a:lnTo>
                <a:lnTo>
                  <a:pt x="395464" y="1800001"/>
                </a:lnTo>
                <a:close/>
                <a:moveTo>
                  <a:pt x="3179260" y="2061703"/>
                </a:moveTo>
                <a:lnTo>
                  <a:pt x="3195320" y="1956482"/>
                </a:lnTo>
                <a:lnTo>
                  <a:pt x="2972298" y="1939770"/>
                </a:lnTo>
                <a:lnTo>
                  <a:pt x="2964938" y="2012785"/>
                </a:lnTo>
                <a:close/>
                <a:moveTo>
                  <a:pt x="420740" y="2061703"/>
                </a:moveTo>
                <a:lnTo>
                  <a:pt x="639400" y="2011795"/>
                </a:lnTo>
                <a:lnTo>
                  <a:pt x="632106" y="1939440"/>
                </a:lnTo>
                <a:lnTo>
                  <a:pt x="404682" y="1956482"/>
                </a:lnTo>
                <a:close/>
                <a:moveTo>
                  <a:pt x="3120283" y="2262556"/>
                </a:moveTo>
                <a:lnTo>
                  <a:pt x="3151622" y="2161603"/>
                </a:lnTo>
                <a:lnTo>
                  <a:pt x="2940332" y="2113378"/>
                </a:lnTo>
                <a:lnTo>
                  <a:pt x="2918597" y="2183398"/>
                </a:lnTo>
                <a:close/>
                <a:moveTo>
                  <a:pt x="479717" y="2262556"/>
                </a:moveTo>
                <a:lnTo>
                  <a:pt x="685359" y="2181847"/>
                </a:lnTo>
                <a:lnTo>
                  <a:pt x="663811" y="2112430"/>
                </a:lnTo>
                <a:lnTo>
                  <a:pt x="448378" y="2161601"/>
                </a:lnTo>
                <a:close/>
                <a:moveTo>
                  <a:pt x="3036017" y="2453831"/>
                </a:moveTo>
                <a:lnTo>
                  <a:pt x="3086630" y="2360583"/>
                </a:lnTo>
                <a:lnTo>
                  <a:pt x="2884749" y="2281349"/>
                </a:lnTo>
                <a:lnTo>
                  <a:pt x="2849560" y="2346180"/>
                </a:lnTo>
                <a:close/>
                <a:moveTo>
                  <a:pt x="563985" y="2453831"/>
                </a:moveTo>
                <a:lnTo>
                  <a:pt x="753819" y="2344231"/>
                </a:lnTo>
                <a:lnTo>
                  <a:pt x="718909" y="2279914"/>
                </a:lnTo>
                <a:lnTo>
                  <a:pt x="513370" y="2360581"/>
                </a:lnTo>
                <a:close/>
                <a:moveTo>
                  <a:pt x="2926207" y="2631900"/>
                </a:moveTo>
                <a:lnTo>
                  <a:pt x="2964664" y="2585290"/>
                </a:lnTo>
                <a:lnTo>
                  <a:pt x="2986605" y="2544867"/>
                </a:lnTo>
                <a:lnTo>
                  <a:pt x="2800148" y="2437215"/>
                </a:lnTo>
                <a:lnTo>
                  <a:pt x="2783663" y="2467586"/>
                </a:lnTo>
                <a:lnTo>
                  <a:pt x="2758463" y="2498129"/>
                </a:lnTo>
                <a:close/>
                <a:moveTo>
                  <a:pt x="673793" y="2631900"/>
                </a:moveTo>
                <a:lnTo>
                  <a:pt x="844213" y="2495994"/>
                </a:lnTo>
                <a:lnTo>
                  <a:pt x="820774" y="2467586"/>
                </a:lnTo>
                <a:lnTo>
                  <a:pt x="803232" y="2435266"/>
                </a:lnTo>
                <a:lnTo>
                  <a:pt x="613396" y="2544867"/>
                </a:lnTo>
                <a:lnTo>
                  <a:pt x="635336" y="2585290"/>
                </a:lnTo>
                <a:close/>
                <a:moveTo>
                  <a:pt x="807418" y="2793630"/>
                </a:moveTo>
                <a:lnTo>
                  <a:pt x="956882" y="2632547"/>
                </a:lnTo>
                <a:lnTo>
                  <a:pt x="910121" y="2575873"/>
                </a:lnTo>
                <a:lnTo>
                  <a:pt x="739702" y="2711779"/>
                </a:lnTo>
                <a:lnTo>
                  <a:pt x="806843" y="2793157"/>
                </a:lnTo>
                <a:close/>
                <a:moveTo>
                  <a:pt x="2792582" y="2793632"/>
                </a:moveTo>
                <a:lnTo>
                  <a:pt x="2793157" y="2793157"/>
                </a:lnTo>
                <a:lnTo>
                  <a:pt x="2860301" y="2711779"/>
                </a:lnTo>
                <a:lnTo>
                  <a:pt x="2692555" y="2578008"/>
                </a:lnTo>
                <a:lnTo>
                  <a:pt x="2645467" y="2635079"/>
                </a:lnTo>
                <a:close/>
                <a:moveTo>
                  <a:pt x="1800000" y="2833463"/>
                </a:moveTo>
                <a:cubicBezTo>
                  <a:pt x="2370766" y="2833463"/>
                  <a:pt x="2833463" y="2370766"/>
                  <a:pt x="2833463" y="1800000"/>
                </a:cubicBezTo>
                <a:cubicBezTo>
                  <a:pt x="2833463" y="1229234"/>
                  <a:pt x="2370766" y="766537"/>
                  <a:pt x="1800000" y="766537"/>
                </a:cubicBezTo>
                <a:cubicBezTo>
                  <a:pt x="1229234" y="766537"/>
                  <a:pt x="766537" y="1229234"/>
                  <a:pt x="766537" y="1800000"/>
                </a:cubicBezTo>
                <a:cubicBezTo>
                  <a:pt x="766537" y="2370766"/>
                  <a:pt x="1229234" y="2833463"/>
                  <a:pt x="1800000" y="2833463"/>
                </a:cubicBezTo>
                <a:close/>
                <a:moveTo>
                  <a:pt x="2631002" y="2926947"/>
                </a:moveTo>
                <a:lnTo>
                  <a:pt x="2712579" y="2859640"/>
                </a:lnTo>
                <a:lnTo>
                  <a:pt x="2566750" y="2702476"/>
                </a:lnTo>
                <a:lnTo>
                  <a:pt x="2509926" y="2749361"/>
                </a:lnTo>
                <a:close/>
                <a:moveTo>
                  <a:pt x="968998" y="2926947"/>
                </a:moveTo>
                <a:lnTo>
                  <a:pt x="1091673" y="2747018"/>
                </a:lnTo>
                <a:lnTo>
                  <a:pt x="1035174" y="2700403"/>
                </a:lnTo>
                <a:lnTo>
                  <a:pt x="887422" y="2859640"/>
                </a:lnTo>
                <a:close/>
                <a:moveTo>
                  <a:pt x="1147067" y="3036503"/>
                </a:moveTo>
                <a:lnTo>
                  <a:pt x="1240849" y="2841763"/>
                </a:lnTo>
                <a:lnTo>
                  <a:pt x="1176289" y="2806721"/>
                </a:lnTo>
                <a:lnTo>
                  <a:pt x="1054049" y="2986015"/>
                </a:lnTo>
                <a:close/>
                <a:moveTo>
                  <a:pt x="2452932" y="3036505"/>
                </a:moveTo>
                <a:lnTo>
                  <a:pt x="2545952" y="2986015"/>
                </a:lnTo>
                <a:lnTo>
                  <a:pt x="2424909" y="2808479"/>
                </a:lnTo>
                <a:lnTo>
                  <a:pt x="2360069" y="2843673"/>
                </a:lnTo>
                <a:close/>
                <a:moveTo>
                  <a:pt x="2261532" y="3120600"/>
                </a:moveTo>
                <a:lnTo>
                  <a:pt x="2346710" y="3094160"/>
                </a:lnTo>
                <a:lnTo>
                  <a:pt x="2361822" y="3085957"/>
                </a:lnTo>
                <a:lnTo>
                  <a:pt x="2268960" y="2893125"/>
                </a:lnTo>
                <a:lnTo>
                  <a:pt x="2262921" y="2896402"/>
                </a:lnTo>
                <a:lnTo>
                  <a:pt x="2198541" y="2916388"/>
                </a:lnTo>
                <a:close/>
                <a:moveTo>
                  <a:pt x="1338469" y="3120600"/>
                </a:moveTo>
                <a:lnTo>
                  <a:pt x="1401849" y="2915131"/>
                </a:lnTo>
                <a:lnTo>
                  <a:pt x="1341516" y="2896402"/>
                </a:lnTo>
                <a:lnTo>
                  <a:pt x="1331961" y="2891216"/>
                </a:lnTo>
                <a:lnTo>
                  <a:pt x="1238178" y="3085957"/>
                </a:lnTo>
                <a:lnTo>
                  <a:pt x="1253292" y="3094160"/>
                </a:lnTo>
                <a:close/>
                <a:moveTo>
                  <a:pt x="2060281" y="3179477"/>
                </a:moveTo>
                <a:lnTo>
                  <a:pt x="2083064" y="3176000"/>
                </a:lnTo>
                <a:lnTo>
                  <a:pt x="2162642" y="3151297"/>
                </a:lnTo>
                <a:lnTo>
                  <a:pt x="2099651" y="2947085"/>
                </a:lnTo>
                <a:lnTo>
                  <a:pt x="2040752" y="2965369"/>
                </a:lnTo>
                <a:lnTo>
                  <a:pt x="2028201" y="2966634"/>
                </a:lnTo>
                <a:close/>
                <a:moveTo>
                  <a:pt x="1539719" y="3179477"/>
                </a:moveTo>
                <a:lnTo>
                  <a:pt x="1571868" y="2966192"/>
                </a:lnTo>
                <a:lnTo>
                  <a:pt x="1563685" y="2965369"/>
                </a:lnTo>
                <a:lnTo>
                  <a:pt x="1500737" y="2945828"/>
                </a:lnTo>
                <a:lnTo>
                  <a:pt x="1437359" y="3151297"/>
                </a:lnTo>
                <a:lnTo>
                  <a:pt x="1516938" y="3176000"/>
                </a:lnTo>
                <a:close/>
                <a:moveTo>
                  <a:pt x="1851774" y="3201921"/>
                </a:moveTo>
                <a:lnTo>
                  <a:pt x="1943607" y="3197284"/>
                </a:lnTo>
                <a:lnTo>
                  <a:pt x="1957921" y="3195099"/>
                </a:lnTo>
                <a:lnTo>
                  <a:pt x="1925052" y="2977031"/>
                </a:lnTo>
                <a:lnTo>
                  <a:pt x="1851774" y="2984418"/>
                </a:lnTo>
                <a:close/>
                <a:moveTo>
                  <a:pt x="1748228" y="3201921"/>
                </a:moveTo>
                <a:lnTo>
                  <a:pt x="1748228" y="2983971"/>
                </a:lnTo>
                <a:lnTo>
                  <a:pt x="1675015" y="2976591"/>
                </a:lnTo>
                <a:lnTo>
                  <a:pt x="1642081" y="3195099"/>
                </a:lnTo>
                <a:lnTo>
                  <a:pt x="1656395" y="3197284"/>
                </a:lnTo>
                <a:close/>
                <a:moveTo>
                  <a:pt x="1800000" y="3362100"/>
                </a:moveTo>
                <a:cubicBezTo>
                  <a:pt x="937276" y="3362100"/>
                  <a:pt x="237900" y="2662724"/>
                  <a:pt x="237900" y="1800000"/>
                </a:cubicBezTo>
                <a:cubicBezTo>
                  <a:pt x="237900" y="937276"/>
                  <a:pt x="937276" y="237900"/>
                  <a:pt x="1800000" y="237900"/>
                </a:cubicBezTo>
                <a:cubicBezTo>
                  <a:pt x="2662724" y="237900"/>
                  <a:pt x="3362100" y="937276"/>
                  <a:pt x="3362100" y="1800000"/>
                </a:cubicBezTo>
                <a:cubicBezTo>
                  <a:pt x="3362100" y="2662724"/>
                  <a:pt x="2662724" y="3362100"/>
                  <a:pt x="1800000" y="3362100"/>
                </a:cubicBezTo>
                <a:close/>
                <a:moveTo>
                  <a:pt x="1800000" y="3600000"/>
                </a:moveTo>
                <a:cubicBezTo>
                  <a:pt x="2794113" y="3600000"/>
                  <a:pt x="3600000" y="2794113"/>
                  <a:pt x="3600000" y="1800000"/>
                </a:cubicBezTo>
                <a:cubicBezTo>
                  <a:pt x="3600000" y="805887"/>
                  <a:pt x="2794113" y="0"/>
                  <a:pt x="1800000" y="0"/>
                </a:cubicBezTo>
                <a:cubicBezTo>
                  <a:pt x="805887" y="0"/>
                  <a:pt x="0" y="805887"/>
                  <a:pt x="0" y="1800000"/>
                </a:cubicBezTo>
                <a:cubicBezTo>
                  <a:pt x="0" y="2794113"/>
                  <a:pt x="805887" y="3600000"/>
                  <a:pt x="1800000" y="3600000"/>
                </a:cubicBezTo>
                <a:close/>
              </a:path>
            </a:pathLst>
          </a:custGeom>
          <a:solidFill>
            <a:srgbClr val="0070C0">
              <a:alpha val="60000"/>
            </a:srgb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2" name="任意多边形 51"/>
          <p:cNvSpPr/>
          <p:nvPr/>
        </p:nvSpPr>
        <p:spPr>
          <a:xfrm>
            <a:off x="2183957" y="1943495"/>
            <a:ext cx="1863695" cy="1863695"/>
          </a:xfrm>
          <a:custGeom>
            <a:avLst/>
            <a:gdLst>
              <a:gd name="connsiteX0" fmla="*/ 1685420 w 3124200"/>
              <a:gd name="connsiteY0" fmla="*/ 2727636 h 3124200"/>
              <a:gd name="connsiteX1" fmla="*/ 1613874 w 3124200"/>
              <a:gd name="connsiteY1" fmla="*/ 2734849 h 3124200"/>
              <a:gd name="connsiteX2" fmla="*/ 1613874 w 3124200"/>
              <a:gd name="connsiteY2" fmla="*/ 2964021 h 3124200"/>
              <a:gd name="connsiteX3" fmla="*/ 1705707 w 3124200"/>
              <a:gd name="connsiteY3" fmla="*/ 2959383 h 3124200"/>
              <a:gd name="connsiteX4" fmla="*/ 1720021 w 3124200"/>
              <a:gd name="connsiteY4" fmla="*/ 2957200 h 3124200"/>
              <a:gd name="connsiteX5" fmla="*/ 1438849 w 3124200"/>
              <a:gd name="connsiteY5" fmla="*/ 2727196 h 3124200"/>
              <a:gd name="connsiteX6" fmla="*/ 1404181 w 3124200"/>
              <a:gd name="connsiteY6" fmla="*/ 2957200 h 3124200"/>
              <a:gd name="connsiteX7" fmla="*/ 1418495 w 3124200"/>
              <a:gd name="connsiteY7" fmla="*/ 2959383 h 3124200"/>
              <a:gd name="connsiteX8" fmla="*/ 1510328 w 3124200"/>
              <a:gd name="connsiteY8" fmla="*/ 2964021 h 3124200"/>
              <a:gd name="connsiteX9" fmla="*/ 1510328 w 3124200"/>
              <a:gd name="connsiteY9" fmla="*/ 2734402 h 3124200"/>
              <a:gd name="connsiteX10" fmla="*/ 1858464 w 3124200"/>
              <a:gd name="connsiteY10" fmla="*/ 2698534 h 3124200"/>
              <a:gd name="connsiteX11" fmla="*/ 1802852 w 3124200"/>
              <a:gd name="connsiteY11" fmla="*/ 2715797 h 3124200"/>
              <a:gd name="connsiteX12" fmla="*/ 1788567 w 3124200"/>
              <a:gd name="connsiteY12" fmla="*/ 2717238 h 3124200"/>
              <a:gd name="connsiteX13" fmla="*/ 1822381 w 3124200"/>
              <a:gd name="connsiteY13" fmla="*/ 2941578 h 3124200"/>
              <a:gd name="connsiteX14" fmla="*/ 1845164 w 3124200"/>
              <a:gd name="connsiteY14" fmla="*/ 2938100 h 3124200"/>
              <a:gd name="connsiteX15" fmla="*/ 1924742 w 3124200"/>
              <a:gd name="connsiteY15" fmla="*/ 2913397 h 3124200"/>
              <a:gd name="connsiteX16" fmla="*/ 1266126 w 3124200"/>
              <a:gd name="connsiteY16" fmla="*/ 2697278 h 3124200"/>
              <a:gd name="connsiteX17" fmla="*/ 1199461 w 3124200"/>
              <a:gd name="connsiteY17" fmla="*/ 2913397 h 3124200"/>
              <a:gd name="connsiteX18" fmla="*/ 1279038 w 3124200"/>
              <a:gd name="connsiteY18" fmla="*/ 2938100 h 3124200"/>
              <a:gd name="connsiteX19" fmla="*/ 1301821 w 3124200"/>
              <a:gd name="connsiteY19" fmla="*/ 2941578 h 3124200"/>
              <a:gd name="connsiteX20" fmla="*/ 1335700 w 3124200"/>
              <a:gd name="connsiteY20" fmla="*/ 2716797 h 3124200"/>
              <a:gd name="connsiteX21" fmla="*/ 1325785 w 3124200"/>
              <a:gd name="connsiteY21" fmla="*/ 2715797 h 3124200"/>
              <a:gd name="connsiteX22" fmla="*/ 2026605 w 3124200"/>
              <a:gd name="connsiteY22" fmla="*/ 2645972 h 3124200"/>
              <a:gd name="connsiteX23" fmla="*/ 2025021 w 3124200"/>
              <a:gd name="connsiteY23" fmla="*/ 2646833 h 3124200"/>
              <a:gd name="connsiteX24" fmla="*/ 1957356 w 3124200"/>
              <a:gd name="connsiteY24" fmla="*/ 2667837 h 3124200"/>
              <a:gd name="connsiteX25" fmla="*/ 2023632 w 3124200"/>
              <a:gd name="connsiteY25" fmla="*/ 2882701 h 3124200"/>
              <a:gd name="connsiteX26" fmla="*/ 2108810 w 3124200"/>
              <a:gd name="connsiteY26" fmla="*/ 2856260 h 3124200"/>
              <a:gd name="connsiteX27" fmla="*/ 2123924 w 3124200"/>
              <a:gd name="connsiteY27" fmla="*/ 2848057 h 3124200"/>
              <a:gd name="connsiteX28" fmla="*/ 1098516 w 3124200"/>
              <a:gd name="connsiteY28" fmla="*/ 2644064 h 3124200"/>
              <a:gd name="connsiteX29" fmla="*/ 1000278 w 3124200"/>
              <a:gd name="connsiteY29" fmla="*/ 2848057 h 3124200"/>
              <a:gd name="connsiteX30" fmla="*/ 1015392 w 3124200"/>
              <a:gd name="connsiteY30" fmla="*/ 2856260 h 3124200"/>
              <a:gd name="connsiteX31" fmla="*/ 1100569 w 3124200"/>
              <a:gd name="connsiteY31" fmla="*/ 2882701 h 3124200"/>
              <a:gd name="connsiteX32" fmla="*/ 1167234 w 3124200"/>
              <a:gd name="connsiteY32" fmla="*/ 2666580 h 3124200"/>
              <a:gd name="connsiteX33" fmla="*/ 1103616 w 3124200"/>
              <a:gd name="connsiteY33" fmla="*/ 2646833 h 3124200"/>
              <a:gd name="connsiteX34" fmla="*/ 2181202 w 3124200"/>
              <a:gd name="connsiteY34" fmla="*/ 2562061 h 3124200"/>
              <a:gd name="connsiteX35" fmla="*/ 2117714 w 3124200"/>
              <a:gd name="connsiteY35" fmla="*/ 2596521 h 3124200"/>
              <a:gd name="connsiteX36" fmla="*/ 2215034 w 3124200"/>
              <a:gd name="connsiteY36" fmla="*/ 2798604 h 3124200"/>
              <a:gd name="connsiteX37" fmla="*/ 2308052 w 3124200"/>
              <a:gd name="connsiteY37" fmla="*/ 2748115 h 3124200"/>
              <a:gd name="connsiteX38" fmla="*/ 944196 w 3124200"/>
              <a:gd name="connsiteY38" fmla="*/ 2560302 h 3124200"/>
              <a:gd name="connsiteX39" fmla="*/ 816149 w 3124200"/>
              <a:gd name="connsiteY39" fmla="*/ 2748115 h 3124200"/>
              <a:gd name="connsiteX40" fmla="*/ 909169 w 3124200"/>
              <a:gd name="connsiteY40" fmla="*/ 2798604 h 3124200"/>
              <a:gd name="connsiteX41" fmla="*/ 1007406 w 3124200"/>
              <a:gd name="connsiteY41" fmla="*/ 2594612 h 3124200"/>
              <a:gd name="connsiteX42" fmla="*/ 2322717 w 3124200"/>
              <a:gd name="connsiteY42" fmla="*/ 2457966 h 3124200"/>
              <a:gd name="connsiteX43" fmla="*/ 2266933 w 3124200"/>
              <a:gd name="connsiteY43" fmla="*/ 2503992 h 3124200"/>
              <a:gd name="connsiteX44" fmla="*/ 2393102 w 3124200"/>
              <a:gd name="connsiteY44" fmla="*/ 2689047 h 3124200"/>
              <a:gd name="connsiteX45" fmla="*/ 2474679 w 3124200"/>
              <a:gd name="connsiteY45" fmla="*/ 2621741 h 3124200"/>
              <a:gd name="connsiteX46" fmla="*/ 803407 w 3124200"/>
              <a:gd name="connsiteY46" fmla="*/ 2455893 h 3124200"/>
              <a:gd name="connsiteX47" fmla="*/ 649524 w 3124200"/>
              <a:gd name="connsiteY47" fmla="*/ 2621741 h 3124200"/>
              <a:gd name="connsiteX48" fmla="*/ 731100 w 3124200"/>
              <a:gd name="connsiteY48" fmla="*/ 2689047 h 3124200"/>
              <a:gd name="connsiteX49" fmla="*/ 858866 w 3124200"/>
              <a:gd name="connsiteY49" fmla="*/ 2501650 h 3124200"/>
              <a:gd name="connsiteX50" fmla="*/ 2448848 w 3124200"/>
              <a:gd name="connsiteY50" fmla="*/ 2335477 h 3124200"/>
              <a:gd name="connsiteX51" fmla="*/ 2402472 w 3124200"/>
              <a:gd name="connsiteY51" fmla="*/ 2391685 h 3124200"/>
              <a:gd name="connsiteX52" fmla="*/ 2554682 w 3124200"/>
              <a:gd name="connsiteY52" fmla="*/ 2555731 h 3124200"/>
              <a:gd name="connsiteX53" fmla="*/ 2555257 w 3124200"/>
              <a:gd name="connsiteY53" fmla="*/ 2555256 h 3124200"/>
              <a:gd name="connsiteX54" fmla="*/ 2622399 w 3124200"/>
              <a:gd name="connsiteY54" fmla="*/ 2473880 h 3124200"/>
              <a:gd name="connsiteX55" fmla="*/ 678028 w 3124200"/>
              <a:gd name="connsiteY55" fmla="*/ 2333343 h 3124200"/>
              <a:gd name="connsiteX56" fmla="*/ 501802 w 3124200"/>
              <a:gd name="connsiteY56" fmla="*/ 2473880 h 3124200"/>
              <a:gd name="connsiteX57" fmla="*/ 568943 w 3124200"/>
              <a:gd name="connsiteY57" fmla="*/ 2555256 h 3124200"/>
              <a:gd name="connsiteX58" fmla="*/ 569520 w 3124200"/>
              <a:gd name="connsiteY58" fmla="*/ 2555732 h 3124200"/>
              <a:gd name="connsiteX59" fmla="*/ 724078 w 3124200"/>
              <a:gd name="connsiteY59" fmla="*/ 2389156 h 3124200"/>
              <a:gd name="connsiteX60" fmla="*/ 2557424 w 3124200"/>
              <a:gd name="connsiteY60" fmla="*/ 2196532 h 3124200"/>
              <a:gd name="connsiteX61" fmla="*/ 2545763 w 3124200"/>
              <a:gd name="connsiteY61" fmla="*/ 2218015 h 3124200"/>
              <a:gd name="connsiteX62" fmla="*/ 2514755 w 3124200"/>
              <a:gd name="connsiteY62" fmla="*/ 2255596 h 3124200"/>
              <a:gd name="connsiteX63" fmla="*/ 2688307 w 3124200"/>
              <a:gd name="connsiteY63" fmla="*/ 2393998 h 3124200"/>
              <a:gd name="connsiteX64" fmla="*/ 2726764 w 3124200"/>
              <a:gd name="connsiteY64" fmla="*/ 2347388 h 3124200"/>
              <a:gd name="connsiteX65" fmla="*/ 2748703 w 3124200"/>
              <a:gd name="connsiteY65" fmla="*/ 2306967 h 3124200"/>
              <a:gd name="connsiteX66" fmla="*/ 570154 w 3124200"/>
              <a:gd name="connsiteY66" fmla="*/ 2194582 h 3124200"/>
              <a:gd name="connsiteX67" fmla="*/ 375497 w 3124200"/>
              <a:gd name="connsiteY67" fmla="*/ 2306967 h 3124200"/>
              <a:gd name="connsiteX68" fmla="*/ 397436 w 3124200"/>
              <a:gd name="connsiteY68" fmla="*/ 2347388 h 3124200"/>
              <a:gd name="connsiteX69" fmla="*/ 435895 w 3124200"/>
              <a:gd name="connsiteY69" fmla="*/ 2394000 h 3124200"/>
              <a:gd name="connsiteX70" fmla="*/ 612122 w 3124200"/>
              <a:gd name="connsiteY70" fmla="*/ 2253463 h 3124200"/>
              <a:gd name="connsiteX71" fmla="*/ 582874 w 3124200"/>
              <a:gd name="connsiteY71" fmla="*/ 2218015 h 3124200"/>
              <a:gd name="connsiteX72" fmla="*/ 2641626 w 3124200"/>
              <a:gd name="connsiteY72" fmla="*/ 2041400 h 3124200"/>
              <a:gd name="connsiteX73" fmla="*/ 2606836 w 3124200"/>
              <a:gd name="connsiteY73" fmla="*/ 2105496 h 3124200"/>
              <a:gd name="connsiteX74" fmla="*/ 2798116 w 3124200"/>
              <a:gd name="connsiteY74" fmla="*/ 2215932 h 3124200"/>
              <a:gd name="connsiteX75" fmla="*/ 2848730 w 3124200"/>
              <a:gd name="connsiteY75" fmla="*/ 2122682 h 3124200"/>
              <a:gd name="connsiteX76" fmla="*/ 486231 w 3124200"/>
              <a:gd name="connsiteY76" fmla="*/ 2039965 h 3124200"/>
              <a:gd name="connsiteX77" fmla="*/ 275470 w 3124200"/>
              <a:gd name="connsiteY77" fmla="*/ 2122682 h 3124200"/>
              <a:gd name="connsiteX78" fmla="*/ 326085 w 3124200"/>
              <a:gd name="connsiteY78" fmla="*/ 2215932 h 3124200"/>
              <a:gd name="connsiteX79" fmla="*/ 520743 w 3124200"/>
              <a:gd name="connsiteY79" fmla="*/ 2103547 h 3124200"/>
              <a:gd name="connsiteX80" fmla="*/ 2699049 w 3124200"/>
              <a:gd name="connsiteY80" fmla="*/ 1874705 h 3124200"/>
              <a:gd name="connsiteX81" fmla="*/ 2677466 w 3124200"/>
              <a:gd name="connsiteY81" fmla="*/ 1944231 h 3124200"/>
              <a:gd name="connsiteX82" fmla="*/ 2882383 w 3124200"/>
              <a:gd name="connsiteY82" fmla="*/ 2024654 h 3124200"/>
              <a:gd name="connsiteX83" fmla="*/ 2913722 w 3124200"/>
              <a:gd name="connsiteY83" fmla="*/ 1923702 h 3124200"/>
              <a:gd name="connsiteX84" fmla="*/ 429294 w 3124200"/>
              <a:gd name="connsiteY84" fmla="*/ 1873761 h 3124200"/>
              <a:gd name="connsiteX85" fmla="*/ 210480 w 3124200"/>
              <a:gd name="connsiteY85" fmla="*/ 1923704 h 3124200"/>
              <a:gd name="connsiteX86" fmla="*/ 241817 w 3124200"/>
              <a:gd name="connsiteY86" fmla="*/ 2024654 h 3124200"/>
              <a:gd name="connsiteX87" fmla="*/ 450688 w 3124200"/>
              <a:gd name="connsiteY87" fmla="*/ 1942679 h 3124200"/>
              <a:gd name="connsiteX88" fmla="*/ 2733231 w 3124200"/>
              <a:gd name="connsiteY88" fmla="*/ 1701781 h 3124200"/>
              <a:gd name="connsiteX89" fmla="*/ 2725888 w 3124200"/>
              <a:gd name="connsiteY89" fmla="*/ 1774624 h 3124200"/>
              <a:gd name="connsiteX90" fmla="*/ 2941360 w 3124200"/>
              <a:gd name="connsiteY90" fmla="*/ 1823803 h 3124200"/>
              <a:gd name="connsiteX91" fmla="*/ 2957420 w 3124200"/>
              <a:gd name="connsiteY91" fmla="*/ 1718583 h 3124200"/>
              <a:gd name="connsiteX92" fmla="*/ 395374 w 3124200"/>
              <a:gd name="connsiteY92" fmla="*/ 1701453 h 3124200"/>
              <a:gd name="connsiteX93" fmla="*/ 166782 w 3124200"/>
              <a:gd name="connsiteY93" fmla="*/ 1718583 h 3124200"/>
              <a:gd name="connsiteX94" fmla="*/ 182840 w 3124200"/>
              <a:gd name="connsiteY94" fmla="*/ 1823803 h 3124200"/>
              <a:gd name="connsiteX95" fmla="*/ 402650 w 3124200"/>
              <a:gd name="connsiteY95" fmla="*/ 1773634 h 3124200"/>
              <a:gd name="connsiteX96" fmla="*/ 2963952 w 3124200"/>
              <a:gd name="connsiteY96" fmla="*/ 1508964 h 3124200"/>
              <a:gd name="connsiteX97" fmla="*/ 2744788 w 3124200"/>
              <a:gd name="connsiteY97" fmla="*/ 1525388 h 3124200"/>
              <a:gd name="connsiteX98" fmla="*/ 2747900 w 3124200"/>
              <a:gd name="connsiteY98" fmla="*/ 1556264 h 3124200"/>
              <a:gd name="connsiteX99" fmla="*/ 2743619 w 3124200"/>
              <a:gd name="connsiteY99" fmla="*/ 1598726 h 3124200"/>
              <a:gd name="connsiteX100" fmla="*/ 2963952 w 3124200"/>
              <a:gd name="connsiteY100" fmla="*/ 1615236 h 3124200"/>
              <a:gd name="connsiteX101" fmla="*/ 2966636 w 3124200"/>
              <a:gd name="connsiteY101" fmla="*/ 1562099 h 3124200"/>
              <a:gd name="connsiteX102" fmla="*/ 160248 w 3124200"/>
              <a:gd name="connsiteY102" fmla="*/ 1508964 h 3124200"/>
              <a:gd name="connsiteX103" fmla="*/ 157564 w 3124200"/>
              <a:gd name="connsiteY103" fmla="*/ 1562099 h 3124200"/>
              <a:gd name="connsiteX104" fmla="*/ 160248 w 3124200"/>
              <a:gd name="connsiteY104" fmla="*/ 1615236 h 3124200"/>
              <a:gd name="connsiteX105" fmla="*/ 384984 w 3124200"/>
              <a:gd name="connsiteY105" fmla="*/ 1598395 h 3124200"/>
              <a:gd name="connsiteX106" fmla="*/ 380737 w 3124200"/>
              <a:gd name="connsiteY106" fmla="*/ 1556264 h 3124200"/>
              <a:gd name="connsiteX107" fmla="*/ 383816 w 3124200"/>
              <a:gd name="connsiteY107" fmla="*/ 1525718 h 3124200"/>
              <a:gd name="connsiteX108" fmla="*/ 2941360 w 3124200"/>
              <a:gd name="connsiteY108" fmla="*/ 1300397 h 3124200"/>
              <a:gd name="connsiteX109" fmla="*/ 2727038 w 3124200"/>
              <a:gd name="connsiteY109" fmla="*/ 1349315 h 3124200"/>
              <a:gd name="connsiteX110" fmla="*/ 2734398 w 3124200"/>
              <a:gd name="connsiteY110" fmla="*/ 1422330 h 3124200"/>
              <a:gd name="connsiteX111" fmla="*/ 2957420 w 3124200"/>
              <a:gd name="connsiteY111" fmla="*/ 1405618 h 3124200"/>
              <a:gd name="connsiteX112" fmla="*/ 182840 w 3124200"/>
              <a:gd name="connsiteY112" fmla="*/ 1300397 h 3124200"/>
              <a:gd name="connsiteX113" fmla="*/ 166782 w 3124200"/>
              <a:gd name="connsiteY113" fmla="*/ 1405618 h 3124200"/>
              <a:gd name="connsiteX114" fmla="*/ 394206 w 3124200"/>
              <a:gd name="connsiteY114" fmla="*/ 1422660 h 3124200"/>
              <a:gd name="connsiteX115" fmla="*/ 401500 w 3124200"/>
              <a:gd name="connsiteY115" fmla="*/ 1350305 h 3124200"/>
              <a:gd name="connsiteX116" fmla="*/ 2882383 w 3124200"/>
              <a:gd name="connsiteY116" fmla="*/ 1099544 h 3124200"/>
              <a:gd name="connsiteX117" fmla="*/ 2680697 w 3124200"/>
              <a:gd name="connsiteY117" fmla="*/ 1178702 h 3124200"/>
              <a:gd name="connsiteX118" fmla="*/ 2702432 w 3124200"/>
              <a:gd name="connsiteY118" fmla="*/ 1248722 h 3124200"/>
              <a:gd name="connsiteX119" fmla="*/ 2913722 w 3124200"/>
              <a:gd name="connsiteY119" fmla="*/ 1200497 h 3124200"/>
              <a:gd name="connsiteX120" fmla="*/ 241817 w 3124200"/>
              <a:gd name="connsiteY120" fmla="*/ 1099544 h 3124200"/>
              <a:gd name="connsiteX121" fmla="*/ 210478 w 3124200"/>
              <a:gd name="connsiteY121" fmla="*/ 1200499 h 3124200"/>
              <a:gd name="connsiteX122" fmla="*/ 425911 w 3124200"/>
              <a:gd name="connsiteY122" fmla="*/ 1249670 h 3124200"/>
              <a:gd name="connsiteX123" fmla="*/ 447459 w 3124200"/>
              <a:gd name="connsiteY123" fmla="*/ 1180253 h 3124200"/>
              <a:gd name="connsiteX124" fmla="*/ 2798117 w 3124200"/>
              <a:gd name="connsiteY124" fmla="*/ 908269 h 3124200"/>
              <a:gd name="connsiteX125" fmla="*/ 2611660 w 3124200"/>
              <a:gd name="connsiteY125" fmla="*/ 1015920 h 3124200"/>
              <a:gd name="connsiteX126" fmla="*/ 2646849 w 3124200"/>
              <a:gd name="connsiteY126" fmla="*/ 1080751 h 3124200"/>
              <a:gd name="connsiteX127" fmla="*/ 2848730 w 3124200"/>
              <a:gd name="connsiteY127" fmla="*/ 1001517 h 3124200"/>
              <a:gd name="connsiteX128" fmla="*/ 326085 w 3124200"/>
              <a:gd name="connsiteY128" fmla="*/ 908269 h 3124200"/>
              <a:gd name="connsiteX129" fmla="*/ 275470 w 3124200"/>
              <a:gd name="connsiteY129" fmla="*/ 1001519 h 3124200"/>
              <a:gd name="connsiteX130" fmla="*/ 481009 w 3124200"/>
              <a:gd name="connsiteY130" fmla="*/ 1082186 h 3124200"/>
              <a:gd name="connsiteX131" fmla="*/ 515919 w 3124200"/>
              <a:gd name="connsiteY131" fmla="*/ 1017869 h 3124200"/>
              <a:gd name="connsiteX132" fmla="*/ 2688307 w 3124200"/>
              <a:gd name="connsiteY132" fmla="*/ 730200 h 3124200"/>
              <a:gd name="connsiteX133" fmla="*/ 2520563 w 3124200"/>
              <a:gd name="connsiteY133" fmla="*/ 863971 h 3124200"/>
              <a:gd name="connsiteX134" fmla="*/ 2545763 w 3124200"/>
              <a:gd name="connsiteY134" fmla="*/ 894514 h 3124200"/>
              <a:gd name="connsiteX135" fmla="*/ 2562248 w 3124200"/>
              <a:gd name="connsiteY135" fmla="*/ 924885 h 3124200"/>
              <a:gd name="connsiteX136" fmla="*/ 2748705 w 3124200"/>
              <a:gd name="connsiteY136" fmla="*/ 817233 h 3124200"/>
              <a:gd name="connsiteX137" fmla="*/ 2726764 w 3124200"/>
              <a:gd name="connsiteY137" fmla="*/ 776810 h 3124200"/>
              <a:gd name="connsiteX138" fmla="*/ 435893 w 3124200"/>
              <a:gd name="connsiteY138" fmla="*/ 730200 h 3124200"/>
              <a:gd name="connsiteX139" fmla="*/ 397436 w 3124200"/>
              <a:gd name="connsiteY139" fmla="*/ 776810 h 3124200"/>
              <a:gd name="connsiteX140" fmla="*/ 375496 w 3124200"/>
              <a:gd name="connsiteY140" fmla="*/ 817233 h 3124200"/>
              <a:gd name="connsiteX141" fmla="*/ 565332 w 3124200"/>
              <a:gd name="connsiteY141" fmla="*/ 926834 h 3124200"/>
              <a:gd name="connsiteX142" fmla="*/ 582874 w 3124200"/>
              <a:gd name="connsiteY142" fmla="*/ 894514 h 3124200"/>
              <a:gd name="connsiteX143" fmla="*/ 606313 w 3124200"/>
              <a:gd name="connsiteY143" fmla="*/ 866106 h 3124200"/>
              <a:gd name="connsiteX144" fmla="*/ 569518 w 3124200"/>
              <a:gd name="connsiteY144" fmla="*/ 568470 h 3124200"/>
              <a:gd name="connsiteX145" fmla="*/ 568943 w 3124200"/>
              <a:gd name="connsiteY145" fmla="*/ 568943 h 3124200"/>
              <a:gd name="connsiteX146" fmla="*/ 501802 w 3124200"/>
              <a:gd name="connsiteY146" fmla="*/ 650321 h 3124200"/>
              <a:gd name="connsiteX147" fmla="*/ 672221 w 3124200"/>
              <a:gd name="connsiteY147" fmla="*/ 786227 h 3124200"/>
              <a:gd name="connsiteX148" fmla="*/ 718982 w 3124200"/>
              <a:gd name="connsiteY148" fmla="*/ 729553 h 3124200"/>
              <a:gd name="connsiteX149" fmla="*/ 2554682 w 3124200"/>
              <a:gd name="connsiteY149" fmla="*/ 568468 h 3124200"/>
              <a:gd name="connsiteX150" fmla="*/ 2407567 w 3124200"/>
              <a:gd name="connsiteY150" fmla="*/ 727021 h 3124200"/>
              <a:gd name="connsiteX151" fmla="*/ 2454655 w 3124200"/>
              <a:gd name="connsiteY151" fmla="*/ 784092 h 3124200"/>
              <a:gd name="connsiteX152" fmla="*/ 2622401 w 3124200"/>
              <a:gd name="connsiteY152" fmla="*/ 650321 h 3124200"/>
              <a:gd name="connsiteX153" fmla="*/ 2555257 w 3124200"/>
              <a:gd name="connsiteY153" fmla="*/ 568943 h 3124200"/>
              <a:gd name="connsiteX154" fmla="*/ 1562100 w 3124200"/>
              <a:gd name="connsiteY154" fmla="*/ 528637 h 3124200"/>
              <a:gd name="connsiteX155" fmla="*/ 528637 w 3124200"/>
              <a:gd name="connsiteY155" fmla="*/ 1562100 h 3124200"/>
              <a:gd name="connsiteX156" fmla="*/ 1562100 w 3124200"/>
              <a:gd name="connsiteY156" fmla="*/ 2595563 h 3124200"/>
              <a:gd name="connsiteX157" fmla="*/ 2595563 w 3124200"/>
              <a:gd name="connsiteY157" fmla="*/ 1562100 h 3124200"/>
              <a:gd name="connsiteX158" fmla="*/ 1562100 w 3124200"/>
              <a:gd name="connsiteY158" fmla="*/ 528637 h 3124200"/>
              <a:gd name="connsiteX159" fmla="*/ 2393102 w 3124200"/>
              <a:gd name="connsiteY159" fmla="*/ 435153 h 3124200"/>
              <a:gd name="connsiteX160" fmla="*/ 2272026 w 3124200"/>
              <a:gd name="connsiteY160" fmla="*/ 612739 h 3124200"/>
              <a:gd name="connsiteX161" fmla="*/ 2328850 w 3124200"/>
              <a:gd name="connsiteY161" fmla="*/ 659624 h 3124200"/>
              <a:gd name="connsiteX162" fmla="*/ 2474679 w 3124200"/>
              <a:gd name="connsiteY162" fmla="*/ 502460 h 3124200"/>
              <a:gd name="connsiteX163" fmla="*/ 731098 w 3124200"/>
              <a:gd name="connsiteY163" fmla="*/ 435153 h 3124200"/>
              <a:gd name="connsiteX164" fmla="*/ 649522 w 3124200"/>
              <a:gd name="connsiteY164" fmla="*/ 502460 h 3124200"/>
              <a:gd name="connsiteX165" fmla="*/ 797274 w 3124200"/>
              <a:gd name="connsiteY165" fmla="*/ 661697 h 3124200"/>
              <a:gd name="connsiteX166" fmla="*/ 853773 w 3124200"/>
              <a:gd name="connsiteY166" fmla="*/ 615082 h 3124200"/>
              <a:gd name="connsiteX167" fmla="*/ 909167 w 3124200"/>
              <a:gd name="connsiteY167" fmla="*/ 325597 h 3124200"/>
              <a:gd name="connsiteX168" fmla="*/ 816149 w 3124200"/>
              <a:gd name="connsiteY168" fmla="*/ 376085 h 3124200"/>
              <a:gd name="connsiteX169" fmla="*/ 938389 w 3124200"/>
              <a:gd name="connsiteY169" fmla="*/ 555379 h 3124200"/>
              <a:gd name="connsiteX170" fmla="*/ 1002949 w 3124200"/>
              <a:gd name="connsiteY170" fmla="*/ 520337 h 3124200"/>
              <a:gd name="connsiteX171" fmla="*/ 2215032 w 3124200"/>
              <a:gd name="connsiteY171" fmla="*/ 325595 h 3124200"/>
              <a:gd name="connsiteX172" fmla="*/ 2122169 w 3124200"/>
              <a:gd name="connsiteY172" fmla="*/ 518427 h 3124200"/>
              <a:gd name="connsiteX173" fmla="*/ 2187009 w 3124200"/>
              <a:gd name="connsiteY173" fmla="*/ 553621 h 3124200"/>
              <a:gd name="connsiteX174" fmla="*/ 2308052 w 3124200"/>
              <a:gd name="connsiteY174" fmla="*/ 376085 h 3124200"/>
              <a:gd name="connsiteX175" fmla="*/ 2023632 w 3124200"/>
              <a:gd name="connsiteY175" fmla="*/ 241500 h 3124200"/>
              <a:gd name="connsiteX176" fmla="*/ 1960641 w 3124200"/>
              <a:gd name="connsiteY176" fmla="*/ 445712 h 3124200"/>
              <a:gd name="connsiteX177" fmla="*/ 2025021 w 3124200"/>
              <a:gd name="connsiteY177" fmla="*/ 465698 h 3124200"/>
              <a:gd name="connsiteX178" fmla="*/ 2031060 w 3124200"/>
              <a:gd name="connsiteY178" fmla="*/ 468975 h 3124200"/>
              <a:gd name="connsiteX179" fmla="*/ 2123922 w 3124200"/>
              <a:gd name="connsiteY179" fmla="*/ 276143 h 3124200"/>
              <a:gd name="connsiteX180" fmla="*/ 2108810 w 3124200"/>
              <a:gd name="connsiteY180" fmla="*/ 267940 h 3124200"/>
              <a:gd name="connsiteX181" fmla="*/ 1100569 w 3124200"/>
              <a:gd name="connsiteY181" fmla="*/ 241500 h 3124200"/>
              <a:gd name="connsiteX182" fmla="*/ 1015392 w 3124200"/>
              <a:gd name="connsiteY182" fmla="*/ 267940 h 3124200"/>
              <a:gd name="connsiteX183" fmla="*/ 1000278 w 3124200"/>
              <a:gd name="connsiteY183" fmla="*/ 276143 h 3124200"/>
              <a:gd name="connsiteX184" fmla="*/ 1094061 w 3124200"/>
              <a:gd name="connsiteY184" fmla="*/ 470884 h 3124200"/>
              <a:gd name="connsiteX185" fmla="*/ 1103616 w 3124200"/>
              <a:gd name="connsiteY185" fmla="*/ 465698 h 3124200"/>
              <a:gd name="connsiteX186" fmla="*/ 1163949 w 3124200"/>
              <a:gd name="connsiteY186" fmla="*/ 446969 h 3124200"/>
              <a:gd name="connsiteX187" fmla="*/ 1822381 w 3124200"/>
              <a:gd name="connsiteY187" fmla="*/ 182623 h 3124200"/>
              <a:gd name="connsiteX188" fmla="*/ 1790301 w 3124200"/>
              <a:gd name="connsiteY188" fmla="*/ 395466 h 3124200"/>
              <a:gd name="connsiteX189" fmla="*/ 1802852 w 3124200"/>
              <a:gd name="connsiteY189" fmla="*/ 396731 h 3124200"/>
              <a:gd name="connsiteX190" fmla="*/ 1861751 w 3124200"/>
              <a:gd name="connsiteY190" fmla="*/ 415015 h 3124200"/>
              <a:gd name="connsiteX191" fmla="*/ 1924742 w 3124200"/>
              <a:gd name="connsiteY191" fmla="*/ 210803 h 3124200"/>
              <a:gd name="connsiteX192" fmla="*/ 1845164 w 3124200"/>
              <a:gd name="connsiteY192" fmla="*/ 186100 h 3124200"/>
              <a:gd name="connsiteX193" fmla="*/ 1301819 w 3124200"/>
              <a:gd name="connsiteY193" fmla="*/ 182623 h 3124200"/>
              <a:gd name="connsiteX194" fmla="*/ 1279038 w 3124200"/>
              <a:gd name="connsiteY194" fmla="*/ 186100 h 3124200"/>
              <a:gd name="connsiteX195" fmla="*/ 1199459 w 3124200"/>
              <a:gd name="connsiteY195" fmla="*/ 210803 h 3124200"/>
              <a:gd name="connsiteX196" fmla="*/ 1262837 w 3124200"/>
              <a:gd name="connsiteY196" fmla="*/ 416272 h 3124200"/>
              <a:gd name="connsiteX197" fmla="*/ 1325785 w 3124200"/>
              <a:gd name="connsiteY197" fmla="*/ 396731 h 3124200"/>
              <a:gd name="connsiteX198" fmla="*/ 1333968 w 3124200"/>
              <a:gd name="connsiteY198" fmla="*/ 395908 h 3124200"/>
              <a:gd name="connsiteX199" fmla="*/ 1613874 w 3124200"/>
              <a:gd name="connsiteY199" fmla="*/ 160179 h 3124200"/>
              <a:gd name="connsiteX200" fmla="*/ 1613874 w 3124200"/>
              <a:gd name="connsiteY200" fmla="*/ 377682 h 3124200"/>
              <a:gd name="connsiteX201" fmla="*/ 1687152 w 3124200"/>
              <a:gd name="connsiteY201" fmla="*/ 385069 h 3124200"/>
              <a:gd name="connsiteX202" fmla="*/ 1720021 w 3124200"/>
              <a:gd name="connsiteY202" fmla="*/ 167001 h 3124200"/>
              <a:gd name="connsiteX203" fmla="*/ 1705707 w 3124200"/>
              <a:gd name="connsiteY203" fmla="*/ 164816 h 3124200"/>
              <a:gd name="connsiteX204" fmla="*/ 1510328 w 3124200"/>
              <a:gd name="connsiteY204" fmla="*/ 160179 h 3124200"/>
              <a:gd name="connsiteX205" fmla="*/ 1418495 w 3124200"/>
              <a:gd name="connsiteY205" fmla="*/ 164816 h 3124200"/>
              <a:gd name="connsiteX206" fmla="*/ 1404181 w 3124200"/>
              <a:gd name="connsiteY206" fmla="*/ 167001 h 3124200"/>
              <a:gd name="connsiteX207" fmla="*/ 1437115 w 3124200"/>
              <a:gd name="connsiteY207" fmla="*/ 385509 h 3124200"/>
              <a:gd name="connsiteX208" fmla="*/ 1510328 w 3124200"/>
              <a:gd name="connsiteY208" fmla="*/ 378129 h 3124200"/>
              <a:gd name="connsiteX209" fmla="*/ 1562100 w 3124200"/>
              <a:gd name="connsiteY209" fmla="*/ 0 h 3124200"/>
              <a:gd name="connsiteX210" fmla="*/ 3124200 w 3124200"/>
              <a:gd name="connsiteY210" fmla="*/ 1562100 h 3124200"/>
              <a:gd name="connsiteX211" fmla="*/ 1562100 w 3124200"/>
              <a:gd name="connsiteY211" fmla="*/ 3124200 h 3124200"/>
              <a:gd name="connsiteX212" fmla="*/ 0 w 3124200"/>
              <a:gd name="connsiteY212" fmla="*/ 1562100 h 3124200"/>
              <a:gd name="connsiteX213" fmla="*/ 1562100 w 3124200"/>
              <a:gd name="connsiteY213"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124200" h="3124200">
                <a:moveTo>
                  <a:pt x="1685420" y="2727636"/>
                </a:moveTo>
                <a:lnTo>
                  <a:pt x="1613874" y="2734849"/>
                </a:lnTo>
                <a:lnTo>
                  <a:pt x="1613874" y="2964021"/>
                </a:lnTo>
                <a:lnTo>
                  <a:pt x="1705707" y="2959383"/>
                </a:lnTo>
                <a:lnTo>
                  <a:pt x="1720021" y="2957200"/>
                </a:lnTo>
                <a:close/>
                <a:moveTo>
                  <a:pt x="1438849" y="2727196"/>
                </a:moveTo>
                <a:lnTo>
                  <a:pt x="1404181" y="2957200"/>
                </a:lnTo>
                <a:lnTo>
                  <a:pt x="1418495" y="2959383"/>
                </a:lnTo>
                <a:lnTo>
                  <a:pt x="1510328" y="2964021"/>
                </a:lnTo>
                <a:lnTo>
                  <a:pt x="1510328" y="2734402"/>
                </a:lnTo>
                <a:close/>
                <a:moveTo>
                  <a:pt x="1858464" y="2698534"/>
                </a:moveTo>
                <a:lnTo>
                  <a:pt x="1802852" y="2715797"/>
                </a:lnTo>
                <a:lnTo>
                  <a:pt x="1788567" y="2717238"/>
                </a:lnTo>
                <a:lnTo>
                  <a:pt x="1822381" y="2941578"/>
                </a:lnTo>
                <a:lnTo>
                  <a:pt x="1845164" y="2938100"/>
                </a:lnTo>
                <a:lnTo>
                  <a:pt x="1924742" y="2913397"/>
                </a:lnTo>
                <a:close/>
                <a:moveTo>
                  <a:pt x="1266126" y="2697278"/>
                </a:moveTo>
                <a:lnTo>
                  <a:pt x="1199461" y="2913397"/>
                </a:lnTo>
                <a:lnTo>
                  <a:pt x="1279038" y="2938100"/>
                </a:lnTo>
                <a:lnTo>
                  <a:pt x="1301821" y="2941578"/>
                </a:lnTo>
                <a:lnTo>
                  <a:pt x="1335700" y="2716797"/>
                </a:lnTo>
                <a:lnTo>
                  <a:pt x="1325785" y="2715797"/>
                </a:lnTo>
                <a:close/>
                <a:moveTo>
                  <a:pt x="2026605" y="2645972"/>
                </a:moveTo>
                <a:lnTo>
                  <a:pt x="2025021" y="2646833"/>
                </a:lnTo>
                <a:lnTo>
                  <a:pt x="1957356" y="2667837"/>
                </a:lnTo>
                <a:lnTo>
                  <a:pt x="2023632" y="2882701"/>
                </a:lnTo>
                <a:lnTo>
                  <a:pt x="2108810" y="2856260"/>
                </a:lnTo>
                <a:lnTo>
                  <a:pt x="2123924" y="2848057"/>
                </a:lnTo>
                <a:close/>
                <a:moveTo>
                  <a:pt x="1098516" y="2644064"/>
                </a:moveTo>
                <a:lnTo>
                  <a:pt x="1000278" y="2848057"/>
                </a:lnTo>
                <a:lnTo>
                  <a:pt x="1015392" y="2856260"/>
                </a:lnTo>
                <a:lnTo>
                  <a:pt x="1100569" y="2882701"/>
                </a:lnTo>
                <a:lnTo>
                  <a:pt x="1167234" y="2666580"/>
                </a:lnTo>
                <a:lnTo>
                  <a:pt x="1103616" y="2646833"/>
                </a:lnTo>
                <a:close/>
                <a:moveTo>
                  <a:pt x="2181202" y="2562061"/>
                </a:moveTo>
                <a:lnTo>
                  <a:pt x="2117714" y="2596521"/>
                </a:lnTo>
                <a:lnTo>
                  <a:pt x="2215034" y="2798604"/>
                </a:lnTo>
                <a:lnTo>
                  <a:pt x="2308052" y="2748115"/>
                </a:lnTo>
                <a:close/>
                <a:moveTo>
                  <a:pt x="944196" y="2560302"/>
                </a:moveTo>
                <a:lnTo>
                  <a:pt x="816149" y="2748115"/>
                </a:lnTo>
                <a:lnTo>
                  <a:pt x="909169" y="2798604"/>
                </a:lnTo>
                <a:lnTo>
                  <a:pt x="1007406" y="2594612"/>
                </a:lnTo>
                <a:close/>
                <a:moveTo>
                  <a:pt x="2322717" y="2457966"/>
                </a:moveTo>
                <a:lnTo>
                  <a:pt x="2266933" y="2503992"/>
                </a:lnTo>
                <a:lnTo>
                  <a:pt x="2393102" y="2689047"/>
                </a:lnTo>
                <a:lnTo>
                  <a:pt x="2474679" y="2621741"/>
                </a:lnTo>
                <a:close/>
                <a:moveTo>
                  <a:pt x="803407" y="2455893"/>
                </a:moveTo>
                <a:lnTo>
                  <a:pt x="649524" y="2621741"/>
                </a:lnTo>
                <a:lnTo>
                  <a:pt x="731100" y="2689047"/>
                </a:lnTo>
                <a:lnTo>
                  <a:pt x="858866" y="2501650"/>
                </a:lnTo>
                <a:close/>
                <a:moveTo>
                  <a:pt x="2448848" y="2335477"/>
                </a:moveTo>
                <a:lnTo>
                  <a:pt x="2402472" y="2391685"/>
                </a:lnTo>
                <a:lnTo>
                  <a:pt x="2554682" y="2555731"/>
                </a:lnTo>
                <a:lnTo>
                  <a:pt x="2555257" y="2555256"/>
                </a:lnTo>
                <a:lnTo>
                  <a:pt x="2622399" y="2473880"/>
                </a:lnTo>
                <a:close/>
                <a:moveTo>
                  <a:pt x="678028" y="2333343"/>
                </a:moveTo>
                <a:lnTo>
                  <a:pt x="501802" y="2473880"/>
                </a:lnTo>
                <a:lnTo>
                  <a:pt x="568943" y="2555256"/>
                </a:lnTo>
                <a:lnTo>
                  <a:pt x="569520" y="2555732"/>
                </a:lnTo>
                <a:lnTo>
                  <a:pt x="724078" y="2389156"/>
                </a:lnTo>
                <a:close/>
                <a:moveTo>
                  <a:pt x="2557424" y="2196532"/>
                </a:moveTo>
                <a:lnTo>
                  <a:pt x="2545763" y="2218015"/>
                </a:lnTo>
                <a:lnTo>
                  <a:pt x="2514755" y="2255596"/>
                </a:lnTo>
                <a:lnTo>
                  <a:pt x="2688307" y="2393998"/>
                </a:lnTo>
                <a:lnTo>
                  <a:pt x="2726764" y="2347388"/>
                </a:lnTo>
                <a:lnTo>
                  <a:pt x="2748703" y="2306967"/>
                </a:lnTo>
                <a:close/>
                <a:moveTo>
                  <a:pt x="570154" y="2194582"/>
                </a:moveTo>
                <a:lnTo>
                  <a:pt x="375497" y="2306967"/>
                </a:lnTo>
                <a:lnTo>
                  <a:pt x="397436" y="2347388"/>
                </a:lnTo>
                <a:lnTo>
                  <a:pt x="435895" y="2394000"/>
                </a:lnTo>
                <a:lnTo>
                  <a:pt x="612122" y="2253463"/>
                </a:lnTo>
                <a:lnTo>
                  <a:pt x="582874" y="2218015"/>
                </a:lnTo>
                <a:close/>
                <a:moveTo>
                  <a:pt x="2641626" y="2041400"/>
                </a:moveTo>
                <a:lnTo>
                  <a:pt x="2606836" y="2105496"/>
                </a:lnTo>
                <a:lnTo>
                  <a:pt x="2798116" y="2215932"/>
                </a:lnTo>
                <a:lnTo>
                  <a:pt x="2848730" y="2122682"/>
                </a:lnTo>
                <a:close/>
                <a:moveTo>
                  <a:pt x="486231" y="2039965"/>
                </a:moveTo>
                <a:lnTo>
                  <a:pt x="275470" y="2122682"/>
                </a:lnTo>
                <a:lnTo>
                  <a:pt x="326085" y="2215932"/>
                </a:lnTo>
                <a:lnTo>
                  <a:pt x="520743" y="2103547"/>
                </a:lnTo>
                <a:close/>
                <a:moveTo>
                  <a:pt x="2699049" y="1874705"/>
                </a:moveTo>
                <a:lnTo>
                  <a:pt x="2677466" y="1944231"/>
                </a:lnTo>
                <a:lnTo>
                  <a:pt x="2882383" y="2024654"/>
                </a:lnTo>
                <a:lnTo>
                  <a:pt x="2913722" y="1923702"/>
                </a:lnTo>
                <a:close/>
                <a:moveTo>
                  <a:pt x="429294" y="1873761"/>
                </a:moveTo>
                <a:lnTo>
                  <a:pt x="210480" y="1923704"/>
                </a:lnTo>
                <a:lnTo>
                  <a:pt x="241817" y="2024654"/>
                </a:lnTo>
                <a:lnTo>
                  <a:pt x="450688" y="1942679"/>
                </a:lnTo>
                <a:close/>
                <a:moveTo>
                  <a:pt x="2733231" y="1701781"/>
                </a:moveTo>
                <a:lnTo>
                  <a:pt x="2725888" y="1774624"/>
                </a:lnTo>
                <a:lnTo>
                  <a:pt x="2941360" y="1823803"/>
                </a:lnTo>
                <a:lnTo>
                  <a:pt x="2957420" y="1718583"/>
                </a:lnTo>
                <a:close/>
                <a:moveTo>
                  <a:pt x="395374" y="1701453"/>
                </a:moveTo>
                <a:lnTo>
                  <a:pt x="166782" y="1718583"/>
                </a:lnTo>
                <a:lnTo>
                  <a:pt x="182840" y="1823803"/>
                </a:lnTo>
                <a:lnTo>
                  <a:pt x="402650" y="1773634"/>
                </a:lnTo>
                <a:close/>
                <a:moveTo>
                  <a:pt x="2963952" y="1508964"/>
                </a:moveTo>
                <a:lnTo>
                  <a:pt x="2744788" y="1525388"/>
                </a:lnTo>
                <a:lnTo>
                  <a:pt x="2747900" y="1556264"/>
                </a:lnTo>
                <a:lnTo>
                  <a:pt x="2743619" y="1598726"/>
                </a:lnTo>
                <a:lnTo>
                  <a:pt x="2963952" y="1615236"/>
                </a:lnTo>
                <a:lnTo>
                  <a:pt x="2966636" y="1562099"/>
                </a:lnTo>
                <a:close/>
                <a:moveTo>
                  <a:pt x="160248" y="1508964"/>
                </a:moveTo>
                <a:lnTo>
                  <a:pt x="157564" y="1562099"/>
                </a:lnTo>
                <a:lnTo>
                  <a:pt x="160248" y="1615236"/>
                </a:lnTo>
                <a:lnTo>
                  <a:pt x="384984" y="1598395"/>
                </a:lnTo>
                <a:lnTo>
                  <a:pt x="380737" y="1556264"/>
                </a:lnTo>
                <a:lnTo>
                  <a:pt x="383816" y="1525718"/>
                </a:lnTo>
                <a:close/>
                <a:moveTo>
                  <a:pt x="2941360" y="1300397"/>
                </a:moveTo>
                <a:lnTo>
                  <a:pt x="2727038" y="1349315"/>
                </a:lnTo>
                <a:lnTo>
                  <a:pt x="2734398" y="1422330"/>
                </a:lnTo>
                <a:lnTo>
                  <a:pt x="2957420" y="1405618"/>
                </a:lnTo>
                <a:close/>
                <a:moveTo>
                  <a:pt x="182840" y="1300397"/>
                </a:moveTo>
                <a:lnTo>
                  <a:pt x="166782" y="1405618"/>
                </a:lnTo>
                <a:lnTo>
                  <a:pt x="394206" y="1422660"/>
                </a:lnTo>
                <a:lnTo>
                  <a:pt x="401500" y="1350305"/>
                </a:lnTo>
                <a:close/>
                <a:moveTo>
                  <a:pt x="2882383" y="1099544"/>
                </a:moveTo>
                <a:lnTo>
                  <a:pt x="2680697" y="1178702"/>
                </a:lnTo>
                <a:lnTo>
                  <a:pt x="2702432" y="1248722"/>
                </a:lnTo>
                <a:lnTo>
                  <a:pt x="2913722" y="1200497"/>
                </a:lnTo>
                <a:close/>
                <a:moveTo>
                  <a:pt x="241817" y="1099544"/>
                </a:moveTo>
                <a:lnTo>
                  <a:pt x="210478" y="1200499"/>
                </a:lnTo>
                <a:lnTo>
                  <a:pt x="425911" y="1249670"/>
                </a:lnTo>
                <a:lnTo>
                  <a:pt x="447459" y="1180253"/>
                </a:lnTo>
                <a:close/>
                <a:moveTo>
                  <a:pt x="2798117" y="908269"/>
                </a:moveTo>
                <a:lnTo>
                  <a:pt x="2611660" y="1015920"/>
                </a:lnTo>
                <a:lnTo>
                  <a:pt x="2646849" y="1080751"/>
                </a:lnTo>
                <a:lnTo>
                  <a:pt x="2848730" y="1001517"/>
                </a:lnTo>
                <a:close/>
                <a:moveTo>
                  <a:pt x="326085" y="908269"/>
                </a:moveTo>
                <a:lnTo>
                  <a:pt x="275470" y="1001519"/>
                </a:lnTo>
                <a:lnTo>
                  <a:pt x="481009" y="1082186"/>
                </a:lnTo>
                <a:lnTo>
                  <a:pt x="515919" y="1017869"/>
                </a:lnTo>
                <a:close/>
                <a:moveTo>
                  <a:pt x="2688307" y="730200"/>
                </a:moveTo>
                <a:lnTo>
                  <a:pt x="2520563" y="863971"/>
                </a:lnTo>
                <a:lnTo>
                  <a:pt x="2545763" y="894514"/>
                </a:lnTo>
                <a:lnTo>
                  <a:pt x="2562248" y="924885"/>
                </a:lnTo>
                <a:lnTo>
                  <a:pt x="2748705" y="817233"/>
                </a:lnTo>
                <a:lnTo>
                  <a:pt x="2726764" y="776810"/>
                </a:lnTo>
                <a:close/>
                <a:moveTo>
                  <a:pt x="435893" y="730200"/>
                </a:moveTo>
                <a:lnTo>
                  <a:pt x="397436" y="776810"/>
                </a:lnTo>
                <a:lnTo>
                  <a:pt x="375496" y="817233"/>
                </a:lnTo>
                <a:lnTo>
                  <a:pt x="565332" y="926834"/>
                </a:lnTo>
                <a:lnTo>
                  <a:pt x="582874" y="894514"/>
                </a:lnTo>
                <a:lnTo>
                  <a:pt x="606313" y="866106"/>
                </a:lnTo>
                <a:close/>
                <a:moveTo>
                  <a:pt x="569518" y="568470"/>
                </a:moveTo>
                <a:lnTo>
                  <a:pt x="568943" y="568943"/>
                </a:lnTo>
                <a:lnTo>
                  <a:pt x="501802" y="650321"/>
                </a:lnTo>
                <a:lnTo>
                  <a:pt x="672221" y="786227"/>
                </a:lnTo>
                <a:lnTo>
                  <a:pt x="718982" y="729553"/>
                </a:lnTo>
                <a:close/>
                <a:moveTo>
                  <a:pt x="2554682" y="568468"/>
                </a:moveTo>
                <a:lnTo>
                  <a:pt x="2407567" y="727021"/>
                </a:lnTo>
                <a:lnTo>
                  <a:pt x="2454655" y="784092"/>
                </a:lnTo>
                <a:lnTo>
                  <a:pt x="2622401" y="650321"/>
                </a:lnTo>
                <a:lnTo>
                  <a:pt x="2555257" y="568943"/>
                </a:lnTo>
                <a:close/>
                <a:moveTo>
                  <a:pt x="1562100" y="528637"/>
                </a:moveTo>
                <a:cubicBezTo>
                  <a:pt x="991334" y="528637"/>
                  <a:pt x="528637" y="991334"/>
                  <a:pt x="528637" y="1562100"/>
                </a:cubicBezTo>
                <a:cubicBezTo>
                  <a:pt x="528637" y="2132866"/>
                  <a:pt x="991334" y="2595563"/>
                  <a:pt x="1562100" y="2595563"/>
                </a:cubicBezTo>
                <a:cubicBezTo>
                  <a:pt x="2132866" y="2595563"/>
                  <a:pt x="2595563" y="2132866"/>
                  <a:pt x="2595563" y="1562100"/>
                </a:cubicBezTo>
                <a:cubicBezTo>
                  <a:pt x="2595563" y="991334"/>
                  <a:pt x="2132866" y="528637"/>
                  <a:pt x="1562100" y="528637"/>
                </a:cubicBezTo>
                <a:close/>
                <a:moveTo>
                  <a:pt x="2393102" y="435153"/>
                </a:moveTo>
                <a:lnTo>
                  <a:pt x="2272026" y="612739"/>
                </a:lnTo>
                <a:lnTo>
                  <a:pt x="2328850" y="659624"/>
                </a:lnTo>
                <a:lnTo>
                  <a:pt x="2474679" y="502460"/>
                </a:lnTo>
                <a:close/>
                <a:moveTo>
                  <a:pt x="731098" y="435153"/>
                </a:moveTo>
                <a:lnTo>
                  <a:pt x="649522" y="502460"/>
                </a:lnTo>
                <a:lnTo>
                  <a:pt x="797274" y="661697"/>
                </a:lnTo>
                <a:lnTo>
                  <a:pt x="853773" y="615082"/>
                </a:lnTo>
                <a:close/>
                <a:moveTo>
                  <a:pt x="909167" y="325597"/>
                </a:moveTo>
                <a:lnTo>
                  <a:pt x="816149" y="376085"/>
                </a:lnTo>
                <a:lnTo>
                  <a:pt x="938389" y="555379"/>
                </a:lnTo>
                <a:lnTo>
                  <a:pt x="1002949" y="520337"/>
                </a:lnTo>
                <a:close/>
                <a:moveTo>
                  <a:pt x="2215032" y="325595"/>
                </a:moveTo>
                <a:lnTo>
                  <a:pt x="2122169" y="518427"/>
                </a:lnTo>
                <a:lnTo>
                  <a:pt x="2187009" y="553621"/>
                </a:lnTo>
                <a:lnTo>
                  <a:pt x="2308052" y="376085"/>
                </a:lnTo>
                <a:close/>
                <a:moveTo>
                  <a:pt x="2023632" y="241500"/>
                </a:moveTo>
                <a:lnTo>
                  <a:pt x="1960641" y="445712"/>
                </a:lnTo>
                <a:lnTo>
                  <a:pt x="2025021" y="465698"/>
                </a:lnTo>
                <a:lnTo>
                  <a:pt x="2031060" y="468975"/>
                </a:lnTo>
                <a:lnTo>
                  <a:pt x="2123922" y="276143"/>
                </a:lnTo>
                <a:lnTo>
                  <a:pt x="2108810" y="267940"/>
                </a:lnTo>
                <a:close/>
                <a:moveTo>
                  <a:pt x="1100569" y="241500"/>
                </a:moveTo>
                <a:lnTo>
                  <a:pt x="1015392" y="267940"/>
                </a:lnTo>
                <a:lnTo>
                  <a:pt x="1000278" y="276143"/>
                </a:lnTo>
                <a:lnTo>
                  <a:pt x="1094061" y="470884"/>
                </a:lnTo>
                <a:lnTo>
                  <a:pt x="1103616" y="465698"/>
                </a:lnTo>
                <a:lnTo>
                  <a:pt x="1163949" y="446969"/>
                </a:lnTo>
                <a:close/>
                <a:moveTo>
                  <a:pt x="1822381" y="182623"/>
                </a:moveTo>
                <a:lnTo>
                  <a:pt x="1790301" y="395466"/>
                </a:lnTo>
                <a:lnTo>
                  <a:pt x="1802852" y="396731"/>
                </a:lnTo>
                <a:lnTo>
                  <a:pt x="1861751" y="415015"/>
                </a:lnTo>
                <a:lnTo>
                  <a:pt x="1924742" y="210803"/>
                </a:lnTo>
                <a:lnTo>
                  <a:pt x="1845164" y="186100"/>
                </a:lnTo>
                <a:close/>
                <a:moveTo>
                  <a:pt x="1301819" y="182623"/>
                </a:moveTo>
                <a:lnTo>
                  <a:pt x="1279038" y="186100"/>
                </a:lnTo>
                <a:lnTo>
                  <a:pt x="1199459" y="210803"/>
                </a:lnTo>
                <a:lnTo>
                  <a:pt x="1262837" y="416272"/>
                </a:lnTo>
                <a:lnTo>
                  <a:pt x="1325785" y="396731"/>
                </a:lnTo>
                <a:lnTo>
                  <a:pt x="1333968" y="395908"/>
                </a:lnTo>
                <a:close/>
                <a:moveTo>
                  <a:pt x="1613874" y="160179"/>
                </a:moveTo>
                <a:lnTo>
                  <a:pt x="1613874" y="377682"/>
                </a:lnTo>
                <a:lnTo>
                  <a:pt x="1687152" y="385069"/>
                </a:lnTo>
                <a:lnTo>
                  <a:pt x="1720021" y="167001"/>
                </a:lnTo>
                <a:lnTo>
                  <a:pt x="1705707" y="164816"/>
                </a:lnTo>
                <a:close/>
                <a:moveTo>
                  <a:pt x="1510328" y="160179"/>
                </a:moveTo>
                <a:lnTo>
                  <a:pt x="1418495" y="164816"/>
                </a:lnTo>
                <a:lnTo>
                  <a:pt x="1404181" y="167001"/>
                </a:lnTo>
                <a:lnTo>
                  <a:pt x="1437115" y="385509"/>
                </a:lnTo>
                <a:lnTo>
                  <a:pt x="1510328" y="378129"/>
                </a:lnTo>
                <a:close/>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rgbClr val="00182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3" name="椭圆 52"/>
          <p:cNvSpPr/>
          <p:nvPr/>
        </p:nvSpPr>
        <p:spPr>
          <a:xfrm flipV="1">
            <a:off x="1991196" y="1750734"/>
            <a:ext cx="2249217" cy="2249217"/>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4" name="椭圆 53"/>
          <p:cNvSpPr/>
          <p:nvPr/>
        </p:nvSpPr>
        <p:spPr>
          <a:xfrm rot="10800000" flipV="1">
            <a:off x="1534957" y="1349087"/>
            <a:ext cx="3052511" cy="3052511"/>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5" name="文本框 54"/>
          <p:cNvSpPr txBox="1"/>
          <p:nvPr/>
        </p:nvSpPr>
        <p:spPr>
          <a:xfrm>
            <a:off x="2055193" y="2096794"/>
            <a:ext cx="2104982" cy="156966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sz="9600" dirty="0" smtClean="0">
                <a:ln w="12700">
                  <a:solidFill>
                    <a:srgbClr val="002060"/>
                  </a:solidFill>
                </a:ln>
                <a:solidFill>
                  <a:srgbClr val="00B0F0"/>
                </a:solidFill>
                <a:effectLst>
                  <a:glow rad="63500">
                    <a:srgbClr val="00B0F0">
                      <a:alpha val="40000"/>
                    </a:srgbClr>
                  </a:glow>
                </a:effectLst>
                <a:latin typeface="Impact" panose="020B0806030902050204"/>
              </a:rPr>
              <a:t>2</a:t>
            </a:r>
            <a:endParaRPr lang="zh-CN" altLang="en-US" sz="9600" dirty="0">
              <a:ln w="12700">
                <a:solidFill>
                  <a:srgbClr val="002060"/>
                </a:solidFill>
              </a:ln>
              <a:solidFill>
                <a:srgbClr val="00B0F0"/>
              </a:solidFill>
              <a:effectLst>
                <a:glow rad="63500">
                  <a:srgbClr val="00B0F0">
                    <a:alpha val="40000"/>
                  </a:srgbClr>
                </a:glow>
              </a:effectLst>
              <a:latin typeface="Impact" panose="020B0806030902050204"/>
            </a:endParaRPr>
          </a:p>
        </p:txBody>
      </p:sp>
      <p:grpSp>
        <p:nvGrpSpPr>
          <p:cNvPr id="56" name="组合 55"/>
          <p:cNvGrpSpPr/>
          <p:nvPr/>
        </p:nvGrpSpPr>
        <p:grpSpPr>
          <a:xfrm>
            <a:off x="1842842" y="1602380"/>
            <a:ext cx="2545925" cy="2545925"/>
            <a:chOff x="4229098" y="1556361"/>
            <a:chExt cx="3733802" cy="3733802"/>
          </a:xfrm>
        </p:grpSpPr>
        <p:sp>
          <p:nvSpPr>
            <p:cNvPr id="57" name="弧形 56"/>
            <p:cNvSpPr/>
            <p:nvPr/>
          </p:nvSpPr>
          <p:spPr>
            <a:xfrm>
              <a:off x="4301675" y="1634675"/>
              <a:ext cx="3588650" cy="3588650"/>
            </a:xfrm>
            <a:prstGeom prst="arc">
              <a:avLst>
                <a:gd name="adj1" fmla="val 12852548"/>
                <a:gd name="adj2" fmla="val 19665503"/>
              </a:avLst>
            </a:prstGeom>
            <a:noFill/>
            <a:ln w="5715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8" name="椭圆 57"/>
            <p:cNvSpPr/>
            <p:nvPr/>
          </p:nvSpPr>
          <p:spPr>
            <a:xfrm>
              <a:off x="4229098" y="1556361"/>
              <a:ext cx="3733802" cy="3733802"/>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59" name="组合 58"/>
          <p:cNvGrpSpPr/>
          <p:nvPr/>
        </p:nvGrpSpPr>
        <p:grpSpPr>
          <a:xfrm>
            <a:off x="1638872" y="1453002"/>
            <a:ext cx="2844680" cy="2844680"/>
            <a:chOff x="4010025" y="1343025"/>
            <a:chExt cx="4171950" cy="4171950"/>
          </a:xfrm>
        </p:grpSpPr>
        <p:sp>
          <p:nvSpPr>
            <p:cNvPr id="60" name="弧形 59"/>
            <p:cNvSpPr/>
            <p:nvPr/>
          </p:nvSpPr>
          <p:spPr>
            <a:xfrm>
              <a:off x="4155760" y="1488760"/>
              <a:ext cx="3880480" cy="3880480"/>
            </a:xfrm>
            <a:prstGeom prst="arc">
              <a:avLst>
                <a:gd name="adj1" fmla="val 2137315"/>
                <a:gd name="adj2" fmla="val 14452087"/>
              </a:avLst>
            </a:prstGeom>
            <a:noFill/>
            <a:ln w="762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1" name="椭圆 60"/>
            <p:cNvSpPr/>
            <p:nvPr/>
          </p:nvSpPr>
          <p:spPr>
            <a:xfrm>
              <a:off x="4010025" y="1343025"/>
              <a:ext cx="4171950" cy="4171950"/>
            </a:xfrm>
            <a:prstGeom prst="ellipse">
              <a:avLst/>
            </a:prstGeom>
            <a:noFill/>
            <a:ln w="7620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37" name="组合 36"/>
          <p:cNvGrpSpPr/>
          <p:nvPr/>
        </p:nvGrpSpPr>
        <p:grpSpPr>
          <a:xfrm>
            <a:off x="5137136" y="2072658"/>
            <a:ext cx="2512695" cy="1495329"/>
            <a:chOff x="4880464" y="4825356"/>
            <a:chExt cx="2512695" cy="1495329"/>
          </a:xfrm>
        </p:grpSpPr>
        <p:sp>
          <p:nvSpPr>
            <p:cNvPr id="38" name="文本框 35"/>
            <p:cNvSpPr txBox="1">
              <a:spLocks noChangeArrowheads="1"/>
            </p:cNvSpPr>
            <p:nvPr/>
          </p:nvSpPr>
          <p:spPr bwMode="auto">
            <a:xfrm>
              <a:off x="4880464" y="4825356"/>
              <a:ext cx="251269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en-US" altLang="zh-CN"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Part </a:t>
              </a:r>
              <a:r>
                <a:rPr lang="en-US" altLang="zh-CN" sz="4000" dirty="0" smtClean="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two</a:t>
              </a:r>
              <a:endParaRPr lang="zh-CN" altLang="en-US"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endParaRPr>
            </a:p>
          </p:txBody>
        </p:sp>
        <p:sp>
          <p:nvSpPr>
            <p:cNvPr id="39" name="文本框 35"/>
            <p:cNvSpPr txBox="1">
              <a:spLocks noChangeArrowheads="1"/>
            </p:cNvSpPr>
            <p:nvPr/>
          </p:nvSpPr>
          <p:spPr bwMode="auto">
            <a:xfrm>
              <a:off x="5205321" y="5797465"/>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8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项目简介</a:t>
              </a:r>
              <a:endParaRPr lang="zh-CN" altLang="en-US" sz="28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grpSp>
        <p:nvGrpSpPr>
          <p:cNvPr id="40" name="组合 39"/>
          <p:cNvGrpSpPr/>
          <p:nvPr/>
        </p:nvGrpSpPr>
        <p:grpSpPr>
          <a:xfrm>
            <a:off x="7540694" y="2048481"/>
            <a:ext cx="3807817" cy="1684350"/>
            <a:chOff x="7284022" y="5297470"/>
            <a:chExt cx="3807817" cy="1684350"/>
          </a:xfrm>
        </p:grpSpPr>
        <p:sp>
          <p:nvSpPr>
            <p:cNvPr id="41" name="TextBox 29"/>
            <p:cNvSpPr txBox="1"/>
            <p:nvPr/>
          </p:nvSpPr>
          <p:spPr>
            <a:xfrm>
              <a:off x="7284022" y="5777523"/>
              <a:ext cx="2125903"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3.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项目解决的问题</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2" name="TextBox 32"/>
            <p:cNvSpPr txBox="1"/>
            <p:nvPr/>
          </p:nvSpPr>
          <p:spPr>
            <a:xfrm>
              <a:off x="9443631" y="5777523"/>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4.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行业前景</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3" name="TextBox 35"/>
            <p:cNvSpPr txBox="1"/>
            <p:nvPr/>
          </p:nvSpPr>
          <p:spPr>
            <a:xfrm>
              <a:off x="7284022" y="5297470"/>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1.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项目来源</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4" name="TextBox 38"/>
            <p:cNvSpPr txBox="1"/>
            <p:nvPr/>
          </p:nvSpPr>
          <p:spPr>
            <a:xfrm>
              <a:off x="9443631" y="5297470"/>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2.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需求分析</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5" name="TextBox 29"/>
            <p:cNvSpPr txBox="1"/>
            <p:nvPr/>
          </p:nvSpPr>
          <p:spPr>
            <a:xfrm>
              <a:off x="7284022" y="6204441"/>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5.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竞争对手</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6" name="TextBox 32"/>
            <p:cNvSpPr txBox="1"/>
            <p:nvPr/>
          </p:nvSpPr>
          <p:spPr>
            <a:xfrm>
              <a:off x="9443631" y="6204441"/>
              <a:ext cx="1648208"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6.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我们的优势</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7" name="TextBox 29"/>
            <p:cNvSpPr txBox="1"/>
            <p:nvPr/>
          </p:nvSpPr>
          <p:spPr>
            <a:xfrm>
              <a:off x="7284022" y="6602164"/>
              <a:ext cx="1648208"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7.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可行性分析</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3"/>
                                        </p:tgtEl>
                                        <p:attrNameLst>
                                          <p:attrName>style.visibility</p:attrName>
                                        </p:attrNameLst>
                                      </p:cBhvr>
                                      <p:to>
                                        <p:strVal val="visible"/>
                                      </p:to>
                                    </p:set>
                                    <p:anim calcmode="lin" valueType="num">
                                      <p:cBhvr>
                                        <p:cTn id="17" dur="750" fill="hold"/>
                                        <p:tgtEl>
                                          <p:spTgt spid="53"/>
                                        </p:tgtEl>
                                        <p:attrNameLst>
                                          <p:attrName>ppt_w</p:attrName>
                                        </p:attrNameLst>
                                      </p:cBhvr>
                                      <p:tavLst>
                                        <p:tav tm="0">
                                          <p:val>
                                            <p:fltVal val="0"/>
                                          </p:val>
                                        </p:tav>
                                        <p:tav tm="100000">
                                          <p:val>
                                            <p:strVal val="#ppt_w"/>
                                          </p:val>
                                        </p:tav>
                                      </p:tavLst>
                                    </p:anim>
                                    <p:anim calcmode="lin" valueType="num">
                                      <p:cBhvr>
                                        <p:cTn id="18" dur="750" fill="hold"/>
                                        <p:tgtEl>
                                          <p:spTgt spid="53"/>
                                        </p:tgtEl>
                                        <p:attrNameLst>
                                          <p:attrName>ppt_h</p:attrName>
                                        </p:attrNameLst>
                                      </p:cBhvr>
                                      <p:tavLst>
                                        <p:tav tm="0">
                                          <p:val>
                                            <p:fltVal val="0"/>
                                          </p:val>
                                        </p:tav>
                                        <p:tav tm="100000">
                                          <p:val>
                                            <p:strVal val="#ppt_h"/>
                                          </p:val>
                                        </p:tav>
                                      </p:tavLst>
                                    </p:anim>
                                    <p:animEffect transition="in" filter="fade">
                                      <p:cBhvr>
                                        <p:cTn id="19" dur="750"/>
                                        <p:tgtEl>
                                          <p:spTgt spid="53"/>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750" fill="hold"/>
                                        <p:tgtEl>
                                          <p:spTgt spid="54"/>
                                        </p:tgtEl>
                                        <p:attrNameLst>
                                          <p:attrName>ppt_w</p:attrName>
                                        </p:attrNameLst>
                                      </p:cBhvr>
                                      <p:tavLst>
                                        <p:tav tm="0">
                                          <p:val>
                                            <p:fltVal val="0"/>
                                          </p:val>
                                        </p:tav>
                                        <p:tav tm="100000">
                                          <p:val>
                                            <p:strVal val="#ppt_w"/>
                                          </p:val>
                                        </p:tav>
                                      </p:tavLst>
                                    </p:anim>
                                    <p:anim calcmode="lin" valueType="num">
                                      <p:cBhvr>
                                        <p:cTn id="23" dur="750" fill="hold"/>
                                        <p:tgtEl>
                                          <p:spTgt spid="54"/>
                                        </p:tgtEl>
                                        <p:attrNameLst>
                                          <p:attrName>ppt_h</p:attrName>
                                        </p:attrNameLst>
                                      </p:cBhvr>
                                      <p:tavLst>
                                        <p:tav tm="0">
                                          <p:val>
                                            <p:fltVal val="0"/>
                                          </p:val>
                                        </p:tav>
                                        <p:tav tm="100000">
                                          <p:val>
                                            <p:strVal val="#ppt_h"/>
                                          </p:val>
                                        </p:tav>
                                      </p:tavLst>
                                    </p:anim>
                                    <p:animEffect transition="in" filter="fade">
                                      <p:cBhvr>
                                        <p:cTn id="24" dur="750"/>
                                        <p:tgtEl>
                                          <p:spTgt spid="54"/>
                                        </p:tgtEl>
                                      </p:cBhvr>
                                    </p:animEffect>
                                  </p:childTnLst>
                                </p:cTn>
                              </p:par>
                              <p:par>
                                <p:cTn id="25" presetID="53" presetClass="entr" presetSubtype="16" fill="hold"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p:cTn id="27" dur="750" fill="hold"/>
                                        <p:tgtEl>
                                          <p:spTgt spid="56"/>
                                        </p:tgtEl>
                                        <p:attrNameLst>
                                          <p:attrName>ppt_w</p:attrName>
                                        </p:attrNameLst>
                                      </p:cBhvr>
                                      <p:tavLst>
                                        <p:tav tm="0">
                                          <p:val>
                                            <p:fltVal val="0"/>
                                          </p:val>
                                        </p:tav>
                                        <p:tav tm="100000">
                                          <p:val>
                                            <p:strVal val="#ppt_w"/>
                                          </p:val>
                                        </p:tav>
                                      </p:tavLst>
                                    </p:anim>
                                    <p:anim calcmode="lin" valueType="num">
                                      <p:cBhvr>
                                        <p:cTn id="28" dur="750" fill="hold"/>
                                        <p:tgtEl>
                                          <p:spTgt spid="56"/>
                                        </p:tgtEl>
                                        <p:attrNameLst>
                                          <p:attrName>ppt_h</p:attrName>
                                        </p:attrNameLst>
                                      </p:cBhvr>
                                      <p:tavLst>
                                        <p:tav tm="0">
                                          <p:val>
                                            <p:fltVal val="0"/>
                                          </p:val>
                                        </p:tav>
                                        <p:tav tm="100000">
                                          <p:val>
                                            <p:strVal val="#ppt_h"/>
                                          </p:val>
                                        </p:tav>
                                      </p:tavLst>
                                    </p:anim>
                                    <p:animEffect transition="in" filter="fade">
                                      <p:cBhvr>
                                        <p:cTn id="29" dur="750"/>
                                        <p:tgtEl>
                                          <p:spTgt spid="56"/>
                                        </p:tgtEl>
                                      </p:cBhvr>
                                    </p:animEffect>
                                  </p:childTnLst>
                                </p:cTn>
                              </p:par>
                              <p:par>
                                <p:cTn id="30" presetID="53" presetClass="entr" presetSubtype="16" fill="hold" nodeType="withEffect">
                                  <p:stCondLst>
                                    <p:cond delay="400"/>
                                  </p:stCondLst>
                                  <p:childTnLst>
                                    <p:set>
                                      <p:cBhvr>
                                        <p:cTn id="31" dur="1" fill="hold">
                                          <p:stCondLst>
                                            <p:cond delay="0"/>
                                          </p:stCondLst>
                                        </p:cTn>
                                        <p:tgtEl>
                                          <p:spTgt spid="59"/>
                                        </p:tgtEl>
                                        <p:attrNameLst>
                                          <p:attrName>style.visibility</p:attrName>
                                        </p:attrNameLst>
                                      </p:cBhvr>
                                      <p:to>
                                        <p:strVal val="visible"/>
                                      </p:to>
                                    </p:set>
                                    <p:anim calcmode="lin" valueType="num">
                                      <p:cBhvr>
                                        <p:cTn id="32" dur="750" fill="hold"/>
                                        <p:tgtEl>
                                          <p:spTgt spid="59"/>
                                        </p:tgtEl>
                                        <p:attrNameLst>
                                          <p:attrName>ppt_w</p:attrName>
                                        </p:attrNameLst>
                                      </p:cBhvr>
                                      <p:tavLst>
                                        <p:tav tm="0">
                                          <p:val>
                                            <p:fltVal val="0"/>
                                          </p:val>
                                        </p:tav>
                                        <p:tav tm="100000">
                                          <p:val>
                                            <p:strVal val="#ppt_w"/>
                                          </p:val>
                                        </p:tav>
                                      </p:tavLst>
                                    </p:anim>
                                    <p:anim calcmode="lin" valueType="num">
                                      <p:cBhvr>
                                        <p:cTn id="33" dur="750" fill="hold"/>
                                        <p:tgtEl>
                                          <p:spTgt spid="59"/>
                                        </p:tgtEl>
                                        <p:attrNameLst>
                                          <p:attrName>ppt_h</p:attrName>
                                        </p:attrNameLst>
                                      </p:cBhvr>
                                      <p:tavLst>
                                        <p:tav tm="0">
                                          <p:val>
                                            <p:fltVal val="0"/>
                                          </p:val>
                                        </p:tav>
                                        <p:tav tm="100000">
                                          <p:val>
                                            <p:strVal val="#ppt_h"/>
                                          </p:val>
                                        </p:tav>
                                      </p:tavLst>
                                    </p:anim>
                                    <p:animEffect transition="in" filter="fade">
                                      <p:cBhvr>
                                        <p:cTn id="34" dur="750"/>
                                        <p:tgtEl>
                                          <p:spTgt spid="5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1100" fill="hold"/>
                                        <p:tgtEl>
                                          <p:spTgt spid="55"/>
                                        </p:tgtEl>
                                        <p:attrNameLst>
                                          <p:attrName>ppt_w</p:attrName>
                                        </p:attrNameLst>
                                      </p:cBhvr>
                                      <p:tavLst>
                                        <p:tav tm="0">
                                          <p:val>
                                            <p:strVal val="#ppt_w+.3"/>
                                          </p:val>
                                        </p:tav>
                                        <p:tav tm="100000">
                                          <p:val>
                                            <p:strVal val="#ppt_w"/>
                                          </p:val>
                                        </p:tav>
                                      </p:tavLst>
                                    </p:anim>
                                    <p:anim calcmode="lin" valueType="num">
                                      <p:cBhvr>
                                        <p:cTn id="38" dur="1100" fill="hold"/>
                                        <p:tgtEl>
                                          <p:spTgt spid="55"/>
                                        </p:tgtEl>
                                        <p:attrNameLst>
                                          <p:attrName>ppt_h</p:attrName>
                                        </p:attrNameLst>
                                      </p:cBhvr>
                                      <p:tavLst>
                                        <p:tav tm="0">
                                          <p:val>
                                            <p:strVal val="#ppt_h"/>
                                          </p:val>
                                        </p:tav>
                                        <p:tav tm="100000">
                                          <p:val>
                                            <p:strVal val="#ppt_h"/>
                                          </p:val>
                                        </p:tav>
                                      </p:tavLst>
                                    </p:anim>
                                    <p:animEffect transition="in" filter="fade">
                                      <p:cBhvr>
                                        <p:cTn id="39" dur="1100"/>
                                        <p:tgtEl>
                                          <p:spTgt spid="55"/>
                                        </p:tgtEl>
                                      </p:cBhvr>
                                    </p:animEffect>
                                  </p:childTnLst>
                                </p:cTn>
                              </p:par>
                              <p:par>
                                <p:cTn id="40" presetID="8" presetClass="emph" presetSubtype="0" repeatCount="indefinite" fill="hold" nodeType="withEffect">
                                  <p:stCondLst>
                                    <p:cond delay="700"/>
                                  </p:stCondLst>
                                  <p:childTnLst>
                                    <p:animRot by="21600000">
                                      <p:cBhvr>
                                        <p:cTn id="41" dur="5000" fill="hold"/>
                                        <p:tgtEl>
                                          <p:spTgt spid="56"/>
                                        </p:tgtEl>
                                        <p:attrNameLst>
                                          <p:attrName>r</p:attrName>
                                        </p:attrNameLst>
                                      </p:cBhvr>
                                    </p:animRot>
                                  </p:childTnLst>
                                </p:cTn>
                              </p:par>
                              <p:par>
                                <p:cTn id="42" presetID="8" presetClass="emph" presetSubtype="0" repeatCount="indefinite" fill="hold" nodeType="withEffect">
                                  <p:stCondLst>
                                    <p:cond delay="500"/>
                                  </p:stCondLst>
                                  <p:childTnLst>
                                    <p:animRot by="-21600000">
                                      <p:cBhvr>
                                        <p:cTn id="43" dur="5000" fill="hold"/>
                                        <p:tgtEl>
                                          <p:spTgt spid="59"/>
                                        </p:tgtEl>
                                        <p:attrNameLst>
                                          <p:attrName>r</p:attrName>
                                        </p:attrNameLst>
                                      </p:cBhvr>
                                    </p:animRot>
                                  </p:childTnLst>
                                </p:cTn>
                              </p:par>
                              <p:par>
                                <p:cTn id="44" presetID="53" presetClass="entr" presetSubtype="528" fill="hold" grpId="0" nodeType="withEffect">
                                  <p:stCondLst>
                                    <p:cond delay="100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anim calcmode="lin" valueType="num">
                                      <p:cBhvr>
                                        <p:cTn id="49" dur="500" fill="hold"/>
                                        <p:tgtEl>
                                          <p:spTgt spid="67"/>
                                        </p:tgtEl>
                                        <p:attrNameLst>
                                          <p:attrName>ppt_x</p:attrName>
                                        </p:attrNameLst>
                                      </p:cBhvr>
                                      <p:tavLst>
                                        <p:tav tm="0">
                                          <p:val>
                                            <p:fltVal val="0.5"/>
                                          </p:val>
                                        </p:tav>
                                        <p:tav tm="100000">
                                          <p:val>
                                            <p:strVal val="#ppt_x"/>
                                          </p:val>
                                        </p:tav>
                                      </p:tavLst>
                                    </p:anim>
                                    <p:anim calcmode="lin" valueType="num">
                                      <p:cBhvr>
                                        <p:cTn id="50" dur="500" fill="hold"/>
                                        <p:tgtEl>
                                          <p:spTgt spid="67"/>
                                        </p:tgtEl>
                                        <p:attrNameLst>
                                          <p:attrName>ppt_y</p:attrName>
                                        </p:attrNameLst>
                                      </p:cBhvr>
                                      <p:tavLst>
                                        <p:tav tm="0">
                                          <p:val>
                                            <p:fltVal val="0.5"/>
                                          </p:val>
                                        </p:tav>
                                        <p:tav tm="100000">
                                          <p:val>
                                            <p:strVal val="#ppt_y"/>
                                          </p:val>
                                        </p:tav>
                                      </p:tavLst>
                                    </p:anim>
                                  </p:childTnLst>
                                </p:cTn>
                              </p:par>
                              <p:par>
                                <p:cTn id="51" presetID="42" presetClass="entr" presetSubtype="0" fill="hold" nodeType="withEffect">
                                  <p:stCondLst>
                                    <p:cond delay="150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150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par>
                                <p:cTn id="61" presetID="53" presetClass="entr" presetSubtype="528" repeatCount="300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p:cTn id="63" dur="700" fill="hold"/>
                                        <p:tgtEl>
                                          <p:spTgt spid="80"/>
                                        </p:tgtEl>
                                        <p:attrNameLst>
                                          <p:attrName>ppt_w</p:attrName>
                                        </p:attrNameLst>
                                      </p:cBhvr>
                                      <p:tavLst>
                                        <p:tav tm="0">
                                          <p:val>
                                            <p:fltVal val="0"/>
                                          </p:val>
                                        </p:tav>
                                        <p:tav tm="100000">
                                          <p:val>
                                            <p:strVal val="#ppt_w"/>
                                          </p:val>
                                        </p:tav>
                                      </p:tavLst>
                                    </p:anim>
                                    <p:anim calcmode="lin" valueType="num">
                                      <p:cBhvr>
                                        <p:cTn id="64" dur="700" fill="hold"/>
                                        <p:tgtEl>
                                          <p:spTgt spid="80"/>
                                        </p:tgtEl>
                                        <p:attrNameLst>
                                          <p:attrName>ppt_h</p:attrName>
                                        </p:attrNameLst>
                                      </p:cBhvr>
                                      <p:tavLst>
                                        <p:tav tm="0">
                                          <p:val>
                                            <p:fltVal val="0"/>
                                          </p:val>
                                        </p:tav>
                                        <p:tav tm="100000">
                                          <p:val>
                                            <p:strVal val="#ppt_h"/>
                                          </p:val>
                                        </p:tav>
                                      </p:tavLst>
                                    </p:anim>
                                    <p:animEffect transition="in" filter="fade">
                                      <p:cBhvr>
                                        <p:cTn id="65" dur="700"/>
                                        <p:tgtEl>
                                          <p:spTgt spid="80"/>
                                        </p:tgtEl>
                                      </p:cBhvr>
                                    </p:animEffect>
                                    <p:anim calcmode="lin" valueType="num">
                                      <p:cBhvr>
                                        <p:cTn id="66" dur="700" fill="hold"/>
                                        <p:tgtEl>
                                          <p:spTgt spid="80"/>
                                        </p:tgtEl>
                                        <p:attrNameLst>
                                          <p:attrName>ppt_x</p:attrName>
                                        </p:attrNameLst>
                                      </p:cBhvr>
                                      <p:tavLst>
                                        <p:tav tm="0">
                                          <p:val>
                                            <p:fltVal val="0.5"/>
                                          </p:val>
                                        </p:tav>
                                        <p:tav tm="100000">
                                          <p:val>
                                            <p:strVal val="#ppt_x"/>
                                          </p:val>
                                        </p:tav>
                                      </p:tavLst>
                                    </p:anim>
                                    <p:anim calcmode="lin" valueType="num">
                                      <p:cBhvr>
                                        <p:cTn id="67" dur="700" fill="hold"/>
                                        <p:tgtEl>
                                          <p:spTgt spid="80"/>
                                        </p:tgtEl>
                                        <p:attrNameLst>
                                          <p:attrName>ppt_y</p:attrName>
                                        </p:attrNameLst>
                                      </p:cBhvr>
                                      <p:tavLst>
                                        <p:tav tm="0">
                                          <p:val>
                                            <p:fltVal val="0.5"/>
                                          </p:val>
                                        </p:tav>
                                        <p:tav tm="100000">
                                          <p:val>
                                            <p:strVal val="#ppt_y"/>
                                          </p:val>
                                        </p:tav>
                                      </p:tavLst>
                                    </p:anim>
                                  </p:childTnLst>
                                </p:cTn>
                              </p:par>
                              <p:par>
                                <p:cTn id="68" presetID="53" presetClass="entr" presetSubtype="528" repeatCount="3000" fill="hold" nodeType="withEffect">
                                  <p:stCondLst>
                                    <p:cond delay="100"/>
                                  </p:stCondLst>
                                  <p:childTnLst>
                                    <p:set>
                                      <p:cBhvr>
                                        <p:cTn id="69" dur="1" fill="hold">
                                          <p:stCondLst>
                                            <p:cond delay="0"/>
                                          </p:stCondLst>
                                        </p:cTn>
                                        <p:tgtEl>
                                          <p:spTgt spid="81"/>
                                        </p:tgtEl>
                                        <p:attrNameLst>
                                          <p:attrName>style.visibility</p:attrName>
                                        </p:attrNameLst>
                                      </p:cBhvr>
                                      <p:to>
                                        <p:strVal val="visible"/>
                                      </p:to>
                                    </p:set>
                                    <p:anim calcmode="lin" valueType="num">
                                      <p:cBhvr>
                                        <p:cTn id="70" dur="500" fill="hold"/>
                                        <p:tgtEl>
                                          <p:spTgt spid="81"/>
                                        </p:tgtEl>
                                        <p:attrNameLst>
                                          <p:attrName>ppt_w</p:attrName>
                                        </p:attrNameLst>
                                      </p:cBhvr>
                                      <p:tavLst>
                                        <p:tav tm="0">
                                          <p:val>
                                            <p:fltVal val="0"/>
                                          </p:val>
                                        </p:tav>
                                        <p:tav tm="100000">
                                          <p:val>
                                            <p:strVal val="#ppt_w"/>
                                          </p:val>
                                        </p:tav>
                                      </p:tavLst>
                                    </p:anim>
                                    <p:anim calcmode="lin" valueType="num">
                                      <p:cBhvr>
                                        <p:cTn id="71" dur="500" fill="hold"/>
                                        <p:tgtEl>
                                          <p:spTgt spid="81"/>
                                        </p:tgtEl>
                                        <p:attrNameLst>
                                          <p:attrName>ppt_h</p:attrName>
                                        </p:attrNameLst>
                                      </p:cBhvr>
                                      <p:tavLst>
                                        <p:tav tm="0">
                                          <p:val>
                                            <p:fltVal val="0"/>
                                          </p:val>
                                        </p:tav>
                                        <p:tav tm="100000">
                                          <p:val>
                                            <p:strVal val="#ppt_h"/>
                                          </p:val>
                                        </p:tav>
                                      </p:tavLst>
                                    </p:anim>
                                    <p:animEffect transition="in" filter="fade">
                                      <p:cBhvr>
                                        <p:cTn id="72" dur="500"/>
                                        <p:tgtEl>
                                          <p:spTgt spid="81"/>
                                        </p:tgtEl>
                                      </p:cBhvr>
                                    </p:animEffect>
                                    <p:anim calcmode="lin" valueType="num">
                                      <p:cBhvr>
                                        <p:cTn id="73" dur="500" fill="hold"/>
                                        <p:tgtEl>
                                          <p:spTgt spid="81"/>
                                        </p:tgtEl>
                                        <p:attrNameLst>
                                          <p:attrName>ppt_x</p:attrName>
                                        </p:attrNameLst>
                                      </p:cBhvr>
                                      <p:tavLst>
                                        <p:tav tm="0">
                                          <p:val>
                                            <p:fltVal val="0.5"/>
                                          </p:val>
                                        </p:tav>
                                        <p:tav tm="100000">
                                          <p:val>
                                            <p:strVal val="#ppt_x"/>
                                          </p:val>
                                        </p:tav>
                                      </p:tavLst>
                                    </p:anim>
                                    <p:anim calcmode="lin" valueType="num">
                                      <p:cBhvr>
                                        <p:cTn id="74" dur="500" fill="hold"/>
                                        <p:tgtEl>
                                          <p:spTgt spid="81"/>
                                        </p:tgtEl>
                                        <p:attrNameLst>
                                          <p:attrName>ppt_y</p:attrName>
                                        </p:attrNameLst>
                                      </p:cBhvr>
                                      <p:tavLst>
                                        <p:tav tm="0">
                                          <p:val>
                                            <p:fltVal val="0.5"/>
                                          </p:val>
                                        </p:tav>
                                        <p:tav tm="100000">
                                          <p:val>
                                            <p:strVal val="#ppt_y"/>
                                          </p:val>
                                        </p:tav>
                                      </p:tavLst>
                                    </p:anim>
                                  </p:childTnLst>
                                </p:cTn>
                              </p:par>
                              <p:par>
                                <p:cTn id="75" presetID="53" presetClass="entr" presetSubtype="528" repeatCount="300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anim calcmode="lin" valueType="num">
                                      <p:cBhvr>
                                        <p:cTn id="80" dur="500" fill="hold"/>
                                        <p:tgtEl>
                                          <p:spTgt spid="70"/>
                                        </p:tgtEl>
                                        <p:attrNameLst>
                                          <p:attrName>ppt_x</p:attrName>
                                        </p:attrNameLst>
                                      </p:cBhvr>
                                      <p:tavLst>
                                        <p:tav tm="0">
                                          <p:val>
                                            <p:fltVal val="0.5"/>
                                          </p:val>
                                        </p:tav>
                                        <p:tav tm="100000">
                                          <p:val>
                                            <p:strVal val="#ppt_x"/>
                                          </p:val>
                                        </p:tav>
                                      </p:tavLst>
                                    </p:anim>
                                    <p:anim calcmode="lin" valueType="num">
                                      <p:cBhvr>
                                        <p:cTn id="81" dur="500" fill="hold"/>
                                        <p:tgtEl>
                                          <p:spTgt spid="70"/>
                                        </p:tgtEl>
                                        <p:attrNameLst>
                                          <p:attrName>ppt_y</p:attrName>
                                        </p:attrNameLst>
                                      </p:cBhvr>
                                      <p:tavLst>
                                        <p:tav tm="0">
                                          <p:val>
                                            <p:fltVal val="0.5"/>
                                          </p:val>
                                        </p:tav>
                                        <p:tav tm="100000">
                                          <p:val>
                                            <p:strVal val="#ppt_y"/>
                                          </p:val>
                                        </p:tav>
                                      </p:tavLst>
                                    </p:anim>
                                  </p:childTnLst>
                                </p:cTn>
                              </p:par>
                              <p:par>
                                <p:cTn id="82" presetID="53" presetClass="entr" presetSubtype="528" repeatCount="300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700" fill="hold"/>
                                        <p:tgtEl>
                                          <p:spTgt spid="71"/>
                                        </p:tgtEl>
                                        <p:attrNameLst>
                                          <p:attrName>ppt_w</p:attrName>
                                        </p:attrNameLst>
                                      </p:cBhvr>
                                      <p:tavLst>
                                        <p:tav tm="0">
                                          <p:val>
                                            <p:fltVal val="0"/>
                                          </p:val>
                                        </p:tav>
                                        <p:tav tm="100000">
                                          <p:val>
                                            <p:strVal val="#ppt_w"/>
                                          </p:val>
                                        </p:tav>
                                      </p:tavLst>
                                    </p:anim>
                                    <p:anim calcmode="lin" valueType="num">
                                      <p:cBhvr>
                                        <p:cTn id="85" dur="700" fill="hold"/>
                                        <p:tgtEl>
                                          <p:spTgt spid="71"/>
                                        </p:tgtEl>
                                        <p:attrNameLst>
                                          <p:attrName>ppt_h</p:attrName>
                                        </p:attrNameLst>
                                      </p:cBhvr>
                                      <p:tavLst>
                                        <p:tav tm="0">
                                          <p:val>
                                            <p:fltVal val="0"/>
                                          </p:val>
                                        </p:tav>
                                        <p:tav tm="100000">
                                          <p:val>
                                            <p:strVal val="#ppt_h"/>
                                          </p:val>
                                        </p:tav>
                                      </p:tavLst>
                                    </p:anim>
                                    <p:animEffect transition="in" filter="fade">
                                      <p:cBhvr>
                                        <p:cTn id="86" dur="700"/>
                                        <p:tgtEl>
                                          <p:spTgt spid="71"/>
                                        </p:tgtEl>
                                      </p:cBhvr>
                                    </p:animEffect>
                                    <p:anim calcmode="lin" valueType="num">
                                      <p:cBhvr>
                                        <p:cTn id="87" dur="700" fill="hold"/>
                                        <p:tgtEl>
                                          <p:spTgt spid="71"/>
                                        </p:tgtEl>
                                        <p:attrNameLst>
                                          <p:attrName>ppt_x</p:attrName>
                                        </p:attrNameLst>
                                      </p:cBhvr>
                                      <p:tavLst>
                                        <p:tav tm="0">
                                          <p:val>
                                            <p:fltVal val="0.5"/>
                                          </p:val>
                                        </p:tav>
                                        <p:tav tm="100000">
                                          <p:val>
                                            <p:strVal val="#ppt_x"/>
                                          </p:val>
                                        </p:tav>
                                      </p:tavLst>
                                    </p:anim>
                                    <p:anim calcmode="lin" valueType="num">
                                      <p:cBhvr>
                                        <p:cTn id="88" dur="700" fill="hold"/>
                                        <p:tgtEl>
                                          <p:spTgt spid="71"/>
                                        </p:tgtEl>
                                        <p:attrNameLst>
                                          <p:attrName>ppt_y</p:attrName>
                                        </p:attrNameLst>
                                      </p:cBhvr>
                                      <p:tavLst>
                                        <p:tav tm="0">
                                          <p:val>
                                            <p:fltVal val="0.5"/>
                                          </p:val>
                                        </p:tav>
                                        <p:tav tm="100000">
                                          <p:val>
                                            <p:strVal val="#ppt_y"/>
                                          </p:val>
                                        </p:tav>
                                      </p:tavLst>
                                    </p:anim>
                                  </p:childTnLst>
                                </p:cTn>
                              </p:par>
                              <p:par>
                                <p:cTn id="89" presetID="53" presetClass="entr" presetSubtype="528" repeatCount="3000" fill="hold" nodeType="withEffect">
                                  <p:stCondLst>
                                    <p:cond delay="10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animEffect transition="in" filter="fade">
                                      <p:cBhvr>
                                        <p:cTn id="93" dur="500"/>
                                        <p:tgtEl>
                                          <p:spTgt spid="76"/>
                                        </p:tgtEl>
                                      </p:cBhvr>
                                    </p:animEffect>
                                    <p:anim calcmode="lin" valueType="num">
                                      <p:cBhvr>
                                        <p:cTn id="94" dur="500" fill="hold"/>
                                        <p:tgtEl>
                                          <p:spTgt spid="76"/>
                                        </p:tgtEl>
                                        <p:attrNameLst>
                                          <p:attrName>ppt_x</p:attrName>
                                        </p:attrNameLst>
                                      </p:cBhvr>
                                      <p:tavLst>
                                        <p:tav tm="0">
                                          <p:val>
                                            <p:fltVal val="0.5"/>
                                          </p:val>
                                        </p:tav>
                                        <p:tav tm="100000">
                                          <p:val>
                                            <p:strVal val="#ppt_x"/>
                                          </p:val>
                                        </p:tav>
                                      </p:tavLst>
                                    </p:anim>
                                    <p:anim calcmode="lin" valueType="num">
                                      <p:cBhvr>
                                        <p:cTn id="95" dur="500" fill="hold"/>
                                        <p:tgtEl>
                                          <p:spTgt spid="76"/>
                                        </p:tgtEl>
                                        <p:attrNameLst>
                                          <p:attrName>ppt_y</p:attrName>
                                        </p:attrNameLst>
                                      </p:cBhvr>
                                      <p:tavLst>
                                        <p:tav tm="0">
                                          <p:val>
                                            <p:fltVal val="0.5"/>
                                          </p:val>
                                        </p:tav>
                                        <p:tav tm="100000">
                                          <p:val>
                                            <p:strVal val="#ppt_y"/>
                                          </p:val>
                                        </p:tav>
                                      </p:tavLst>
                                    </p:anim>
                                  </p:childTnLst>
                                </p:cTn>
                              </p:par>
                              <p:par>
                                <p:cTn id="96" presetID="53" presetClass="entr" presetSubtype="528" repeatCount="3000" fill="hold" nodeType="withEffect">
                                  <p:stCondLst>
                                    <p:cond delay="300"/>
                                  </p:stCondLst>
                                  <p:childTnLst>
                                    <p:set>
                                      <p:cBhvr>
                                        <p:cTn id="97" dur="1" fill="hold">
                                          <p:stCondLst>
                                            <p:cond delay="0"/>
                                          </p:stCondLst>
                                        </p:cTn>
                                        <p:tgtEl>
                                          <p:spTgt spid="79"/>
                                        </p:tgtEl>
                                        <p:attrNameLst>
                                          <p:attrName>style.visibility</p:attrName>
                                        </p:attrNameLst>
                                      </p:cBhvr>
                                      <p:to>
                                        <p:strVal val="visible"/>
                                      </p:to>
                                    </p:set>
                                    <p:anim calcmode="lin" valueType="num">
                                      <p:cBhvr>
                                        <p:cTn id="98" dur="500" fill="hold"/>
                                        <p:tgtEl>
                                          <p:spTgt spid="79"/>
                                        </p:tgtEl>
                                        <p:attrNameLst>
                                          <p:attrName>ppt_w</p:attrName>
                                        </p:attrNameLst>
                                      </p:cBhvr>
                                      <p:tavLst>
                                        <p:tav tm="0">
                                          <p:val>
                                            <p:fltVal val="0"/>
                                          </p:val>
                                        </p:tav>
                                        <p:tav tm="100000">
                                          <p:val>
                                            <p:strVal val="#ppt_w"/>
                                          </p:val>
                                        </p:tav>
                                      </p:tavLst>
                                    </p:anim>
                                    <p:anim calcmode="lin" valueType="num">
                                      <p:cBhvr>
                                        <p:cTn id="99" dur="500" fill="hold"/>
                                        <p:tgtEl>
                                          <p:spTgt spid="79"/>
                                        </p:tgtEl>
                                        <p:attrNameLst>
                                          <p:attrName>ppt_h</p:attrName>
                                        </p:attrNameLst>
                                      </p:cBhvr>
                                      <p:tavLst>
                                        <p:tav tm="0">
                                          <p:val>
                                            <p:fltVal val="0"/>
                                          </p:val>
                                        </p:tav>
                                        <p:tav tm="100000">
                                          <p:val>
                                            <p:strVal val="#ppt_h"/>
                                          </p:val>
                                        </p:tav>
                                      </p:tavLst>
                                    </p:anim>
                                    <p:animEffect transition="in" filter="fade">
                                      <p:cBhvr>
                                        <p:cTn id="100" dur="500"/>
                                        <p:tgtEl>
                                          <p:spTgt spid="79"/>
                                        </p:tgtEl>
                                      </p:cBhvr>
                                    </p:animEffect>
                                    <p:anim calcmode="lin" valueType="num">
                                      <p:cBhvr>
                                        <p:cTn id="101" dur="500" fill="hold"/>
                                        <p:tgtEl>
                                          <p:spTgt spid="79"/>
                                        </p:tgtEl>
                                        <p:attrNameLst>
                                          <p:attrName>ppt_x</p:attrName>
                                        </p:attrNameLst>
                                      </p:cBhvr>
                                      <p:tavLst>
                                        <p:tav tm="0">
                                          <p:val>
                                            <p:fltVal val="0.5"/>
                                          </p:val>
                                        </p:tav>
                                        <p:tav tm="100000">
                                          <p:val>
                                            <p:strVal val="#ppt_x"/>
                                          </p:val>
                                        </p:tav>
                                      </p:tavLst>
                                    </p:anim>
                                    <p:anim calcmode="lin" valueType="num">
                                      <p:cBhvr>
                                        <p:cTn id="102" dur="500" fill="hold"/>
                                        <p:tgtEl>
                                          <p:spTgt spid="79"/>
                                        </p:tgtEl>
                                        <p:attrNameLst>
                                          <p:attrName>ppt_y</p:attrName>
                                        </p:attrNameLst>
                                      </p:cBhvr>
                                      <p:tavLst>
                                        <p:tav tm="0">
                                          <p:val>
                                            <p:fltVal val="0.5"/>
                                          </p:val>
                                        </p:tav>
                                        <p:tav tm="100000">
                                          <p:val>
                                            <p:strVal val="#ppt_y"/>
                                          </p:val>
                                        </p:tav>
                                      </p:tavLst>
                                    </p:anim>
                                  </p:childTnLst>
                                </p:cTn>
                              </p:par>
                              <p:par>
                                <p:cTn id="103" presetID="53" presetClass="entr" presetSubtype="528" repeatCount="300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 calcmode="lin" valueType="num">
                                      <p:cBhvr>
                                        <p:cTn id="105" dur="700" fill="hold"/>
                                        <p:tgtEl>
                                          <p:spTgt spid="78"/>
                                        </p:tgtEl>
                                        <p:attrNameLst>
                                          <p:attrName>ppt_w</p:attrName>
                                        </p:attrNameLst>
                                      </p:cBhvr>
                                      <p:tavLst>
                                        <p:tav tm="0">
                                          <p:val>
                                            <p:fltVal val="0"/>
                                          </p:val>
                                        </p:tav>
                                        <p:tav tm="100000">
                                          <p:val>
                                            <p:strVal val="#ppt_w"/>
                                          </p:val>
                                        </p:tav>
                                      </p:tavLst>
                                    </p:anim>
                                    <p:anim calcmode="lin" valueType="num">
                                      <p:cBhvr>
                                        <p:cTn id="106" dur="700" fill="hold"/>
                                        <p:tgtEl>
                                          <p:spTgt spid="78"/>
                                        </p:tgtEl>
                                        <p:attrNameLst>
                                          <p:attrName>ppt_h</p:attrName>
                                        </p:attrNameLst>
                                      </p:cBhvr>
                                      <p:tavLst>
                                        <p:tav tm="0">
                                          <p:val>
                                            <p:fltVal val="0"/>
                                          </p:val>
                                        </p:tav>
                                        <p:tav tm="100000">
                                          <p:val>
                                            <p:strVal val="#ppt_h"/>
                                          </p:val>
                                        </p:tav>
                                      </p:tavLst>
                                    </p:anim>
                                    <p:animEffect transition="in" filter="fade">
                                      <p:cBhvr>
                                        <p:cTn id="107" dur="700"/>
                                        <p:tgtEl>
                                          <p:spTgt spid="78"/>
                                        </p:tgtEl>
                                      </p:cBhvr>
                                    </p:animEffect>
                                    <p:anim calcmode="lin" valueType="num">
                                      <p:cBhvr>
                                        <p:cTn id="108" dur="700" fill="hold"/>
                                        <p:tgtEl>
                                          <p:spTgt spid="78"/>
                                        </p:tgtEl>
                                        <p:attrNameLst>
                                          <p:attrName>ppt_x</p:attrName>
                                        </p:attrNameLst>
                                      </p:cBhvr>
                                      <p:tavLst>
                                        <p:tav tm="0">
                                          <p:val>
                                            <p:fltVal val="0.5"/>
                                          </p:val>
                                        </p:tav>
                                        <p:tav tm="100000">
                                          <p:val>
                                            <p:strVal val="#ppt_x"/>
                                          </p:val>
                                        </p:tav>
                                      </p:tavLst>
                                    </p:anim>
                                    <p:anim calcmode="lin" valueType="num">
                                      <p:cBhvr>
                                        <p:cTn id="109" dur="700" fill="hold"/>
                                        <p:tgtEl>
                                          <p:spTgt spid="78"/>
                                        </p:tgtEl>
                                        <p:attrNameLst>
                                          <p:attrName>ppt_y</p:attrName>
                                        </p:attrNameLst>
                                      </p:cBhvr>
                                      <p:tavLst>
                                        <p:tav tm="0">
                                          <p:val>
                                            <p:fltVal val="0.5"/>
                                          </p:val>
                                        </p:tav>
                                        <p:tav tm="100000">
                                          <p:val>
                                            <p:strVal val="#ppt_y"/>
                                          </p:val>
                                        </p:tav>
                                      </p:tavLst>
                                    </p:anim>
                                  </p:childTnLst>
                                </p:cTn>
                              </p:par>
                              <p:par>
                                <p:cTn id="110" presetID="53" presetClass="entr" presetSubtype="528" repeatCount="3000" fill="hold" nodeType="withEffect">
                                  <p:stCondLst>
                                    <p:cond delay="2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500" fill="hold"/>
                                        <p:tgtEl>
                                          <p:spTgt spid="73"/>
                                        </p:tgtEl>
                                        <p:attrNameLst>
                                          <p:attrName>ppt_w</p:attrName>
                                        </p:attrNameLst>
                                      </p:cBhvr>
                                      <p:tavLst>
                                        <p:tav tm="0">
                                          <p:val>
                                            <p:fltVal val="0"/>
                                          </p:val>
                                        </p:tav>
                                        <p:tav tm="100000">
                                          <p:val>
                                            <p:strVal val="#ppt_w"/>
                                          </p:val>
                                        </p:tav>
                                      </p:tavLst>
                                    </p:anim>
                                    <p:anim calcmode="lin" valueType="num">
                                      <p:cBhvr>
                                        <p:cTn id="113" dur="500" fill="hold"/>
                                        <p:tgtEl>
                                          <p:spTgt spid="73"/>
                                        </p:tgtEl>
                                        <p:attrNameLst>
                                          <p:attrName>ppt_h</p:attrName>
                                        </p:attrNameLst>
                                      </p:cBhvr>
                                      <p:tavLst>
                                        <p:tav tm="0">
                                          <p:val>
                                            <p:fltVal val="0"/>
                                          </p:val>
                                        </p:tav>
                                        <p:tav tm="100000">
                                          <p:val>
                                            <p:strVal val="#ppt_h"/>
                                          </p:val>
                                        </p:tav>
                                      </p:tavLst>
                                    </p:anim>
                                    <p:animEffect transition="in" filter="fade">
                                      <p:cBhvr>
                                        <p:cTn id="114" dur="500"/>
                                        <p:tgtEl>
                                          <p:spTgt spid="73"/>
                                        </p:tgtEl>
                                      </p:cBhvr>
                                    </p:animEffect>
                                    <p:anim calcmode="lin" valueType="num">
                                      <p:cBhvr>
                                        <p:cTn id="115" dur="500" fill="hold"/>
                                        <p:tgtEl>
                                          <p:spTgt spid="73"/>
                                        </p:tgtEl>
                                        <p:attrNameLst>
                                          <p:attrName>ppt_x</p:attrName>
                                        </p:attrNameLst>
                                      </p:cBhvr>
                                      <p:tavLst>
                                        <p:tav tm="0">
                                          <p:val>
                                            <p:fltVal val="0.5"/>
                                          </p:val>
                                        </p:tav>
                                        <p:tav tm="100000">
                                          <p:val>
                                            <p:strVal val="#ppt_x"/>
                                          </p:val>
                                        </p:tav>
                                      </p:tavLst>
                                    </p:anim>
                                    <p:anim calcmode="lin" valueType="num">
                                      <p:cBhvr>
                                        <p:cTn id="116" dur="500" fill="hold"/>
                                        <p:tgtEl>
                                          <p:spTgt spid="73"/>
                                        </p:tgtEl>
                                        <p:attrNameLst>
                                          <p:attrName>ppt_y</p:attrName>
                                        </p:attrNameLst>
                                      </p:cBhvr>
                                      <p:tavLst>
                                        <p:tav tm="0">
                                          <p:val>
                                            <p:fltVal val="0.5"/>
                                          </p:val>
                                        </p:tav>
                                        <p:tav tm="100000">
                                          <p:val>
                                            <p:strVal val="#ppt_y"/>
                                          </p:val>
                                        </p:tav>
                                      </p:tavLst>
                                    </p:anim>
                                  </p:childTnLst>
                                </p:cTn>
                              </p:par>
                              <p:par>
                                <p:cTn id="117" presetID="53" presetClass="entr" presetSubtype="528" repeatCount="3000" fill="hold" nodeType="withEffect">
                                  <p:stCondLst>
                                    <p:cond delay="0"/>
                                  </p:stCondLst>
                                  <p:childTnLst>
                                    <p:set>
                                      <p:cBhvr>
                                        <p:cTn id="118" dur="1" fill="hold">
                                          <p:stCondLst>
                                            <p:cond delay="0"/>
                                          </p:stCondLst>
                                        </p:cTn>
                                        <p:tgtEl>
                                          <p:spTgt spid="77"/>
                                        </p:tgtEl>
                                        <p:attrNameLst>
                                          <p:attrName>style.visibility</p:attrName>
                                        </p:attrNameLst>
                                      </p:cBhvr>
                                      <p:to>
                                        <p:strVal val="visible"/>
                                      </p:to>
                                    </p:set>
                                    <p:anim calcmode="lin" valueType="num">
                                      <p:cBhvr>
                                        <p:cTn id="119" dur="800" fill="hold"/>
                                        <p:tgtEl>
                                          <p:spTgt spid="77"/>
                                        </p:tgtEl>
                                        <p:attrNameLst>
                                          <p:attrName>ppt_w</p:attrName>
                                        </p:attrNameLst>
                                      </p:cBhvr>
                                      <p:tavLst>
                                        <p:tav tm="0">
                                          <p:val>
                                            <p:fltVal val="0"/>
                                          </p:val>
                                        </p:tav>
                                        <p:tav tm="100000">
                                          <p:val>
                                            <p:strVal val="#ppt_w"/>
                                          </p:val>
                                        </p:tav>
                                      </p:tavLst>
                                    </p:anim>
                                    <p:anim calcmode="lin" valueType="num">
                                      <p:cBhvr>
                                        <p:cTn id="120" dur="800" fill="hold"/>
                                        <p:tgtEl>
                                          <p:spTgt spid="77"/>
                                        </p:tgtEl>
                                        <p:attrNameLst>
                                          <p:attrName>ppt_h</p:attrName>
                                        </p:attrNameLst>
                                      </p:cBhvr>
                                      <p:tavLst>
                                        <p:tav tm="0">
                                          <p:val>
                                            <p:fltVal val="0"/>
                                          </p:val>
                                        </p:tav>
                                        <p:tav tm="100000">
                                          <p:val>
                                            <p:strVal val="#ppt_h"/>
                                          </p:val>
                                        </p:tav>
                                      </p:tavLst>
                                    </p:anim>
                                    <p:animEffect transition="in" filter="fade">
                                      <p:cBhvr>
                                        <p:cTn id="121" dur="800"/>
                                        <p:tgtEl>
                                          <p:spTgt spid="77"/>
                                        </p:tgtEl>
                                      </p:cBhvr>
                                    </p:animEffect>
                                    <p:anim calcmode="lin" valueType="num">
                                      <p:cBhvr>
                                        <p:cTn id="122" dur="800" fill="hold"/>
                                        <p:tgtEl>
                                          <p:spTgt spid="77"/>
                                        </p:tgtEl>
                                        <p:attrNameLst>
                                          <p:attrName>ppt_x</p:attrName>
                                        </p:attrNameLst>
                                      </p:cBhvr>
                                      <p:tavLst>
                                        <p:tav tm="0">
                                          <p:val>
                                            <p:fltVal val="0.5"/>
                                          </p:val>
                                        </p:tav>
                                        <p:tav tm="100000">
                                          <p:val>
                                            <p:strVal val="#ppt_x"/>
                                          </p:val>
                                        </p:tav>
                                      </p:tavLst>
                                    </p:anim>
                                    <p:anim calcmode="lin" valueType="num">
                                      <p:cBhvr>
                                        <p:cTn id="123" dur="800" fill="hold"/>
                                        <p:tgtEl>
                                          <p:spTgt spid="77"/>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700"/>
                                  </p:stCondLst>
                                  <p:childTnLst>
                                    <p:set>
                                      <p:cBhvr>
                                        <p:cTn id="125" dur="1" fill="hold">
                                          <p:stCondLst>
                                            <p:cond delay="0"/>
                                          </p:stCondLst>
                                        </p:cTn>
                                        <p:tgtEl>
                                          <p:spTgt spid="82"/>
                                        </p:tgtEl>
                                        <p:attrNameLst>
                                          <p:attrName>style.visibility</p:attrName>
                                        </p:attrNameLst>
                                      </p:cBhvr>
                                      <p:to>
                                        <p:strVal val="visible"/>
                                      </p:to>
                                    </p:set>
                                    <p:anim calcmode="lin" valueType="num">
                                      <p:cBhvr>
                                        <p:cTn id="126" dur="750" fill="hold"/>
                                        <p:tgtEl>
                                          <p:spTgt spid="82"/>
                                        </p:tgtEl>
                                        <p:attrNameLst>
                                          <p:attrName>ppt_w</p:attrName>
                                        </p:attrNameLst>
                                      </p:cBhvr>
                                      <p:tavLst>
                                        <p:tav tm="0">
                                          <p:val>
                                            <p:fltVal val="0"/>
                                          </p:val>
                                        </p:tav>
                                        <p:tav tm="100000">
                                          <p:val>
                                            <p:strVal val="#ppt_w"/>
                                          </p:val>
                                        </p:tav>
                                      </p:tavLst>
                                    </p:anim>
                                    <p:anim calcmode="lin" valueType="num">
                                      <p:cBhvr>
                                        <p:cTn id="127" dur="750" fill="hold"/>
                                        <p:tgtEl>
                                          <p:spTgt spid="82"/>
                                        </p:tgtEl>
                                        <p:attrNameLst>
                                          <p:attrName>ppt_h</p:attrName>
                                        </p:attrNameLst>
                                      </p:cBhvr>
                                      <p:tavLst>
                                        <p:tav tm="0">
                                          <p:val>
                                            <p:fltVal val="0"/>
                                          </p:val>
                                        </p:tav>
                                        <p:tav tm="100000">
                                          <p:val>
                                            <p:strVal val="#ppt_h"/>
                                          </p:val>
                                        </p:tav>
                                      </p:tavLst>
                                    </p:anim>
                                    <p:animEffect transition="in" filter="fade">
                                      <p:cBhvr>
                                        <p:cTn id="128" dur="750"/>
                                        <p:tgtEl>
                                          <p:spTgt spid="82"/>
                                        </p:tgtEl>
                                      </p:cBhvr>
                                    </p:animEffect>
                                    <p:anim calcmode="lin" valueType="num">
                                      <p:cBhvr>
                                        <p:cTn id="129" dur="750" fill="hold"/>
                                        <p:tgtEl>
                                          <p:spTgt spid="82"/>
                                        </p:tgtEl>
                                        <p:attrNameLst>
                                          <p:attrName>ppt_x</p:attrName>
                                        </p:attrNameLst>
                                      </p:cBhvr>
                                      <p:tavLst>
                                        <p:tav tm="0">
                                          <p:val>
                                            <p:fltVal val="0.5"/>
                                          </p:val>
                                        </p:tav>
                                        <p:tav tm="100000">
                                          <p:val>
                                            <p:strVal val="#ppt_x"/>
                                          </p:val>
                                        </p:tav>
                                      </p:tavLst>
                                    </p:anim>
                                    <p:anim calcmode="lin" valueType="num">
                                      <p:cBhvr>
                                        <p:cTn id="130" dur="750" fill="hold"/>
                                        <p:tgtEl>
                                          <p:spTgt spid="82"/>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60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750" fill="hold"/>
                                        <p:tgtEl>
                                          <p:spTgt spid="69"/>
                                        </p:tgtEl>
                                        <p:attrNameLst>
                                          <p:attrName>ppt_w</p:attrName>
                                        </p:attrNameLst>
                                      </p:cBhvr>
                                      <p:tavLst>
                                        <p:tav tm="0">
                                          <p:val>
                                            <p:fltVal val="0"/>
                                          </p:val>
                                        </p:tav>
                                        <p:tav tm="100000">
                                          <p:val>
                                            <p:strVal val="#ppt_w"/>
                                          </p:val>
                                        </p:tav>
                                      </p:tavLst>
                                    </p:anim>
                                    <p:anim calcmode="lin" valueType="num">
                                      <p:cBhvr>
                                        <p:cTn id="134" dur="750" fill="hold"/>
                                        <p:tgtEl>
                                          <p:spTgt spid="69"/>
                                        </p:tgtEl>
                                        <p:attrNameLst>
                                          <p:attrName>ppt_h</p:attrName>
                                        </p:attrNameLst>
                                      </p:cBhvr>
                                      <p:tavLst>
                                        <p:tav tm="0">
                                          <p:val>
                                            <p:fltVal val="0"/>
                                          </p:val>
                                        </p:tav>
                                        <p:tav tm="100000">
                                          <p:val>
                                            <p:strVal val="#ppt_h"/>
                                          </p:val>
                                        </p:tav>
                                      </p:tavLst>
                                    </p:anim>
                                    <p:animEffect transition="in" filter="fade">
                                      <p:cBhvr>
                                        <p:cTn id="135" dur="750"/>
                                        <p:tgtEl>
                                          <p:spTgt spid="69"/>
                                        </p:tgtEl>
                                      </p:cBhvr>
                                    </p:animEffect>
                                    <p:anim calcmode="lin" valueType="num">
                                      <p:cBhvr>
                                        <p:cTn id="136" dur="750" fill="hold"/>
                                        <p:tgtEl>
                                          <p:spTgt spid="69"/>
                                        </p:tgtEl>
                                        <p:attrNameLst>
                                          <p:attrName>ppt_x</p:attrName>
                                        </p:attrNameLst>
                                      </p:cBhvr>
                                      <p:tavLst>
                                        <p:tav tm="0">
                                          <p:val>
                                            <p:fltVal val="0.5"/>
                                          </p:val>
                                        </p:tav>
                                        <p:tav tm="100000">
                                          <p:val>
                                            <p:strVal val="#ppt_x"/>
                                          </p:val>
                                        </p:tav>
                                      </p:tavLst>
                                    </p:anim>
                                    <p:anim calcmode="lin" valueType="num">
                                      <p:cBhvr>
                                        <p:cTn id="137" dur="750" fill="hold"/>
                                        <p:tgtEl>
                                          <p:spTgt spid="69"/>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800"/>
                                  </p:stCondLst>
                                  <p:childTnLst>
                                    <p:set>
                                      <p:cBhvr>
                                        <p:cTn id="139" dur="1" fill="hold">
                                          <p:stCondLst>
                                            <p:cond delay="0"/>
                                          </p:stCondLst>
                                        </p:cTn>
                                        <p:tgtEl>
                                          <p:spTgt spid="83"/>
                                        </p:tgtEl>
                                        <p:attrNameLst>
                                          <p:attrName>style.visibility</p:attrName>
                                        </p:attrNameLst>
                                      </p:cBhvr>
                                      <p:to>
                                        <p:strVal val="visible"/>
                                      </p:to>
                                    </p:set>
                                    <p:anim calcmode="lin" valueType="num">
                                      <p:cBhvr>
                                        <p:cTn id="140" dur="750" fill="hold"/>
                                        <p:tgtEl>
                                          <p:spTgt spid="83"/>
                                        </p:tgtEl>
                                        <p:attrNameLst>
                                          <p:attrName>ppt_w</p:attrName>
                                        </p:attrNameLst>
                                      </p:cBhvr>
                                      <p:tavLst>
                                        <p:tav tm="0">
                                          <p:val>
                                            <p:fltVal val="0"/>
                                          </p:val>
                                        </p:tav>
                                        <p:tav tm="100000">
                                          <p:val>
                                            <p:strVal val="#ppt_w"/>
                                          </p:val>
                                        </p:tav>
                                      </p:tavLst>
                                    </p:anim>
                                    <p:anim calcmode="lin" valueType="num">
                                      <p:cBhvr>
                                        <p:cTn id="141" dur="750" fill="hold"/>
                                        <p:tgtEl>
                                          <p:spTgt spid="83"/>
                                        </p:tgtEl>
                                        <p:attrNameLst>
                                          <p:attrName>ppt_h</p:attrName>
                                        </p:attrNameLst>
                                      </p:cBhvr>
                                      <p:tavLst>
                                        <p:tav tm="0">
                                          <p:val>
                                            <p:fltVal val="0"/>
                                          </p:val>
                                        </p:tav>
                                        <p:tav tm="100000">
                                          <p:val>
                                            <p:strVal val="#ppt_h"/>
                                          </p:val>
                                        </p:tav>
                                      </p:tavLst>
                                    </p:anim>
                                    <p:animEffect transition="in" filter="fade">
                                      <p:cBhvr>
                                        <p:cTn id="142" dur="750"/>
                                        <p:tgtEl>
                                          <p:spTgt spid="83"/>
                                        </p:tgtEl>
                                      </p:cBhvr>
                                    </p:animEffect>
                                    <p:anim calcmode="lin" valueType="num">
                                      <p:cBhvr>
                                        <p:cTn id="143" dur="750" fill="hold"/>
                                        <p:tgtEl>
                                          <p:spTgt spid="83"/>
                                        </p:tgtEl>
                                        <p:attrNameLst>
                                          <p:attrName>ppt_x</p:attrName>
                                        </p:attrNameLst>
                                      </p:cBhvr>
                                      <p:tavLst>
                                        <p:tav tm="0">
                                          <p:val>
                                            <p:fltVal val="0.5"/>
                                          </p:val>
                                        </p:tav>
                                        <p:tav tm="100000">
                                          <p:val>
                                            <p:strVal val="#ppt_x"/>
                                          </p:val>
                                        </p:tav>
                                      </p:tavLst>
                                    </p:anim>
                                    <p:anim calcmode="lin" valueType="num">
                                      <p:cBhvr>
                                        <p:cTn id="144" dur="750" fill="hold"/>
                                        <p:tgtEl>
                                          <p:spTgt spid="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animBg="1"/>
      <p:bldP spid="83" grpId="0" animBg="1"/>
      <p:bldP spid="67" grpId="0" animBg="1"/>
      <p:bldP spid="51" grpId="0" animBg="1"/>
      <p:bldP spid="52" grpId="0" animBg="1"/>
      <p:bldP spid="53" grpId="0" animBg="1"/>
      <p:bldP spid="54" grpId="0" animBg="1"/>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项目来源</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24" name="TextBox 39"/>
          <p:cNvSpPr txBox="1"/>
          <p:nvPr/>
        </p:nvSpPr>
        <p:spPr>
          <a:xfrm>
            <a:off x="2592096" y="3500255"/>
            <a:ext cx="4034675" cy="653363"/>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25" name="TextBox 40"/>
          <p:cNvSpPr txBox="1"/>
          <p:nvPr/>
        </p:nvSpPr>
        <p:spPr>
          <a:xfrm>
            <a:off x="2599780" y="3088534"/>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26" name="TextBox 41"/>
          <p:cNvSpPr txBox="1"/>
          <p:nvPr/>
        </p:nvSpPr>
        <p:spPr>
          <a:xfrm>
            <a:off x="2600193" y="4949292"/>
            <a:ext cx="3971663" cy="681960"/>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27" name="TextBox 42"/>
          <p:cNvSpPr txBox="1"/>
          <p:nvPr/>
        </p:nvSpPr>
        <p:spPr>
          <a:xfrm>
            <a:off x="2607876" y="4537573"/>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28" name="TextBox 43"/>
          <p:cNvSpPr txBox="1"/>
          <p:nvPr/>
        </p:nvSpPr>
        <p:spPr>
          <a:xfrm>
            <a:off x="2581399" y="1991165"/>
            <a:ext cx="3971663" cy="681960"/>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29" name="TextBox 44"/>
          <p:cNvSpPr txBox="1"/>
          <p:nvPr/>
        </p:nvSpPr>
        <p:spPr>
          <a:xfrm>
            <a:off x="2589083" y="1579446"/>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grpSp>
        <p:nvGrpSpPr>
          <p:cNvPr id="30" name="组合 29"/>
          <p:cNvGrpSpPr>
            <a:grpSpLocks noChangeAspect="1"/>
          </p:cNvGrpSpPr>
          <p:nvPr/>
        </p:nvGrpSpPr>
        <p:grpSpPr>
          <a:xfrm>
            <a:off x="1974160" y="1543567"/>
            <a:ext cx="507169" cy="507171"/>
            <a:chOff x="3978169" y="4566337"/>
            <a:chExt cx="1698112" cy="1698112"/>
          </a:xfrm>
        </p:grpSpPr>
        <p:sp>
          <p:nvSpPr>
            <p:cNvPr id="31" name="Oval 62"/>
            <p:cNvSpPr>
              <a:spLocks noChangeArrowheads="1"/>
            </p:cNvSpPr>
            <p:nvPr/>
          </p:nvSpPr>
          <p:spPr bwMode="auto">
            <a:xfrm>
              <a:off x="3978169" y="4566337"/>
              <a:ext cx="1698112" cy="1698112"/>
            </a:xfrm>
            <a:prstGeom prst="ellipse">
              <a:avLst/>
            </a:prstGeom>
            <a:solidFill>
              <a:srgbClr val="00B0F0">
                <a:alpha val="63000"/>
              </a:srgbClr>
            </a:solidFill>
            <a:ln w="12700">
              <a:solidFill>
                <a:srgbClr val="00B0F0"/>
              </a:solidFill>
            </a:ln>
            <a:effectLst/>
          </p:spPr>
          <p:txBody>
            <a:bodyPr vert="horz" wrap="square" lIns="121920" tIns="60960" rIns="121920" bIns="60960" numCol="1" anchor="t" anchorCtr="0" compatLnSpc="1"/>
            <a:lstStyle/>
            <a:p>
              <a:endParaRPr lang="zh-CN" altLang="en-US" sz="2400">
                <a:solidFill>
                  <a:prstClr val="black"/>
                </a:solidFill>
              </a:endParaRPr>
            </a:p>
          </p:txBody>
        </p:sp>
        <p:sp>
          <p:nvSpPr>
            <p:cNvPr id="32" name="Freeform 100"/>
            <p:cNvSpPr>
              <a:spLocks noEditPoints="1"/>
            </p:cNvSpPr>
            <p:nvPr/>
          </p:nvSpPr>
          <p:spPr bwMode="auto">
            <a:xfrm>
              <a:off x="4459798" y="5028177"/>
              <a:ext cx="721568" cy="774432"/>
            </a:xfrm>
            <a:custGeom>
              <a:avLst/>
              <a:gdLst>
                <a:gd name="T0" fmla="*/ 46 w 112"/>
                <a:gd name="T1" fmla="*/ 29 h 121"/>
                <a:gd name="T2" fmla="*/ 63 w 112"/>
                <a:gd name="T3" fmla="*/ 53 h 121"/>
                <a:gd name="T4" fmla="*/ 93 w 112"/>
                <a:gd name="T5" fmla="*/ 22 h 121"/>
                <a:gd name="T6" fmla="*/ 101 w 112"/>
                <a:gd name="T7" fmla="*/ 31 h 121"/>
                <a:gd name="T8" fmla="*/ 107 w 112"/>
                <a:gd name="T9" fmla="*/ 15 h 121"/>
                <a:gd name="T10" fmla="*/ 112 w 112"/>
                <a:gd name="T11" fmla="*/ 0 h 121"/>
                <a:gd name="T12" fmla="*/ 80 w 112"/>
                <a:gd name="T13" fmla="*/ 6 h 121"/>
                <a:gd name="T14" fmla="*/ 87 w 112"/>
                <a:gd name="T15" fmla="*/ 15 h 121"/>
                <a:gd name="T16" fmla="*/ 64 w 112"/>
                <a:gd name="T17" fmla="*/ 39 h 121"/>
                <a:gd name="T18" fmla="*/ 47 w 112"/>
                <a:gd name="T19" fmla="*/ 16 h 121"/>
                <a:gd name="T20" fmla="*/ 1 w 112"/>
                <a:gd name="T21" fmla="*/ 58 h 121"/>
                <a:gd name="T22" fmla="*/ 7 w 112"/>
                <a:gd name="T23" fmla="*/ 64 h 121"/>
                <a:gd name="T24" fmla="*/ 46 w 112"/>
                <a:gd name="T25" fmla="*/ 29 h 121"/>
                <a:gd name="T26" fmla="*/ 24 w 112"/>
                <a:gd name="T27" fmla="*/ 67 h 121"/>
                <a:gd name="T28" fmla="*/ 7 w 112"/>
                <a:gd name="T29" fmla="*/ 67 h 121"/>
                <a:gd name="T30" fmla="*/ 0 w 112"/>
                <a:gd name="T31" fmla="*/ 74 h 121"/>
                <a:gd name="T32" fmla="*/ 0 w 112"/>
                <a:gd name="T33" fmla="*/ 113 h 121"/>
                <a:gd name="T34" fmla="*/ 7 w 112"/>
                <a:gd name="T35" fmla="*/ 121 h 121"/>
                <a:gd name="T36" fmla="*/ 24 w 112"/>
                <a:gd name="T37" fmla="*/ 121 h 121"/>
                <a:gd name="T38" fmla="*/ 31 w 112"/>
                <a:gd name="T39" fmla="*/ 113 h 121"/>
                <a:gd name="T40" fmla="*/ 31 w 112"/>
                <a:gd name="T41" fmla="*/ 74 h 121"/>
                <a:gd name="T42" fmla="*/ 24 w 112"/>
                <a:gd name="T43" fmla="*/ 67 h 121"/>
                <a:gd name="T44" fmla="*/ 64 w 112"/>
                <a:gd name="T45" fmla="*/ 56 h 121"/>
                <a:gd name="T46" fmla="*/ 47 w 112"/>
                <a:gd name="T47" fmla="*/ 56 h 121"/>
                <a:gd name="T48" fmla="*/ 40 w 112"/>
                <a:gd name="T49" fmla="*/ 63 h 121"/>
                <a:gd name="T50" fmla="*/ 40 w 112"/>
                <a:gd name="T51" fmla="*/ 113 h 121"/>
                <a:gd name="T52" fmla="*/ 47 w 112"/>
                <a:gd name="T53" fmla="*/ 121 h 121"/>
                <a:gd name="T54" fmla="*/ 64 w 112"/>
                <a:gd name="T55" fmla="*/ 121 h 121"/>
                <a:gd name="T56" fmla="*/ 71 w 112"/>
                <a:gd name="T57" fmla="*/ 113 h 121"/>
                <a:gd name="T58" fmla="*/ 71 w 112"/>
                <a:gd name="T59" fmla="*/ 63 h 121"/>
                <a:gd name="T60" fmla="*/ 64 w 112"/>
                <a:gd name="T61" fmla="*/ 56 h 121"/>
                <a:gd name="T62" fmla="*/ 103 w 112"/>
                <a:gd name="T63" fmla="*/ 41 h 121"/>
                <a:gd name="T64" fmla="*/ 87 w 112"/>
                <a:gd name="T65" fmla="*/ 41 h 121"/>
                <a:gd name="T66" fmla="*/ 79 w 112"/>
                <a:gd name="T67" fmla="*/ 48 h 121"/>
                <a:gd name="T68" fmla="*/ 79 w 112"/>
                <a:gd name="T69" fmla="*/ 113 h 121"/>
                <a:gd name="T70" fmla="*/ 87 w 112"/>
                <a:gd name="T71" fmla="*/ 121 h 121"/>
                <a:gd name="T72" fmla="*/ 103 w 112"/>
                <a:gd name="T73" fmla="*/ 121 h 121"/>
                <a:gd name="T74" fmla="*/ 111 w 112"/>
                <a:gd name="T75" fmla="*/ 113 h 121"/>
                <a:gd name="T76" fmla="*/ 111 w 112"/>
                <a:gd name="T77" fmla="*/ 48 h 121"/>
                <a:gd name="T78" fmla="*/ 103 w 112"/>
                <a:gd name="T79" fmla="*/ 4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21">
                  <a:moveTo>
                    <a:pt x="46" y="29"/>
                  </a:moveTo>
                  <a:cubicBezTo>
                    <a:pt x="63" y="53"/>
                    <a:pt x="63" y="53"/>
                    <a:pt x="63" y="53"/>
                  </a:cubicBezTo>
                  <a:cubicBezTo>
                    <a:pt x="93" y="22"/>
                    <a:pt x="93" y="22"/>
                    <a:pt x="93" y="22"/>
                  </a:cubicBezTo>
                  <a:cubicBezTo>
                    <a:pt x="101" y="31"/>
                    <a:pt x="101" y="31"/>
                    <a:pt x="101" y="31"/>
                  </a:cubicBezTo>
                  <a:cubicBezTo>
                    <a:pt x="107" y="15"/>
                    <a:pt x="107" y="15"/>
                    <a:pt x="107" y="15"/>
                  </a:cubicBezTo>
                  <a:cubicBezTo>
                    <a:pt x="112" y="0"/>
                    <a:pt x="112" y="0"/>
                    <a:pt x="112" y="0"/>
                  </a:cubicBezTo>
                  <a:cubicBezTo>
                    <a:pt x="80" y="6"/>
                    <a:pt x="80" y="6"/>
                    <a:pt x="80" y="6"/>
                  </a:cubicBezTo>
                  <a:cubicBezTo>
                    <a:pt x="87" y="15"/>
                    <a:pt x="87" y="15"/>
                    <a:pt x="87" y="15"/>
                  </a:cubicBezTo>
                  <a:cubicBezTo>
                    <a:pt x="64" y="39"/>
                    <a:pt x="64" y="39"/>
                    <a:pt x="64" y="39"/>
                  </a:cubicBezTo>
                  <a:cubicBezTo>
                    <a:pt x="47" y="16"/>
                    <a:pt x="47" y="16"/>
                    <a:pt x="47" y="16"/>
                  </a:cubicBezTo>
                  <a:cubicBezTo>
                    <a:pt x="1" y="58"/>
                    <a:pt x="1" y="58"/>
                    <a:pt x="1" y="58"/>
                  </a:cubicBezTo>
                  <a:cubicBezTo>
                    <a:pt x="7" y="64"/>
                    <a:pt x="7" y="64"/>
                    <a:pt x="7" y="64"/>
                  </a:cubicBezTo>
                  <a:lnTo>
                    <a:pt x="46" y="29"/>
                  </a:lnTo>
                  <a:close/>
                  <a:moveTo>
                    <a:pt x="24" y="67"/>
                  </a:moveTo>
                  <a:cubicBezTo>
                    <a:pt x="7" y="67"/>
                    <a:pt x="7" y="67"/>
                    <a:pt x="7" y="67"/>
                  </a:cubicBezTo>
                  <a:cubicBezTo>
                    <a:pt x="3" y="67"/>
                    <a:pt x="0" y="70"/>
                    <a:pt x="0" y="74"/>
                  </a:cubicBezTo>
                  <a:cubicBezTo>
                    <a:pt x="0" y="113"/>
                    <a:pt x="0" y="113"/>
                    <a:pt x="0" y="113"/>
                  </a:cubicBezTo>
                  <a:cubicBezTo>
                    <a:pt x="0" y="117"/>
                    <a:pt x="3" y="121"/>
                    <a:pt x="7" y="121"/>
                  </a:cubicBezTo>
                  <a:cubicBezTo>
                    <a:pt x="24" y="121"/>
                    <a:pt x="24" y="121"/>
                    <a:pt x="24" y="121"/>
                  </a:cubicBezTo>
                  <a:cubicBezTo>
                    <a:pt x="28" y="121"/>
                    <a:pt x="31" y="117"/>
                    <a:pt x="31" y="113"/>
                  </a:cubicBezTo>
                  <a:cubicBezTo>
                    <a:pt x="31" y="74"/>
                    <a:pt x="31" y="74"/>
                    <a:pt x="31" y="74"/>
                  </a:cubicBezTo>
                  <a:cubicBezTo>
                    <a:pt x="31" y="70"/>
                    <a:pt x="28" y="67"/>
                    <a:pt x="24" y="67"/>
                  </a:cubicBezTo>
                  <a:close/>
                  <a:moveTo>
                    <a:pt x="64" y="56"/>
                  </a:moveTo>
                  <a:cubicBezTo>
                    <a:pt x="47" y="56"/>
                    <a:pt x="47" y="56"/>
                    <a:pt x="47" y="56"/>
                  </a:cubicBezTo>
                  <a:cubicBezTo>
                    <a:pt x="43" y="56"/>
                    <a:pt x="40" y="59"/>
                    <a:pt x="40" y="63"/>
                  </a:cubicBezTo>
                  <a:cubicBezTo>
                    <a:pt x="40" y="113"/>
                    <a:pt x="40" y="113"/>
                    <a:pt x="40" y="113"/>
                  </a:cubicBezTo>
                  <a:cubicBezTo>
                    <a:pt x="40" y="117"/>
                    <a:pt x="43" y="121"/>
                    <a:pt x="47" y="121"/>
                  </a:cubicBezTo>
                  <a:cubicBezTo>
                    <a:pt x="64" y="121"/>
                    <a:pt x="64" y="121"/>
                    <a:pt x="64" y="121"/>
                  </a:cubicBezTo>
                  <a:cubicBezTo>
                    <a:pt x="68" y="121"/>
                    <a:pt x="71" y="117"/>
                    <a:pt x="71" y="113"/>
                  </a:cubicBezTo>
                  <a:cubicBezTo>
                    <a:pt x="71" y="63"/>
                    <a:pt x="71" y="63"/>
                    <a:pt x="71" y="63"/>
                  </a:cubicBezTo>
                  <a:cubicBezTo>
                    <a:pt x="71" y="59"/>
                    <a:pt x="68" y="56"/>
                    <a:pt x="64" y="56"/>
                  </a:cubicBezTo>
                  <a:close/>
                  <a:moveTo>
                    <a:pt x="103" y="41"/>
                  </a:moveTo>
                  <a:cubicBezTo>
                    <a:pt x="87" y="41"/>
                    <a:pt x="87" y="41"/>
                    <a:pt x="87" y="41"/>
                  </a:cubicBezTo>
                  <a:cubicBezTo>
                    <a:pt x="83" y="41"/>
                    <a:pt x="79" y="44"/>
                    <a:pt x="79" y="48"/>
                  </a:cubicBezTo>
                  <a:cubicBezTo>
                    <a:pt x="79" y="113"/>
                    <a:pt x="79" y="113"/>
                    <a:pt x="79" y="113"/>
                  </a:cubicBezTo>
                  <a:cubicBezTo>
                    <a:pt x="79" y="117"/>
                    <a:pt x="83" y="121"/>
                    <a:pt x="87" y="121"/>
                  </a:cubicBezTo>
                  <a:cubicBezTo>
                    <a:pt x="103" y="121"/>
                    <a:pt x="103" y="121"/>
                    <a:pt x="103" y="121"/>
                  </a:cubicBezTo>
                  <a:cubicBezTo>
                    <a:pt x="107" y="121"/>
                    <a:pt x="111" y="117"/>
                    <a:pt x="111" y="113"/>
                  </a:cubicBezTo>
                  <a:cubicBezTo>
                    <a:pt x="111" y="48"/>
                    <a:pt x="111" y="48"/>
                    <a:pt x="111" y="48"/>
                  </a:cubicBezTo>
                  <a:cubicBezTo>
                    <a:pt x="111" y="44"/>
                    <a:pt x="107" y="41"/>
                    <a:pt x="103"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nvGrpSpPr>
          <p:cNvPr id="33" name="组合 32"/>
          <p:cNvGrpSpPr>
            <a:grpSpLocks noChangeAspect="1"/>
          </p:cNvGrpSpPr>
          <p:nvPr/>
        </p:nvGrpSpPr>
        <p:grpSpPr>
          <a:xfrm>
            <a:off x="1974158" y="3017178"/>
            <a:ext cx="507169" cy="507171"/>
            <a:chOff x="8016397" y="4566337"/>
            <a:chExt cx="1698112" cy="1698112"/>
          </a:xfrm>
        </p:grpSpPr>
        <p:sp>
          <p:nvSpPr>
            <p:cNvPr id="34" name="Oval 62"/>
            <p:cNvSpPr>
              <a:spLocks noChangeArrowheads="1"/>
            </p:cNvSpPr>
            <p:nvPr/>
          </p:nvSpPr>
          <p:spPr bwMode="auto">
            <a:xfrm>
              <a:off x="8016397" y="4566337"/>
              <a:ext cx="1698112" cy="1698112"/>
            </a:xfrm>
            <a:prstGeom prst="ellipse">
              <a:avLst/>
            </a:prstGeom>
            <a:solidFill>
              <a:srgbClr val="00B0F0">
                <a:alpha val="62000"/>
              </a:srgbClr>
            </a:solidFill>
            <a:ln w="12700">
              <a:solidFill>
                <a:srgbClr val="00B0F0"/>
              </a:solidFill>
            </a:ln>
            <a:effectLst/>
          </p:spPr>
          <p:txBody>
            <a:bodyPr vert="horz" wrap="square" lIns="121920" tIns="60960" rIns="121920" bIns="60960" numCol="1" anchor="t" anchorCtr="0" compatLnSpc="1"/>
            <a:lstStyle/>
            <a:p>
              <a:endParaRPr lang="zh-CN" altLang="en-US" sz="2400">
                <a:solidFill>
                  <a:prstClr val="black"/>
                </a:solidFill>
              </a:endParaRPr>
            </a:p>
          </p:txBody>
        </p:sp>
        <p:sp>
          <p:nvSpPr>
            <p:cNvPr id="35" name="Freeform 108"/>
            <p:cNvSpPr>
              <a:spLocks noEditPoints="1"/>
            </p:cNvSpPr>
            <p:nvPr/>
          </p:nvSpPr>
          <p:spPr bwMode="auto">
            <a:xfrm>
              <a:off x="8492332" y="5072393"/>
              <a:ext cx="757494" cy="760218"/>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nvGrpSpPr>
          <p:cNvPr id="36" name="组合 35"/>
          <p:cNvGrpSpPr>
            <a:grpSpLocks noChangeAspect="1"/>
          </p:cNvGrpSpPr>
          <p:nvPr/>
        </p:nvGrpSpPr>
        <p:grpSpPr>
          <a:xfrm>
            <a:off x="1974158" y="4479773"/>
            <a:ext cx="507169" cy="507171"/>
            <a:chOff x="8016395" y="2078716"/>
            <a:chExt cx="1698112" cy="1698114"/>
          </a:xfrm>
        </p:grpSpPr>
        <p:sp>
          <p:nvSpPr>
            <p:cNvPr id="37" name="Oval 62"/>
            <p:cNvSpPr>
              <a:spLocks noChangeArrowheads="1"/>
            </p:cNvSpPr>
            <p:nvPr/>
          </p:nvSpPr>
          <p:spPr bwMode="auto">
            <a:xfrm>
              <a:off x="8016395" y="2078716"/>
              <a:ext cx="1698112" cy="1698114"/>
            </a:xfrm>
            <a:prstGeom prst="ellipse">
              <a:avLst/>
            </a:prstGeom>
            <a:solidFill>
              <a:srgbClr val="00B0F0">
                <a:alpha val="68000"/>
              </a:srgbClr>
            </a:solidFill>
            <a:ln w="12700">
              <a:solidFill>
                <a:srgbClr val="00B0F0"/>
              </a:solidFill>
            </a:ln>
            <a:effectLst/>
          </p:spPr>
          <p:txBody>
            <a:bodyPr vert="horz" wrap="square" lIns="121920" tIns="60960" rIns="121920" bIns="60960" numCol="1" anchor="t" anchorCtr="0" compatLnSpc="1"/>
            <a:lstStyle/>
            <a:p>
              <a:endParaRPr lang="zh-CN" altLang="en-US" sz="2400">
                <a:solidFill>
                  <a:prstClr val="black"/>
                </a:solidFill>
              </a:endParaRPr>
            </a:p>
          </p:txBody>
        </p:sp>
        <p:sp>
          <p:nvSpPr>
            <p:cNvPr id="38" name="Freeform 96"/>
            <p:cNvSpPr>
              <a:spLocks noEditPoints="1"/>
            </p:cNvSpPr>
            <p:nvPr/>
          </p:nvSpPr>
          <p:spPr bwMode="auto">
            <a:xfrm>
              <a:off x="8492332" y="2553086"/>
              <a:ext cx="701837" cy="762862"/>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nvGrpSpPr>
          <p:cNvPr id="39" name="组合 27"/>
          <p:cNvGrpSpPr/>
          <p:nvPr/>
        </p:nvGrpSpPr>
        <p:grpSpPr>
          <a:xfrm>
            <a:off x="6626772" y="1155245"/>
            <a:ext cx="5565228" cy="5880591"/>
            <a:chOff x="5514445" y="904789"/>
            <a:chExt cx="3657607" cy="3864872"/>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48803" y="1313235"/>
              <a:ext cx="1524132" cy="1658256"/>
            </a:xfrm>
            <a:prstGeom prst="rect">
              <a:avLst/>
            </a:prstGeom>
          </p:spPr>
        </p:pic>
        <p:grpSp>
          <p:nvGrpSpPr>
            <p:cNvPr id="41" name="组合 1"/>
            <p:cNvGrpSpPr/>
            <p:nvPr/>
          </p:nvGrpSpPr>
          <p:grpSpPr>
            <a:xfrm>
              <a:off x="5514445" y="904789"/>
              <a:ext cx="3657607" cy="3864872"/>
              <a:chOff x="5514445" y="1008384"/>
              <a:chExt cx="3657607" cy="3864872"/>
            </a:xfrm>
          </p:grpSpPr>
          <p:pic>
            <p:nvPicPr>
              <p:cNvPr id="42" name="图片 41"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468" y="1404369"/>
                <a:ext cx="1547690" cy="1675648"/>
              </a:xfrm>
              <a:prstGeom prst="rect">
                <a:avLst/>
              </a:prstGeom>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445" y="1008384"/>
                <a:ext cx="3657607" cy="3864872"/>
              </a:xfrm>
              <a:prstGeom prst="rect">
                <a:avLst/>
              </a:prstGeom>
            </p:spPr>
          </p:pic>
        </p:gr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1+#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500"/>
                            </p:stCondLst>
                            <p:childTnLst>
                              <p:par>
                                <p:cTn id="21" presetID="17" presetClass="entr" presetSubtype="1" fill="hold" grpId="0" nodeType="afterEffect">
                                  <p:stCondLst>
                                    <p:cond delay="0"/>
                                  </p:stCondLst>
                                  <p:iterate type="lt">
                                    <p:tmPct val="4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250" fill="hold"/>
                                        <p:tgtEl>
                                          <p:spTgt spid="29"/>
                                        </p:tgtEl>
                                        <p:attrNameLst>
                                          <p:attrName>ppt_x</p:attrName>
                                        </p:attrNameLst>
                                      </p:cBhvr>
                                      <p:tavLst>
                                        <p:tav tm="0">
                                          <p:val>
                                            <p:strVal val="#ppt_x"/>
                                          </p:val>
                                        </p:tav>
                                        <p:tav tm="100000">
                                          <p:val>
                                            <p:strVal val="#ppt_x"/>
                                          </p:val>
                                        </p:tav>
                                      </p:tavLst>
                                    </p:anim>
                                    <p:anim calcmode="lin" valueType="num">
                                      <p:cBhvr>
                                        <p:cTn id="24" dur="250" fill="hold"/>
                                        <p:tgtEl>
                                          <p:spTgt spid="29"/>
                                        </p:tgtEl>
                                        <p:attrNameLst>
                                          <p:attrName>ppt_y</p:attrName>
                                        </p:attrNameLst>
                                      </p:cBhvr>
                                      <p:tavLst>
                                        <p:tav tm="0">
                                          <p:val>
                                            <p:strVal val="#ppt_y-#ppt_h/2"/>
                                          </p:val>
                                        </p:tav>
                                        <p:tav tm="100000">
                                          <p:val>
                                            <p:strVal val="#ppt_y"/>
                                          </p:val>
                                        </p:tav>
                                      </p:tavLst>
                                    </p:anim>
                                    <p:anim calcmode="lin" valueType="num">
                                      <p:cBhvr>
                                        <p:cTn id="25" dur="250" fill="hold"/>
                                        <p:tgtEl>
                                          <p:spTgt spid="29"/>
                                        </p:tgtEl>
                                        <p:attrNameLst>
                                          <p:attrName>ppt_w</p:attrName>
                                        </p:attrNameLst>
                                      </p:cBhvr>
                                      <p:tavLst>
                                        <p:tav tm="0">
                                          <p:val>
                                            <p:strVal val="#ppt_w"/>
                                          </p:val>
                                        </p:tav>
                                        <p:tav tm="100000">
                                          <p:val>
                                            <p:strVal val="#ppt_w"/>
                                          </p:val>
                                        </p:tav>
                                      </p:tavLst>
                                    </p:anim>
                                    <p:anim calcmode="lin" valueType="num">
                                      <p:cBhvr>
                                        <p:cTn id="26" dur="250" fill="hold"/>
                                        <p:tgtEl>
                                          <p:spTgt spid="29"/>
                                        </p:tgtEl>
                                        <p:attrNameLst>
                                          <p:attrName>ppt_h</p:attrName>
                                        </p:attrNameLst>
                                      </p:cBhvr>
                                      <p:tavLst>
                                        <p:tav tm="0">
                                          <p:val>
                                            <p:fltVal val="0"/>
                                          </p:val>
                                        </p:tav>
                                        <p:tav tm="100000">
                                          <p:val>
                                            <p:strVal val="#ppt_h"/>
                                          </p:val>
                                        </p:tav>
                                      </p:tavLst>
                                    </p:anim>
                                  </p:childTnLst>
                                </p:cTn>
                              </p:par>
                            </p:childTnLst>
                          </p:cTn>
                        </p:par>
                        <p:par>
                          <p:cTn id="27" fill="hold">
                            <p:stCondLst>
                              <p:cond delay="145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500"/>
                            </p:stCondLst>
                            <p:childTnLst>
                              <p:par>
                                <p:cTn id="37" presetID="17" presetClass="entr" presetSubtype="1" fill="hold" grpId="0" nodeType="afterEffect">
                                  <p:stCondLst>
                                    <p:cond delay="0"/>
                                  </p:stCondLst>
                                  <p:iterate type="lt">
                                    <p:tmPct val="4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ppt_x</p:attrName>
                                        </p:attrNameLst>
                                      </p:cBhvr>
                                      <p:tavLst>
                                        <p:tav tm="0">
                                          <p:val>
                                            <p:strVal val="#ppt_x"/>
                                          </p:val>
                                        </p:tav>
                                        <p:tav tm="100000">
                                          <p:val>
                                            <p:strVal val="#ppt_x"/>
                                          </p:val>
                                        </p:tav>
                                      </p:tavLst>
                                    </p:anim>
                                    <p:anim calcmode="lin" valueType="num">
                                      <p:cBhvr>
                                        <p:cTn id="40" dur="250" fill="hold"/>
                                        <p:tgtEl>
                                          <p:spTgt spid="25"/>
                                        </p:tgtEl>
                                        <p:attrNameLst>
                                          <p:attrName>ppt_y</p:attrName>
                                        </p:attrNameLst>
                                      </p:cBhvr>
                                      <p:tavLst>
                                        <p:tav tm="0">
                                          <p:val>
                                            <p:strVal val="#ppt_y-#ppt_h/2"/>
                                          </p:val>
                                        </p:tav>
                                        <p:tav tm="100000">
                                          <p:val>
                                            <p:strVal val="#ppt_y"/>
                                          </p:val>
                                        </p:tav>
                                      </p:tavLst>
                                    </p:anim>
                                    <p:anim calcmode="lin" valueType="num">
                                      <p:cBhvr>
                                        <p:cTn id="41" dur="250" fill="hold"/>
                                        <p:tgtEl>
                                          <p:spTgt spid="25"/>
                                        </p:tgtEl>
                                        <p:attrNameLst>
                                          <p:attrName>ppt_w</p:attrName>
                                        </p:attrNameLst>
                                      </p:cBhvr>
                                      <p:tavLst>
                                        <p:tav tm="0">
                                          <p:val>
                                            <p:strVal val="#ppt_w"/>
                                          </p:val>
                                        </p:tav>
                                        <p:tav tm="100000">
                                          <p:val>
                                            <p:strVal val="#ppt_w"/>
                                          </p:val>
                                        </p:tav>
                                      </p:tavLst>
                                    </p:anim>
                                    <p:anim calcmode="lin" valueType="num">
                                      <p:cBhvr>
                                        <p:cTn id="42" dur="250" fill="hold"/>
                                        <p:tgtEl>
                                          <p:spTgt spid="25"/>
                                        </p:tgtEl>
                                        <p:attrNameLst>
                                          <p:attrName>ppt_h</p:attrName>
                                        </p:attrNameLst>
                                      </p:cBhvr>
                                      <p:tavLst>
                                        <p:tav tm="0">
                                          <p:val>
                                            <p:fltVal val="0"/>
                                          </p:val>
                                        </p:tav>
                                        <p:tav tm="100000">
                                          <p:val>
                                            <p:strVal val="#ppt_h"/>
                                          </p:val>
                                        </p:tav>
                                      </p:tavLst>
                                    </p:anim>
                                  </p:childTnLst>
                                </p:cTn>
                              </p:par>
                            </p:childTnLst>
                          </p:cTn>
                        </p:par>
                        <p:par>
                          <p:cTn id="43" fill="hold">
                            <p:stCondLst>
                              <p:cond delay="1450"/>
                            </p:stCondLst>
                            <p:childTnLst>
                              <p:par>
                                <p:cTn id="44" presetID="22" presetClass="entr" presetSubtype="8"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par>
                          <p:cTn id="52" fill="hold">
                            <p:stCondLst>
                              <p:cond delay="500"/>
                            </p:stCondLst>
                            <p:childTnLst>
                              <p:par>
                                <p:cTn id="53" presetID="17" presetClass="entr" presetSubtype="1" fill="hold" grpId="0" nodeType="afterEffect">
                                  <p:stCondLst>
                                    <p:cond delay="0"/>
                                  </p:stCondLst>
                                  <p:iterate type="lt">
                                    <p:tmPct val="40000"/>
                                  </p:iterate>
                                  <p:childTnLst>
                                    <p:set>
                                      <p:cBhvr>
                                        <p:cTn id="54" dur="1" fill="hold">
                                          <p:stCondLst>
                                            <p:cond delay="0"/>
                                          </p:stCondLst>
                                        </p:cTn>
                                        <p:tgtEl>
                                          <p:spTgt spid="27"/>
                                        </p:tgtEl>
                                        <p:attrNameLst>
                                          <p:attrName>style.visibility</p:attrName>
                                        </p:attrNameLst>
                                      </p:cBhvr>
                                      <p:to>
                                        <p:strVal val="visible"/>
                                      </p:to>
                                    </p:set>
                                    <p:anim calcmode="lin" valueType="num">
                                      <p:cBhvr>
                                        <p:cTn id="55" dur="250" fill="hold"/>
                                        <p:tgtEl>
                                          <p:spTgt spid="27"/>
                                        </p:tgtEl>
                                        <p:attrNameLst>
                                          <p:attrName>ppt_x</p:attrName>
                                        </p:attrNameLst>
                                      </p:cBhvr>
                                      <p:tavLst>
                                        <p:tav tm="0">
                                          <p:val>
                                            <p:strVal val="#ppt_x"/>
                                          </p:val>
                                        </p:tav>
                                        <p:tav tm="100000">
                                          <p:val>
                                            <p:strVal val="#ppt_x"/>
                                          </p:val>
                                        </p:tav>
                                      </p:tavLst>
                                    </p:anim>
                                    <p:anim calcmode="lin" valueType="num">
                                      <p:cBhvr>
                                        <p:cTn id="56" dur="250" fill="hold"/>
                                        <p:tgtEl>
                                          <p:spTgt spid="27"/>
                                        </p:tgtEl>
                                        <p:attrNameLst>
                                          <p:attrName>ppt_y</p:attrName>
                                        </p:attrNameLst>
                                      </p:cBhvr>
                                      <p:tavLst>
                                        <p:tav tm="0">
                                          <p:val>
                                            <p:strVal val="#ppt_y-#ppt_h/2"/>
                                          </p:val>
                                        </p:tav>
                                        <p:tav tm="100000">
                                          <p:val>
                                            <p:strVal val="#ppt_y"/>
                                          </p:val>
                                        </p:tav>
                                      </p:tavLst>
                                    </p:anim>
                                    <p:anim calcmode="lin" valueType="num">
                                      <p:cBhvr>
                                        <p:cTn id="57" dur="250" fill="hold"/>
                                        <p:tgtEl>
                                          <p:spTgt spid="27"/>
                                        </p:tgtEl>
                                        <p:attrNameLst>
                                          <p:attrName>ppt_w</p:attrName>
                                        </p:attrNameLst>
                                      </p:cBhvr>
                                      <p:tavLst>
                                        <p:tav tm="0">
                                          <p:val>
                                            <p:strVal val="#ppt_w"/>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1450"/>
                            </p:stCondLst>
                            <p:childTnLst>
                              <p:par>
                                <p:cTn id="60" presetID="2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需求分析</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0" name="任意多边形 29"/>
          <p:cNvSpPr/>
          <p:nvPr/>
        </p:nvSpPr>
        <p:spPr>
          <a:xfrm>
            <a:off x="4075702" y="2107029"/>
            <a:ext cx="4343400" cy="3143250"/>
          </a:xfrm>
          <a:custGeom>
            <a:avLst/>
            <a:gdLst>
              <a:gd name="connsiteX0" fmla="*/ 3257550 w 4343400"/>
              <a:gd name="connsiteY0" fmla="*/ 635418 h 3143250"/>
              <a:gd name="connsiteX1" fmla="*/ 933450 w 4343400"/>
              <a:gd name="connsiteY1" fmla="*/ 997284 h 3143250"/>
              <a:gd name="connsiteX2" fmla="*/ 2049630 w 4343400"/>
              <a:gd name="connsiteY2" fmla="*/ 2317332 h 3143250"/>
              <a:gd name="connsiteX3" fmla="*/ 4343400 w 4343400"/>
              <a:gd name="connsiteY3" fmla="*/ 0 h 3143250"/>
              <a:gd name="connsiteX4" fmla="*/ 2085975 w 4343400"/>
              <a:gd name="connsiteY4" fmla="*/ 3143250 h 3143250"/>
              <a:gd name="connsiteX5" fmla="*/ 0 w 4343400"/>
              <a:gd name="connsiteY5" fmla="*/ 676275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3400" h="3143250">
                <a:moveTo>
                  <a:pt x="3257550" y="635418"/>
                </a:moveTo>
                <a:lnTo>
                  <a:pt x="933450" y="997284"/>
                </a:lnTo>
                <a:lnTo>
                  <a:pt x="2049630" y="2317332"/>
                </a:lnTo>
                <a:close/>
                <a:moveTo>
                  <a:pt x="4343400" y="0"/>
                </a:moveTo>
                <a:lnTo>
                  <a:pt x="2085975" y="3143250"/>
                </a:lnTo>
                <a:lnTo>
                  <a:pt x="0" y="676275"/>
                </a:lnTo>
                <a:close/>
              </a:path>
            </a:pathLst>
          </a:custGeom>
          <a:solidFill>
            <a:srgbClr val="00B0F0">
              <a:alpha val="50000"/>
            </a:srgbClr>
          </a:solid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31" name="椭圆 30"/>
          <p:cNvSpPr/>
          <p:nvPr/>
        </p:nvSpPr>
        <p:spPr>
          <a:xfrm>
            <a:off x="6630869" y="611147"/>
            <a:ext cx="3139390" cy="3139378"/>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2" name="椭圆 31"/>
          <p:cNvSpPr/>
          <p:nvPr/>
        </p:nvSpPr>
        <p:spPr>
          <a:xfrm>
            <a:off x="4545770" y="3435426"/>
            <a:ext cx="3226630" cy="3226618"/>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3" name="椭圆 32"/>
          <p:cNvSpPr/>
          <p:nvPr/>
        </p:nvSpPr>
        <p:spPr>
          <a:xfrm>
            <a:off x="2360359" y="994149"/>
            <a:ext cx="3697386" cy="3697374"/>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4" name="椭圆 33"/>
          <p:cNvSpPr/>
          <p:nvPr/>
        </p:nvSpPr>
        <p:spPr>
          <a:xfrm>
            <a:off x="3630407" y="2264193"/>
            <a:ext cx="1157290" cy="1157286"/>
          </a:xfrm>
          <a:prstGeom prst="ellipse">
            <a:avLst/>
          </a:prstGeom>
          <a:solidFill>
            <a:srgbClr val="0070C0"/>
          </a:solidFill>
          <a:ln w="12700" cap="flat" cmpd="sng" algn="ctr">
            <a:solidFill>
              <a:srgbClr val="00B0F0"/>
            </a:solidFill>
            <a:prstDash val="solid"/>
            <a:miter lim="800000"/>
          </a:ln>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5" name="弧形 34"/>
          <p:cNvSpPr/>
          <p:nvPr/>
        </p:nvSpPr>
        <p:spPr>
          <a:xfrm>
            <a:off x="3506583" y="2140368"/>
            <a:ext cx="1404938" cy="1404936"/>
          </a:xfrm>
          <a:prstGeom prst="arc">
            <a:avLst>
              <a:gd name="adj1" fmla="val 12584730"/>
              <a:gd name="adj2" fmla="val 18475657"/>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36" name="弧形 35"/>
          <p:cNvSpPr/>
          <p:nvPr/>
        </p:nvSpPr>
        <p:spPr>
          <a:xfrm>
            <a:off x="3506583" y="2140368"/>
            <a:ext cx="1404938" cy="1404936"/>
          </a:xfrm>
          <a:prstGeom prst="arc">
            <a:avLst>
              <a:gd name="adj1" fmla="val 5792493"/>
              <a:gd name="adj2" fmla="val 8787309"/>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37" name="椭圆 36"/>
          <p:cNvSpPr/>
          <p:nvPr/>
        </p:nvSpPr>
        <p:spPr>
          <a:xfrm>
            <a:off x="3395211" y="2028998"/>
            <a:ext cx="1627682" cy="1627676"/>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8" name="椭圆 37"/>
          <p:cNvSpPr/>
          <p:nvPr/>
        </p:nvSpPr>
        <p:spPr>
          <a:xfrm>
            <a:off x="7595735" y="1618324"/>
            <a:ext cx="1157290" cy="1157286"/>
          </a:xfrm>
          <a:prstGeom prst="ellipse">
            <a:avLst/>
          </a:prstGeom>
          <a:solidFill>
            <a:srgbClr val="0070C0"/>
          </a:solidFill>
          <a:ln w="12700" cap="flat" cmpd="sng" algn="ctr">
            <a:solidFill>
              <a:srgbClr val="00B0F0"/>
            </a:solidFill>
            <a:prstDash val="solid"/>
            <a:miter lim="800000"/>
          </a:ln>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9" name="弧形 38"/>
          <p:cNvSpPr/>
          <p:nvPr/>
        </p:nvSpPr>
        <p:spPr>
          <a:xfrm>
            <a:off x="7471911" y="1494499"/>
            <a:ext cx="1404938" cy="1404936"/>
          </a:xfrm>
          <a:prstGeom prst="arc">
            <a:avLst>
              <a:gd name="adj1" fmla="val 16105075"/>
              <a:gd name="adj2" fmla="val 21438110"/>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40" name="弧形 39"/>
          <p:cNvSpPr/>
          <p:nvPr/>
        </p:nvSpPr>
        <p:spPr>
          <a:xfrm>
            <a:off x="7471911" y="1494499"/>
            <a:ext cx="1404938" cy="1404936"/>
          </a:xfrm>
          <a:prstGeom prst="arc">
            <a:avLst>
              <a:gd name="adj1" fmla="val 5792493"/>
              <a:gd name="adj2" fmla="val 13526867"/>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41" name="椭圆 40"/>
          <p:cNvSpPr/>
          <p:nvPr/>
        </p:nvSpPr>
        <p:spPr>
          <a:xfrm>
            <a:off x="7360539" y="1383129"/>
            <a:ext cx="1627682" cy="1627676"/>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42" name="椭圆 41"/>
          <p:cNvSpPr/>
          <p:nvPr/>
        </p:nvSpPr>
        <p:spPr>
          <a:xfrm>
            <a:off x="5592557" y="4457873"/>
            <a:ext cx="1157290" cy="1157286"/>
          </a:xfrm>
          <a:prstGeom prst="ellipse">
            <a:avLst/>
          </a:prstGeom>
          <a:solidFill>
            <a:srgbClr val="0070C0"/>
          </a:solidFill>
          <a:ln w="12700" cap="flat" cmpd="sng" algn="ctr">
            <a:solidFill>
              <a:srgbClr val="00B0F0"/>
            </a:solidFill>
            <a:prstDash val="solid"/>
            <a:miter lim="800000"/>
          </a:ln>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43" name="弧形 42"/>
          <p:cNvSpPr/>
          <p:nvPr/>
        </p:nvSpPr>
        <p:spPr>
          <a:xfrm>
            <a:off x="5468733" y="4334048"/>
            <a:ext cx="1404938" cy="1404936"/>
          </a:xfrm>
          <a:prstGeom prst="arc">
            <a:avLst>
              <a:gd name="adj1" fmla="val 18130226"/>
              <a:gd name="adj2" fmla="val 2205096"/>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44" name="弧形 43"/>
          <p:cNvSpPr/>
          <p:nvPr/>
        </p:nvSpPr>
        <p:spPr>
          <a:xfrm>
            <a:off x="5468733" y="4334048"/>
            <a:ext cx="1404938" cy="1404936"/>
          </a:xfrm>
          <a:prstGeom prst="arc">
            <a:avLst>
              <a:gd name="adj1" fmla="val 5792493"/>
              <a:gd name="adj2" fmla="val 8787309"/>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45" name="椭圆 44"/>
          <p:cNvSpPr/>
          <p:nvPr/>
        </p:nvSpPr>
        <p:spPr>
          <a:xfrm>
            <a:off x="5357361" y="4222678"/>
            <a:ext cx="1627682" cy="1627676"/>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46" name="矩形 45"/>
          <p:cNvSpPr/>
          <p:nvPr/>
        </p:nvSpPr>
        <p:spPr>
          <a:xfrm>
            <a:off x="9262456" y="1413665"/>
            <a:ext cx="1538883" cy="461665"/>
          </a:xfrm>
          <a:prstGeom prst="rect">
            <a:avLst/>
          </a:prstGeom>
        </p:spPr>
        <p:txBody>
          <a:bodyPr wrap="none" lIns="0" rIns="0">
            <a:spAutoFit/>
          </a:bodyPr>
          <a:lstStyle/>
          <a:p>
            <a:pPr>
              <a:lnSpc>
                <a:spcPct val="120000"/>
              </a:lnSpc>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rPr>
              <a:t>单击添加标题</a:t>
            </a:r>
            <a:endPar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endParaRPr>
          </a:p>
        </p:txBody>
      </p:sp>
      <p:sp>
        <p:nvSpPr>
          <p:cNvPr id="47" name="矩形 46"/>
          <p:cNvSpPr/>
          <p:nvPr/>
        </p:nvSpPr>
        <p:spPr>
          <a:xfrm>
            <a:off x="9262456" y="1759468"/>
            <a:ext cx="2461821" cy="1200329"/>
          </a:xfrm>
          <a:prstGeom prst="rect">
            <a:avLst/>
          </a:prstGeom>
        </p:spPr>
        <p:txBody>
          <a:bodyPr wrap="square" lIns="0" rIns="0">
            <a:spAutoFit/>
          </a:bodyPr>
          <a:lstStyle/>
          <a:p>
            <a:pPr>
              <a:lnSpc>
                <a:spcPct val="150000"/>
              </a:lnSpc>
            </a:pPr>
            <a:r>
              <a:rPr lang="zh-CN" altLang="en-US" sz="1200" dirty="0">
                <a:gradFill>
                  <a:gsLst>
                    <a:gs pos="0">
                      <a:prstClr val="white"/>
                    </a:gs>
                    <a:gs pos="56000">
                      <a:prstClr val="white"/>
                    </a:gs>
                  </a:gsLst>
                  <a:lin ang="10800000" scaled="1"/>
                </a:gradFill>
                <a:latin typeface="Arial" panose="020B0604020202020204"/>
                <a:ea typeface="微软雅黑 Light" panose="020B0502040204020203" charset="-122"/>
              </a:rPr>
              <a:t>Please add the text here, according to the need to adjust the font and font size, with 1.5 double spaced and left aligned.</a:t>
            </a:r>
            <a:endParaRPr lang="zh-CN" altLang="en-US" sz="1200" dirty="0">
              <a:gradFill>
                <a:gsLst>
                  <a:gs pos="0">
                    <a:prstClr val="white"/>
                  </a:gs>
                  <a:gs pos="56000">
                    <a:prstClr val="white"/>
                  </a:gs>
                </a:gsLst>
                <a:lin ang="10800000" scaled="1"/>
              </a:gradFill>
              <a:latin typeface="Arial" panose="020B0604020202020204"/>
              <a:ea typeface="微软雅黑 Light" panose="020B0502040204020203" charset="-122"/>
            </a:endParaRPr>
          </a:p>
        </p:txBody>
      </p:sp>
      <p:sp>
        <p:nvSpPr>
          <p:cNvPr id="48" name="矩形 47"/>
          <p:cNvSpPr/>
          <p:nvPr/>
        </p:nvSpPr>
        <p:spPr>
          <a:xfrm>
            <a:off x="7254847" y="5109730"/>
            <a:ext cx="1538883" cy="461665"/>
          </a:xfrm>
          <a:prstGeom prst="rect">
            <a:avLst/>
          </a:prstGeom>
        </p:spPr>
        <p:txBody>
          <a:bodyPr wrap="none" lIns="0" rIns="0">
            <a:spAutoFit/>
          </a:bodyPr>
          <a:lstStyle/>
          <a:p>
            <a:pPr>
              <a:lnSpc>
                <a:spcPct val="120000"/>
              </a:lnSpc>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rPr>
              <a:t>单击添加标题</a:t>
            </a:r>
            <a:endPar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endParaRPr>
          </a:p>
        </p:txBody>
      </p:sp>
      <p:sp>
        <p:nvSpPr>
          <p:cNvPr id="49" name="矩形 48"/>
          <p:cNvSpPr/>
          <p:nvPr/>
        </p:nvSpPr>
        <p:spPr>
          <a:xfrm>
            <a:off x="7254847" y="5446300"/>
            <a:ext cx="3592213" cy="923330"/>
          </a:xfrm>
          <a:prstGeom prst="rect">
            <a:avLst/>
          </a:prstGeom>
        </p:spPr>
        <p:txBody>
          <a:bodyPr wrap="square" lIns="0" rIns="0">
            <a:spAutoFit/>
          </a:bodyPr>
          <a:lstStyle/>
          <a:p>
            <a:pPr>
              <a:lnSpc>
                <a:spcPct val="150000"/>
              </a:lnSpc>
            </a:pPr>
            <a:r>
              <a:rPr lang="zh-CN" altLang="en-US" sz="1200" dirty="0">
                <a:gradFill>
                  <a:gsLst>
                    <a:gs pos="0">
                      <a:prstClr val="white"/>
                    </a:gs>
                    <a:gs pos="56000">
                      <a:prstClr val="white"/>
                    </a:gs>
                  </a:gsLst>
                  <a:lin ang="10800000" scaled="1"/>
                </a:gradFill>
                <a:latin typeface="Arial" panose="020B0604020202020204"/>
                <a:ea typeface="微软雅黑 Light" panose="020B0502040204020203" charset="-122"/>
              </a:rPr>
              <a:t>Please add the text here, according to the need to adjust the font and font size, with 1.5 double spaced and left aligned.</a:t>
            </a:r>
            <a:endParaRPr lang="zh-CN" altLang="en-US" sz="1200" dirty="0">
              <a:gradFill>
                <a:gsLst>
                  <a:gs pos="0">
                    <a:prstClr val="white"/>
                  </a:gs>
                  <a:gs pos="56000">
                    <a:prstClr val="white"/>
                  </a:gs>
                </a:gsLst>
                <a:lin ang="10800000" scaled="1"/>
              </a:gradFill>
              <a:latin typeface="Arial" panose="020B0604020202020204"/>
              <a:ea typeface="微软雅黑 Light" panose="020B0502040204020203" charset="-122"/>
            </a:endParaRPr>
          </a:p>
        </p:txBody>
      </p:sp>
      <p:sp>
        <p:nvSpPr>
          <p:cNvPr id="50" name="矩形 49"/>
          <p:cNvSpPr/>
          <p:nvPr/>
        </p:nvSpPr>
        <p:spPr>
          <a:xfrm>
            <a:off x="1582093" y="2873963"/>
            <a:ext cx="1538883" cy="461665"/>
          </a:xfrm>
          <a:prstGeom prst="rect">
            <a:avLst/>
          </a:prstGeom>
        </p:spPr>
        <p:txBody>
          <a:bodyPr wrap="none" lIns="0" rIns="0">
            <a:spAutoFit/>
          </a:bodyPr>
          <a:lstStyle/>
          <a:p>
            <a:pPr algn="r">
              <a:lnSpc>
                <a:spcPct val="120000"/>
              </a:lnSpc>
            </a:pPr>
            <a:r>
              <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rPr>
              <a:t>单击添加标题</a:t>
            </a:r>
            <a:endParaRPr lang="zh-CN" altLang="en-US" sz="2000" dirty="0">
              <a:gradFill>
                <a:gsLst>
                  <a:gs pos="0">
                    <a:prstClr val="white"/>
                  </a:gs>
                  <a:gs pos="56000">
                    <a:prstClr val="white"/>
                  </a:gs>
                </a:gsLst>
                <a:lin ang="10800000" scaled="1"/>
              </a:gradFill>
              <a:latin typeface="微软雅黑" panose="020B0503020204020204" charset="-122"/>
              <a:ea typeface="微软雅黑" panose="020B0503020204020204" charset="-122"/>
            </a:endParaRPr>
          </a:p>
        </p:txBody>
      </p:sp>
      <p:sp>
        <p:nvSpPr>
          <p:cNvPr id="51" name="矩形 50"/>
          <p:cNvSpPr/>
          <p:nvPr/>
        </p:nvSpPr>
        <p:spPr>
          <a:xfrm>
            <a:off x="391553" y="3210264"/>
            <a:ext cx="2729423" cy="1200329"/>
          </a:xfrm>
          <a:prstGeom prst="rect">
            <a:avLst/>
          </a:prstGeom>
        </p:spPr>
        <p:txBody>
          <a:bodyPr wrap="square" lIns="0" rIns="0">
            <a:spAutoFit/>
          </a:bodyPr>
          <a:lstStyle/>
          <a:p>
            <a:pPr algn="r">
              <a:lnSpc>
                <a:spcPct val="150000"/>
              </a:lnSpc>
            </a:pPr>
            <a:r>
              <a:rPr lang="en-US" altLang="zh-CN" sz="1200" dirty="0">
                <a:gradFill>
                  <a:gsLst>
                    <a:gs pos="0">
                      <a:prstClr val="white"/>
                    </a:gs>
                    <a:gs pos="56000">
                      <a:prstClr val="white"/>
                    </a:gs>
                  </a:gsLst>
                  <a:lin ang="10800000" scaled="1"/>
                </a:gradFill>
                <a:latin typeface="Arial" panose="020B0604020202020204"/>
                <a:ea typeface="微软雅黑 Light" panose="020B0502040204020203" charset="-122"/>
              </a:rPr>
              <a:t>Please add the text here, according to the need to adjust the font and font size, with 1.5 double spaced and the right alignment</a:t>
            </a:r>
            <a:endParaRPr lang="zh-CN" altLang="en-US" sz="1200" dirty="0">
              <a:gradFill>
                <a:gsLst>
                  <a:gs pos="0">
                    <a:prstClr val="white"/>
                  </a:gs>
                  <a:gs pos="56000">
                    <a:prstClr val="white"/>
                  </a:gs>
                </a:gsLst>
                <a:lin ang="10800000" scaled="1"/>
              </a:gradFill>
              <a:latin typeface="Arial" panose="020B0604020202020204"/>
              <a:ea typeface="微软雅黑 Light" panose="020B0502040204020203" charset="-122"/>
            </a:endParaRPr>
          </a:p>
        </p:txBody>
      </p:sp>
      <p:sp>
        <p:nvSpPr>
          <p:cNvPr id="53" name="Freeform 130"/>
          <p:cNvSpPr>
            <a:spLocks noEditPoints="1"/>
          </p:cNvSpPr>
          <p:nvPr/>
        </p:nvSpPr>
        <p:spPr bwMode="auto">
          <a:xfrm>
            <a:off x="4012592" y="2562631"/>
            <a:ext cx="392920" cy="503260"/>
          </a:xfrm>
          <a:custGeom>
            <a:avLst/>
            <a:gdLst>
              <a:gd name="T0" fmla="*/ 6 w 69"/>
              <a:gd name="T1" fmla="*/ 60 h 88"/>
              <a:gd name="T2" fmla="*/ 18 w 69"/>
              <a:gd name="T3" fmla="*/ 56 h 88"/>
              <a:gd name="T4" fmla="*/ 33 w 69"/>
              <a:gd name="T5" fmla="*/ 74 h 88"/>
              <a:gd name="T6" fmla="*/ 33 w 69"/>
              <a:gd name="T7" fmla="*/ 74 h 88"/>
              <a:gd name="T8" fmla="*/ 46 w 69"/>
              <a:gd name="T9" fmla="*/ 81 h 88"/>
              <a:gd name="T10" fmla="*/ 53 w 69"/>
              <a:gd name="T11" fmla="*/ 81 h 88"/>
              <a:gd name="T12" fmla="*/ 57 w 69"/>
              <a:gd name="T13" fmla="*/ 86 h 88"/>
              <a:gd name="T14" fmla="*/ 58 w 69"/>
              <a:gd name="T15" fmla="*/ 88 h 88"/>
              <a:gd name="T16" fmla="*/ 1 w 69"/>
              <a:gd name="T17" fmla="*/ 88 h 88"/>
              <a:gd name="T18" fmla="*/ 6 w 69"/>
              <a:gd name="T19" fmla="*/ 60 h 88"/>
              <a:gd name="T20" fmla="*/ 50 w 69"/>
              <a:gd name="T21" fmla="*/ 51 h 88"/>
              <a:gd name="T22" fmla="*/ 42 w 69"/>
              <a:gd name="T23" fmla="*/ 53 h 88"/>
              <a:gd name="T24" fmla="*/ 38 w 69"/>
              <a:gd name="T25" fmla="*/ 59 h 88"/>
              <a:gd name="T26" fmla="*/ 40 w 69"/>
              <a:gd name="T27" fmla="*/ 67 h 88"/>
              <a:gd name="T28" fmla="*/ 47 w 69"/>
              <a:gd name="T29" fmla="*/ 71 h 88"/>
              <a:gd name="T30" fmla="*/ 55 w 69"/>
              <a:gd name="T31" fmla="*/ 69 h 88"/>
              <a:gd name="T32" fmla="*/ 58 w 69"/>
              <a:gd name="T33" fmla="*/ 62 h 88"/>
              <a:gd name="T34" fmla="*/ 56 w 69"/>
              <a:gd name="T35" fmla="*/ 54 h 88"/>
              <a:gd name="T36" fmla="*/ 50 w 69"/>
              <a:gd name="T37" fmla="*/ 51 h 88"/>
              <a:gd name="T38" fmla="*/ 39 w 69"/>
              <a:gd name="T39" fmla="*/ 49 h 88"/>
              <a:gd name="T40" fmla="*/ 33 w 69"/>
              <a:gd name="T41" fmla="*/ 59 h 88"/>
              <a:gd name="T42" fmla="*/ 36 w 69"/>
              <a:gd name="T43" fmla="*/ 70 h 88"/>
              <a:gd name="T44" fmla="*/ 47 w 69"/>
              <a:gd name="T45" fmla="*/ 76 h 88"/>
              <a:gd name="T46" fmla="*/ 56 w 69"/>
              <a:gd name="T47" fmla="*/ 74 h 88"/>
              <a:gd name="T48" fmla="*/ 56 w 69"/>
              <a:gd name="T49" fmla="*/ 77 h 88"/>
              <a:gd name="T50" fmla="*/ 61 w 69"/>
              <a:gd name="T51" fmla="*/ 83 h 88"/>
              <a:gd name="T52" fmla="*/ 67 w 69"/>
              <a:gd name="T53" fmla="*/ 84 h 88"/>
              <a:gd name="T54" fmla="*/ 67 w 69"/>
              <a:gd name="T55" fmla="*/ 84 h 88"/>
              <a:gd name="T56" fmla="*/ 67 w 69"/>
              <a:gd name="T57" fmla="*/ 78 h 88"/>
              <a:gd name="T58" fmla="*/ 62 w 69"/>
              <a:gd name="T59" fmla="*/ 72 h 88"/>
              <a:gd name="T60" fmla="*/ 60 w 69"/>
              <a:gd name="T61" fmla="*/ 71 h 88"/>
              <a:gd name="T62" fmla="*/ 64 w 69"/>
              <a:gd name="T63" fmla="*/ 62 h 88"/>
              <a:gd name="T64" fmla="*/ 60 w 69"/>
              <a:gd name="T65" fmla="*/ 51 h 88"/>
              <a:gd name="T66" fmla="*/ 50 w 69"/>
              <a:gd name="T67" fmla="*/ 46 h 88"/>
              <a:gd name="T68" fmla="*/ 39 w 69"/>
              <a:gd name="T69" fmla="*/ 49 h 88"/>
              <a:gd name="T70" fmla="*/ 41 w 69"/>
              <a:gd name="T71" fmla="*/ 62 h 88"/>
              <a:gd name="T72" fmla="*/ 53 w 69"/>
              <a:gd name="T73" fmla="*/ 54 h 88"/>
              <a:gd name="T74" fmla="*/ 41 w 69"/>
              <a:gd name="T75" fmla="*/ 62 h 88"/>
              <a:gd name="T76" fmla="*/ 20 w 69"/>
              <a:gd name="T77" fmla="*/ 31 h 88"/>
              <a:gd name="T78" fmla="*/ 20 w 69"/>
              <a:gd name="T79" fmla="*/ 31 h 88"/>
              <a:gd name="T80" fmla="*/ 22 w 69"/>
              <a:gd name="T81" fmla="*/ 44 h 88"/>
              <a:gd name="T82" fmla="*/ 26 w 69"/>
              <a:gd name="T83" fmla="*/ 50 h 88"/>
              <a:gd name="T84" fmla="*/ 13 w 69"/>
              <a:gd name="T85" fmla="*/ 50 h 88"/>
              <a:gd name="T86" fmla="*/ 14 w 69"/>
              <a:gd name="T87" fmla="*/ 37 h 88"/>
              <a:gd name="T88" fmla="*/ 51 w 69"/>
              <a:gd name="T89" fmla="*/ 37 h 88"/>
              <a:gd name="T90" fmla="*/ 51 w 69"/>
              <a:gd name="T91" fmla="*/ 40 h 88"/>
              <a:gd name="T92" fmla="*/ 44 w 69"/>
              <a:gd name="T93" fmla="*/ 40 h 88"/>
              <a:gd name="T94" fmla="*/ 45 w 69"/>
              <a:gd name="T95" fmla="*/ 28 h 88"/>
              <a:gd name="T96" fmla="*/ 20 w 69"/>
              <a:gd name="T97" fmla="*/ 3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88">
                <a:moveTo>
                  <a:pt x="6" y="60"/>
                </a:moveTo>
                <a:cubicBezTo>
                  <a:pt x="11" y="58"/>
                  <a:pt x="15" y="57"/>
                  <a:pt x="18" y="56"/>
                </a:cubicBezTo>
                <a:cubicBezTo>
                  <a:pt x="21" y="64"/>
                  <a:pt x="26" y="70"/>
                  <a:pt x="33" y="74"/>
                </a:cubicBezTo>
                <a:cubicBezTo>
                  <a:pt x="33" y="74"/>
                  <a:pt x="33" y="74"/>
                  <a:pt x="33" y="74"/>
                </a:cubicBezTo>
                <a:cubicBezTo>
                  <a:pt x="36" y="78"/>
                  <a:pt x="41" y="81"/>
                  <a:pt x="46" y="81"/>
                </a:cubicBezTo>
                <a:cubicBezTo>
                  <a:pt x="48" y="81"/>
                  <a:pt x="51" y="81"/>
                  <a:pt x="53" y="81"/>
                </a:cubicBezTo>
                <a:cubicBezTo>
                  <a:pt x="57" y="86"/>
                  <a:pt x="57" y="86"/>
                  <a:pt x="57" y="86"/>
                </a:cubicBezTo>
                <a:cubicBezTo>
                  <a:pt x="58" y="87"/>
                  <a:pt x="58" y="87"/>
                  <a:pt x="58" y="88"/>
                </a:cubicBezTo>
                <a:cubicBezTo>
                  <a:pt x="1" y="88"/>
                  <a:pt x="1" y="88"/>
                  <a:pt x="1" y="88"/>
                </a:cubicBezTo>
                <a:cubicBezTo>
                  <a:pt x="0" y="77"/>
                  <a:pt x="3" y="63"/>
                  <a:pt x="6" y="60"/>
                </a:cubicBezTo>
                <a:close/>
                <a:moveTo>
                  <a:pt x="50" y="51"/>
                </a:moveTo>
                <a:cubicBezTo>
                  <a:pt x="47" y="50"/>
                  <a:pt x="44" y="51"/>
                  <a:pt x="42" y="53"/>
                </a:cubicBezTo>
                <a:cubicBezTo>
                  <a:pt x="40" y="54"/>
                  <a:pt x="39" y="57"/>
                  <a:pt x="38" y="59"/>
                </a:cubicBezTo>
                <a:cubicBezTo>
                  <a:pt x="38" y="62"/>
                  <a:pt x="39" y="65"/>
                  <a:pt x="40" y="67"/>
                </a:cubicBezTo>
                <a:cubicBezTo>
                  <a:pt x="42" y="69"/>
                  <a:pt x="45" y="70"/>
                  <a:pt x="47" y="71"/>
                </a:cubicBezTo>
                <a:cubicBezTo>
                  <a:pt x="50" y="71"/>
                  <a:pt x="52" y="70"/>
                  <a:pt x="55" y="69"/>
                </a:cubicBezTo>
                <a:cubicBezTo>
                  <a:pt x="57" y="67"/>
                  <a:pt x="58" y="64"/>
                  <a:pt x="58" y="62"/>
                </a:cubicBezTo>
                <a:cubicBezTo>
                  <a:pt x="59" y="59"/>
                  <a:pt x="58" y="57"/>
                  <a:pt x="56" y="54"/>
                </a:cubicBezTo>
                <a:cubicBezTo>
                  <a:pt x="55" y="52"/>
                  <a:pt x="52" y="51"/>
                  <a:pt x="50" y="51"/>
                </a:cubicBezTo>
                <a:close/>
                <a:moveTo>
                  <a:pt x="39" y="49"/>
                </a:moveTo>
                <a:cubicBezTo>
                  <a:pt x="36" y="51"/>
                  <a:pt x="34" y="55"/>
                  <a:pt x="33" y="59"/>
                </a:cubicBezTo>
                <a:cubicBezTo>
                  <a:pt x="33" y="63"/>
                  <a:pt x="34" y="67"/>
                  <a:pt x="36" y="70"/>
                </a:cubicBezTo>
                <a:cubicBezTo>
                  <a:pt x="39" y="73"/>
                  <a:pt x="43" y="75"/>
                  <a:pt x="47" y="76"/>
                </a:cubicBezTo>
                <a:cubicBezTo>
                  <a:pt x="50" y="76"/>
                  <a:pt x="53" y="76"/>
                  <a:pt x="56" y="74"/>
                </a:cubicBezTo>
                <a:cubicBezTo>
                  <a:pt x="56" y="75"/>
                  <a:pt x="56" y="76"/>
                  <a:pt x="56" y="77"/>
                </a:cubicBezTo>
                <a:cubicBezTo>
                  <a:pt x="61" y="83"/>
                  <a:pt x="61" y="83"/>
                  <a:pt x="61" y="83"/>
                </a:cubicBezTo>
                <a:cubicBezTo>
                  <a:pt x="63" y="85"/>
                  <a:pt x="65" y="85"/>
                  <a:pt x="67" y="84"/>
                </a:cubicBezTo>
                <a:cubicBezTo>
                  <a:pt x="67" y="84"/>
                  <a:pt x="67" y="84"/>
                  <a:pt x="67" y="84"/>
                </a:cubicBezTo>
                <a:cubicBezTo>
                  <a:pt x="68" y="82"/>
                  <a:pt x="69" y="80"/>
                  <a:pt x="67" y="78"/>
                </a:cubicBezTo>
                <a:cubicBezTo>
                  <a:pt x="62" y="72"/>
                  <a:pt x="62" y="72"/>
                  <a:pt x="62" y="72"/>
                </a:cubicBezTo>
                <a:cubicBezTo>
                  <a:pt x="62" y="71"/>
                  <a:pt x="61" y="71"/>
                  <a:pt x="60" y="71"/>
                </a:cubicBezTo>
                <a:cubicBezTo>
                  <a:pt x="62" y="68"/>
                  <a:pt x="63" y="65"/>
                  <a:pt x="64" y="62"/>
                </a:cubicBezTo>
                <a:cubicBezTo>
                  <a:pt x="64" y="59"/>
                  <a:pt x="63" y="55"/>
                  <a:pt x="60" y="51"/>
                </a:cubicBezTo>
                <a:cubicBezTo>
                  <a:pt x="58" y="48"/>
                  <a:pt x="54" y="46"/>
                  <a:pt x="50" y="46"/>
                </a:cubicBezTo>
                <a:cubicBezTo>
                  <a:pt x="46" y="45"/>
                  <a:pt x="42" y="46"/>
                  <a:pt x="39" y="49"/>
                </a:cubicBezTo>
                <a:close/>
                <a:moveTo>
                  <a:pt x="41" y="62"/>
                </a:moveTo>
                <a:cubicBezTo>
                  <a:pt x="43" y="57"/>
                  <a:pt x="47" y="55"/>
                  <a:pt x="53" y="54"/>
                </a:cubicBezTo>
                <a:cubicBezTo>
                  <a:pt x="47" y="50"/>
                  <a:pt x="40" y="55"/>
                  <a:pt x="41" y="62"/>
                </a:cubicBezTo>
                <a:close/>
                <a:moveTo>
                  <a:pt x="20" y="31"/>
                </a:moveTo>
                <a:cubicBezTo>
                  <a:pt x="20" y="31"/>
                  <a:pt x="20" y="31"/>
                  <a:pt x="20" y="31"/>
                </a:cubicBezTo>
                <a:cubicBezTo>
                  <a:pt x="19" y="35"/>
                  <a:pt x="20" y="40"/>
                  <a:pt x="22" y="44"/>
                </a:cubicBezTo>
                <a:cubicBezTo>
                  <a:pt x="23" y="46"/>
                  <a:pt x="24" y="48"/>
                  <a:pt x="26" y="50"/>
                </a:cubicBezTo>
                <a:cubicBezTo>
                  <a:pt x="13" y="50"/>
                  <a:pt x="13" y="50"/>
                  <a:pt x="13" y="50"/>
                </a:cubicBezTo>
                <a:cubicBezTo>
                  <a:pt x="13" y="50"/>
                  <a:pt x="14" y="40"/>
                  <a:pt x="14" y="37"/>
                </a:cubicBezTo>
                <a:cubicBezTo>
                  <a:pt x="8" y="0"/>
                  <a:pt x="56" y="0"/>
                  <a:pt x="51" y="37"/>
                </a:cubicBezTo>
                <a:cubicBezTo>
                  <a:pt x="51" y="38"/>
                  <a:pt x="51" y="39"/>
                  <a:pt x="51" y="40"/>
                </a:cubicBezTo>
                <a:cubicBezTo>
                  <a:pt x="49" y="40"/>
                  <a:pt x="46" y="40"/>
                  <a:pt x="44" y="40"/>
                </a:cubicBezTo>
                <a:cubicBezTo>
                  <a:pt x="45" y="36"/>
                  <a:pt x="45" y="31"/>
                  <a:pt x="45" y="28"/>
                </a:cubicBezTo>
                <a:cubicBezTo>
                  <a:pt x="40" y="30"/>
                  <a:pt x="26" y="32"/>
                  <a:pt x="20" y="31"/>
                </a:cubicBezTo>
                <a:close/>
              </a:path>
            </a:pathLst>
          </a:custGeom>
          <a:solidFill>
            <a:schemeClr val="bg1"/>
          </a:solidFill>
          <a:ln>
            <a:noFill/>
          </a:ln>
        </p:spPr>
        <p:txBody>
          <a:bodyPr vert="horz" wrap="square" lIns="91440" tIns="45720" rIns="91440" bIns="45720" numCol="1" anchor="t" anchorCtr="0" compatLnSpc="1"/>
          <a:lstStyle/>
          <a:p>
            <a:pPr>
              <a:defRPr/>
            </a:pPr>
            <a:endParaRPr lang="zh-CN" altLang="en-US" kern="0">
              <a:solidFill>
                <a:prstClr val="black"/>
              </a:solidFill>
              <a:latin typeface="Arial" panose="020B0604020202020204"/>
              <a:ea typeface="微软雅黑 Light" panose="020B0502040204020203" charset="-122"/>
            </a:endParaRPr>
          </a:p>
        </p:txBody>
      </p:sp>
      <p:sp>
        <p:nvSpPr>
          <p:cNvPr id="54" name="Freeform 91"/>
          <p:cNvSpPr>
            <a:spLocks noEditPoints="1"/>
          </p:cNvSpPr>
          <p:nvPr/>
        </p:nvSpPr>
        <p:spPr bwMode="auto">
          <a:xfrm>
            <a:off x="7960103" y="1935579"/>
            <a:ext cx="428554" cy="489856"/>
          </a:xfrm>
          <a:custGeom>
            <a:avLst/>
            <a:gdLst>
              <a:gd name="T0" fmla="*/ 66 w 218"/>
              <a:gd name="T1" fmla="*/ 164 h 235"/>
              <a:gd name="T2" fmla="*/ 17 w 218"/>
              <a:gd name="T3" fmla="*/ 105 h 235"/>
              <a:gd name="T4" fmla="*/ 43 w 218"/>
              <a:gd name="T5" fmla="*/ 57 h 235"/>
              <a:gd name="T6" fmla="*/ 52 w 218"/>
              <a:gd name="T7" fmla="*/ 53 h 235"/>
              <a:gd name="T8" fmla="*/ 92 w 218"/>
              <a:gd name="T9" fmla="*/ 53 h 235"/>
              <a:gd name="T10" fmla="*/ 182 w 218"/>
              <a:gd name="T11" fmla="*/ 53 h 235"/>
              <a:gd name="T12" fmla="*/ 192 w 218"/>
              <a:gd name="T13" fmla="*/ 57 h 235"/>
              <a:gd name="T14" fmla="*/ 218 w 218"/>
              <a:gd name="T15" fmla="*/ 105 h 235"/>
              <a:gd name="T16" fmla="*/ 168 w 218"/>
              <a:gd name="T17" fmla="*/ 164 h 235"/>
              <a:gd name="T18" fmla="*/ 116 w 218"/>
              <a:gd name="T19" fmla="*/ 225 h 235"/>
              <a:gd name="T20" fmla="*/ 109 w 218"/>
              <a:gd name="T21" fmla="*/ 216 h 235"/>
              <a:gd name="T22" fmla="*/ 168 w 218"/>
              <a:gd name="T23" fmla="*/ 204 h 235"/>
              <a:gd name="T24" fmla="*/ 170 w 218"/>
              <a:gd name="T25" fmla="*/ 216 h 235"/>
              <a:gd name="T26" fmla="*/ 182 w 218"/>
              <a:gd name="T27" fmla="*/ 211 h 235"/>
              <a:gd name="T28" fmla="*/ 177 w 218"/>
              <a:gd name="T29" fmla="*/ 202 h 235"/>
              <a:gd name="T30" fmla="*/ 170 w 218"/>
              <a:gd name="T31" fmla="*/ 183 h 235"/>
              <a:gd name="T32" fmla="*/ 26 w 218"/>
              <a:gd name="T33" fmla="*/ 24 h 235"/>
              <a:gd name="T34" fmla="*/ 24 w 218"/>
              <a:gd name="T35" fmla="*/ 38 h 235"/>
              <a:gd name="T36" fmla="*/ 38 w 218"/>
              <a:gd name="T37" fmla="*/ 41 h 235"/>
              <a:gd name="T38" fmla="*/ 40 w 218"/>
              <a:gd name="T39" fmla="*/ 27 h 235"/>
              <a:gd name="T40" fmla="*/ 43 w 218"/>
              <a:gd name="T41" fmla="*/ 0 h 235"/>
              <a:gd name="T42" fmla="*/ 88 w 218"/>
              <a:gd name="T43" fmla="*/ 98 h 235"/>
              <a:gd name="T44" fmla="*/ 102 w 218"/>
              <a:gd name="T45" fmla="*/ 71 h 235"/>
              <a:gd name="T46" fmla="*/ 64 w 218"/>
              <a:gd name="T47" fmla="*/ 71 h 235"/>
              <a:gd name="T48" fmla="*/ 147 w 218"/>
              <a:gd name="T49" fmla="*/ 98 h 235"/>
              <a:gd name="T50" fmla="*/ 125 w 218"/>
              <a:gd name="T51" fmla="*/ 71 h 235"/>
              <a:gd name="T52" fmla="*/ 177 w 218"/>
              <a:gd name="T53" fmla="*/ 74 h 235"/>
              <a:gd name="T54" fmla="*/ 192 w 218"/>
              <a:gd name="T55" fmla="*/ 100 h 235"/>
              <a:gd name="T56" fmla="*/ 177 w 218"/>
              <a:gd name="T57" fmla="*/ 74 h 235"/>
              <a:gd name="T58" fmla="*/ 118 w 218"/>
              <a:gd name="T59" fmla="*/ 74 h 235"/>
              <a:gd name="T60" fmla="*/ 140 w 218"/>
              <a:gd name="T61" fmla="*/ 100 h 235"/>
              <a:gd name="T62" fmla="*/ 80 w 218"/>
              <a:gd name="T63" fmla="*/ 100 h 235"/>
              <a:gd name="T64" fmla="*/ 40 w 218"/>
              <a:gd name="T65" fmla="*/ 102 h 235"/>
              <a:gd name="T66" fmla="*/ 104 w 218"/>
              <a:gd name="T67" fmla="*/ 176 h 235"/>
              <a:gd name="T68" fmla="*/ 83 w 218"/>
              <a:gd name="T69" fmla="*/ 119 h 235"/>
              <a:gd name="T70" fmla="*/ 151 w 218"/>
              <a:gd name="T71" fmla="*/ 119 h 235"/>
              <a:gd name="T72" fmla="*/ 130 w 218"/>
              <a:gd name="T73" fmla="*/ 176 h 235"/>
              <a:gd name="T74" fmla="*/ 189 w 218"/>
              <a:gd name="T75" fmla="*/ 107 h 235"/>
              <a:gd name="T76" fmla="*/ 71 w 218"/>
              <a:gd name="T77" fmla="*/ 10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 h="235">
                <a:moveTo>
                  <a:pt x="109" y="216"/>
                </a:moveTo>
                <a:lnTo>
                  <a:pt x="66" y="164"/>
                </a:lnTo>
                <a:lnTo>
                  <a:pt x="21" y="112"/>
                </a:lnTo>
                <a:lnTo>
                  <a:pt x="17" y="105"/>
                </a:lnTo>
                <a:lnTo>
                  <a:pt x="21" y="100"/>
                </a:lnTo>
                <a:lnTo>
                  <a:pt x="43" y="57"/>
                </a:lnTo>
                <a:lnTo>
                  <a:pt x="45" y="53"/>
                </a:lnTo>
                <a:lnTo>
                  <a:pt x="52" y="53"/>
                </a:lnTo>
                <a:lnTo>
                  <a:pt x="92" y="53"/>
                </a:lnTo>
                <a:lnTo>
                  <a:pt x="92" y="53"/>
                </a:lnTo>
                <a:lnTo>
                  <a:pt x="102" y="53"/>
                </a:lnTo>
                <a:lnTo>
                  <a:pt x="182" y="53"/>
                </a:lnTo>
                <a:lnTo>
                  <a:pt x="189" y="53"/>
                </a:lnTo>
                <a:lnTo>
                  <a:pt x="192" y="57"/>
                </a:lnTo>
                <a:lnTo>
                  <a:pt x="213" y="100"/>
                </a:lnTo>
                <a:lnTo>
                  <a:pt x="218" y="105"/>
                </a:lnTo>
                <a:lnTo>
                  <a:pt x="213" y="112"/>
                </a:lnTo>
                <a:lnTo>
                  <a:pt x="168" y="164"/>
                </a:lnTo>
                <a:lnTo>
                  <a:pt x="125" y="216"/>
                </a:lnTo>
                <a:lnTo>
                  <a:pt x="116" y="225"/>
                </a:lnTo>
                <a:lnTo>
                  <a:pt x="109" y="216"/>
                </a:lnTo>
                <a:lnTo>
                  <a:pt x="109" y="216"/>
                </a:lnTo>
                <a:close/>
                <a:moveTo>
                  <a:pt x="170" y="183"/>
                </a:moveTo>
                <a:lnTo>
                  <a:pt x="168" y="204"/>
                </a:lnTo>
                <a:lnTo>
                  <a:pt x="149" y="213"/>
                </a:lnTo>
                <a:lnTo>
                  <a:pt x="170" y="216"/>
                </a:lnTo>
                <a:lnTo>
                  <a:pt x="180" y="235"/>
                </a:lnTo>
                <a:lnTo>
                  <a:pt x="182" y="211"/>
                </a:lnTo>
                <a:lnTo>
                  <a:pt x="199" y="204"/>
                </a:lnTo>
                <a:lnTo>
                  <a:pt x="177" y="202"/>
                </a:lnTo>
                <a:lnTo>
                  <a:pt x="170" y="183"/>
                </a:lnTo>
                <a:lnTo>
                  <a:pt x="170" y="183"/>
                </a:lnTo>
                <a:close/>
                <a:moveTo>
                  <a:pt x="43" y="0"/>
                </a:moveTo>
                <a:lnTo>
                  <a:pt x="26" y="24"/>
                </a:lnTo>
                <a:lnTo>
                  <a:pt x="0" y="22"/>
                </a:lnTo>
                <a:lnTo>
                  <a:pt x="24" y="38"/>
                </a:lnTo>
                <a:lnTo>
                  <a:pt x="21" y="64"/>
                </a:lnTo>
                <a:lnTo>
                  <a:pt x="38" y="41"/>
                </a:lnTo>
                <a:lnTo>
                  <a:pt x="64" y="43"/>
                </a:lnTo>
                <a:lnTo>
                  <a:pt x="40" y="27"/>
                </a:lnTo>
                <a:lnTo>
                  <a:pt x="43" y="0"/>
                </a:lnTo>
                <a:lnTo>
                  <a:pt x="43" y="0"/>
                </a:lnTo>
                <a:close/>
                <a:moveTo>
                  <a:pt x="64" y="71"/>
                </a:moveTo>
                <a:lnTo>
                  <a:pt x="88" y="98"/>
                </a:lnTo>
                <a:lnTo>
                  <a:pt x="109" y="71"/>
                </a:lnTo>
                <a:lnTo>
                  <a:pt x="102" y="71"/>
                </a:lnTo>
                <a:lnTo>
                  <a:pt x="64" y="71"/>
                </a:lnTo>
                <a:lnTo>
                  <a:pt x="64" y="71"/>
                </a:lnTo>
                <a:close/>
                <a:moveTo>
                  <a:pt x="125" y="71"/>
                </a:moveTo>
                <a:lnTo>
                  <a:pt x="147" y="98"/>
                </a:lnTo>
                <a:lnTo>
                  <a:pt x="170" y="71"/>
                </a:lnTo>
                <a:lnTo>
                  <a:pt x="125" y="71"/>
                </a:lnTo>
                <a:lnTo>
                  <a:pt x="125" y="71"/>
                </a:lnTo>
                <a:close/>
                <a:moveTo>
                  <a:pt x="177" y="74"/>
                </a:moveTo>
                <a:lnTo>
                  <a:pt x="154" y="100"/>
                </a:lnTo>
                <a:lnTo>
                  <a:pt x="192" y="100"/>
                </a:lnTo>
                <a:lnTo>
                  <a:pt x="177" y="74"/>
                </a:lnTo>
                <a:lnTo>
                  <a:pt x="177" y="74"/>
                </a:lnTo>
                <a:close/>
                <a:moveTo>
                  <a:pt x="140" y="100"/>
                </a:moveTo>
                <a:lnTo>
                  <a:pt x="118" y="74"/>
                </a:lnTo>
                <a:lnTo>
                  <a:pt x="95" y="100"/>
                </a:lnTo>
                <a:lnTo>
                  <a:pt x="140" y="100"/>
                </a:lnTo>
                <a:lnTo>
                  <a:pt x="140" y="100"/>
                </a:lnTo>
                <a:close/>
                <a:moveTo>
                  <a:pt x="80" y="100"/>
                </a:moveTo>
                <a:lnTo>
                  <a:pt x="57" y="76"/>
                </a:lnTo>
                <a:lnTo>
                  <a:pt x="40" y="102"/>
                </a:lnTo>
                <a:lnTo>
                  <a:pt x="80" y="150"/>
                </a:lnTo>
                <a:lnTo>
                  <a:pt x="104" y="176"/>
                </a:lnTo>
                <a:lnTo>
                  <a:pt x="78" y="124"/>
                </a:lnTo>
                <a:lnTo>
                  <a:pt x="83" y="119"/>
                </a:lnTo>
                <a:lnTo>
                  <a:pt x="118" y="187"/>
                </a:lnTo>
                <a:lnTo>
                  <a:pt x="151" y="119"/>
                </a:lnTo>
                <a:lnTo>
                  <a:pt x="156" y="124"/>
                </a:lnTo>
                <a:lnTo>
                  <a:pt x="130" y="176"/>
                </a:lnTo>
                <a:lnTo>
                  <a:pt x="154" y="150"/>
                </a:lnTo>
                <a:lnTo>
                  <a:pt x="189" y="107"/>
                </a:lnTo>
                <a:lnTo>
                  <a:pt x="71" y="107"/>
                </a:lnTo>
                <a:lnTo>
                  <a:pt x="71" y="100"/>
                </a:lnTo>
                <a:lnTo>
                  <a:pt x="80" y="100"/>
                </a:lnTo>
                <a:close/>
              </a:path>
            </a:pathLst>
          </a:custGeom>
          <a:solidFill>
            <a:schemeClr val="bg1"/>
          </a:solidFill>
          <a:ln>
            <a:noFill/>
          </a:ln>
        </p:spPr>
        <p:txBody>
          <a:bodyPr vert="horz" wrap="square" lIns="91440" tIns="45720" rIns="91440" bIns="45720" numCol="1" anchor="t" anchorCtr="0" compatLnSpc="1"/>
          <a:lstStyle/>
          <a:p>
            <a:pPr>
              <a:defRPr/>
            </a:pPr>
            <a:endParaRPr lang="zh-CN" altLang="en-US" kern="0">
              <a:solidFill>
                <a:prstClr val="black"/>
              </a:solidFill>
              <a:latin typeface="Arial" panose="020B0604020202020204"/>
              <a:ea typeface="微软雅黑 Light" panose="020B0502040204020203" charset="-122"/>
            </a:endParaRPr>
          </a:p>
        </p:txBody>
      </p:sp>
      <p:sp>
        <p:nvSpPr>
          <p:cNvPr id="55" name="Freeform 10"/>
          <p:cNvSpPr>
            <a:spLocks noEditPoints="1"/>
          </p:cNvSpPr>
          <p:nvPr/>
        </p:nvSpPr>
        <p:spPr bwMode="auto">
          <a:xfrm>
            <a:off x="5989361" y="4804904"/>
            <a:ext cx="363682" cy="454418"/>
          </a:xfrm>
          <a:custGeom>
            <a:avLst/>
            <a:gdLst>
              <a:gd name="T0" fmla="*/ 0 w 78"/>
              <a:gd name="T1" fmla="*/ 84 h 92"/>
              <a:gd name="T2" fmla="*/ 30 w 78"/>
              <a:gd name="T3" fmla="*/ 19 h 92"/>
              <a:gd name="T4" fmla="*/ 39 w 78"/>
              <a:gd name="T5" fmla="*/ 26 h 92"/>
              <a:gd name="T6" fmla="*/ 39 w 78"/>
              <a:gd name="T7" fmla="*/ 26 h 92"/>
              <a:gd name="T8" fmla="*/ 39 w 78"/>
              <a:gd name="T9" fmla="*/ 26 h 92"/>
              <a:gd name="T10" fmla="*/ 40 w 78"/>
              <a:gd name="T11" fmla="*/ 26 h 92"/>
              <a:gd name="T12" fmla="*/ 40 w 78"/>
              <a:gd name="T13" fmla="*/ 27 h 92"/>
              <a:gd name="T14" fmla="*/ 41 w 78"/>
              <a:gd name="T15" fmla="*/ 27 h 92"/>
              <a:gd name="T16" fmla="*/ 41 w 78"/>
              <a:gd name="T17" fmla="*/ 27 h 92"/>
              <a:gd name="T18" fmla="*/ 42 w 78"/>
              <a:gd name="T19" fmla="*/ 28 h 92"/>
              <a:gd name="T20" fmla="*/ 42 w 78"/>
              <a:gd name="T21" fmla="*/ 28 h 92"/>
              <a:gd name="T22" fmla="*/ 43 w 78"/>
              <a:gd name="T23" fmla="*/ 28 h 92"/>
              <a:gd name="T24" fmla="*/ 43 w 78"/>
              <a:gd name="T25" fmla="*/ 29 h 92"/>
              <a:gd name="T26" fmla="*/ 43 w 78"/>
              <a:gd name="T27" fmla="*/ 29 h 92"/>
              <a:gd name="T28" fmla="*/ 44 w 78"/>
              <a:gd name="T29" fmla="*/ 29 h 92"/>
              <a:gd name="T30" fmla="*/ 48 w 78"/>
              <a:gd name="T31" fmla="*/ 32 h 92"/>
              <a:gd name="T32" fmla="*/ 49 w 78"/>
              <a:gd name="T33" fmla="*/ 33 h 92"/>
              <a:gd name="T34" fmla="*/ 49 w 78"/>
              <a:gd name="T35" fmla="*/ 33 h 92"/>
              <a:gd name="T36" fmla="*/ 49 w 78"/>
              <a:gd name="T37" fmla="*/ 33 h 92"/>
              <a:gd name="T38" fmla="*/ 50 w 78"/>
              <a:gd name="T39" fmla="*/ 34 h 92"/>
              <a:gd name="T40" fmla="*/ 50 w 78"/>
              <a:gd name="T41" fmla="*/ 34 h 92"/>
              <a:gd name="T42" fmla="*/ 51 w 78"/>
              <a:gd name="T43" fmla="*/ 34 h 92"/>
              <a:gd name="T44" fmla="*/ 51 w 78"/>
              <a:gd name="T45" fmla="*/ 34 h 92"/>
              <a:gd name="T46" fmla="*/ 52 w 78"/>
              <a:gd name="T47" fmla="*/ 35 h 92"/>
              <a:gd name="T48" fmla="*/ 52 w 78"/>
              <a:gd name="T49" fmla="*/ 35 h 92"/>
              <a:gd name="T50" fmla="*/ 53 w 78"/>
              <a:gd name="T51" fmla="*/ 35 h 92"/>
              <a:gd name="T52" fmla="*/ 53 w 78"/>
              <a:gd name="T53" fmla="*/ 36 h 92"/>
              <a:gd name="T54" fmla="*/ 53 w 78"/>
              <a:gd name="T55" fmla="*/ 36 h 92"/>
              <a:gd name="T56" fmla="*/ 49 w 78"/>
              <a:gd name="T57" fmla="*/ 78 h 92"/>
              <a:gd name="T58" fmla="*/ 8 w 78"/>
              <a:gd name="T59" fmla="*/ 90 h 92"/>
              <a:gd name="T60" fmla="*/ 35 w 78"/>
              <a:gd name="T61" fmla="*/ 63 h 92"/>
              <a:gd name="T62" fmla="*/ 19 w 78"/>
              <a:gd name="T63" fmla="*/ 52 h 92"/>
              <a:gd name="T64" fmla="*/ 3 w 78"/>
              <a:gd name="T65" fmla="*/ 87 h 92"/>
              <a:gd name="T66" fmla="*/ 74 w 78"/>
              <a:gd name="T67" fmla="*/ 92 h 92"/>
              <a:gd name="T68" fmla="*/ 54 w 78"/>
              <a:gd name="T69" fmla="*/ 82 h 92"/>
              <a:gd name="T70" fmla="*/ 69 w 78"/>
              <a:gd name="T71" fmla="*/ 42 h 92"/>
              <a:gd name="T72" fmla="*/ 35 w 78"/>
              <a:gd name="T73" fmla="*/ 0 h 92"/>
              <a:gd name="T74" fmla="*/ 69 w 78"/>
              <a:gd name="T75"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92">
                <a:moveTo>
                  <a:pt x="3" y="87"/>
                </a:moveTo>
                <a:cubicBezTo>
                  <a:pt x="2" y="86"/>
                  <a:pt x="1" y="85"/>
                  <a:pt x="0" y="84"/>
                </a:cubicBezTo>
                <a:cubicBezTo>
                  <a:pt x="0" y="71"/>
                  <a:pt x="0" y="58"/>
                  <a:pt x="1" y="44"/>
                </a:cubicBezTo>
                <a:cubicBezTo>
                  <a:pt x="12" y="40"/>
                  <a:pt x="22" y="31"/>
                  <a:pt x="30" y="19"/>
                </a:cubicBezTo>
                <a:cubicBezTo>
                  <a:pt x="38" y="25"/>
                  <a:pt x="38" y="25"/>
                  <a:pt x="38" y="25"/>
                </a:cubicBezTo>
                <a:cubicBezTo>
                  <a:pt x="39" y="26"/>
                  <a:pt x="39" y="26"/>
                  <a:pt x="39" y="26"/>
                </a:cubicBezTo>
                <a:cubicBezTo>
                  <a:pt x="39" y="26"/>
                  <a:pt x="39" y="26"/>
                  <a:pt x="39" y="26"/>
                </a:cubicBezTo>
                <a:cubicBezTo>
                  <a:pt x="39" y="26"/>
                  <a:pt x="39" y="26"/>
                  <a:pt x="39" y="26"/>
                </a:cubicBezTo>
                <a:cubicBezTo>
                  <a:pt x="39" y="26"/>
                  <a:pt x="39" y="26"/>
                  <a:pt x="39" y="26"/>
                </a:cubicBezTo>
                <a:cubicBezTo>
                  <a:pt x="39" y="26"/>
                  <a:pt x="39" y="26"/>
                  <a:pt x="39" y="26"/>
                </a:cubicBezTo>
                <a:cubicBezTo>
                  <a:pt x="40" y="26"/>
                  <a:pt x="40" y="26"/>
                  <a:pt x="40" y="26"/>
                </a:cubicBezTo>
                <a:cubicBezTo>
                  <a:pt x="40" y="26"/>
                  <a:pt x="40" y="26"/>
                  <a:pt x="40" y="26"/>
                </a:cubicBezTo>
                <a:cubicBezTo>
                  <a:pt x="40" y="27"/>
                  <a:pt x="40" y="27"/>
                  <a:pt x="40" y="27"/>
                </a:cubicBezTo>
                <a:cubicBezTo>
                  <a:pt x="40" y="27"/>
                  <a:pt x="40" y="27"/>
                  <a:pt x="40" y="27"/>
                </a:cubicBezTo>
                <a:cubicBezTo>
                  <a:pt x="41" y="27"/>
                  <a:pt x="41" y="27"/>
                  <a:pt x="41" y="27"/>
                </a:cubicBezTo>
                <a:cubicBezTo>
                  <a:pt x="41" y="27"/>
                  <a:pt x="41" y="27"/>
                  <a:pt x="41" y="27"/>
                </a:cubicBezTo>
                <a:cubicBezTo>
                  <a:pt x="41" y="27"/>
                  <a:pt x="41" y="27"/>
                  <a:pt x="41" y="27"/>
                </a:cubicBezTo>
                <a:cubicBezTo>
                  <a:pt x="41" y="27"/>
                  <a:pt x="41" y="27"/>
                  <a:pt x="41" y="27"/>
                </a:cubicBezTo>
                <a:cubicBezTo>
                  <a:pt x="41" y="28"/>
                  <a:pt x="41" y="28"/>
                  <a:pt x="41" y="28"/>
                </a:cubicBezTo>
                <a:cubicBezTo>
                  <a:pt x="42" y="28"/>
                  <a:pt x="42" y="28"/>
                  <a:pt x="42" y="28"/>
                </a:cubicBezTo>
                <a:cubicBezTo>
                  <a:pt x="42" y="28"/>
                  <a:pt x="42" y="28"/>
                  <a:pt x="42" y="28"/>
                </a:cubicBezTo>
                <a:cubicBezTo>
                  <a:pt x="42" y="28"/>
                  <a:pt x="42" y="28"/>
                  <a:pt x="42" y="28"/>
                </a:cubicBezTo>
                <a:cubicBezTo>
                  <a:pt x="42" y="28"/>
                  <a:pt x="42" y="28"/>
                  <a:pt x="42" y="28"/>
                </a:cubicBezTo>
                <a:cubicBezTo>
                  <a:pt x="43" y="28"/>
                  <a:pt x="43" y="28"/>
                  <a:pt x="43" y="28"/>
                </a:cubicBezTo>
                <a:cubicBezTo>
                  <a:pt x="43" y="28"/>
                  <a:pt x="43" y="28"/>
                  <a:pt x="43" y="28"/>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4" y="29"/>
                  <a:pt x="44" y="29"/>
                </a:cubicBezTo>
                <a:cubicBezTo>
                  <a:pt x="48" y="32"/>
                  <a:pt x="48" y="32"/>
                  <a:pt x="48" y="32"/>
                </a:cubicBezTo>
                <a:cubicBezTo>
                  <a:pt x="48" y="32"/>
                  <a:pt x="48" y="32"/>
                  <a:pt x="48" y="32"/>
                </a:cubicBezTo>
                <a:cubicBezTo>
                  <a:pt x="49" y="33"/>
                  <a:pt x="49" y="33"/>
                  <a:pt x="49" y="33"/>
                </a:cubicBezTo>
                <a:cubicBezTo>
                  <a:pt x="49" y="33"/>
                  <a:pt x="49" y="33"/>
                  <a:pt x="49" y="33"/>
                </a:cubicBezTo>
                <a:cubicBezTo>
                  <a:pt x="49" y="33"/>
                  <a:pt x="49" y="33"/>
                  <a:pt x="49" y="33"/>
                </a:cubicBezTo>
                <a:cubicBezTo>
                  <a:pt x="49" y="33"/>
                  <a:pt x="49" y="33"/>
                  <a:pt x="49" y="33"/>
                </a:cubicBezTo>
                <a:cubicBezTo>
                  <a:pt x="49" y="33"/>
                  <a:pt x="49" y="33"/>
                  <a:pt x="49" y="33"/>
                </a:cubicBezTo>
                <a:cubicBezTo>
                  <a:pt x="50" y="33"/>
                  <a:pt x="50" y="33"/>
                  <a:pt x="50" y="33"/>
                </a:cubicBezTo>
                <a:cubicBezTo>
                  <a:pt x="50" y="34"/>
                  <a:pt x="50" y="34"/>
                  <a:pt x="50" y="34"/>
                </a:cubicBezTo>
                <a:cubicBezTo>
                  <a:pt x="50" y="34"/>
                  <a:pt x="50" y="34"/>
                  <a:pt x="50" y="34"/>
                </a:cubicBezTo>
                <a:cubicBezTo>
                  <a:pt x="50" y="34"/>
                  <a:pt x="50" y="34"/>
                  <a:pt x="50" y="34"/>
                </a:cubicBezTo>
                <a:cubicBezTo>
                  <a:pt x="51" y="34"/>
                  <a:pt x="51" y="34"/>
                  <a:pt x="51" y="34"/>
                </a:cubicBezTo>
                <a:cubicBezTo>
                  <a:pt x="51" y="34"/>
                  <a:pt x="51" y="34"/>
                  <a:pt x="51" y="34"/>
                </a:cubicBezTo>
                <a:cubicBezTo>
                  <a:pt x="51" y="34"/>
                  <a:pt x="51" y="34"/>
                  <a:pt x="51" y="34"/>
                </a:cubicBezTo>
                <a:cubicBezTo>
                  <a:pt x="51" y="34"/>
                  <a:pt x="51" y="34"/>
                  <a:pt x="51" y="34"/>
                </a:cubicBezTo>
                <a:cubicBezTo>
                  <a:pt x="51" y="35"/>
                  <a:pt x="51" y="35"/>
                  <a:pt x="51" y="35"/>
                </a:cubicBezTo>
                <a:cubicBezTo>
                  <a:pt x="52" y="35"/>
                  <a:pt x="52" y="35"/>
                  <a:pt x="52" y="35"/>
                </a:cubicBezTo>
                <a:cubicBezTo>
                  <a:pt x="52" y="35"/>
                  <a:pt x="52" y="35"/>
                  <a:pt x="52" y="35"/>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62" y="42"/>
                  <a:pt x="62" y="42"/>
                  <a:pt x="62" y="42"/>
                </a:cubicBezTo>
                <a:cubicBezTo>
                  <a:pt x="54" y="54"/>
                  <a:pt x="49" y="66"/>
                  <a:pt x="49" y="78"/>
                </a:cubicBezTo>
                <a:cubicBezTo>
                  <a:pt x="36" y="83"/>
                  <a:pt x="24" y="87"/>
                  <a:pt x="11" y="92"/>
                </a:cubicBezTo>
                <a:cubicBezTo>
                  <a:pt x="10" y="91"/>
                  <a:pt x="9" y="91"/>
                  <a:pt x="8" y="90"/>
                </a:cubicBezTo>
                <a:cubicBezTo>
                  <a:pt x="24" y="67"/>
                  <a:pt x="24" y="67"/>
                  <a:pt x="24" y="67"/>
                </a:cubicBezTo>
                <a:cubicBezTo>
                  <a:pt x="28" y="68"/>
                  <a:pt x="32" y="67"/>
                  <a:pt x="35" y="63"/>
                </a:cubicBezTo>
                <a:cubicBezTo>
                  <a:pt x="38" y="59"/>
                  <a:pt x="37" y="53"/>
                  <a:pt x="33" y="50"/>
                </a:cubicBezTo>
                <a:cubicBezTo>
                  <a:pt x="28" y="47"/>
                  <a:pt x="22" y="48"/>
                  <a:pt x="19" y="52"/>
                </a:cubicBezTo>
                <a:cubicBezTo>
                  <a:pt x="16" y="56"/>
                  <a:pt x="17" y="61"/>
                  <a:pt x="20" y="64"/>
                </a:cubicBezTo>
                <a:cubicBezTo>
                  <a:pt x="3" y="87"/>
                  <a:pt x="3" y="87"/>
                  <a:pt x="3" y="87"/>
                </a:cubicBezTo>
                <a:close/>
                <a:moveTo>
                  <a:pt x="27" y="92"/>
                </a:moveTo>
                <a:cubicBezTo>
                  <a:pt x="74" y="92"/>
                  <a:pt x="74" y="92"/>
                  <a:pt x="74" y="92"/>
                </a:cubicBezTo>
                <a:cubicBezTo>
                  <a:pt x="74" y="82"/>
                  <a:pt x="74" y="82"/>
                  <a:pt x="74" y="82"/>
                </a:cubicBezTo>
                <a:cubicBezTo>
                  <a:pt x="54" y="82"/>
                  <a:pt x="54" y="82"/>
                  <a:pt x="54" y="82"/>
                </a:cubicBezTo>
                <a:cubicBezTo>
                  <a:pt x="27" y="92"/>
                  <a:pt x="27" y="92"/>
                  <a:pt x="27" y="92"/>
                </a:cubicBezTo>
                <a:close/>
                <a:moveTo>
                  <a:pt x="69" y="42"/>
                </a:moveTo>
                <a:cubicBezTo>
                  <a:pt x="78" y="30"/>
                  <a:pt x="78" y="30"/>
                  <a:pt x="78" y="30"/>
                </a:cubicBezTo>
                <a:cubicBezTo>
                  <a:pt x="35" y="0"/>
                  <a:pt x="35" y="0"/>
                  <a:pt x="35" y="0"/>
                </a:cubicBezTo>
                <a:cubicBezTo>
                  <a:pt x="26" y="11"/>
                  <a:pt x="26" y="11"/>
                  <a:pt x="26" y="11"/>
                </a:cubicBezTo>
                <a:lnTo>
                  <a:pt x="69" y="42"/>
                </a:lnTo>
                <a:close/>
              </a:path>
            </a:pathLst>
          </a:custGeom>
          <a:solidFill>
            <a:schemeClr val="bg1"/>
          </a:solidFill>
          <a:ln>
            <a:noFill/>
          </a:ln>
        </p:spPr>
        <p:txBody>
          <a:bodyPr vert="horz" wrap="square" lIns="91440" tIns="45720" rIns="91440" bIns="45720" numCol="1" anchor="t" anchorCtr="0" compatLnSpc="1"/>
          <a:lstStyle/>
          <a:p>
            <a:pPr>
              <a:defRPr/>
            </a:pPr>
            <a:endParaRPr lang="zh-CN" altLang="en-US" kern="0">
              <a:solidFill>
                <a:prstClr val="black"/>
              </a:solidFill>
              <a:latin typeface="Arial" panose="020B0604020202020204"/>
              <a:ea typeface="微软雅黑 Light" panose="020B0502040204020203"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750" fill="hold"/>
                                        <p:tgtEl>
                                          <p:spTgt spid="30"/>
                                        </p:tgtEl>
                                        <p:attrNameLst>
                                          <p:attrName>ppt_w</p:attrName>
                                        </p:attrNameLst>
                                      </p:cBhvr>
                                      <p:tavLst>
                                        <p:tav tm="0">
                                          <p:val>
                                            <p:fltVal val="0"/>
                                          </p:val>
                                        </p:tav>
                                        <p:tav tm="100000">
                                          <p:val>
                                            <p:strVal val="#ppt_w"/>
                                          </p:val>
                                        </p:tav>
                                      </p:tavLst>
                                    </p:anim>
                                    <p:anim calcmode="lin" valueType="num">
                                      <p:cBhvr>
                                        <p:cTn id="13" dur="750" fill="hold"/>
                                        <p:tgtEl>
                                          <p:spTgt spid="30"/>
                                        </p:tgtEl>
                                        <p:attrNameLst>
                                          <p:attrName>ppt_h</p:attrName>
                                        </p:attrNameLst>
                                      </p:cBhvr>
                                      <p:tavLst>
                                        <p:tav tm="0">
                                          <p:val>
                                            <p:fltVal val="0"/>
                                          </p:val>
                                        </p:tav>
                                        <p:tav tm="100000">
                                          <p:val>
                                            <p:strVal val="#ppt_h"/>
                                          </p:val>
                                        </p:tav>
                                      </p:tavLst>
                                    </p:anim>
                                    <p:anim calcmode="lin" valueType="num">
                                      <p:cBhvr>
                                        <p:cTn id="14" dur="750" fill="hold"/>
                                        <p:tgtEl>
                                          <p:spTgt spid="30"/>
                                        </p:tgtEl>
                                        <p:attrNameLst>
                                          <p:attrName>style.rotation</p:attrName>
                                        </p:attrNameLst>
                                      </p:cBhvr>
                                      <p:tavLst>
                                        <p:tav tm="0">
                                          <p:val>
                                            <p:fltVal val="90"/>
                                          </p:val>
                                        </p:tav>
                                        <p:tav tm="100000">
                                          <p:val>
                                            <p:fltVal val="0"/>
                                          </p:val>
                                        </p:tav>
                                      </p:tavLst>
                                    </p:anim>
                                    <p:animEffect transition="in" filter="fade">
                                      <p:cBhvr>
                                        <p:cTn id="15" dur="750"/>
                                        <p:tgtEl>
                                          <p:spTgt spid="30"/>
                                        </p:tgtEl>
                                      </p:cBhvr>
                                    </p:animEffect>
                                  </p:childTnLst>
                                </p:cTn>
                              </p:par>
                            </p:childTnLst>
                          </p:cTn>
                        </p:par>
                        <p:par>
                          <p:cTn id="16" fill="hold">
                            <p:stCondLst>
                              <p:cond delay="2000"/>
                            </p:stCondLst>
                            <p:childTnLst>
                              <p:par>
                                <p:cTn id="17" presetID="53" presetClass="entr" presetSubtype="52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750" fill="hold"/>
                                        <p:tgtEl>
                                          <p:spTgt spid="33"/>
                                        </p:tgtEl>
                                        <p:attrNameLst>
                                          <p:attrName>ppt_w</p:attrName>
                                        </p:attrNameLst>
                                      </p:cBhvr>
                                      <p:tavLst>
                                        <p:tav tm="0">
                                          <p:val>
                                            <p:fltVal val="0"/>
                                          </p:val>
                                        </p:tav>
                                        <p:tav tm="100000">
                                          <p:val>
                                            <p:strVal val="#ppt_w"/>
                                          </p:val>
                                        </p:tav>
                                      </p:tavLst>
                                    </p:anim>
                                    <p:anim calcmode="lin" valueType="num">
                                      <p:cBhvr>
                                        <p:cTn id="20" dur="750" fill="hold"/>
                                        <p:tgtEl>
                                          <p:spTgt spid="33"/>
                                        </p:tgtEl>
                                        <p:attrNameLst>
                                          <p:attrName>ppt_h</p:attrName>
                                        </p:attrNameLst>
                                      </p:cBhvr>
                                      <p:tavLst>
                                        <p:tav tm="0">
                                          <p:val>
                                            <p:fltVal val="0"/>
                                          </p:val>
                                        </p:tav>
                                        <p:tav tm="100000">
                                          <p:val>
                                            <p:strVal val="#ppt_h"/>
                                          </p:val>
                                        </p:tav>
                                      </p:tavLst>
                                    </p:anim>
                                    <p:animEffect transition="in" filter="fade">
                                      <p:cBhvr>
                                        <p:cTn id="21" dur="750"/>
                                        <p:tgtEl>
                                          <p:spTgt spid="33"/>
                                        </p:tgtEl>
                                      </p:cBhvr>
                                    </p:animEffect>
                                    <p:anim calcmode="lin" valueType="num">
                                      <p:cBhvr>
                                        <p:cTn id="22" dur="750" fill="hold"/>
                                        <p:tgtEl>
                                          <p:spTgt spid="33"/>
                                        </p:tgtEl>
                                        <p:attrNameLst>
                                          <p:attrName>ppt_x</p:attrName>
                                        </p:attrNameLst>
                                      </p:cBhvr>
                                      <p:tavLst>
                                        <p:tav tm="0">
                                          <p:val>
                                            <p:fltVal val="0.5"/>
                                          </p:val>
                                        </p:tav>
                                        <p:tav tm="100000">
                                          <p:val>
                                            <p:strVal val="#ppt_x"/>
                                          </p:val>
                                        </p:tav>
                                      </p:tavLst>
                                    </p:anim>
                                    <p:anim calcmode="lin" valueType="num">
                                      <p:cBhvr>
                                        <p:cTn id="23" dur="750" fill="hold"/>
                                        <p:tgtEl>
                                          <p:spTgt spid="33"/>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250"/>
                                  </p:stCondLst>
                                  <p:childTnLst>
                                    <p:set>
                                      <p:cBhvr>
                                        <p:cTn id="25" dur="1" fill="hold">
                                          <p:stCondLst>
                                            <p:cond delay="0"/>
                                          </p:stCondLst>
                                        </p:cTn>
                                        <p:tgtEl>
                                          <p:spTgt spid="34"/>
                                        </p:tgtEl>
                                        <p:attrNameLst>
                                          <p:attrName>style.visibility</p:attrName>
                                        </p:attrNameLst>
                                      </p:cBhvr>
                                      <p:to>
                                        <p:strVal val="visible"/>
                                      </p:to>
                                    </p:set>
                                    <p:anim calcmode="lin" valueType="num">
                                      <p:cBhvr>
                                        <p:cTn id="26" dur="750" fill="hold"/>
                                        <p:tgtEl>
                                          <p:spTgt spid="34"/>
                                        </p:tgtEl>
                                        <p:attrNameLst>
                                          <p:attrName>ppt_w</p:attrName>
                                        </p:attrNameLst>
                                      </p:cBhvr>
                                      <p:tavLst>
                                        <p:tav tm="0">
                                          <p:val>
                                            <p:fltVal val="0"/>
                                          </p:val>
                                        </p:tav>
                                        <p:tav tm="100000">
                                          <p:val>
                                            <p:strVal val="#ppt_w"/>
                                          </p:val>
                                        </p:tav>
                                      </p:tavLst>
                                    </p:anim>
                                    <p:anim calcmode="lin" valueType="num">
                                      <p:cBhvr>
                                        <p:cTn id="27" dur="750" fill="hold"/>
                                        <p:tgtEl>
                                          <p:spTgt spid="34"/>
                                        </p:tgtEl>
                                        <p:attrNameLst>
                                          <p:attrName>ppt_h</p:attrName>
                                        </p:attrNameLst>
                                      </p:cBhvr>
                                      <p:tavLst>
                                        <p:tav tm="0">
                                          <p:val>
                                            <p:fltVal val="0"/>
                                          </p:val>
                                        </p:tav>
                                        <p:tav tm="100000">
                                          <p:val>
                                            <p:strVal val="#ppt_h"/>
                                          </p:val>
                                        </p:tav>
                                      </p:tavLst>
                                    </p:anim>
                                    <p:animEffect transition="in" filter="fade">
                                      <p:cBhvr>
                                        <p:cTn id="28" dur="750"/>
                                        <p:tgtEl>
                                          <p:spTgt spid="34"/>
                                        </p:tgtEl>
                                      </p:cBhvr>
                                    </p:animEffect>
                                    <p:anim calcmode="lin" valueType="num">
                                      <p:cBhvr>
                                        <p:cTn id="29" dur="750" fill="hold"/>
                                        <p:tgtEl>
                                          <p:spTgt spid="34"/>
                                        </p:tgtEl>
                                        <p:attrNameLst>
                                          <p:attrName>ppt_x</p:attrName>
                                        </p:attrNameLst>
                                      </p:cBhvr>
                                      <p:tavLst>
                                        <p:tav tm="0">
                                          <p:val>
                                            <p:fltVal val="0.5"/>
                                          </p:val>
                                        </p:tav>
                                        <p:tav tm="100000">
                                          <p:val>
                                            <p:strVal val="#ppt_x"/>
                                          </p:val>
                                        </p:tav>
                                      </p:tavLst>
                                    </p:anim>
                                    <p:anim calcmode="lin" valueType="num">
                                      <p:cBhvr>
                                        <p:cTn id="30" dur="750" fill="hold"/>
                                        <p:tgtEl>
                                          <p:spTgt spid="34"/>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450"/>
                                  </p:stCondLst>
                                  <p:childTnLst>
                                    <p:set>
                                      <p:cBhvr>
                                        <p:cTn id="32" dur="1" fill="hold">
                                          <p:stCondLst>
                                            <p:cond delay="0"/>
                                          </p:stCondLst>
                                        </p:cTn>
                                        <p:tgtEl>
                                          <p:spTgt spid="35"/>
                                        </p:tgtEl>
                                        <p:attrNameLst>
                                          <p:attrName>style.visibility</p:attrName>
                                        </p:attrNameLst>
                                      </p:cBhvr>
                                      <p:to>
                                        <p:strVal val="visible"/>
                                      </p:to>
                                    </p:set>
                                    <p:anim calcmode="lin" valueType="num">
                                      <p:cBhvr>
                                        <p:cTn id="33" dur="750" fill="hold"/>
                                        <p:tgtEl>
                                          <p:spTgt spid="35"/>
                                        </p:tgtEl>
                                        <p:attrNameLst>
                                          <p:attrName>ppt_w</p:attrName>
                                        </p:attrNameLst>
                                      </p:cBhvr>
                                      <p:tavLst>
                                        <p:tav tm="0">
                                          <p:val>
                                            <p:fltVal val="0"/>
                                          </p:val>
                                        </p:tav>
                                        <p:tav tm="100000">
                                          <p:val>
                                            <p:strVal val="#ppt_w"/>
                                          </p:val>
                                        </p:tav>
                                      </p:tavLst>
                                    </p:anim>
                                    <p:anim calcmode="lin" valueType="num">
                                      <p:cBhvr>
                                        <p:cTn id="34" dur="750" fill="hold"/>
                                        <p:tgtEl>
                                          <p:spTgt spid="35"/>
                                        </p:tgtEl>
                                        <p:attrNameLst>
                                          <p:attrName>ppt_h</p:attrName>
                                        </p:attrNameLst>
                                      </p:cBhvr>
                                      <p:tavLst>
                                        <p:tav tm="0">
                                          <p:val>
                                            <p:fltVal val="0"/>
                                          </p:val>
                                        </p:tav>
                                        <p:tav tm="100000">
                                          <p:val>
                                            <p:strVal val="#ppt_h"/>
                                          </p:val>
                                        </p:tav>
                                      </p:tavLst>
                                    </p:anim>
                                    <p:animEffect transition="in" filter="fade">
                                      <p:cBhvr>
                                        <p:cTn id="35" dur="750"/>
                                        <p:tgtEl>
                                          <p:spTgt spid="35"/>
                                        </p:tgtEl>
                                      </p:cBhvr>
                                    </p:animEffect>
                                    <p:anim calcmode="lin" valueType="num">
                                      <p:cBhvr>
                                        <p:cTn id="36" dur="750" fill="hold"/>
                                        <p:tgtEl>
                                          <p:spTgt spid="35"/>
                                        </p:tgtEl>
                                        <p:attrNameLst>
                                          <p:attrName>ppt_x</p:attrName>
                                        </p:attrNameLst>
                                      </p:cBhvr>
                                      <p:tavLst>
                                        <p:tav tm="0">
                                          <p:val>
                                            <p:fltVal val="0.5"/>
                                          </p:val>
                                        </p:tav>
                                        <p:tav tm="100000">
                                          <p:val>
                                            <p:strVal val="#ppt_x"/>
                                          </p:val>
                                        </p:tav>
                                      </p:tavLst>
                                    </p:anim>
                                    <p:anim calcmode="lin" valueType="num">
                                      <p:cBhvr>
                                        <p:cTn id="37" dur="750" fill="hold"/>
                                        <p:tgtEl>
                                          <p:spTgt spid="35"/>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550"/>
                                  </p:stCondLst>
                                  <p:childTnLst>
                                    <p:set>
                                      <p:cBhvr>
                                        <p:cTn id="39" dur="1" fill="hold">
                                          <p:stCondLst>
                                            <p:cond delay="0"/>
                                          </p:stCondLst>
                                        </p:cTn>
                                        <p:tgtEl>
                                          <p:spTgt spid="36"/>
                                        </p:tgtEl>
                                        <p:attrNameLst>
                                          <p:attrName>style.visibility</p:attrName>
                                        </p:attrNameLst>
                                      </p:cBhvr>
                                      <p:to>
                                        <p:strVal val="visible"/>
                                      </p:to>
                                    </p:set>
                                    <p:anim calcmode="lin" valueType="num">
                                      <p:cBhvr>
                                        <p:cTn id="40" dur="750" fill="hold"/>
                                        <p:tgtEl>
                                          <p:spTgt spid="36"/>
                                        </p:tgtEl>
                                        <p:attrNameLst>
                                          <p:attrName>ppt_w</p:attrName>
                                        </p:attrNameLst>
                                      </p:cBhvr>
                                      <p:tavLst>
                                        <p:tav tm="0">
                                          <p:val>
                                            <p:fltVal val="0"/>
                                          </p:val>
                                        </p:tav>
                                        <p:tav tm="100000">
                                          <p:val>
                                            <p:strVal val="#ppt_w"/>
                                          </p:val>
                                        </p:tav>
                                      </p:tavLst>
                                    </p:anim>
                                    <p:anim calcmode="lin" valueType="num">
                                      <p:cBhvr>
                                        <p:cTn id="41" dur="750" fill="hold"/>
                                        <p:tgtEl>
                                          <p:spTgt spid="36"/>
                                        </p:tgtEl>
                                        <p:attrNameLst>
                                          <p:attrName>ppt_h</p:attrName>
                                        </p:attrNameLst>
                                      </p:cBhvr>
                                      <p:tavLst>
                                        <p:tav tm="0">
                                          <p:val>
                                            <p:fltVal val="0"/>
                                          </p:val>
                                        </p:tav>
                                        <p:tav tm="100000">
                                          <p:val>
                                            <p:strVal val="#ppt_h"/>
                                          </p:val>
                                        </p:tav>
                                      </p:tavLst>
                                    </p:anim>
                                    <p:animEffect transition="in" filter="fade">
                                      <p:cBhvr>
                                        <p:cTn id="42" dur="750"/>
                                        <p:tgtEl>
                                          <p:spTgt spid="36"/>
                                        </p:tgtEl>
                                      </p:cBhvr>
                                    </p:animEffect>
                                    <p:anim calcmode="lin" valueType="num">
                                      <p:cBhvr>
                                        <p:cTn id="43" dur="750" fill="hold"/>
                                        <p:tgtEl>
                                          <p:spTgt spid="36"/>
                                        </p:tgtEl>
                                        <p:attrNameLst>
                                          <p:attrName>ppt_x</p:attrName>
                                        </p:attrNameLst>
                                      </p:cBhvr>
                                      <p:tavLst>
                                        <p:tav tm="0">
                                          <p:val>
                                            <p:fltVal val="0.5"/>
                                          </p:val>
                                        </p:tav>
                                        <p:tav tm="100000">
                                          <p:val>
                                            <p:strVal val="#ppt_x"/>
                                          </p:val>
                                        </p:tav>
                                      </p:tavLst>
                                    </p:anim>
                                    <p:anim calcmode="lin" valueType="num">
                                      <p:cBhvr>
                                        <p:cTn id="44" dur="750" fill="hold"/>
                                        <p:tgtEl>
                                          <p:spTgt spid="36"/>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250"/>
                                  </p:stCondLst>
                                  <p:childTnLst>
                                    <p:set>
                                      <p:cBhvr>
                                        <p:cTn id="46" dur="1" fill="hold">
                                          <p:stCondLst>
                                            <p:cond delay="0"/>
                                          </p:stCondLst>
                                        </p:cTn>
                                        <p:tgtEl>
                                          <p:spTgt spid="37"/>
                                        </p:tgtEl>
                                        <p:attrNameLst>
                                          <p:attrName>style.visibility</p:attrName>
                                        </p:attrNameLst>
                                      </p:cBhvr>
                                      <p:to>
                                        <p:strVal val="visible"/>
                                      </p:to>
                                    </p:set>
                                    <p:anim calcmode="lin" valueType="num">
                                      <p:cBhvr>
                                        <p:cTn id="47" dur="750" fill="hold"/>
                                        <p:tgtEl>
                                          <p:spTgt spid="37"/>
                                        </p:tgtEl>
                                        <p:attrNameLst>
                                          <p:attrName>ppt_w</p:attrName>
                                        </p:attrNameLst>
                                      </p:cBhvr>
                                      <p:tavLst>
                                        <p:tav tm="0">
                                          <p:val>
                                            <p:fltVal val="0"/>
                                          </p:val>
                                        </p:tav>
                                        <p:tav tm="100000">
                                          <p:val>
                                            <p:strVal val="#ppt_w"/>
                                          </p:val>
                                        </p:tav>
                                      </p:tavLst>
                                    </p:anim>
                                    <p:anim calcmode="lin" valueType="num">
                                      <p:cBhvr>
                                        <p:cTn id="48" dur="750" fill="hold"/>
                                        <p:tgtEl>
                                          <p:spTgt spid="37"/>
                                        </p:tgtEl>
                                        <p:attrNameLst>
                                          <p:attrName>ppt_h</p:attrName>
                                        </p:attrNameLst>
                                      </p:cBhvr>
                                      <p:tavLst>
                                        <p:tav tm="0">
                                          <p:val>
                                            <p:fltVal val="0"/>
                                          </p:val>
                                        </p:tav>
                                        <p:tav tm="100000">
                                          <p:val>
                                            <p:strVal val="#ppt_h"/>
                                          </p:val>
                                        </p:tav>
                                      </p:tavLst>
                                    </p:anim>
                                    <p:animEffect transition="in" filter="fade">
                                      <p:cBhvr>
                                        <p:cTn id="49" dur="750"/>
                                        <p:tgtEl>
                                          <p:spTgt spid="37"/>
                                        </p:tgtEl>
                                      </p:cBhvr>
                                    </p:animEffect>
                                    <p:anim calcmode="lin" valueType="num">
                                      <p:cBhvr>
                                        <p:cTn id="50" dur="750" fill="hold"/>
                                        <p:tgtEl>
                                          <p:spTgt spid="37"/>
                                        </p:tgtEl>
                                        <p:attrNameLst>
                                          <p:attrName>ppt_x</p:attrName>
                                        </p:attrNameLst>
                                      </p:cBhvr>
                                      <p:tavLst>
                                        <p:tav tm="0">
                                          <p:val>
                                            <p:fltVal val="0.5"/>
                                          </p:val>
                                        </p:tav>
                                        <p:tav tm="100000">
                                          <p:val>
                                            <p:strVal val="#ppt_x"/>
                                          </p:val>
                                        </p:tav>
                                      </p:tavLst>
                                    </p:anim>
                                    <p:anim calcmode="lin" valueType="num">
                                      <p:cBhvr>
                                        <p:cTn id="51" dur="750" fill="hold"/>
                                        <p:tgtEl>
                                          <p:spTgt spid="37"/>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450"/>
                                  </p:stCondLst>
                                  <p:childTnLst>
                                    <p:set>
                                      <p:cBhvr>
                                        <p:cTn id="53" dur="1" fill="hold">
                                          <p:stCondLst>
                                            <p:cond delay="0"/>
                                          </p:stCondLst>
                                        </p:cTn>
                                        <p:tgtEl>
                                          <p:spTgt spid="32"/>
                                        </p:tgtEl>
                                        <p:attrNameLst>
                                          <p:attrName>style.visibility</p:attrName>
                                        </p:attrNameLst>
                                      </p:cBhvr>
                                      <p:to>
                                        <p:strVal val="visible"/>
                                      </p:to>
                                    </p:set>
                                    <p:anim calcmode="lin" valueType="num">
                                      <p:cBhvr>
                                        <p:cTn id="54" dur="750" fill="hold"/>
                                        <p:tgtEl>
                                          <p:spTgt spid="32"/>
                                        </p:tgtEl>
                                        <p:attrNameLst>
                                          <p:attrName>ppt_w</p:attrName>
                                        </p:attrNameLst>
                                      </p:cBhvr>
                                      <p:tavLst>
                                        <p:tav tm="0">
                                          <p:val>
                                            <p:fltVal val="0"/>
                                          </p:val>
                                        </p:tav>
                                        <p:tav tm="100000">
                                          <p:val>
                                            <p:strVal val="#ppt_w"/>
                                          </p:val>
                                        </p:tav>
                                      </p:tavLst>
                                    </p:anim>
                                    <p:anim calcmode="lin" valueType="num">
                                      <p:cBhvr>
                                        <p:cTn id="55" dur="750" fill="hold"/>
                                        <p:tgtEl>
                                          <p:spTgt spid="32"/>
                                        </p:tgtEl>
                                        <p:attrNameLst>
                                          <p:attrName>ppt_h</p:attrName>
                                        </p:attrNameLst>
                                      </p:cBhvr>
                                      <p:tavLst>
                                        <p:tav tm="0">
                                          <p:val>
                                            <p:fltVal val="0"/>
                                          </p:val>
                                        </p:tav>
                                        <p:tav tm="100000">
                                          <p:val>
                                            <p:strVal val="#ppt_h"/>
                                          </p:val>
                                        </p:tav>
                                      </p:tavLst>
                                    </p:anim>
                                    <p:animEffect transition="in" filter="fade">
                                      <p:cBhvr>
                                        <p:cTn id="56" dur="750"/>
                                        <p:tgtEl>
                                          <p:spTgt spid="32"/>
                                        </p:tgtEl>
                                      </p:cBhvr>
                                    </p:animEffect>
                                    <p:anim calcmode="lin" valueType="num">
                                      <p:cBhvr>
                                        <p:cTn id="57" dur="750" fill="hold"/>
                                        <p:tgtEl>
                                          <p:spTgt spid="32"/>
                                        </p:tgtEl>
                                        <p:attrNameLst>
                                          <p:attrName>ppt_x</p:attrName>
                                        </p:attrNameLst>
                                      </p:cBhvr>
                                      <p:tavLst>
                                        <p:tav tm="0">
                                          <p:val>
                                            <p:fltVal val="0.5"/>
                                          </p:val>
                                        </p:tav>
                                        <p:tav tm="100000">
                                          <p:val>
                                            <p:strVal val="#ppt_x"/>
                                          </p:val>
                                        </p:tav>
                                      </p:tavLst>
                                    </p:anim>
                                    <p:anim calcmode="lin" valueType="num">
                                      <p:cBhvr>
                                        <p:cTn id="58" dur="750" fill="hold"/>
                                        <p:tgtEl>
                                          <p:spTgt spid="32"/>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150"/>
                                  </p:stCondLst>
                                  <p:childTnLst>
                                    <p:set>
                                      <p:cBhvr>
                                        <p:cTn id="60" dur="1" fill="hold">
                                          <p:stCondLst>
                                            <p:cond delay="0"/>
                                          </p:stCondLst>
                                        </p:cTn>
                                        <p:tgtEl>
                                          <p:spTgt spid="42"/>
                                        </p:tgtEl>
                                        <p:attrNameLst>
                                          <p:attrName>style.visibility</p:attrName>
                                        </p:attrNameLst>
                                      </p:cBhvr>
                                      <p:to>
                                        <p:strVal val="visible"/>
                                      </p:to>
                                    </p:set>
                                    <p:anim calcmode="lin" valueType="num">
                                      <p:cBhvr>
                                        <p:cTn id="61" dur="750" fill="hold"/>
                                        <p:tgtEl>
                                          <p:spTgt spid="42"/>
                                        </p:tgtEl>
                                        <p:attrNameLst>
                                          <p:attrName>ppt_w</p:attrName>
                                        </p:attrNameLst>
                                      </p:cBhvr>
                                      <p:tavLst>
                                        <p:tav tm="0">
                                          <p:val>
                                            <p:fltVal val="0"/>
                                          </p:val>
                                        </p:tav>
                                        <p:tav tm="100000">
                                          <p:val>
                                            <p:strVal val="#ppt_w"/>
                                          </p:val>
                                        </p:tav>
                                      </p:tavLst>
                                    </p:anim>
                                    <p:anim calcmode="lin" valueType="num">
                                      <p:cBhvr>
                                        <p:cTn id="62" dur="750" fill="hold"/>
                                        <p:tgtEl>
                                          <p:spTgt spid="42"/>
                                        </p:tgtEl>
                                        <p:attrNameLst>
                                          <p:attrName>ppt_h</p:attrName>
                                        </p:attrNameLst>
                                      </p:cBhvr>
                                      <p:tavLst>
                                        <p:tav tm="0">
                                          <p:val>
                                            <p:fltVal val="0"/>
                                          </p:val>
                                        </p:tav>
                                        <p:tav tm="100000">
                                          <p:val>
                                            <p:strVal val="#ppt_h"/>
                                          </p:val>
                                        </p:tav>
                                      </p:tavLst>
                                    </p:anim>
                                    <p:animEffect transition="in" filter="fade">
                                      <p:cBhvr>
                                        <p:cTn id="63" dur="750"/>
                                        <p:tgtEl>
                                          <p:spTgt spid="42"/>
                                        </p:tgtEl>
                                      </p:cBhvr>
                                    </p:animEffect>
                                    <p:anim calcmode="lin" valueType="num">
                                      <p:cBhvr>
                                        <p:cTn id="64" dur="750" fill="hold"/>
                                        <p:tgtEl>
                                          <p:spTgt spid="42"/>
                                        </p:tgtEl>
                                        <p:attrNameLst>
                                          <p:attrName>ppt_x</p:attrName>
                                        </p:attrNameLst>
                                      </p:cBhvr>
                                      <p:tavLst>
                                        <p:tav tm="0">
                                          <p:val>
                                            <p:fltVal val="0.5"/>
                                          </p:val>
                                        </p:tav>
                                        <p:tav tm="100000">
                                          <p:val>
                                            <p:strVal val="#ppt_x"/>
                                          </p:val>
                                        </p:tav>
                                      </p:tavLst>
                                    </p:anim>
                                    <p:anim calcmode="lin" valueType="num">
                                      <p:cBhvr>
                                        <p:cTn id="65" dur="750" fill="hold"/>
                                        <p:tgtEl>
                                          <p:spTgt spid="42"/>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750" fill="hold"/>
                                        <p:tgtEl>
                                          <p:spTgt spid="43"/>
                                        </p:tgtEl>
                                        <p:attrNameLst>
                                          <p:attrName>ppt_w</p:attrName>
                                        </p:attrNameLst>
                                      </p:cBhvr>
                                      <p:tavLst>
                                        <p:tav tm="0">
                                          <p:val>
                                            <p:fltVal val="0"/>
                                          </p:val>
                                        </p:tav>
                                        <p:tav tm="100000">
                                          <p:val>
                                            <p:strVal val="#ppt_w"/>
                                          </p:val>
                                        </p:tav>
                                      </p:tavLst>
                                    </p:anim>
                                    <p:anim calcmode="lin" valueType="num">
                                      <p:cBhvr>
                                        <p:cTn id="69" dur="750" fill="hold"/>
                                        <p:tgtEl>
                                          <p:spTgt spid="43"/>
                                        </p:tgtEl>
                                        <p:attrNameLst>
                                          <p:attrName>ppt_h</p:attrName>
                                        </p:attrNameLst>
                                      </p:cBhvr>
                                      <p:tavLst>
                                        <p:tav tm="0">
                                          <p:val>
                                            <p:fltVal val="0"/>
                                          </p:val>
                                        </p:tav>
                                        <p:tav tm="100000">
                                          <p:val>
                                            <p:strVal val="#ppt_h"/>
                                          </p:val>
                                        </p:tav>
                                      </p:tavLst>
                                    </p:anim>
                                    <p:animEffect transition="in" filter="fade">
                                      <p:cBhvr>
                                        <p:cTn id="70" dur="750"/>
                                        <p:tgtEl>
                                          <p:spTgt spid="43"/>
                                        </p:tgtEl>
                                      </p:cBhvr>
                                    </p:animEffect>
                                    <p:anim calcmode="lin" valueType="num">
                                      <p:cBhvr>
                                        <p:cTn id="71" dur="750" fill="hold"/>
                                        <p:tgtEl>
                                          <p:spTgt spid="43"/>
                                        </p:tgtEl>
                                        <p:attrNameLst>
                                          <p:attrName>ppt_x</p:attrName>
                                        </p:attrNameLst>
                                      </p:cBhvr>
                                      <p:tavLst>
                                        <p:tav tm="0">
                                          <p:val>
                                            <p:fltVal val="0.5"/>
                                          </p:val>
                                        </p:tav>
                                        <p:tav tm="100000">
                                          <p:val>
                                            <p:strVal val="#ppt_x"/>
                                          </p:val>
                                        </p:tav>
                                      </p:tavLst>
                                    </p:anim>
                                    <p:anim calcmode="lin" valueType="num">
                                      <p:cBhvr>
                                        <p:cTn id="72" dur="750" fill="hold"/>
                                        <p:tgtEl>
                                          <p:spTgt spid="43"/>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150"/>
                                  </p:stCondLst>
                                  <p:childTnLst>
                                    <p:set>
                                      <p:cBhvr>
                                        <p:cTn id="74" dur="1" fill="hold">
                                          <p:stCondLst>
                                            <p:cond delay="0"/>
                                          </p:stCondLst>
                                        </p:cTn>
                                        <p:tgtEl>
                                          <p:spTgt spid="44"/>
                                        </p:tgtEl>
                                        <p:attrNameLst>
                                          <p:attrName>style.visibility</p:attrName>
                                        </p:attrNameLst>
                                      </p:cBhvr>
                                      <p:to>
                                        <p:strVal val="visible"/>
                                      </p:to>
                                    </p:set>
                                    <p:anim calcmode="lin" valueType="num">
                                      <p:cBhvr>
                                        <p:cTn id="75" dur="750" fill="hold"/>
                                        <p:tgtEl>
                                          <p:spTgt spid="44"/>
                                        </p:tgtEl>
                                        <p:attrNameLst>
                                          <p:attrName>ppt_w</p:attrName>
                                        </p:attrNameLst>
                                      </p:cBhvr>
                                      <p:tavLst>
                                        <p:tav tm="0">
                                          <p:val>
                                            <p:fltVal val="0"/>
                                          </p:val>
                                        </p:tav>
                                        <p:tav tm="100000">
                                          <p:val>
                                            <p:strVal val="#ppt_w"/>
                                          </p:val>
                                        </p:tav>
                                      </p:tavLst>
                                    </p:anim>
                                    <p:anim calcmode="lin" valueType="num">
                                      <p:cBhvr>
                                        <p:cTn id="76" dur="750" fill="hold"/>
                                        <p:tgtEl>
                                          <p:spTgt spid="44"/>
                                        </p:tgtEl>
                                        <p:attrNameLst>
                                          <p:attrName>ppt_h</p:attrName>
                                        </p:attrNameLst>
                                      </p:cBhvr>
                                      <p:tavLst>
                                        <p:tav tm="0">
                                          <p:val>
                                            <p:fltVal val="0"/>
                                          </p:val>
                                        </p:tav>
                                        <p:tav tm="100000">
                                          <p:val>
                                            <p:strVal val="#ppt_h"/>
                                          </p:val>
                                        </p:tav>
                                      </p:tavLst>
                                    </p:anim>
                                    <p:animEffect transition="in" filter="fade">
                                      <p:cBhvr>
                                        <p:cTn id="77" dur="750"/>
                                        <p:tgtEl>
                                          <p:spTgt spid="44"/>
                                        </p:tgtEl>
                                      </p:cBhvr>
                                    </p:animEffect>
                                    <p:anim calcmode="lin" valueType="num">
                                      <p:cBhvr>
                                        <p:cTn id="78" dur="750" fill="hold"/>
                                        <p:tgtEl>
                                          <p:spTgt spid="44"/>
                                        </p:tgtEl>
                                        <p:attrNameLst>
                                          <p:attrName>ppt_x</p:attrName>
                                        </p:attrNameLst>
                                      </p:cBhvr>
                                      <p:tavLst>
                                        <p:tav tm="0">
                                          <p:val>
                                            <p:fltVal val="0.5"/>
                                          </p:val>
                                        </p:tav>
                                        <p:tav tm="100000">
                                          <p:val>
                                            <p:strVal val="#ppt_x"/>
                                          </p:val>
                                        </p:tav>
                                      </p:tavLst>
                                    </p:anim>
                                    <p:anim calcmode="lin" valueType="num">
                                      <p:cBhvr>
                                        <p:cTn id="79" dur="750" fill="hold"/>
                                        <p:tgtEl>
                                          <p:spTgt spid="44"/>
                                        </p:tgtEl>
                                        <p:attrNameLst>
                                          <p:attrName>ppt_y</p:attrName>
                                        </p:attrNameLst>
                                      </p:cBhvr>
                                      <p:tavLst>
                                        <p:tav tm="0">
                                          <p:val>
                                            <p:fltVal val="0.5"/>
                                          </p:val>
                                        </p:tav>
                                        <p:tav tm="100000">
                                          <p:val>
                                            <p:strVal val="#ppt_y"/>
                                          </p:val>
                                        </p:tav>
                                      </p:tavLst>
                                    </p:anim>
                                  </p:childTnLst>
                                </p:cTn>
                              </p:par>
                              <p:par>
                                <p:cTn id="80" presetID="53" presetClass="entr" presetSubtype="528"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750" fill="hold"/>
                                        <p:tgtEl>
                                          <p:spTgt spid="45"/>
                                        </p:tgtEl>
                                        <p:attrNameLst>
                                          <p:attrName>ppt_w</p:attrName>
                                        </p:attrNameLst>
                                      </p:cBhvr>
                                      <p:tavLst>
                                        <p:tav tm="0">
                                          <p:val>
                                            <p:fltVal val="0"/>
                                          </p:val>
                                        </p:tav>
                                        <p:tav tm="100000">
                                          <p:val>
                                            <p:strVal val="#ppt_w"/>
                                          </p:val>
                                        </p:tav>
                                      </p:tavLst>
                                    </p:anim>
                                    <p:anim calcmode="lin" valueType="num">
                                      <p:cBhvr>
                                        <p:cTn id="83" dur="750" fill="hold"/>
                                        <p:tgtEl>
                                          <p:spTgt spid="45"/>
                                        </p:tgtEl>
                                        <p:attrNameLst>
                                          <p:attrName>ppt_h</p:attrName>
                                        </p:attrNameLst>
                                      </p:cBhvr>
                                      <p:tavLst>
                                        <p:tav tm="0">
                                          <p:val>
                                            <p:fltVal val="0"/>
                                          </p:val>
                                        </p:tav>
                                        <p:tav tm="100000">
                                          <p:val>
                                            <p:strVal val="#ppt_h"/>
                                          </p:val>
                                        </p:tav>
                                      </p:tavLst>
                                    </p:anim>
                                    <p:animEffect transition="in" filter="fade">
                                      <p:cBhvr>
                                        <p:cTn id="84" dur="750"/>
                                        <p:tgtEl>
                                          <p:spTgt spid="45"/>
                                        </p:tgtEl>
                                      </p:cBhvr>
                                    </p:animEffect>
                                    <p:anim calcmode="lin" valueType="num">
                                      <p:cBhvr>
                                        <p:cTn id="85" dur="750" fill="hold"/>
                                        <p:tgtEl>
                                          <p:spTgt spid="45"/>
                                        </p:tgtEl>
                                        <p:attrNameLst>
                                          <p:attrName>ppt_x</p:attrName>
                                        </p:attrNameLst>
                                      </p:cBhvr>
                                      <p:tavLst>
                                        <p:tav tm="0">
                                          <p:val>
                                            <p:fltVal val="0.5"/>
                                          </p:val>
                                        </p:tav>
                                        <p:tav tm="100000">
                                          <p:val>
                                            <p:strVal val="#ppt_x"/>
                                          </p:val>
                                        </p:tav>
                                      </p:tavLst>
                                    </p:anim>
                                    <p:anim calcmode="lin" valueType="num">
                                      <p:cBhvr>
                                        <p:cTn id="86" dur="750" fill="hold"/>
                                        <p:tgtEl>
                                          <p:spTgt spid="45"/>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150"/>
                                  </p:stCondLst>
                                  <p:childTnLst>
                                    <p:set>
                                      <p:cBhvr>
                                        <p:cTn id="88" dur="1" fill="hold">
                                          <p:stCondLst>
                                            <p:cond delay="0"/>
                                          </p:stCondLst>
                                        </p:cTn>
                                        <p:tgtEl>
                                          <p:spTgt spid="31"/>
                                        </p:tgtEl>
                                        <p:attrNameLst>
                                          <p:attrName>style.visibility</p:attrName>
                                        </p:attrNameLst>
                                      </p:cBhvr>
                                      <p:to>
                                        <p:strVal val="visible"/>
                                      </p:to>
                                    </p:set>
                                    <p:anim calcmode="lin" valueType="num">
                                      <p:cBhvr>
                                        <p:cTn id="89" dur="750" fill="hold"/>
                                        <p:tgtEl>
                                          <p:spTgt spid="31"/>
                                        </p:tgtEl>
                                        <p:attrNameLst>
                                          <p:attrName>ppt_w</p:attrName>
                                        </p:attrNameLst>
                                      </p:cBhvr>
                                      <p:tavLst>
                                        <p:tav tm="0">
                                          <p:val>
                                            <p:fltVal val="0"/>
                                          </p:val>
                                        </p:tav>
                                        <p:tav tm="100000">
                                          <p:val>
                                            <p:strVal val="#ppt_w"/>
                                          </p:val>
                                        </p:tav>
                                      </p:tavLst>
                                    </p:anim>
                                    <p:anim calcmode="lin" valueType="num">
                                      <p:cBhvr>
                                        <p:cTn id="90" dur="750" fill="hold"/>
                                        <p:tgtEl>
                                          <p:spTgt spid="31"/>
                                        </p:tgtEl>
                                        <p:attrNameLst>
                                          <p:attrName>ppt_h</p:attrName>
                                        </p:attrNameLst>
                                      </p:cBhvr>
                                      <p:tavLst>
                                        <p:tav tm="0">
                                          <p:val>
                                            <p:fltVal val="0"/>
                                          </p:val>
                                        </p:tav>
                                        <p:tav tm="100000">
                                          <p:val>
                                            <p:strVal val="#ppt_h"/>
                                          </p:val>
                                        </p:tav>
                                      </p:tavLst>
                                    </p:anim>
                                    <p:animEffect transition="in" filter="fade">
                                      <p:cBhvr>
                                        <p:cTn id="91" dur="750"/>
                                        <p:tgtEl>
                                          <p:spTgt spid="31"/>
                                        </p:tgtEl>
                                      </p:cBhvr>
                                    </p:animEffect>
                                    <p:anim calcmode="lin" valueType="num">
                                      <p:cBhvr>
                                        <p:cTn id="92" dur="750" fill="hold"/>
                                        <p:tgtEl>
                                          <p:spTgt spid="31"/>
                                        </p:tgtEl>
                                        <p:attrNameLst>
                                          <p:attrName>ppt_x</p:attrName>
                                        </p:attrNameLst>
                                      </p:cBhvr>
                                      <p:tavLst>
                                        <p:tav tm="0">
                                          <p:val>
                                            <p:fltVal val="0.5"/>
                                          </p:val>
                                        </p:tav>
                                        <p:tav tm="100000">
                                          <p:val>
                                            <p:strVal val="#ppt_x"/>
                                          </p:val>
                                        </p:tav>
                                      </p:tavLst>
                                    </p:anim>
                                    <p:anim calcmode="lin" valueType="num">
                                      <p:cBhvr>
                                        <p:cTn id="93" dur="750" fill="hold"/>
                                        <p:tgtEl>
                                          <p:spTgt spid="31"/>
                                        </p:tgtEl>
                                        <p:attrNameLst>
                                          <p:attrName>ppt_y</p:attrName>
                                        </p:attrNameLst>
                                      </p:cBhvr>
                                      <p:tavLst>
                                        <p:tav tm="0">
                                          <p:val>
                                            <p:fltVal val="0.5"/>
                                          </p:val>
                                        </p:tav>
                                        <p:tav tm="100000">
                                          <p:val>
                                            <p:strVal val="#ppt_y"/>
                                          </p:val>
                                        </p:tav>
                                      </p:tavLst>
                                    </p:anim>
                                  </p:childTnLst>
                                </p:cTn>
                              </p:par>
                              <p:par>
                                <p:cTn id="94" presetID="53" presetClass="entr" presetSubtype="528" fill="hold" grpId="0" nodeType="withEffect">
                                  <p:stCondLst>
                                    <p:cond delay="250"/>
                                  </p:stCondLst>
                                  <p:childTnLst>
                                    <p:set>
                                      <p:cBhvr>
                                        <p:cTn id="95" dur="1" fill="hold">
                                          <p:stCondLst>
                                            <p:cond delay="0"/>
                                          </p:stCondLst>
                                        </p:cTn>
                                        <p:tgtEl>
                                          <p:spTgt spid="38"/>
                                        </p:tgtEl>
                                        <p:attrNameLst>
                                          <p:attrName>style.visibility</p:attrName>
                                        </p:attrNameLst>
                                      </p:cBhvr>
                                      <p:to>
                                        <p:strVal val="visible"/>
                                      </p:to>
                                    </p:set>
                                    <p:anim calcmode="lin" valueType="num">
                                      <p:cBhvr>
                                        <p:cTn id="96" dur="750" fill="hold"/>
                                        <p:tgtEl>
                                          <p:spTgt spid="38"/>
                                        </p:tgtEl>
                                        <p:attrNameLst>
                                          <p:attrName>ppt_w</p:attrName>
                                        </p:attrNameLst>
                                      </p:cBhvr>
                                      <p:tavLst>
                                        <p:tav tm="0">
                                          <p:val>
                                            <p:fltVal val="0"/>
                                          </p:val>
                                        </p:tav>
                                        <p:tav tm="100000">
                                          <p:val>
                                            <p:strVal val="#ppt_w"/>
                                          </p:val>
                                        </p:tav>
                                      </p:tavLst>
                                    </p:anim>
                                    <p:anim calcmode="lin" valueType="num">
                                      <p:cBhvr>
                                        <p:cTn id="97" dur="750" fill="hold"/>
                                        <p:tgtEl>
                                          <p:spTgt spid="38"/>
                                        </p:tgtEl>
                                        <p:attrNameLst>
                                          <p:attrName>ppt_h</p:attrName>
                                        </p:attrNameLst>
                                      </p:cBhvr>
                                      <p:tavLst>
                                        <p:tav tm="0">
                                          <p:val>
                                            <p:fltVal val="0"/>
                                          </p:val>
                                        </p:tav>
                                        <p:tav tm="100000">
                                          <p:val>
                                            <p:strVal val="#ppt_h"/>
                                          </p:val>
                                        </p:tav>
                                      </p:tavLst>
                                    </p:anim>
                                    <p:animEffect transition="in" filter="fade">
                                      <p:cBhvr>
                                        <p:cTn id="98" dur="750"/>
                                        <p:tgtEl>
                                          <p:spTgt spid="38"/>
                                        </p:tgtEl>
                                      </p:cBhvr>
                                    </p:animEffect>
                                    <p:anim calcmode="lin" valueType="num">
                                      <p:cBhvr>
                                        <p:cTn id="99" dur="750" fill="hold"/>
                                        <p:tgtEl>
                                          <p:spTgt spid="38"/>
                                        </p:tgtEl>
                                        <p:attrNameLst>
                                          <p:attrName>ppt_x</p:attrName>
                                        </p:attrNameLst>
                                      </p:cBhvr>
                                      <p:tavLst>
                                        <p:tav tm="0">
                                          <p:val>
                                            <p:fltVal val="0.5"/>
                                          </p:val>
                                        </p:tav>
                                        <p:tav tm="100000">
                                          <p:val>
                                            <p:strVal val="#ppt_x"/>
                                          </p:val>
                                        </p:tav>
                                      </p:tavLst>
                                    </p:anim>
                                    <p:anim calcmode="lin" valueType="num">
                                      <p:cBhvr>
                                        <p:cTn id="100" dur="750" fill="hold"/>
                                        <p:tgtEl>
                                          <p:spTgt spid="38"/>
                                        </p:tgtEl>
                                        <p:attrNameLst>
                                          <p:attrName>ppt_y</p:attrName>
                                        </p:attrNameLst>
                                      </p:cBhvr>
                                      <p:tavLst>
                                        <p:tav tm="0">
                                          <p:val>
                                            <p:fltVal val="0.5"/>
                                          </p:val>
                                        </p:tav>
                                        <p:tav tm="100000">
                                          <p:val>
                                            <p:strVal val="#ppt_y"/>
                                          </p:val>
                                        </p:tav>
                                      </p:tavLst>
                                    </p:anim>
                                  </p:childTnLst>
                                </p:cTn>
                              </p:par>
                              <p:par>
                                <p:cTn id="101" presetID="53" presetClass="entr" presetSubtype="528"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750" fill="hold"/>
                                        <p:tgtEl>
                                          <p:spTgt spid="39"/>
                                        </p:tgtEl>
                                        <p:attrNameLst>
                                          <p:attrName>ppt_w</p:attrName>
                                        </p:attrNameLst>
                                      </p:cBhvr>
                                      <p:tavLst>
                                        <p:tav tm="0">
                                          <p:val>
                                            <p:fltVal val="0"/>
                                          </p:val>
                                        </p:tav>
                                        <p:tav tm="100000">
                                          <p:val>
                                            <p:strVal val="#ppt_w"/>
                                          </p:val>
                                        </p:tav>
                                      </p:tavLst>
                                    </p:anim>
                                    <p:anim calcmode="lin" valueType="num">
                                      <p:cBhvr>
                                        <p:cTn id="104" dur="750" fill="hold"/>
                                        <p:tgtEl>
                                          <p:spTgt spid="39"/>
                                        </p:tgtEl>
                                        <p:attrNameLst>
                                          <p:attrName>ppt_h</p:attrName>
                                        </p:attrNameLst>
                                      </p:cBhvr>
                                      <p:tavLst>
                                        <p:tav tm="0">
                                          <p:val>
                                            <p:fltVal val="0"/>
                                          </p:val>
                                        </p:tav>
                                        <p:tav tm="100000">
                                          <p:val>
                                            <p:strVal val="#ppt_h"/>
                                          </p:val>
                                        </p:tav>
                                      </p:tavLst>
                                    </p:anim>
                                    <p:animEffect transition="in" filter="fade">
                                      <p:cBhvr>
                                        <p:cTn id="105" dur="750"/>
                                        <p:tgtEl>
                                          <p:spTgt spid="39"/>
                                        </p:tgtEl>
                                      </p:cBhvr>
                                    </p:animEffect>
                                    <p:anim calcmode="lin" valueType="num">
                                      <p:cBhvr>
                                        <p:cTn id="106" dur="750" fill="hold"/>
                                        <p:tgtEl>
                                          <p:spTgt spid="39"/>
                                        </p:tgtEl>
                                        <p:attrNameLst>
                                          <p:attrName>ppt_x</p:attrName>
                                        </p:attrNameLst>
                                      </p:cBhvr>
                                      <p:tavLst>
                                        <p:tav tm="0">
                                          <p:val>
                                            <p:fltVal val="0.5"/>
                                          </p:val>
                                        </p:tav>
                                        <p:tav tm="100000">
                                          <p:val>
                                            <p:strVal val="#ppt_x"/>
                                          </p:val>
                                        </p:tav>
                                      </p:tavLst>
                                    </p:anim>
                                    <p:anim calcmode="lin" valueType="num">
                                      <p:cBhvr>
                                        <p:cTn id="107" dur="750" fill="hold"/>
                                        <p:tgtEl>
                                          <p:spTgt spid="39"/>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550"/>
                                  </p:stCondLst>
                                  <p:childTnLst>
                                    <p:set>
                                      <p:cBhvr>
                                        <p:cTn id="109" dur="1" fill="hold">
                                          <p:stCondLst>
                                            <p:cond delay="0"/>
                                          </p:stCondLst>
                                        </p:cTn>
                                        <p:tgtEl>
                                          <p:spTgt spid="40"/>
                                        </p:tgtEl>
                                        <p:attrNameLst>
                                          <p:attrName>style.visibility</p:attrName>
                                        </p:attrNameLst>
                                      </p:cBhvr>
                                      <p:to>
                                        <p:strVal val="visible"/>
                                      </p:to>
                                    </p:set>
                                    <p:anim calcmode="lin" valueType="num">
                                      <p:cBhvr>
                                        <p:cTn id="110" dur="750" fill="hold"/>
                                        <p:tgtEl>
                                          <p:spTgt spid="40"/>
                                        </p:tgtEl>
                                        <p:attrNameLst>
                                          <p:attrName>ppt_w</p:attrName>
                                        </p:attrNameLst>
                                      </p:cBhvr>
                                      <p:tavLst>
                                        <p:tav tm="0">
                                          <p:val>
                                            <p:fltVal val="0"/>
                                          </p:val>
                                        </p:tav>
                                        <p:tav tm="100000">
                                          <p:val>
                                            <p:strVal val="#ppt_w"/>
                                          </p:val>
                                        </p:tav>
                                      </p:tavLst>
                                    </p:anim>
                                    <p:anim calcmode="lin" valueType="num">
                                      <p:cBhvr>
                                        <p:cTn id="111" dur="750" fill="hold"/>
                                        <p:tgtEl>
                                          <p:spTgt spid="40"/>
                                        </p:tgtEl>
                                        <p:attrNameLst>
                                          <p:attrName>ppt_h</p:attrName>
                                        </p:attrNameLst>
                                      </p:cBhvr>
                                      <p:tavLst>
                                        <p:tav tm="0">
                                          <p:val>
                                            <p:fltVal val="0"/>
                                          </p:val>
                                        </p:tav>
                                        <p:tav tm="100000">
                                          <p:val>
                                            <p:strVal val="#ppt_h"/>
                                          </p:val>
                                        </p:tav>
                                      </p:tavLst>
                                    </p:anim>
                                    <p:animEffect transition="in" filter="fade">
                                      <p:cBhvr>
                                        <p:cTn id="112" dur="750"/>
                                        <p:tgtEl>
                                          <p:spTgt spid="40"/>
                                        </p:tgtEl>
                                      </p:cBhvr>
                                    </p:animEffect>
                                    <p:anim calcmode="lin" valueType="num">
                                      <p:cBhvr>
                                        <p:cTn id="113" dur="750" fill="hold"/>
                                        <p:tgtEl>
                                          <p:spTgt spid="40"/>
                                        </p:tgtEl>
                                        <p:attrNameLst>
                                          <p:attrName>ppt_x</p:attrName>
                                        </p:attrNameLst>
                                      </p:cBhvr>
                                      <p:tavLst>
                                        <p:tav tm="0">
                                          <p:val>
                                            <p:fltVal val="0.5"/>
                                          </p:val>
                                        </p:tav>
                                        <p:tav tm="100000">
                                          <p:val>
                                            <p:strVal val="#ppt_x"/>
                                          </p:val>
                                        </p:tav>
                                      </p:tavLst>
                                    </p:anim>
                                    <p:anim calcmode="lin" valueType="num">
                                      <p:cBhvr>
                                        <p:cTn id="114" dur="750" fill="hold"/>
                                        <p:tgtEl>
                                          <p:spTgt spid="40"/>
                                        </p:tgtEl>
                                        <p:attrNameLst>
                                          <p:attrName>ppt_y</p:attrName>
                                        </p:attrNameLst>
                                      </p:cBhvr>
                                      <p:tavLst>
                                        <p:tav tm="0">
                                          <p:val>
                                            <p:fltVal val="0.5"/>
                                          </p:val>
                                        </p:tav>
                                        <p:tav tm="100000">
                                          <p:val>
                                            <p:strVal val="#ppt_y"/>
                                          </p:val>
                                        </p:tav>
                                      </p:tavLst>
                                    </p:anim>
                                  </p:childTnLst>
                                </p:cTn>
                              </p:par>
                              <p:par>
                                <p:cTn id="115" presetID="53" presetClass="entr" presetSubtype="528" fill="hold" grpId="0" nodeType="withEffect">
                                  <p:stCondLst>
                                    <p:cond delay="350"/>
                                  </p:stCondLst>
                                  <p:childTnLst>
                                    <p:set>
                                      <p:cBhvr>
                                        <p:cTn id="116" dur="1" fill="hold">
                                          <p:stCondLst>
                                            <p:cond delay="0"/>
                                          </p:stCondLst>
                                        </p:cTn>
                                        <p:tgtEl>
                                          <p:spTgt spid="41"/>
                                        </p:tgtEl>
                                        <p:attrNameLst>
                                          <p:attrName>style.visibility</p:attrName>
                                        </p:attrNameLst>
                                      </p:cBhvr>
                                      <p:to>
                                        <p:strVal val="visible"/>
                                      </p:to>
                                    </p:set>
                                    <p:anim calcmode="lin" valueType="num">
                                      <p:cBhvr>
                                        <p:cTn id="117" dur="750" fill="hold"/>
                                        <p:tgtEl>
                                          <p:spTgt spid="41"/>
                                        </p:tgtEl>
                                        <p:attrNameLst>
                                          <p:attrName>ppt_w</p:attrName>
                                        </p:attrNameLst>
                                      </p:cBhvr>
                                      <p:tavLst>
                                        <p:tav tm="0">
                                          <p:val>
                                            <p:fltVal val="0"/>
                                          </p:val>
                                        </p:tav>
                                        <p:tav tm="100000">
                                          <p:val>
                                            <p:strVal val="#ppt_w"/>
                                          </p:val>
                                        </p:tav>
                                      </p:tavLst>
                                    </p:anim>
                                    <p:anim calcmode="lin" valueType="num">
                                      <p:cBhvr>
                                        <p:cTn id="118" dur="750" fill="hold"/>
                                        <p:tgtEl>
                                          <p:spTgt spid="41"/>
                                        </p:tgtEl>
                                        <p:attrNameLst>
                                          <p:attrName>ppt_h</p:attrName>
                                        </p:attrNameLst>
                                      </p:cBhvr>
                                      <p:tavLst>
                                        <p:tav tm="0">
                                          <p:val>
                                            <p:fltVal val="0"/>
                                          </p:val>
                                        </p:tav>
                                        <p:tav tm="100000">
                                          <p:val>
                                            <p:strVal val="#ppt_h"/>
                                          </p:val>
                                        </p:tav>
                                      </p:tavLst>
                                    </p:anim>
                                    <p:animEffect transition="in" filter="fade">
                                      <p:cBhvr>
                                        <p:cTn id="119" dur="750"/>
                                        <p:tgtEl>
                                          <p:spTgt spid="41"/>
                                        </p:tgtEl>
                                      </p:cBhvr>
                                    </p:animEffect>
                                    <p:anim calcmode="lin" valueType="num">
                                      <p:cBhvr>
                                        <p:cTn id="120" dur="750" fill="hold"/>
                                        <p:tgtEl>
                                          <p:spTgt spid="41"/>
                                        </p:tgtEl>
                                        <p:attrNameLst>
                                          <p:attrName>ppt_x</p:attrName>
                                        </p:attrNameLst>
                                      </p:cBhvr>
                                      <p:tavLst>
                                        <p:tav tm="0">
                                          <p:val>
                                            <p:fltVal val="0.5"/>
                                          </p:val>
                                        </p:tav>
                                        <p:tav tm="100000">
                                          <p:val>
                                            <p:strVal val="#ppt_x"/>
                                          </p:val>
                                        </p:tav>
                                      </p:tavLst>
                                    </p:anim>
                                    <p:anim calcmode="lin" valueType="num">
                                      <p:cBhvr>
                                        <p:cTn id="121" dur="750" fill="hold"/>
                                        <p:tgtEl>
                                          <p:spTgt spid="41"/>
                                        </p:tgtEl>
                                        <p:attrNameLst>
                                          <p:attrName>ppt_y</p:attrName>
                                        </p:attrNameLst>
                                      </p:cBhvr>
                                      <p:tavLst>
                                        <p:tav tm="0">
                                          <p:val>
                                            <p:fltVal val="0.5"/>
                                          </p:val>
                                        </p:tav>
                                        <p:tav tm="100000">
                                          <p:val>
                                            <p:strVal val="#ppt_y"/>
                                          </p:val>
                                        </p:tav>
                                      </p:tavLst>
                                    </p:anim>
                                  </p:childTnLst>
                                </p:cTn>
                              </p:par>
                            </p:childTnLst>
                          </p:cTn>
                        </p:par>
                        <p:par>
                          <p:cTn id="122" fill="hold">
                            <p:stCondLst>
                              <p:cond delay="3000"/>
                            </p:stCondLst>
                            <p:childTnLst>
                              <p:par>
                                <p:cTn id="123" presetID="45" presetClass="entr" presetSubtype="0" fill="hold" grpId="0" nodeType="after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anim calcmode="lin" valueType="num">
                                      <p:cBhvr>
                                        <p:cTn id="126" dur="500" fill="hold"/>
                                        <p:tgtEl>
                                          <p:spTgt spid="55"/>
                                        </p:tgtEl>
                                        <p:attrNameLst>
                                          <p:attrName>ppt_w</p:attrName>
                                        </p:attrNameLst>
                                      </p:cBhvr>
                                      <p:tavLst>
                                        <p:tav tm="0" fmla="#ppt_w*sin(2.5*pi*$)">
                                          <p:val>
                                            <p:fltVal val="0"/>
                                          </p:val>
                                        </p:tav>
                                        <p:tav tm="100000">
                                          <p:val>
                                            <p:fltVal val="1"/>
                                          </p:val>
                                        </p:tav>
                                      </p:tavLst>
                                    </p:anim>
                                    <p:anim calcmode="lin" valueType="num">
                                      <p:cBhvr>
                                        <p:cTn id="127" dur="500" fill="hold"/>
                                        <p:tgtEl>
                                          <p:spTgt spid="55"/>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53"/>
                                        </p:tgtEl>
                                        <p:attrNameLst>
                                          <p:attrName>style.visibility</p:attrName>
                                        </p:attrNameLst>
                                      </p:cBhvr>
                                      <p:to>
                                        <p:strVal val="visible"/>
                                      </p:to>
                                    </p:set>
                                    <p:animEffect transition="in" filter="fade">
                                      <p:cBhvr>
                                        <p:cTn id="130" dur="500"/>
                                        <p:tgtEl>
                                          <p:spTgt spid="53"/>
                                        </p:tgtEl>
                                      </p:cBhvr>
                                    </p:animEffect>
                                    <p:anim calcmode="lin" valueType="num">
                                      <p:cBhvr>
                                        <p:cTn id="131" dur="500" fill="hold"/>
                                        <p:tgtEl>
                                          <p:spTgt spid="53"/>
                                        </p:tgtEl>
                                        <p:attrNameLst>
                                          <p:attrName>ppt_w</p:attrName>
                                        </p:attrNameLst>
                                      </p:cBhvr>
                                      <p:tavLst>
                                        <p:tav tm="0" fmla="#ppt_w*sin(2.5*pi*$)">
                                          <p:val>
                                            <p:fltVal val="0"/>
                                          </p:val>
                                        </p:tav>
                                        <p:tav tm="100000">
                                          <p:val>
                                            <p:fltVal val="1"/>
                                          </p:val>
                                        </p:tav>
                                      </p:tavLst>
                                    </p:anim>
                                    <p:anim calcmode="lin" valueType="num">
                                      <p:cBhvr>
                                        <p:cTn id="132" dur="500" fill="hold"/>
                                        <p:tgtEl>
                                          <p:spTgt spid="53"/>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fade">
                                      <p:cBhvr>
                                        <p:cTn id="135" dur="500"/>
                                        <p:tgtEl>
                                          <p:spTgt spid="54"/>
                                        </p:tgtEl>
                                      </p:cBhvr>
                                    </p:animEffect>
                                    <p:anim calcmode="lin" valueType="num">
                                      <p:cBhvr>
                                        <p:cTn id="136" dur="500" fill="hold"/>
                                        <p:tgtEl>
                                          <p:spTgt spid="54"/>
                                        </p:tgtEl>
                                        <p:attrNameLst>
                                          <p:attrName>ppt_w</p:attrName>
                                        </p:attrNameLst>
                                      </p:cBhvr>
                                      <p:tavLst>
                                        <p:tav tm="0" fmla="#ppt_w*sin(2.5*pi*$)">
                                          <p:val>
                                            <p:fltVal val="0"/>
                                          </p:val>
                                        </p:tav>
                                        <p:tav tm="100000">
                                          <p:val>
                                            <p:fltVal val="1"/>
                                          </p:val>
                                        </p:tav>
                                      </p:tavLst>
                                    </p:anim>
                                    <p:anim calcmode="lin" valueType="num">
                                      <p:cBhvr>
                                        <p:cTn id="137" dur="500" fill="hold"/>
                                        <p:tgtEl>
                                          <p:spTgt spid="54"/>
                                        </p:tgtEl>
                                        <p:attrNameLst>
                                          <p:attrName>ppt_h</p:attrName>
                                        </p:attrNameLst>
                                      </p:cBhvr>
                                      <p:tavLst>
                                        <p:tav tm="0">
                                          <p:val>
                                            <p:strVal val="#ppt_h"/>
                                          </p:val>
                                        </p:tav>
                                        <p:tav tm="100000">
                                          <p:val>
                                            <p:strVal val="#ppt_h"/>
                                          </p:val>
                                        </p:tav>
                                      </p:tavLst>
                                    </p:anim>
                                  </p:childTnLst>
                                </p:cTn>
                              </p:par>
                            </p:childTnLst>
                          </p:cTn>
                        </p:par>
                        <p:par>
                          <p:cTn id="138" fill="hold">
                            <p:stCondLst>
                              <p:cond delay="3500"/>
                            </p:stCondLst>
                            <p:childTnLst>
                              <p:par>
                                <p:cTn id="139" presetID="50" presetClass="entr" presetSubtype="0" decel="100000" fill="hold" grpId="0" nodeType="afterEffect">
                                  <p:stCondLst>
                                    <p:cond delay="0"/>
                                  </p:stCondLst>
                                  <p:childTnLst>
                                    <p:set>
                                      <p:cBhvr>
                                        <p:cTn id="140" dur="1" fill="hold">
                                          <p:stCondLst>
                                            <p:cond delay="0"/>
                                          </p:stCondLst>
                                        </p:cTn>
                                        <p:tgtEl>
                                          <p:spTgt spid="50"/>
                                        </p:tgtEl>
                                        <p:attrNameLst>
                                          <p:attrName>style.visibility</p:attrName>
                                        </p:attrNameLst>
                                      </p:cBhvr>
                                      <p:to>
                                        <p:strVal val="visible"/>
                                      </p:to>
                                    </p:set>
                                    <p:anim calcmode="lin" valueType="num">
                                      <p:cBhvr>
                                        <p:cTn id="141" dur="750" fill="hold"/>
                                        <p:tgtEl>
                                          <p:spTgt spid="50"/>
                                        </p:tgtEl>
                                        <p:attrNameLst>
                                          <p:attrName>ppt_w</p:attrName>
                                        </p:attrNameLst>
                                      </p:cBhvr>
                                      <p:tavLst>
                                        <p:tav tm="0">
                                          <p:val>
                                            <p:strVal val="#ppt_w+.3"/>
                                          </p:val>
                                        </p:tav>
                                        <p:tav tm="100000">
                                          <p:val>
                                            <p:strVal val="#ppt_w"/>
                                          </p:val>
                                        </p:tav>
                                      </p:tavLst>
                                    </p:anim>
                                    <p:anim calcmode="lin" valueType="num">
                                      <p:cBhvr>
                                        <p:cTn id="142" dur="750" fill="hold"/>
                                        <p:tgtEl>
                                          <p:spTgt spid="50"/>
                                        </p:tgtEl>
                                        <p:attrNameLst>
                                          <p:attrName>ppt_h</p:attrName>
                                        </p:attrNameLst>
                                      </p:cBhvr>
                                      <p:tavLst>
                                        <p:tav tm="0">
                                          <p:val>
                                            <p:strVal val="#ppt_h"/>
                                          </p:val>
                                        </p:tav>
                                        <p:tav tm="100000">
                                          <p:val>
                                            <p:strVal val="#ppt_h"/>
                                          </p:val>
                                        </p:tav>
                                      </p:tavLst>
                                    </p:anim>
                                    <p:animEffect transition="in" filter="fade">
                                      <p:cBhvr>
                                        <p:cTn id="143" dur="750"/>
                                        <p:tgtEl>
                                          <p:spTgt spid="50"/>
                                        </p:tgtEl>
                                      </p:cBhvr>
                                    </p:animEffect>
                                  </p:childTnLst>
                                </p:cTn>
                              </p:par>
                              <p:par>
                                <p:cTn id="144" presetID="50" presetClass="entr" presetSubtype="0" decel="100000" fill="hold" grpId="0" nodeType="with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750" fill="hold"/>
                                        <p:tgtEl>
                                          <p:spTgt spid="46"/>
                                        </p:tgtEl>
                                        <p:attrNameLst>
                                          <p:attrName>ppt_w</p:attrName>
                                        </p:attrNameLst>
                                      </p:cBhvr>
                                      <p:tavLst>
                                        <p:tav tm="0">
                                          <p:val>
                                            <p:strVal val="#ppt_w+.3"/>
                                          </p:val>
                                        </p:tav>
                                        <p:tav tm="100000">
                                          <p:val>
                                            <p:strVal val="#ppt_w"/>
                                          </p:val>
                                        </p:tav>
                                      </p:tavLst>
                                    </p:anim>
                                    <p:anim calcmode="lin" valueType="num">
                                      <p:cBhvr>
                                        <p:cTn id="147" dur="750" fill="hold"/>
                                        <p:tgtEl>
                                          <p:spTgt spid="46"/>
                                        </p:tgtEl>
                                        <p:attrNameLst>
                                          <p:attrName>ppt_h</p:attrName>
                                        </p:attrNameLst>
                                      </p:cBhvr>
                                      <p:tavLst>
                                        <p:tav tm="0">
                                          <p:val>
                                            <p:strVal val="#ppt_h"/>
                                          </p:val>
                                        </p:tav>
                                        <p:tav tm="100000">
                                          <p:val>
                                            <p:strVal val="#ppt_h"/>
                                          </p:val>
                                        </p:tav>
                                      </p:tavLst>
                                    </p:anim>
                                    <p:animEffect transition="in" filter="fade">
                                      <p:cBhvr>
                                        <p:cTn id="148" dur="750"/>
                                        <p:tgtEl>
                                          <p:spTgt spid="46"/>
                                        </p:tgtEl>
                                      </p:cBhvr>
                                    </p:animEffect>
                                  </p:childTnLst>
                                </p:cTn>
                              </p:par>
                              <p:par>
                                <p:cTn id="149" presetID="50" presetClass="entr" presetSubtype="0" decel="100000" fill="hold" grpId="0" nodeType="withEffect">
                                  <p:stCondLst>
                                    <p:cond delay="0"/>
                                  </p:stCondLst>
                                  <p:childTnLst>
                                    <p:set>
                                      <p:cBhvr>
                                        <p:cTn id="150" dur="1" fill="hold">
                                          <p:stCondLst>
                                            <p:cond delay="0"/>
                                          </p:stCondLst>
                                        </p:cTn>
                                        <p:tgtEl>
                                          <p:spTgt spid="48"/>
                                        </p:tgtEl>
                                        <p:attrNameLst>
                                          <p:attrName>style.visibility</p:attrName>
                                        </p:attrNameLst>
                                      </p:cBhvr>
                                      <p:to>
                                        <p:strVal val="visible"/>
                                      </p:to>
                                    </p:set>
                                    <p:anim calcmode="lin" valueType="num">
                                      <p:cBhvr>
                                        <p:cTn id="151" dur="750" fill="hold"/>
                                        <p:tgtEl>
                                          <p:spTgt spid="48"/>
                                        </p:tgtEl>
                                        <p:attrNameLst>
                                          <p:attrName>ppt_w</p:attrName>
                                        </p:attrNameLst>
                                      </p:cBhvr>
                                      <p:tavLst>
                                        <p:tav tm="0">
                                          <p:val>
                                            <p:strVal val="#ppt_w+.3"/>
                                          </p:val>
                                        </p:tav>
                                        <p:tav tm="100000">
                                          <p:val>
                                            <p:strVal val="#ppt_w"/>
                                          </p:val>
                                        </p:tav>
                                      </p:tavLst>
                                    </p:anim>
                                    <p:anim calcmode="lin" valueType="num">
                                      <p:cBhvr>
                                        <p:cTn id="152" dur="750" fill="hold"/>
                                        <p:tgtEl>
                                          <p:spTgt spid="48"/>
                                        </p:tgtEl>
                                        <p:attrNameLst>
                                          <p:attrName>ppt_h</p:attrName>
                                        </p:attrNameLst>
                                      </p:cBhvr>
                                      <p:tavLst>
                                        <p:tav tm="0">
                                          <p:val>
                                            <p:strVal val="#ppt_h"/>
                                          </p:val>
                                        </p:tav>
                                        <p:tav tm="100000">
                                          <p:val>
                                            <p:strVal val="#ppt_h"/>
                                          </p:val>
                                        </p:tav>
                                      </p:tavLst>
                                    </p:anim>
                                    <p:animEffect transition="in" filter="fade">
                                      <p:cBhvr>
                                        <p:cTn id="153" dur="750"/>
                                        <p:tgtEl>
                                          <p:spTgt spid="48"/>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fade">
                                      <p:cBhvr>
                                        <p:cTn id="156" dur="750"/>
                                        <p:tgtEl>
                                          <p:spTgt spid="51"/>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7"/>
                                        </p:tgtEl>
                                        <p:attrNameLst>
                                          <p:attrName>style.visibility</p:attrName>
                                        </p:attrNameLst>
                                      </p:cBhvr>
                                      <p:to>
                                        <p:strVal val="visible"/>
                                      </p:to>
                                    </p:set>
                                    <p:animEffect transition="in" filter="fade">
                                      <p:cBhvr>
                                        <p:cTn id="159" dur="750"/>
                                        <p:tgtEl>
                                          <p:spTgt spid="4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fade">
                                      <p:cBhvr>
                                        <p:cTn id="16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49" grpId="0"/>
      <p:bldP spid="50" grpId="0"/>
      <p:bldP spid="51" grpId="0"/>
      <p:bldP spid="53"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778637" y="92361"/>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项目解决的问题</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43" name="Freeform 31"/>
          <p:cNvSpPr/>
          <p:nvPr/>
        </p:nvSpPr>
        <p:spPr>
          <a:xfrm>
            <a:off x="1836538" y="1752444"/>
            <a:ext cx="2360304"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00B0F0">
              <a:alpha val="30000"/>
            </a:srgbClr>
          </a:solidFill>
          <a:ln w="9525">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7941" tIns="27940" rIns="472060" bIns="27940" numCol="1" spcCol="1270" anchor="ctr" anchorCtr="0">
            <a:noAutofit/>
          </a:bodyPr>
          <a:lstStyle/>
          <a:p>
            <a:pPr algn="ctr" defTabSz="1955800">
              <a:lnSpc>
                <a:spcPct val="90000"/>
              </a:lnSpc>
              <a:spcBef>
                <a:spcPct val="0"/>
              </a:spcBef>
              <a:spcAft>
                <a:spcPct val="35000"/>
              </a:spcAft>
            </a:pPr>
            <a:endParaRPr lang="en-US" sz="4400">
              <a:solidFill>
                <a:srgbClr val="FFFFFF"/>
              </a:solidFill>
            </a:endParaRPr>
          </a:p>
        </p:txBody>
      </p:sp>
      <p:sp>
        <p:nvSpPr>
          <p:cNvPr id="44" name="Freeform 34"/>
          <p:cNvSpPr/>
          <p:nvPr/>
        </p:nvSpPr>
        <p:spPr>
          <a:xfrm>
            <a:off x="1836538" y="2923338"/>
            <a:ext cx="2360304"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00B0F0">
              <a:alpha val="30000"/>
            </a:srgbClr>
          </a:solidFill>
          <a:ln w="9525">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7941" tIns="27940" rIns="472060" bIns="27940" numCol="1" spcCol="1270" anchor="ctr" anchorCtr="0">
            <a:noAutofit/>
          </a:bodyPr>
          <a:lstStyle/>
          <a:p>
            <a:pPr algn="ctr" defTabSz="1955800">
              <a:lnSpc>
                <a:spcPct val="90000"/>
              </a:lnSpc>
              <a:spcBef>
                <a:spcPct val="0"/>
              </a:spcBef>
              <a:spcAft>
                <a:spcPct val="35000"/>
              </a:spcAft>
            </a:pPr>
            <a:endParaRPr lang="en-US" sz="4400">
              <a:solidFill>
                <a:srgbClr val="FFFFFF"/>
              </a:solidFill>
            </a:endParaRPr>
          </a:p>
        </p:txBody>
      </p:sp>
      <p:sp>
        <p:nvSpPr>
          <p:cNvPr id="45" name="Freeform 38"/>
          <p:cNvSpPr/>
          <p:nvPr/>
        </p:nvSpPr>
        <p:spPr>
          <a:xfrm>
            <a:off x="1836538" y="4094234"/>
            <a:ext cx="2360304"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00B0F0">
              <a:alpha val="30000"/>
            </a:srgbClr>
          </a:solidFill>
          <a:ln w="9525">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7941" tIns="27940" rIns="472060" bIns="27940" numCol="1" spcCol="1270" anchor="ctr" anchorCtr="0">
            <a:noAutofit/>
          </a:bodyPr>
          <a:lstStyle/>
          <a:p>
            <a:pPr algn="ctr" defTabSz="1955800">
              <a:lnSpc>
                <a:spcPct val="90000"/>
              </a:lnSpc>
              <a:spcBef>
                <a:spcPct val="0"/>
              </a:spcBef>
              <a:spcAft>
                <a:spcPct val="35000"/>
              </a:spcAft>
            </a:pPr>
            <a:endParaRPr lang="en-US" sz="4400">
              <a:solidFill>
                <a:srgbClr val="FFFFFF"/>
              </a:solidFill>
            </a:endParaRPr>
          </a:p>
        </p:txBody>
      </p:sp>
      <p:sp>
        <p:nvSpPr>
          <p:cNvPr id="46" name="Freeform 41"/>
          <p:cNvSpPr/>
          <p:nvPr/>
        </p:nvSpPr>
        <p:spPr>
          <a:xfrm>
            <a:off x="1836538" y="5287600"/>
            <a:ext cx="2360304"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00B0F0">
              <a:alpha val="30000"/>
            </a:srgbClr>
          </a:solidFill>
          <a:ln w="9525">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7941" tIns="27940" rIns="472060" bIns="27940" numCol="1" spcCol="1270" anchor="ctr" anchorCtr="0">
            <a:noAutofit/>
          </a:bodyPr>
          <a:lstStyle/>
          <a:p>
            <a:pPr algn="ctr" defTabSz="1955800">
              <a:lnSpc>
                <a:spcPct val="90000"/>
              </a:lnSpc>
              <a:spcBef>
                <a:spcPct val="0"/>
              </a:spcBef>
              <a:spcAft>
                <a:spcPct val="35000"/>
              </a:spcAft>
            </a:pPr>
            <a:endParaRPr lang="en-US" sz="4400">
              <a:solidFill>
                <a:srgbClr val="FFFFFF"/>
              </a:solidFill>
            </a:endParaRPr>
          </a:p>
        </p:txBody>
      </p:sp>
      <p:sp>
        <p:nvSpPr>
          <p:cNvPr id="47" name="Freeform 187"/>
          <p:cNvSpPr>
            <a:spLocks noEditPoints="1"/>
          </p:cNvSpPr>
          <p:nvPr/>
        </p:nvSpPr>
        <p:spPr bwMode="auto">
          <a:xfrm>
            <a:off x="2662409" y="1986024"/>
            <a:ext cx="708563" cy="457915"/>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alpha val="93000"/>
            </a:schemeClr>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48" name="Freeform 52"/>
          <p:cNvSpPr>
            <a:spLocks noEditPoints="1"/>
          </p:cNvSpPr>
          <p:nvPr/>
        </p:nvSpPr>
        <p:spPr bwMode="auto">
          <a:xfrm>
            <a:off x="2693812" y="3075319"/>
            <a:ext cx="645757" cy="645757"/>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alpha val="93000"/>
            </a:schemeClr>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49" name="Freeform 56"/>
          <p:cNvSpPr>
            <a:spLocks noEditPoints="1"/>
          </p:cNvSpPr>
          <p:nvPr/>
        </p:nvSpPr>
        <p:spPr bwMode="auto">
          <a:xfrm>
            <a:off x="2707512" y="4293701"/>
            <a:ext cx="618359" cy="618359"/>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alpha val="93000"/>
            </a:schemeClr>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sp>
        <p:nvSpPr>
          <p:cNvPr id="50" name="Freeform 152"/>
          <p:cNvSpPr>
            <a:spLocks noEditPoints="1"/>
          </p:cNvSpPr>
          <p:nvPr/>
        </p:nvSpPr>
        <p:spPr bwMode="auto">
          <a:xfrm>
            <a:off x="2714891" y="5463628"/>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alpha val="93000"/>
            </a:schemeClr>
          </a:solidFill>
          <a:ln w="9525">
            <a:noFill/>
            <a:round/>
          </a:ln>
        </p:spPr>
        <p:txBody>
          <a:bodyPr vert="horz" wrap="square" lIns="121920" tIns="60960" rIns="121920" bIns="60960" numCol="1" anchor="t" anchorCtr="0" compatLnSpc="1"/>
          <a:lstStyle/>
          <a:p>
            <a:pPr defTabSz="1375410"/>
            <a:endParaRPr lang="en-US" sz="2665">
              <a:solidFill>
                <a:srgbClr val="262626"/>
              </a:solidFill>
            </a:endParaRPr>
          </a:p>
        </p:txBody>
      </p:sp>
      <p:grpSp>
        <p:nvGrpSpPr>
          <p:cNvPr id="51" name="Group 63"/>
          <p:cNvGrpSpPr/>
          <p:nvPr/>
        </p:nvGrpSpPr>
        <p:grpSpPr>
          <a:xfrm>
            <a:off x="3890004" y="1832694"/>
            <a:ext cx="1959053" cy="783621"/>
            <a:chOff x="2310038" y="1386352"/>
            <a:chExt cx="1469290" cy="587716"/>
          </a:xfrm>
        </p:grpSpPr>
        <p:sp>
          <p:nvSpPr>
            <p:cNvPr id="52" name="Freeform 32"/>
            <p:cNvSpPr/>
            <p:nvPr/>
          </p:nvSpPr>
          <p:spPr>
            <a:xfrm>
              <a:off x="2310038" y="1386352"/>
              <a:ext cx="1469290" cy="587716"/>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00B0F0">
                <a:alpha val="70000"/>
              </a:srgbClr>
            </a:solidFill>
            <a:ln w="12700">
              <a:solidFill>
                <a:srgbClr val="00B0F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7531" tIns="22860" rIns="391811" bIns="22860" numCol="1" spcCol="1270" anchor="ctr" anchorCtr="0">
              <a:noAutofit/>
            </a:bodyPr>
            <a:lstStyle/>
            <a:p>
              <a:pPr algn="ctr" defTabSz="1600200">
                <a:lnSpc>
                  <a:spcPct val="90000"/>
                </a:lnSpc>
                <a:spcBef>
                  <a:spcPct val="0"/>
                </a:spcBef>
                <a:spcAft>
                  <a:spcPct val="35000"/>
                </a:spcAft>
              </a:pPr>
              <a:endParaRPr lang="en-US" sz="3600">
                <a:gradFill>
                  <a:gsLst>
                    <a:gs pos="23000">
                      <a:prstClr val="white"/>
                    </a:gs>
                    <a:gs pos="52000">
                      <a:prstClr val="white"/>
                    </a:gs>
                  </a:gsLst>
                  <a:lin ang="10800000" scaled="1"/>
                </a:gradFill>
              </a:endParaRPr>
            </a:p>
          </p:txBody>
        </p:sp>
        <p:sp>
          <p:nvSpPr>
            <p:cNvPr id="53" name="Text Placeholder 3"/>
            <p:cNvSpPr txBox="1"/>
            <p:nvPr/>
          </p:nvSpPr>
          <p:spPr>
            <a:xfrm>
              <a:off x="2829471" y="1426299"/>
              <a:ext cx="473687" cy="50783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altLang="zh-CN" sz="4400" b="1" dirty="0" smtClean="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rPr>
                <a:t>01</a:t>
              </a:r>
              <a:endParaRPr lang="en-US" sz="4400" b="1" dirty="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endParaRPr>
            </a:p>
          </p:txBody>
        </p:sp>
      </p:grpSp>
      <p:grpSp>
        <p:nvGrpSpPr>
          <p:cNvPr id="54" name="Group 64"/>
          <p:cNvGrpSpPr/>
          <p:nvPr/>
        </p:nvGrpSpPr>
        <p:grpSpPr>
          <a:xfrm>
            <a:off x="3890004" y="3003588"/>
            <a:ext cx="1959053" cy="783621"/>
            <a:chOff x="2310038" y="2193576"/>
            <a:chExt cx="1469290" cy="587716"/>
          </a:xfrm>
        </p:grpSpPr>
        <p:sp>
          <p:nvSpPr>
            <p:cNvPr id="55" name="Freeform 35"/>
            <p:cNvSpPr/>
            <p:nvPr/>
          </p:nvSpPr>
          <p:spPr>
            <a:xfrm>
              <a:off x="2310038" y="2193576"/>
              <a:ext cx="1469290" cy="587716"/>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00B0F0">
                <a:alpha val="70000"/>
              </a:srgbClr>
            </a:solidFill>
            <a:ln w="12700">
              <a:solidFill>
                <a:srgbClr val="00B0F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7531" tIns="22860" rIns="391811" bIns="22860" numCol="1" spcCol="1270" anchor="ctr" anchorCtr="0">
              <a:noAutofit/>
            </a:bodyPr>
            <a:lstStyle/>
            <a:p>
              <a:pPr algn="ctr" defTabSz="1600200">
                <a:lnSpc>
                  <a:spcPct val="90000"/>
                </a:lnSpc>
                <a:spcBef>
                  <a:spcPct val="0"/>
                </a:spcBef>
                <a:spcAft>
                  <a:spcPct val="35000"/>
                </a:spcAft>
              </a:pPr>
              <a:endParaRPr lang="en-US" sz="3600">
                <a:gradFill>
                  <a:gsLst>
                    <a:gs pos="23000">
                      <a:prstClr val="white"/>
                    </a:gs>
                    <a:gs pos="52000">
                      <a:prstClr val="white"/>
                    </a:gs>
                  </a:gsLst>
                  <a:lin ang="10800000" scaled="1"/>
                </a:gradFill>
              </a:endParaRPr>
            </a:p>
          </p:txBody>
        </p:sp>
        <p:sp>
          <p:nvSpPr>
            <p:cNvPr id="56" name="Text Placeholder 3"/>
            <p:cNvSpPr txBox="1"/>
            <p:nvPr/>
          </p:nvSpPr>
          <p:spPr>
            <a:xfrm>
              <a:off x="2796288" y="2233523"/>
              <a:ext cx="473687" cy="50783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altLang="zh-CN" sz="4400" b="1" dirty="0" smtClean="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rPr>
                <a:t>02</a:t>
              </a:r>
              <a:endParaRPr lang="en-US" sz="4400" b="1" dirty="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endParaRPr>
            </a:p>
          </p:txBody>
        </p:sp>
      </p:grpSp>
      <p:grpSp>
        <p:nvGrpSpPr>
          <p:cNvPr id="57" name="Group 65"/>
          <p:cNvGrpSpPr/>
          <p:nvPr/>
        </p:nvGrpSpPr>
        <p:grpSpPr>
          <a:xfrm>
            <a:off x="3890004" y="4174483"/>
            <a:ext cx="1959053" cy="783621"/>
            <a:chOff x="2310038" y="3000800"/>
            <a:chExt cx="1469290" cy="587716"/>
          </a:xfrm>
        </p:grpSpPr>
        <p:sp>
          <p:nvSpPr>
            <p:cNvPr id="58" name="Freeform 39"/>
            <p:cNvSpPr/>
            <p:nvPr/>
          </p:nvSpPr>
          <p:spPr>
            <a:xfrm>
              <a:off x="2310038" y="3000800"/>
              <a:ext cx="1469290" cy="587716"/>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00B0F0">
                <a:alpha val="70000"/>
              </a:srgbClr>
            </a:solidFill>
            <a:ln w="12700">
              <a:solidFill>
                <a:srgbClr val="00B0F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7531" tIns="22860" rIns="391811" bIns="22860" numCol="1" spcCol="1270" anchor="ctr" anchorCtr="0">
              <a:noAutofit/>
            </a:bodyPr>
            <a:lstStyle/>
            <a:p>
              <a:pPr algn="ctr" defTabSz="1600200">
                <a:lnSpc>
                  <a:spcPct val="90000"/>
                </a:lnSpc>
                <a:spcBef>
                  <a:spcPct val="0"/>
                </a:spcBef>
                <a:spcAft>
                  <a:spcPct val="35000"/>
                </a:spcAft>
              </a:pPr>
              <a:endParaRPr lang="en-US" sz="3600">
                <a:gradFill>
                  <a:gsLst>
                    <a:gs pos="23000">
                      <a:prstClr val="white"/>
                    </a:gs>
                    <a:gs pos="52000">
                      <a:prstClr val="white"/>
                    </a:gs>
                  </a:gsLst>
                  <a:lin ang="10800000" scaled="1"/>
                </a:gradFill>
              </a:endParaRPr>
            </a:p>
          </p:txBody>
        </p:sp>
        <p:sp>
          <p:nvSpPr>
            <p:cNvPr id="59" name="Text Placeholder 3"/>
            <p:cNvSpPr txBox="1"/>
            <p:nvPr/>
          </p:nvSpPr>
          <p:spPr>
            <a:xfrm>
              <a:off x="2767549" y="3040747"/>
              <a:ext cx="473687" cy="50783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altLang="zh-CN" sz="4400" b="1" dirty="0" smtClean="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rPr>
                <a:t>03</a:t>
              </a:r>
              <a:endParaRPr lang="en-US" sz="4400" b="1" dirty="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endParaRPr>
            </a:p>
          </p:txBody>
        </p:sp>
      </p:grpSp>
      <p:grpSp>
        <p:nvGrpSpPr>
          <p:cNvPr id="60" name="Group 67"/>
          <p:cNvGrpSpPr/>
          <p:nvPr/>
        </p:nvGrpSpPr>
        <p:grpSpPr>
          <a:xfrm>
            <a:off x="3890004" y="5367848"/>
            <a:ext cx="1959053" cy="783621"/>
            <a:chOff x="2310038" y="3824877"/>
            <a:chExt cx="1469290" cy="587716"/>
          </a:xfrm>
        </p:grpSpPr>
        <p:sp>
          <p:nvSpPr>
            <p:cNvPr id="61" name="Freeform 42"/>
            <p:cNvSpPr/>
            <p:nvPr/>
          </p:nvSpPr>
          <p:spPr>
            <a:xfrm>
              <a:off x="2310038" y="3824877"/>
              <a:ext cx="1469290" cy="587716"/>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00B0F0">
                <a:alpha val="70000"/>
              </a:srgbClr>
            </a:solidFill>
            <a:ln w="12700">
              <a:solidFill>
                <a:srgbClr val="00B0F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7531" tIns="22860" rIns="391811" bIns="22860" numCol="1" spcCol="1270" anchor="ctr" anchorCtr="0">
              <a:noAutofit/>
            </a:bodyPr>
            <a:lstStyle/>
            <a:p>
              <a:pPr algn="ctr" defTabSz="1600200">
                <a:lnSpc>
                  <a:spcPct val="90000"/>
                </a:lnSpc>
                <a:spcBef>
                  <a:spcPct val="0"/>
                </a:spcBef>
                <a:spcAft>
                  <a:spcPct val="35000"/>
                </a:spcAft>
              </a:pPr>
              <a:endParaRPr lang="en-US" sz="3600">
                <a:gradFill>
                  <a:gsLst>
                    <a:gs pos="23000">
                      <a:prstClr val="white"/>
                    </a:gs>
                    <a:gs pos="52000">
                      <a:prstClr val="white"/>
                    </a:gs>
                  </a:gsLst>
                  <a:lin ang="10800000" scaled="1"/>
                </a:gradFill>
              </a:endParaRPr>
            </a:p>
          </p:txBody>
        </p:sp>
        <p:sp>
          <p:nvSpPr>
            <p:cNvPr id="62" name="Text Placeholder 3"/>
            <p:cNvSpPr txBox="1"/>
            <p:nvPr/>
          </p:nvSpPr>
          <p:spPr>
            <a:xfrm>
              <a:off x="2760520" y="3864824"/>
              <a:ext cx="473687" cy="50783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altLang="zh-CN" sz="4400" b="1" dirty="0" smtClean="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rPr>
                <a:t>04</a:t>
              </a:r>
              <a:endParaRPr lang="en-US" sz="4400" b="1" dirty="0">
                <a:gradFill>
                  <a:gsLst>
                    <a:gs pos="23000">
                      <a:prstClr val="white"/>
                    </a:gs>
                    <a:gs pos="52000">
                      <a:prstClr val="white"/>
                    </a:gs>
                  </a:gsLst>
                  <a:lin ang="10800000" scaled="1"/>
                </a:gradFill>
                <a:latin typeface="方正细黑一简体" panose="02010601030101010101" pitchFamily="2" charset="-122"/>
                <a:ea typeface="方正细黑一简体" panose="02010601030101010101" pitchFamily="2" charset="-122"/>
              </a:endParaRPr>
            </a:p>
          </p:txBody>
        </p:sp>
      </p:grpSp>
      <p:sp>
        <p:nvSpPr>
          <p:cNvPr id="63" name="TextBox 39"/>
          <p:cNvSpPr txBox="1"/>
          <p:nvPr/>
        </p:nvSpPr>
        <p:spPr>
          <a:xfrm>
            <a:off x="6599702" y="3318039"/>
            <a:ext cx="4034675" cy="653363"/>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64" name="TextBox 40"/>
          <p:cNvSpPr txBox="1"/>
          <p:nvPr/>
        </p:nvSpPr>
        <p:spPr>
          <a:xfrm>
            <a:off x="6607386" y="3016680"/>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65" name="TextBox 41"/>
          <p:cNvSpPr txBox="1"/>
          <p:nvPr/>
        </p:nvSpPr>
        <p:spPr>
          <a:xfrm>
            <a:off x="6607799" y="4503775"/>
            <a:ext cx="3971663" cy="681960"/>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66" name="TextBox 42"/>
          <p:cNvSpPr txBox="1"/>
          <p:nvPr/>
        </p:nvSpPr>
        <p:spPr>
          <a:xfrm>
            <a:off x="6615482" y="4202418"/>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67" name="TextBox 43"/>
          <p:cNvSpPr txBox="1"/>
          <p:nvPr/>
        </p:nvSpPr>
        <p:spPr>
          <a:xfrm>
            <a:off x="6589005" y="2072096"/>
            <a:ext cx="3971663" cy="681960"/>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68" name="TextBox 44"/>
          <p:cNvSpPr txBox="1"/>
          <p:nvPr/>
        </p:nvSpPr>
        <p:spPr>
          <a:xfrm>
            <a:off x="6596689" y="1770739"/>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69" name="TextBox 41"/>
          <p:cNvSpPr txBox="1"/>
          <p:nvPr/>
        </p:nvSpPr>
        <p:spPr>
          <a:xfrm>
            <a:off x="6607799" y="5669205"/>
            <a:ext cx="3971663" cy="681960"/>
          </a:xfrm>
          <a:prstGeom prst="rect">
            <a:avLst/>
          </a:prstGeom>
          <a:noFill/>
        </p:spPr>
        <p:txBody>
          <a:bodyPr wrap="square" lIns="94085" tIns="47043" rIns="94085" bIns="47043" rtlCol="0">
            <a:spAutoFit/>
          </a:bodyPr>
          <a:lstStyle/>
          <a:p>
            <a:pPr>
              <a:lnSpc>
                <a:spcPct val="130000"/>
              </a:lnSpc>
            </a:pPr>
            <a:r>
              <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65"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
        <p:nvSpPr>
          <p:cNvPr id="70" name="TextBox 42"/>
          <p:cNvSpPr txBox="1"/>
          <p:nvPr/>
        </p:nvSpPr>
        <p:spPr>
          <a:xfrm>
            <a:off x="6615482" y="5367848"/>
            <a:ext cx="2241851" cy="402781"/>
          </a:xfrm>
          <a:prstGeom prst="rect">
            <a:avLst/>
          </a:prstGeom>
          <a:noFill/>
        </p:spPr>
        <p:txBody>
          <a:bodyPr wrap="none" lIns="94085" tIns="47043" rIns="94085" bIns="47043" rtlCol="0">
            <a:spAutoFit/>
          </a:bodyPr>
          <a:lstStyle/>
          <a:p>
            <a:r>
              <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rPr>
              <a:t>单击添加标题文本</a:t>
            </a:r>
            <a:endParaRPr lang="zh-CN" altLang="en-US" sz="2000" b="1" dirty="0">
              <a:gradFill>
                <a:gsLst>
                  <a:gs pos="0">
                    <a:prstClr val="white">
                      <a:lumMod val="95000"/>
                    </a:prstClr>
                  </a:gs>
                  <a:gs pos="56000">
                    <a:prstClr val="white">
                      <a:lumMod val="95000"/>
                    </a:prstClr>
                  </a:gs>
                </a:gsLst>
                <a:lin ang="108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0-#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2" presetClass="entr" presetSubtype="2" accel="50000" decel="5000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1+#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7" presetClass="entr" presetSubtype="1" fill="hold" grpId="0" nodeType="afterEffect">
                                  <p:stCondLst>
                                    <p:cond delay="0"/>
                                  </p:stCondLst>
                                  <p:iterate type="lt">
                                    <p:tmPct val="40000"/>
                                  </p:iterate>
                                  <p:childTnLst>
                                    <p:set>
                                      <p:cBhvr>
                                        <p:cTn id="26" dur="1" fill="hold">
                                          <p:stCondLst>
                                            <p:cond delay="0"/>
                                          </p:stCondLst>
                                        </p:cTn>
                                        <p:tgtEl>
                                          <p:spTgt spid="68"/>
                                        </p:tgtEl>
                                        <p:attrNameLst>
                                          <p:attrName>style.visibility</p:attrName>
                                        </p:attrNameLst>
                                      </p:cBhvr>
                                      <p:to>
                                        <p:strVal val="visible"/>
                                      </p:to>
                                    </p:set>
                                    <p:anim calcmode="lin" valueType="num">
                                      <p:cBhvr>
                                        <p:cTn id="27" dur="250" fill="hold"/>
                                        <p:tgtEl>
                                          <p:spTgt spid="68"/>
                                        </p:tgtEl>
                                        <p:attrNameLst>
                                          <p:attrName>ppt_x</p:attrName>
                                        </p:attrNameLst>
                                      </p:cBhvr>
                                      <p:tavLst>
                                        <p:tav tm="0">
                                          <p:val>
                                            <p:strVal val="#ppt_x"/>
                                          </p:val>
                                        </p:tav>
                                        <p:tav tm="100000">
                                          <p:val>
                                            <p:strVal val="#ppt_x"/>
                                          </p:val>
                                        </p:tav>
                                      </p:tavLst>
                                    </p:anim>
                                    <p:anim calcmode="lin" valueType="num">
                                      <p:cBhvr>
                                        <p:cTn id="28" dur="250" fill="hold"/>
                                        <p:tgtEl>
                                          <p:spTgt spid="68"/>
                                        </p:tgtEl>
                                        <p:attrNameLst>
                                          <p:attrName>ppt_y</p:attrName>
                                        </p:attrNameLst>
                                      </p:cBhvr>
                                      <p:tavLst>
                                        <p:tav tm="0">
                                          <p:val>
                                            <p:strVal val="#ppt_y-#ppt_h/2"/>
                                          </p:val>
                                        </p:tav>
                                        <p:tav tm="100000">
                                          <p:val>
                                            <p:strVal val="#ppt_y"/>
                                          </p:val>
                                        </p:tav>
                                      </p:tavLst>
                                    </p:anim>
                                    <p:anim calcmode="lin" valueType="num">
                                      <p:cBhvr>
                                        <p:cTn id="29" dur="250" fill="hold"/>
                                        <p:tgtEl>
                                          <p:spTgt spid="68"/>
                                        </p:tgtEl>
                                        <p:attrNameLst>
                                          <p:attrName>ppt_w</p:attrName>
                                        </p:attrNameLst>
                                      </p:cBhvr>
                                      <p:tavLst>
                                        <p:tav tm="0">
                                          <p:val>
                                            <p:strVal val="#ppt_w"/>
                                          </p:val>
                                        </p:tav>
                                        <p:tav tm="100000">
                                          <p:val>
                                            <p:strVal val="#ppt_w"/>
                                          </p:val>
                                        </p:tav>
                                      </p:tavLst>
                                    </p:anim>
                                    <p:anim calcmode="lin" valueType="num">
                                      <p:cBhvr>
                                        <p:cTn id="30" dur="250" fill="hold"/>
                                        <p:tgtEl>
                                          <p:spTgt spid="68"/>
                                        </p:tgtEl>
                                        <p:attrNameLst>
                                          <p:attrName>ppt_h</p:attrName>
                                        </p:attrNameLst>
                                      </p:cBhvr>
                                      <p:tavLst>
                                        <p:tav tm="0">
                                          <p:val>
                                            <p:fltVal val="0"/>
                                          </p:val>
                                        </p:tav>
                                        <p:tav tm="100000">
                                          <p:val>
                                            <p:strVal val="#ppt_h"/>
                                          </p:val>
                                        </p:tav>
                                      </p:tavLst>
                                    </p:anim>
                                  </p:childTnLst>
                                </p:cTn>
                              </p:par>
                            </p:childTnLst>
                          </p:cTn>
                        </p:par>
                        <p:par>
                          <p:cTn id="31" fill="hold">
                            <p:stCondLst>
                              <p:cond delay="2700"/>
                            </p:stCondLst>
                            <p:childTnLst>
                              <p:par>
                                <p:cTn id="32" presetID="22" presetClass="entr" presetSubtype="8" fill="hold" grpId="0"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left)">
                                      <p:cBhvr>
                                        <p:cTn id="34" dur="500"/>
                                        <p:tgtEl>
                                          <p:spTgt spid="67"/>
                                        </p:tgtEl>
                                      </p:cBhvr>
                                    </p:animEffect>
                                  </p:childTnLst>
                                </p:cTn>
                              </p:par>
                            </p:childTnLst>
                          </p:cTn>
                        </p:par>
                        <p:par>
                          <p:cTn id="35" fill="hold">
                            <p:stCondLst>
                              <p:cond delay="3200"/>
                            </p:stCondLst>
                            <p:childTnLst>
                              <p:par>
                                <p:cTn id="36" presetID="2" presetClass="entr" presetSubtype="8" accel="50000" decel="50000" fill="hold" grpId="0" nodeType="after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0-#ppt_w/2"/>
                                          </p:val>
                                        </p:tav>
                                        <p:tav tm="100000">
                                          <p:val>
                                            <p:strVal val="#ppt_x"/>
                                          </p:val>
                                        </p:tav>
                                      </p:tavLst>
                                    </p:anim>
                                    <p:anim calcmode="lin" valueType="num">
                                      <p:cBhvr additive="base">
                                        <p:cTn id="39" dur="500" fill="hold"/>
                                        <p:tgtEl>
                                          <p:spTgt spid="44"/>
                                        </p:tgtEl>
                                        <p:attrNameLst>
                                          <p:attrName>ppt_y</p:attrName>
                                        </p:attrNameLst>
                                      </p:cBhvr>
                                      <p:tavLst>
                                        <p:tav tm="0">
                                          <p:val>
                                            <p:strVal val="#ppt_y"/>
                                          </p:val>
                                        </p:tav>
                                        <p:tav tm="100000">
                                          <p:val>
                                            <p:strVal val="#ppt_y"/>
                                          </p:val>
                                        </p:tav>
                                      </p:tavLst>
                                    </p:anim>
                                  </p:childTnLst>
                                </p:cTn>
                              </p:par>
                            </p:childTnLst>
                          </p:cTn>
                        </p:par>
                        <p:par>
                          <p:cTn id="40" fill="hold">
                            <p:stCondLst>
                              <p:cond delay="3700"/>
                            </p:stCondLst>
                            <p:childTnLst>
                              <p:par>
                                <p:cTn id="41" presetID="53" presetClass="entr" presetSubtype="16"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par>
                                <p:cTn id="46" presetID="2" presetClass="entr" presetSubtype="2" accel="50000" decel="50000"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additive="base">
                                        <p:cTn id="48" dur="500" fill="hold"/>
                                        <p:tgtEl>
                                          <p:spTgt spid="54"/>
                                        </p:tgtEl>
                                        <p:attrNameLst>
                                          <p:attrName>ppt_x</p:attrName>
                                        </p:attrNameLst>
                                      </p:cBhvr>
                                      <p:tavLst>
                                        <p:tav tm="0">
                                          <p:val>
                                            <p:strVal val="1+#ppt_w/2"/>
                                          </p:val>
                                        </p:tav>
                                        <p:tav tm="100000">
                                          <p:val>
                                            <p:strVal val="#ppt_x"/>
                                          </p:val>
                                        </p:tav>
                                      </p:tavLst>
                                    </p:anim>
                                    <p:anim calcmode="lin" valueType="num">
                                      <p:cBhvr additive="base">
                                        <p:cTn id="49" dur="500" fill="hold"/>
                                        <p:tgtEl>
                                          <p:spTgt spid="54"/>
                                        </p:tgtEl>
                                        <p:attrNameLst>
                                          <p:attrName>ppt_y</p:attrName>
                                        </p:attrNameLst>
                                      </p:cBhvr>
                                      <p:tavLst>
                                        <p:tav tm="0">
                                          <p:val>
                                            <p:strVal val="#ppt_y"/>
                                          </p:val>
                                        </p:tav>
                                        <p:tav tm="100000">
                                          <p:val>
                                            <p:strVal val="#ppt_y"/>
                                          </p:val>
                                        </p:tav>
                                      </p:tavLst>
                                    </p:anim>
                                  </p:childTnLst>
                                </p:cTn>
                              </p:par>
                            </p:childTnLst>
                          </p:cTn>
                        </p:par>
                        <p:par>
                          <p:cTn id="50" fill="hold">
                            <p:stCondLst>
                              <p:cond delay="4200"/>
                            </p:stCondLst>
                            <p:childTnLst>
                              <p:par>
                                <p:cTn id="51" presetID="17" presetClass="entr" presetSubtype="1" fill="hold" grpId="0" nodeType="afterEffect">
                                  <p:stCondLst>
                                    <p:cond delay="0"/>
                                  </p:stCondLst>
                                  <p:iterate type="lt">
                                    <p:tmPct val="40000"/>
                                  </p:iterate>
                                  <p:childTnLst>
                                    <p:set>
                                      <p:cBhvr>
                                        <p:cTn id="52" dur="1" fill="hold">
                                          <p:stCondLst>
                                            <p:cond delay="0"/>
                                          </p:stCondLst>
                                        </p:cTn>
                                        <p:tgtEl>
                                          <p:spTgt spid="64"/>
                                        </p:tgtEl>
                                        <p:attrNameLst>
                                          <p:attrName>style.visibility</p:attrName>
                                        </p:attrNameLst>
                                      </p:cBhvr>
                                      <p:to>
                                        <p:strVal val="visible"/>
                                      </p:to>
                                    </p:set>
                                    <p:anim calcmode="lin" valueType="num">
                                      <p:cBhvr>
                                        <p:cTn id="53" dur="250" fill="hold"/>
                                        <p:tgtEl>
                                          <p:spTgt spid="64"/>
                                        </p:tgtEl>
                                        <p:attrNameLst>
                                          <p:attrName>ppt_x</p:attrName>
                                        </p:attrNameLst>
                                      </p:cBhvr>
                                      <p:tavLst>
                                        <p:tav tm="0">
                                          <p:val>
                                            <p:strVal val="#ppt_x"/>
                                          </p:val>
                                        </p:tav>
                                        <p:tav tm="100000">
                                          <p:val>
                                            <p:strVal val="#ppt_x"/>
                                          </p:val>
                                        </p:tav>
                                      </p:tavLst>
                                    </p:anim>
                                    <p:anim calcmode="lin" valueType="num">
                                      <p:cBhvr>
                                        <p:cTn id="54" dur="250" fill="hold"/>
                                        <p:tgtEl>
                                          <p:spTgt spid="64"/>
                                        </p:tgtEl>
                                        <p:attrNameLst>
                                          <p:attrName>ppt_y</p:attrName>
                                        </p:attrNameLst>
                                      </p:cBhvr>
                                      <p:tavLst>
                                        <p:tav tm="0">
                                          <p:val>
                                            <p:strVal val="#ppt_y-#ppt_h/2"/>
                                          </p:val>
                                        </p:tav>
                                        <p:tav tm="100000">
                                          <p:val>
                                            <p:strVal val="#ppt_y"/>
                                          </p:val>
                                        </p:tav>
                                      </p:tavLst>
                                    </p:anim>
                                    <p:anim calcmode="lin" valueType="num">
                                      <p:cBhvr>
                                        <p:cTn id="55" dur="250" fill="hold"/>
                                        <p:tgtEl>
                                          <p:spTgt spid="64"/>
                                        </p:tgtEl>
                                        <p:attrNameLst>
                                          <p:attrName>ppt_w</p:attrName>
                                        </p:attrNameLst>
                                      </p:cBhvr>
                                      <p:tavLst>
                                        <p:tav tm="0">
                                          <p:val>
                                            <p:strVal val="#ppt_w"/>
                                          </p:val>
                                        </p:tav>
                                        <p:tav tm="100000">
                                          <p:val>
                                            <p:strVal val="#ppt_w"/>
                                          </p:val>
                                        </p:tav>
                                      </p:tavLst>
                                    </p:anim>
                                    <p:anim calcmode="lin" valueType="num">
                                      <p:cBhvr>
                                        <p:cTn id="56" dur="250" fill="hold"/>
                                        <p:tgtEl>
                                          <p:spTgt spid="64"/>
                                        </p:tgtEl>
                                        <p:attrNameLst>
                                          <p:attrName>ppt_h</p:attrName>
                                        </p:attrNameLst>
                                      </p:cBhvr>
                                      <p:tavLst>
                                        <p:tav tm="0">
                                          <p:val>
                                            <p:fltVal val="0"/>
                                          </p:val>
                                        </p:tav>
                                        <p:tav tm="100000">
                                          <p:val>
                                            <p:strVal val="#ppt_h"/>
                                          </p:val>
                                        </p:tav>
                                      </p:tavLst>
                                    </p:anim>
                                  </p:childTnLst>
                                </p:cTn>
                              </p:par>
                            </p:childTnLst>
                          </p:cTn>
                        </p:par>
                        <p:par>
                          <p:cTn id="57" fill="hold">
                            <p:stCondLst>
                              <p:cond delay="5150"/>
                            </p:stCondLst>
                            <p:childTnLst>
                              <p:par>
                                <p:cTn id="58" presetID="22" presetClass="entr" presetSubtype="8"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500"/>
                                        <p:tgtEl>
                                          <p:spTgt spid="63"/>
                                        </p:tgtEl>
                                      </p:cBhvr>
                                    </p:animEffect>
                                  </p:childTnLst>
                                </p:cTn>
                              </p:par>
                            </p:childTnLst>
                          </p:cTn>
                        </p:par>
                        <p:par>
                          <p:cTn id="61" fill="hold">
                            <p:stCondLst>
                              <p:cond delay="5650"/>
                            </p:stCondLst>
                            <p:childTnLst>
                              <p:par>
                                <p:cTn id="62" presetID="2" presetClass="entr" presetSubtype="8" accel="50000" decel="5000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0-#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par>
                          <p:cTn id="66" fill="hold">
                            <p:stCondLst>
                              <p:cond delay="6150"/>
                            </p:stCondLst>
                            <p:childTnLst>
                              <p:par>
                                <p:cTn id="67" presetID="53" presetClass="entr" presetSubtype="16" fill="hold" grpId="0" nodeType="after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500" fill="hold"/>
                                        <p:tgtEl>
                                          <p:spTgt spid="49"/>
                                        </p:tgtEl>
                                        <p:attrNameLst>
                                          <p:attrName>ppt_w</p:attrName>
                                        </p:attrNameLst>
                                      </p:cBhvr>
                                      <p:tavLst>
                                        <p:tav tm="0">
                                          <p:val>
                                            <p:fltVal val="0"/>
                                          </p:val>
                                        </p:tav>
                                        <p:tav tm="100000">
                                          <p:val>
                                            <p:strVal val="#ppt_w"/>
                                          </p:val>
                                        </p:tav>
                                      </p:tavLst>
                                    </p:anim>
                                    <p:anim calcmode="lin" valueType="num">
                                      <p:cBhvr>
                                        <p:cTn id="70" dur="500" fill="hold"/>
                                        <p:tgtEl>
                                          <p:spTgt spid="49"/>
                                        </p:tgtEl>
                                        <p:attrNameLst>
                                          <p:attrName>ppt_h</p:attrName>
                                        </p:attrNameLst>
                                      </p:cBhvr>
                                      <p:tavLst>
                                        <p:tav tm="0">
                                          <p:val>
                                            <p:fltVal val="0"/>
                                          </p:val>
                                        </p:tav>
                                        <p:tav tm="100000">
                                          <p:val>
                                            <p:strVal val="#ppt_h"/>
                                          </p:val>
                                        </p:tav>
                                      </p:tavLst>
                                    </p:anim>
                                    <p:animEffect transition="in" filter="fade">
                                      <p:cBhvr>
                                        <p:cTn id="71" dur="500"/>
                                        <p:tgtEl>
                                          <p:spTgt spid="49"/>
                                        </p:tgtEl>
                                      </p:cBhvr>
                                    </p:animEffect>
                                  </p:childTnLst>
                                </p:cTn>
                              </p:par>
                              <p:par>
                                <p:cTn id="72" presetID="2" presetClass="entr" presetSubtype="2" accel="50000" decel="50000" fill="hold" nodeType="with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additive="base">
                                        <p:cTn id="74" dur="500" fill="hold"/>
                                        <p:tgtEl>
                                          <p:spTgt spid="57"/>
                                        </p:tgtEl>
                                        <p:attrNameLst>
                                          <p:attrName>ppt_x</p:attrName>
                                        </p:attrNameLst>
                                      </p:cBhvr>
                                      <p:tavLst>
                                        <p:tav tm="0">
                                          <p:val>
                                            <p:strVal val="1+#ppt_w/2"/>
                                          </p:val>
                                        </p:tav>
                                        <p:tav tm="100000">
                                          <p:val>
                                            <p:strVal val="#ppt_x"/>
                                          </p:val>
                                        </p:tav>
                                      </p:tavLst>
                                    </p:anim>
                                    <p:anim calcmode="lin" valueType="num">
                                      <p:cBhvr additive="base">
                                        <p:cTn id="75" dur="500" fill="hold"/>
                                        <p:tgtEl>
                                          <p:spTgt spid="57"/>
                                        </p:tgtEl>
                                        <p:attrNameLst>
                                          <p:attrName>ppt_y</p:attrName>
                                        </p:attrNameLst>
                                      </p:cBhvr>
                                      <p:tavLst>
                                        <p:tav tm="0">
                                          <p:val>
                                            <p:strVal val="#ppt_y"/>
                                          </p:val>
                                        </p:tav>
                                        <p:tav tm="100000">
                                          <p:val>
                                            <p:strVal val="#ppt_y"/>
                                          </p:val>
                                        </p:tav>
                                      </p:tavLst>
                                    </p:anim>
                                  </p:childTnLst>
                                </p:cTn>
                              </p:par>
                            </p:childTnLst>
                          </p:cTn>
                        </p:par>
                        <p:par>
                          <p:cTn id="76" fill="hold">
                            <p:stCondLst>
                              <p:cond delay="6650"/>
                            </p:stCondLst>
                            <p:childTnLst>
                              <p:par>
                                <p:cTn id="77" presetID="17" presetClass="entr" presetSubtype="1" fill="hold" grpId="0" nodeType="afterEffect">
                                  <p:stCondLst>
                                    <p:cond delay="0"/>
                                  </p:stCondLst>
                                  <p:iterate type="lt">
                                    <p:tmPct val="40000"/>
                                  </p:iterate>
                                  <p:childTnLst>
                                    <p:set>
                                      <p:cBhvr>
                                        <p:cTn id="78" dur="1" fill="hold">
                                          <p:stCondLst>
                                            <p:cond delay="0"/>
                                          </p:stCondLst>
                                        </p:cTn>
                                        <p:tgtEl>
                                          <p:spTgt spid="66"/>
                                        </p:tgtEl>
                                        <p:attrNameLst>
                                          <p:attrName>style.visibility</p:attrName>
                                        </p:attrNameLst>
                                      </p:cBhvr>
                                      <p:to>
                                        <p:strVal val="visible"/>
                                      </p:to>
                                    </p:set>
                                    <p:anim calcmode="lin" valueType="num">
                                      <p:cBhvr>
                                        <p:cTn id="79" dur="250" fill="hold"/>
                                        <p:tgtEl>
                                          <p:spTgt spid="66"/>
                                        </p:tgtEl>
                                        <p:attrNameLst>
                                          <p:attrName>ppt_x</p:attrName>
                                        </p:attrNameLst>
                                      </p:cBhvr>
                                      <p:tavLst>
                                        <p:tav tm="0">
                                          <p:val>
                                            <p:strVal val="#ppt_x"/>
                                          </p:val>
                                        </p:tav>
                                        <p:tav tm="100000">
                                          <p:val>
                                            <p:strVal val="#ppt_x"/>
                                          </p:val>
                                        </p:tav>
                                      </p:tavLst>
                                    </p:anim>
                                    <p:anim calcmode="lin" valueType="num">
                                      <p:cBhvr>
                                        <p:cTn id="80" dur="250" fill="hold"/>
                                        <p:tgtEl>
                                          <p:spTgt spid="66"/>
                                        </p:tgtEl>
                                        <p:attrNameLst>
                                          <p:attrName>ppt_y</p:attrName>
                                        </p:attrNameLst>
                                      </p:cBhvr>
                                      <p:tavLst>
                                        <p:tav tm="0">
                                          <p:val>
                                            <p:strVal val="#ppt_y-#ppt_h/2"/>
                                          </p:val>
                                        </p:tav>
                                        <p:tav tm="100000">
                                          <p:val>
                                            <p:strVal val="#ppt_y"/>
                                          </p:val>
                                        </p:tav>
                                      </p:tavLst>
                                    </p:anim>
                                    <p:anim calcmode="lin" valueType="num">
                                      <p:cBhvr>
                                        <p:cTn id="81" dur="250" fill="hold"/>
                                        <p:tgtEl>
                                          <p:spTgt spid="66"/>
                                        </p:tgtEl>
                                        <p:attrNameLst>
                                          <p:attrName>ppt_w</p:attrName>
                                        </p:attrNameLst>
                                      </p:cBhvr>
                                      <p:tavLst>
                                        <p:tav tm="0">
                                          <p:val>
                                            <p:strVal val="#ppt_w"/>
                                          </p:val>
                                        </p:tav>
                                        <p:tav tm="100000">
                                          <p:val>
                                            <p:strVal val="#ppt_w"/>
                                          </p:val>
                                        </p:tav>
                                      </p:tavLst>
                                    </p:anim>
                                    <p:anim calcmode="lin" valueType="num">
                                      <p:cBhvr>
                                        <p:cTn id="82" dur="250" fill="hold"/>
                                        <p:tgtEl>
                                          <p:spTgt spid="66"/>
                                        </p:tgtEl>
                                        <p:attrNameLst>
                                          <p:attrName>ppt_h</p:attrName>
                                        </p:attrNameLst>
                                      </p:cBhvr>
                                      <p:tavLst>
                                        <p:tav tm="0">
                                          <p:val>
                                            <p:fltVal val="0"/>
                                          </p:val>
                                        </p:tav>
                                        <p:tav tm="100000">
                                          <p:val>
                                            <p:strVal val="#ppt_h"/>
                                          </p:val>
                                        </p:tav>
                                      </p:tavLst>
                                    </p:anim>
                                  </p:childTnLst>
                                </p:cTn>
                              </p:par>
                            </p:childTnLst>
                          </p:cTn>
                        </p:par>
                        <p:par>
                          <p:cTn id="83" fill="hold">
                            <p:stCondLst>
                              <p:cond delay="7599"/>
                            </p:stCondLst>
                            <p:childTnLst>
                              <p:par>
                                <p:cTn id="84" presetID="22" presetClass="entr" presetSubtype="8"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wipe(left)">
                                      <p:cBhvr>
                                        <p:cTn id="86" dur="500"/>
                                        <p:tgtEl>
                                          <p:spTgt spid="65"/>
                                        </p:tgtEl>
                                      </p:cBhvr>
                                    </p:animEffect>
                                  </p:childTnLst>
                                </p:cTn>
                              </p:par>
                            </p:childTnLst>
                          </p:cTn>
                        </p:par>
                        <p:par>
                          <p:cTn id="87" fill="hold">
                            <p:stCondLst>
                              <p:cond delay="8099"/>
                            </p:stCondLst>
                            <p:childTnLst>
                              <p:par>
                                <p:cTn id="88" presetID="2" presetClass="entr" presetSubtype="8" accel="50000" decel="50000"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 calcmode="lin" valueType="num">
                                      <p:cBhvr additive="base">
                                        <p:cTn id="90" dur="500" fill="hold"/>
                                        <p:tgtEl>
                                          <p:spTgt spid="46"/>
                                        </p:tgtEl>
                                        <p:attrNameLst>
                                          <p:attrName>ppt_x</p:attrName>
                                        </p:attrNameLst>
                                      </p:cBhvr>
                                      <p:tavLst>
                                        <p:tav tm="0">
                                          <p:val>
                                            <p:strVal val="0-#ppt_w/2"/>
                                          </p:val>
                                        </p:tav>
                                        <p:tav tm="100000">
                                          <p:val>
                                            <p:strVal val="#ppt_x"/>
                                          </p:val>
                                        </p:tav>
                                      </p:tavLst>
                                    </p:anim>
                                    <p:anim calcmode="lin" valueType="num">
                                      <p:cBhvr additive="base">
                                        <p:cTn id="91" dur="500" fill="hold"/>
                                        <p:tgtEl>
                                          <p:spTgt spid="46"/>
                                        </p:tgtEl>
                                        <p:attrNameLst>
                                          <p:attrName>ppt_y</p:attrName>
                                        </p:attrNameLst>
                                      </p:cBhvr>
                                      <p:tavLst>
                                        <p:tav tm="0">
                                          <p:val>
                                            <p:strVal val="#ppt_y"/>
                                          </p:val>
                                        </p:tav>
                                        <p:tav tm="100000">
                                          <p:val>
                                            <p:strVal val="#ppt_y"/>
                                          </p:val>
                                        </p:tav>
                                      </p:tavLst>
                                    </p:anim>
                                  </p:childTnLst>
                                </p:cTn>
                              </p:par>
                            </p:childTnLst>
                          </p:cTn>
                        </p:par>
                        <p:par>
                          <p:cTn id="92" fill="hold">
                            <p:stCondLst>
                              <p:cond delay="8599"/>
                            </p:stCondLst>
                            <p:childTnLst>
                              <p:par>
                                <p:cTn id="93" presetID="53" presetClass="entr" presetSubtype="16"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p:cTn id="95" dur="500" fill="hold"/>
                                        <p:tgtEl>
                                          <p:spTgt spid="50"/>
                                        </p:tgtEl>
                                        <p:attrNameLst>
                                          <p:attrName>ppt_w</p:attrName>
                                        </p:attrNameLst>
                                      </p:cBhvr>
                                      <p:tavLst>
                                        <p:tav tm="0">
                                          <p:val>
                                            <p:fltVal val="0"/>
                                          </p:val>
                                        </p:tav>
                                        <p:tav tm="100000">
                                          <p:val>
                                            <p:strVal val="#ppt_w"/>
                                          </p:val>
                                        </p:tav>
                                      </p:tavLst>
                                    </p:anim>
                                    <p:anim calcmode="lin" valueType="num">
                                      <p:cBhvr>
                                        <p:cTn id="96" dur="500" fill="hold"/>
                                        <p:tgtEl>
                                          <p:spTgt spid="50"/>
                                        </p:tgtEl>
                                        <p:attrNameLst>
                                          <p:attrName>ppt_h</p:attrName>
                                        </p:attrNameLst>
                                      </p:cBhvr>
                                      <p:tavLst>
                                        <p:tav tm="0">
                                          <p:val>
                                            <p:fltVal val="0"/>
                                          </p:val>
                                        </p:tav>
                                        <p:tav tm="100000">
                                          <p:val>
                                            <p:strVal val="#ppt_h"/>
                                          </p:val>
                                        </p:tav>
                                      </p:tavLst>
                                    </p:anim>
                                    <p:animEffect transition="in" filter="fade">
                                      <p:cBhvr>
                                        <p:cTn id="97" dur="500"/>
                                        <p:tgtEl>
                                          <p:spTgt spid="50"/>
                                        </p:tgtEl>
                                      </p:cBhvr>
                                    </p:animEffect>
                                  </p:childTnLst>
                                </p:cTn>
                              </p:par>
                              <p:par>
                                <p:cTn id="98" presetID="2" presetClass="entr" presetSubtype="2" accel="50000" decel="50000" fill="hold" nodeType="withEffect">
                                  <p:stCondLst>
                                    <p:cond delay="0"/>
                                  </p:stCondLst>
                                  <p:childTnLst>
                                    <p:set>
                                      <p:cBhvr>
                                        <p:cTn id="99" dur="1" fill="hold">
                                          <p:stCondLst>
                                            <p:cond delay="0"/>
                                          </p:stCondLst>
                                        </p:cTn>
                                        <p:tgtEl>
                                          <p:spTgt spid="60"/>
                                        </p:tgtEl>
                                        <p:attrNameLst>
                                          <p:attrName>style.visibility</p:attrName>
                                        </p:attrNameLst>
                                      </p:cBhvr>
                                      <p:to>
                                        <p:strVal val="visible"/>
                                      </p:to>
                                    </p:set>
                                    <p:anim calcmode="lin" valueType="num">
                                      <p:cBhvr additive="base">
                                        <p:cTn id="100" dur="500" fill="hold"/>
                                        <p:tgtEl>
                                          <p:spTgt spid="60"/>
                                        </p:tgtEl>
                                        <p:attrNameLst>
                                          <p:attrName>ppt_x</p:attrName>
                                        </p:attrNameLst>
                                      </p:cBhvr>
                                      <p:tavLst>
                                        <p:tav tm="0">
                                          <p:val>
                                            <p:strVal val="1+#ppt_w/2"/>
                                          </p:val>
                                        </p:tav>
                                        <p:tav tm="100000">
                                          <p:val>
                                            <p:strVal val="#ppt_x"/>
                                          </p:val>
                                        </p:tav>
                                      </p:tavLst>
                                    </p:anim>
                                    <p:anim calcmode="lin" valueType="num">
                                      <p:cBhvr additive="base">
                                        <p:cTn id="101" dur="500" fill="hold"/>
                                        <p:tgtEl>
                                          <p:spTgt spid="60"/>
                                        </p:tgtEl>
                                        <p:attrNameLst>
                                          <p:attrName>ppt_y</p:attrName>
                                        </p:attrNameLst>
                                      </p:cBhvr>
                                      <p:tavLst>
                                        <p:tav tm="0">
                                          <p:val>
                                            <p:strVal val="#ppt_y"/>
                                          </p:val>
                                        </p:tav>
                                        <p:tav tm="100000">
                                          <p:val>
                                            <p:strVal val="#ppt_y"/>
                                          </p:val>
                                        </p:tav>
                                      </p:tavLst>
                                    </p:anim>
                                  </p:childTnLst>
                                </p:cTn>
                              </p:par>
                            </p:childTnLst>
                          </p:cTn>
                        </p:par>
                        <p:par>
                          <p:cTn id="102" fill="hold">
                            <p:stCondLst>
                              <p:cond delay="9099"/>
                            </p:stCondLst>
                            <p:childTnLst>
                              <p:par>
                                <p:cTn id="103" presetID="17" presetClass="entr" presetSubtype="1" fill="hold" grpId="0" nodeType="afterEffect">
                                  <p:stCondLst>
                                    <p:cond delay="0"/>
                                  </p:stCondLst>
                                  <p:iterate type="lt">
                                    <p:tmPct val="40000"/>
                                  </p:iterate>
                                  <p:childTnLst>
                                    <p:set>
                                      <p:cBhvr>
                                        <p:cTn id="104" dur="1" fill="hold">
                                          <p:stCondLst>
                                            <p:cond delay="0"/>
                                          </p:stCondLst>
                                        </p:cTn>
                                        <p:tgtEl>
                                          <p:spTgt spid="70"/>
                                        </p:tgtEl>
                                        <p:attrNameLst>
                                          <p:attrName>style.visibility</p:attrName>
                                        </p:attrNameLst>
                                      </p:cBhvr>
                                      <p:to>
                                        <p:strVal val="visible"/>
                                      </p:to>
                                    </p:set>
                                    <p:anim calcmode="lin" valueType="num">
                                      <p:cBhvr>
                                        <p:cTn id="105" dur="250" fill="hold"/>
                                        <p:tgtEl>
                                          <p:spTgt spid="70"/>
                                        </p:tgtEl>
                                        <p:attrNameLst>
                                          <p:attrName>ppt_x</p:attrName>
                                        </p:attrNameLst>
                                      </p:cBhvr>
                                      <p:tavLst>
                                        <p:tav tm="0">
                                          <p:val>
                                            <p:strVal val="#ppt_x"/>
                                          </p:val>
                                        </p:tav>
                                        <p:tav tm="100000">
                                          <p:val>
                                            <p:strVal val="#ppt_x"/>
                                          </p:val>
                                        </p:tav>
                                      </p:tavLst>
                                    </p:anim>
                                    <p:anim calcmode="lin" valueType="num">
                                      <p:cBhvr>
                                        <p:cTn id="106" dur="250" fill="hold"/>
                                        <p:tgtEl>
                                          <p:spTgt spid="70"/>
                                        </p:tgtEl>
                                        <p:attrNameLst>
                                          <p:attrName>ppt_y</p:attrName>
                                        </p:attrNameLst>
                                      </p:cBhvr>
                                      <p:tavLst>
                                        <p:tav tm="0">
                                          <p:val>
                                            <p:strVal val="#ppt_y-#ppt_h/2"/>
                                          </p:val>
                                        </p:tav>
                                        <p:tav tm="100000">
                                          <p:val>
                                            <p:strVal val="#ppt_y"/>
                                          </p:val>
                                        </p:tav>
                                      </p:tavLst>
                                    </p:anim>
                                    <p:anim calcmode="lin" valueType="num">
                                      <p:cBhvr>
                                        <p:cTn id="107" dur="250" fill="hold"/>
                                        <p:tgtEl>
                                          <p:spTgt spid="70"/>
                                        </p:tgtEl>
                                        <p:attrNameLst>
                                          <p:attrName>ppt_w</p:attrName>
                                        </p:attrNameLst>
                                      </p:cBhvr>
                                      <p:tavLst>
                                        <p:tav tm="0">
                                          <p:val>
                                            <p:strVal val="#ppt_w"/>
                                          </p:val>
                                        </p:tav>
                                        <p:tav tm="100000">
                                          <p:val>
                                            <p:strVal val="#ppt_w"/>
                                          </p:val>
                                        </p:tav>
                                      </p:tavLst>
                                    </p:anim>
                                    <p:anim calcmode="lin" valueType="num">
                                      <p:cBhvr>
                                        <p:cTn id="108" dur="250" fill="hold"/>
                                        <p:tgtEl>
                                          <p:spTgt spid="70"/>
                                        </p:tgtEl>
                                        <p:attrNameLst>
                                          <p:attrName>ppt_h</p:attrName>
                                        </p:attrNameLst>
                                      </p:cBhvr>
                                      <p:tavLst>
                                        <p:tav tm="0">
                                          <p:val>
                                            <p:fltVal val="0"/>
                                          </p:val>
                                        </p:tav>
                                        <p:tav tm="100000">
                                          <p:val>
                                            <p:strVal val="#ppt_h"/>
                                          </p:val>
                                        </p:tav>
                                      </p:tavLst>
                                    </p:anim>
                                  </p:childTnLst>
                                </p:cTn>
                              </p:par>
                            </p:childTnLst>
                          </p:cTn>
                        </p:par>
                        <p:par>
                          <p:cTn id="109" fill="hold">
                            <p:stCondLst>
                              <p:cond delay="10050"/>
                            </p:stCondLst>
                            <p:childTnLst>
                              <p:par>
                                <p:cTn id="110" presetID="22" presetClass="entr" presetSubtype="8" fill="hold" grpId="0" nodeType="after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wipe(left)">
                                      <p:cBhvr>
                                        <p:cTn id="11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3" grpId="0" animBg="1"/>
      <p:bldP spid="44" grpId="0" animBg="1"/>
      <p:bldP spid="45" grpId="0" animBg="1"/>
      <p:bldP spid="46" grpId="0" animBg="1"/>
      <p:bldP spid="47" grpId="0" animBg="1"/>
      <p:bldP spid="48" grpId="0" animBg="1"/>
      <p:bldP spid="49" grpId="0" animBg="1"/>
      <p:bldP spid="50" grpId="0" animBg="1"/>
      <p:bldP spid="63" grpId="0"/>
      <p:bldP spid="64" grpId="0"/>
      <p:bldP spid="65" grpId="0"/>
      <p:bldP spid="66" grpId="0"/>
      <p:bldP spid="67" grpId="0"/>
      <p:bldP spid="68" grpId="0"/>
      <p:bldP spid="69"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行业前景</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43" name="组合 42"/>
          <p:cNvGrpSpPr/>
          <p:nvPr/>
        </p:nvGrpSpPr>
        <p:grpSpPr>
          <a:xfrm>
            <a:off x="3992366" y="2924165"/>
            <a:ext cx="2026434" cy="1964942"/>
            <a:chOff x="3601689" y="3018761"/>
            <a:chExt cx="2026434" cy="1964942"/>
          </a:xfrm>
        </p:grpSpPr>
        <p:sp>
          <p:nvSpPr>
            <p:cNvPr id="44" name="任意多边形 43"/>
            <p:cNvSpPr/>
            <p:nvPr/>
          </p:nvSpPr>
          <p:spPr>
            <a:xfrm>
              <a:off x="3601689" y="3018761"/>
              <a:ext cx="2026434" cy="1964942"/>
            </a:xfrm>
            <a:custGeom>
              <a:avLst/>
              <a:gdLst>
                <a:gd name="connsiteX0" fmla="*/ 648884 w 2026434"/>
                <a:gd name="connsiteY0" fmla="*/ 0 h 1964942"/>
                <a:gd name="connsiteX1" fmla="*/ 1551718 w 2026434"/>
                <a:gd name="connsiteY1" fmla="*/ 229 h 1964942"/>
                <a:gd name="connsiteX2" fmla="*/ 1724865 w 2026434"/>
                <a:gd name="connsiteY2" fmla="*/ 100196 h 1964942"/>
                <a:gd name="connsiteX3" fmla="*/ 1985955 w 2026434"/>
                <a:gd name="connsiteY3" fmla="*/ 552154 h 1964942"/>
                <a:gd name="connsiteX4" fmla="*/ 2016766 w 2026434"/>
                <a:gd name="connsiteY4" fmla="*/ 605484 h 1964942"/>
                <a:gd name="connsiteX5" fmla="*/ 1976958 w 2026434"/>
                <a:gd name="connsiteY5" fmla="*/ 638328 h 1964942"/>
                <a:gd name="connsiteX6" fmla="*/ 1839723 w 2026434"/>
                <a:gd name="connsiteY6" fmla="*/ 969642 h 1964942"/>
                <a:gd name="connsiteX7" fmla="*/ 1976958 w 2026434"/>
                <a:gd name="connsiteY7" fmla="*/ 1300955 h 1964942"/>
                <a:gd name="connsiteX8" fmla="*/ 2026434 w 2026434"/>
                <a:gd name="connsiteY8" fmla="*/ 1341779 h 1964942"/>
                <a:gd name="connsiteX9" fmla="*/ 1966837 w 2026434"/>
                <a:gd name="connsiteY9" fmla="*/ 1445004 h 1964942"/>
                <a:gd name="connsiteX10" fmla="*/ 1724816 w 2026434"/>
                <a:gd name="connsiteY10" fmla="*/ 1864201 h 1964942"/>
                <a:gd name="connsiteX11" fmla="*/ 1551222 w 2026434"/>
                <a:gd name="connsiteY11" fmla="*/ 1964942 h 1964942"/>
                <a:gd name="connsiteX12" fmla="*/ 648386 w 2026434"/>
                <a:gd name="connsiteY12" fmla="*/ 1964713 h 1964942"/>
                <a:gd name="connsiteX13" fmla="*/ 475240 w 2026434"/>
                <a:gd name="connsiteY13" fmla="*/ 1864748 h 1964942"/>
                <a:gd name="connsiteX14" fmla="*/ 23624 w 2026434"/>
                <a:gd name="connsiteY14" fmla="*/ 1082984 h 1964942"/>
                <a:gd name="connsiteX15" fmla="*/ 24071 w 2026434"/>
                <a:gd name="connsiteY15" fmla="*/ 882276 h 1964942"/>
                <a:gd name="connsiteX16" fmla="*/ 475291 w 2026434"/>
                <a:gd name="connsiteY16" fmla="*/ 100743 h 1964942"/>
                <a:gd name="connsiteX17" fmla="*/ 648884 w 2026434"/>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6434" h="1964942">
                  <a:moveTo>
                    <a:pt x="648884" y="0"/>
                  </a:moveTo>
                  <a:cubicBezTo>
                    <a:pt x="1551718" y="229"/>
                    <a:pt x="1551718" y="229"/>
                    <a:pt x="1551718" y="229"/>
                  </a:cubicBezTo>
                  <a:cubicBezTo>
                    <a:pt x="1614503" y="1124"/>
                    <a:pt x="1692699" y="46270"/>
                    <a:pt x="1724865" y="100196"/>
                  </a:cubicBezTo>
                  <a:cubicBezTo>
                    <a:pt x="1837770" y="295637"/>
                    <a:pt x="1922447" y="442218"/>
                    <a:pt x="1985955" y="552154"/>
                  </a:cubicBezTo>
                  <a:lnTo>
                    <a:pt x="2016766" y="605484"/>
                  </a:lnTo>
                  <a:lnTo>
                    <a:pt x="1976958" y="638328"/>
                  </a:lnTo>
                  <a:cubicBezTo>
                    <a:pt x="1892167" y="723118"/>
                    <a:pt x="1839723" y="840256"/>
                    <a:pt x="1839723" y="969642"/>
                  </a:cubicBezTo>
                  <a:cubicBezTo>
                    <a:pt x="1839723" y="1099028"/>
                    <a:pt x="1892167" y="1216165"/>
                    <a:pt x="1976958" y="1300955"/>
                  </a:cubicBezTo>
                  <a:lnTo>
                    <a:pt x="2026434" y="1341779"/>
                  </a:lnTo>
                  <a:lnTo>
                    <a:pt x="1966837" y="1445004"/>
                  </a:lnTo>
                  <a:cubicBezTo>
                    <a:pt x="1724816" y="1864201"/>
                    <a:pt x="1724816" y="1864201"/>
                    <a:pt x="1724816" y="1864201"/>
                  </a:cubicBezTo>
                  <a:cubicBezTo>
                    <a:pt x="1692584" y="1920025"/>
                    <a:pt x="1614811" y="1964440"/>
                    <a:pt x="1551222" y="1964942"/>
                  </a:cubicBezTo>
                  <a:cubicBezTo>
                    <a:pt x="648386" y="1964713"/>
                    <a:pt x="648386" y="1964713"/>
                    <a:pt x="648386" y="1964713"/>
                  </a:cubicBezTo>
                  <a:cubicBezTo>
                    <a:pt x="584795" y="1965216"/>
                    <a:pt x="506600" y="1920070"/>
                    <a:pt x="475240" y="1864748"/>
                  </a:cubicBezTo>
                  <a:cubicBezTo>
                    <a:pt x="23624" y="1082984"/>
                    <a:pt x="23624" y="1082984"/>
                    <a:pt x="23624" y="1082984"/>
                  </a:cubicBezTo>
                  <a:cubicBezTo>
                    <a:pt x="-7738" y="1027662"/>
                    <a:pt x="-8160" y="938100"/>
                    <a:pt x="24071" y="882276"/>
                  </a:cubicBezTo>
                  <a:lnTo>
                    <a:pt x="475291" y="100743"/>
                  </a:lnTo>
                  <a:cubicBezTo>
                    <a:pt x="506715" y="46313"/>
                    <a:pt x="585293" y="503"/>
                    <a:pt x="648884" y="0"/>
                  </a:cubicBezTo>
                  <a:close/>
                </a:path>
              </a:pathLst>
            </a:custGeom>
            <a:solidFill>
              <a:srgbClr val="00B0F0">
                <a:alpha val="36000"/>
              </a:srgbClr>
            </a:solidFill>
            <a:ln w="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45" name="Freeform 5"/>
            <p:cNvSpPr/>
            <p:nvPr/>
          </p:nvSpPr>
          <p:spPr bwMode="auto">
            <a:xfrm>
              <a:off x="4028195" y="3430583"/>
              <a:ext cx="1287721" cy="11412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B0F0">
                <a:alpha val="58000"/>
              </a:srgbClr>
            </a:solidFill>
            <a:ln w="15875">
              <a:noFill/>
            </a:ln>
            <a:effectLst/>
          </p:spPr>
          <p:txBody>
            <a:bodyPr vert="horz" wrap="square" lIns="91440" tIns="45720" rIns="91440" bIns="45720" numCol="1" anchor="t" anchorCtr="0" compatLnSpc="1"/>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46" name="组合 45"/>
            <p:cNvGrpSpPr/>
            <p:nvPr/>
          </p:nvGrpSpPr>
          <p:grpSpPr>
            <a:xfrm>
              <a:off x="4195805" y="3619000"/>
              <a:ext cx="952500" cy="764461"/>
              <a:chOff x="4145699" y="1416086"/>
              <a:chExt cx="952500" cy="764461"/>
            </a:xfrm>
          </p:grpSpPr>
          <p:sp>
            <p:nvSpPr>
              <p:cNvPr id="47" name="文本框 46"/>
              <p:cNvSpPr txBox="1"/>
              <p:nvPr/>
            </p:nvSpPr>
            <p:spPr>
              <a:xfrm>
                <a:off x="4145699" y="1416086"/>
                <a:ext cx="952500" cy="646331"/>
              </a:xfrm>
              <a:prstGeom prst="rect">
                <a:avLst/>
              </a:prstGeom>
              <a:noFill/>
            </p:spPr>
            <p:txBody>
              <a:bodyPr wrap="square" rtlCol="0">
                <a:spAutoFit/>
              </a:bodyPr>
              <a:lstStyle/>
              <a:p>
                <a:pPr algn="ctr">
                  <a:defRPr/>
                </a:pPr>
                <a:r>
                  <a:rPr lang="en-US" altLang="zh-CN" sz="3600" dirty="0">
                    <a:solidFill>
                      <a:srgbClr val="FFFFFF"/>
                    </a:solidFill>
                    <a:latin typeface="Impact" panose="020B0806030902050204" pitchFamily="34" charset="0"/>
                  </a:rPr>
                  <a:t>01</a:t>
                </a:r>
                <a:endParaRPr lang="zh-CN" altLang="en-US" sz="3600" dirty="0">
                  <a:solidFill>
                    <a:srgbClr val="FFFFFF"/>
                  </a:solidFill>
                  <a:latin typeface="Impact" panose="020B0806030902050204" pitchFamily="34" charset="0"/>
                </a:endParaRPr>
              </a:p>
            </p:txBody>
          </p:sp>
          <p:sp>
            <p:nvSpPr>
              <p:cNvPr id="48" name="文本框 47"/>
              <p:cNvSpPr txBox="1"/>
              <p:nvPr/>
            </p:nvSpPr>
            <p:spPr>
              <a:xfrm>
                <a:off x="4145699" y="1903548"/>
                <a:ext cx="952500" cy="276999"/>
              </a:xfrm>
              <a:prstGeom prst="rect">
                <a:avLst/>
              </a:prstGeom>
              <a:noFill/>
            </p:spPr>
            <p:txBody>
              <a:bodyPr wrap="square" rtlCol="0">
                <a:spAutoFit/>
              </a:bodyPr>
              <a:lstStyle/>
              <a:p>
                <a:pPr algn="ctr">
                  <a:defRPr/>
                </a:pPr>
                <a:r>
                  <a:rPr lang="en-US" altLang="zh-CN" sz="1200" dirty="0">
                    <a:solidFill>
                      <a:srgbClr val="FFFFFF"/>
                    </a:solidFill>
                    <a:latin typeface="LiHei Pro" panose="020B0500000000000000" pitchFamily="34" charset="-122"/>
                    <a:ea typeface="LiHei Pro" panose="020B0500000000000000" pitchFamily="34" charset="-122"/>
                  </a:rPr>
                  <a:t>OPTION</a:t>
                </a:r>
                <a:endParaRPr lang="zh-CN" altLang="en-US" sz="1200" dirty="0">
                  <a:solidFill>
                    <a:srgbClr val="FFFFFF"/>
                  </a:solidFill>
                  <a:latin typeface="LiHei Pro" panose="020B0500000000000000" pitchFamily="34" charset="-122"/>
                  <a:ea typeface="LiHei Pro" panose="020B0500000000000000" pitchFamily="34" charset="-122"/>
                </a:endParaRPr>
              </a:p>
            </p:txBody>
          </p:sp>
        </p:grpSp>
      </p:grpSp>
      <p:grpSp>
        <p:nvGrpSpPr>
          <p:cNvPr id="49" name="组合 48"/>
          <p:cNvGrpSpPr/>
          <p:nvPr/>
        </p:nvGrpSpPr>
        <p:grpSpPr>
          <a:xfrm>
            <a:off x="5813886" y="1862533"/>
            <a:ext cx="2199801" cy="1964942"/>
            <a:chOff x="5423209" y="1957129"/>
            <a:chExt cx="2199801" cy="1964942"/>
          </a:xfrm>
        </p:grpSpPr>
        <p:sp>
          <p:nvSpPr>
            <p:cNvPr id="50" name="任意多边形 49"/>
            <p:cNvSpPr/>
            <p:nvPr/>
          </p:nvSpPr>
          <p:spPr>
            <a:xfrm>
              <a:off x="5423209" y="1957129"/>
              <a:ext cx="2199801" cy="1964942"/>
            </a:xfrm>
            <a:custGeom>
              <a:avLst/>
              <a:gdLst>
                <a:gd name="connsiteX0" fmla="*/ 648882 w 2199801"/>
                <a:gd name="connsiteY0" fmla="*/ 0 h 1964942"/>
                <a:gd name="connsiteX1" fmla="*/ 1551718 w 2199801"/>
                <a:gd name="connsiteY1" fmla="*/ 229 h 1964942"/>
                <a:gd name="connsiteX2" fmla="*/ 1724863 w 2199801"/>
                <a:gd name="connsiteY2" fmla="*/ 100196 h 1964942"/>
                <a:gd name="connsiteX3" fmla="*/ 2176480 w 2199801"/>
                <a:gd name="connsiteY3" fmla="*/ 881958 h 1964942"/>
                <a:gd name="connsiteX4" fmla="*/ 2176032 w 2199801"/>
                <a:gd name="connsiteY4" fmla="*/ 1082667 h 1964942"/>
                <a:gd name="connsiteX5" fmla="*/ 1724813 w 2199801"/>
                <a:gd name="connsiteY5" fmla="*/ 1864201 h 1964942"/>
                <a:gd name="connsiteX6" fmla="*/ 1551218 w 2199801"/>
                <a:gd name="connsiteY6" fmla="*/ 1964942 h 1964942"/>
                <a:gd name="connsiteX7" fmla="*/ 941762 w 2199801"/>
                <a:gd name="connsiteY7" fmla="*/ 1964788 h 1964942"/>
                <a:gd name="connsiteX8" fmla="*/ 931314 w 2199801"/>
                <a:gd name="connsiteY8" fmla="*/ 1964785 h 1964942"/>
                <a:gd name="connsiteX9" fmla="*/ 928498 w 2199801"/>
                <a:gd name="connsiteY9" fmla="*/ 1936844 h 1964942"/>
                <a:gd name="connsiteX10" fmla="*/ 469470 w 2199801"/>
                <a:gd name="connsiteY10" fmla="*/ 1562725 h 1964942"/>
                <a:gd name="connsiteX11" fmla="*/ 375041 w 2199801"/>
                <a:gd name="connsiteY11" fmla="*/ 1572245 h 1964942"/>
                <a:gd name="connsiteX12" fmla="*/ 316721 w 2199801"/>
                <a:gd name="connsiteY12" fmla="*/ 1590348 h 1964942"/>
                <a:gd name="connsiteX13" fmla="*/ 265859 w 2199801"/>
                <a:gd name="connsiteY13" fmla="*/ 1502303 h 1964942"/>
                <a:gd name="connsiteX14" fmla="*/ 23623 w 2199801"/>
                <a:gd name="connsiteY14" fmla="*/ 1082984 h 1964942"/>
                <a:gd name="connsiteX15" fmla="*/ 24070 w 2199801"/>
                <a:gd name="connsiteY15" fmla="*/ 882276 h 1964942"/>
                <a:gd name="connsiteX16" fmla="*/ 475290 w 2199801"/>
                <a:gd name="connsiteY16" fmla="*/ 100743 h 1964942"/>
                <a:gd name="connsiteX17" fmla="*/ 648882 w 2199801"/>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801" h="1964942">
                  <a:moveTo>
                    <a:pt x="648882" y="0"/>
                  </a:moveTo>
                  <a:cubicBezTo>
                    <a:pt x="1551718" y="229"/>
                    <a:pt x="1551718" y="229"/>
                    <a:pt x="1551718" y="229"/>
                  </a:cubicBezTo>
                  <a:cubicBezTo>
                    <a:pt x="1614502" y="1124"/>
                    <a:pt x="1692697" y="46270"/>
                    <a:pt x="1724863" y="100196"/>
                  </a:cubicBezTo>
                  <a:cubicBezTo>
                    <a:pt x="2176480" y="881958"/>
                    <a:pt x="2176480" y="881958"/>
                    <a:pt x="2176480" y="881958"/>
                  </a:cubicBezTo>
                  <a:cubicBezTo>
                    <a:pt x="2207840" y="937281"/>
                    <a:pt x="2207456" y="1028239"/>
                    <a:pt x="2176032" y="1082667"/>
                  </a:cubicBezTo>
                  <a:cubicBezTo>
                    <a:pt x="1724813" y="1864201"/>
                    <a:pt x="1724813" y="1864201"/>
                    <a:pt x="1724813" y="1864201"/>
                  </a:cubicBezTo>
                  <a:cubicBezTo>
                    <a:pt x="1692584" y="1920025"/>
                    <a:pt x="1614809" y="1964441"/>
                    <a:pt x="1551218" y="1964942"/>
                  </a:cubicBezTo>
                  <a:cubicBezTo>
                    <a:pt x="1269083" y="1964870"/>
                    <a:pt x="1075114" y="1964821"/>
                    <a:pt x="941762" y="1964788"/>
                  </a:cubicBezTo>
                  <a:lnTo>
                    <a:pt x="931314" y="1964785"/>
                  </a:lnTo>
                  <a:lnTo>
                    <a:pt x="928498" y="1936844"/>
                  </a:lnTo>
                  <a:cubicBezTo>
                    <a:pt x="884808" y="1723335"/>
                    <a:pt x="695895" y="1562727"/>
                    <a:pt x="469470" y="1562725"/>
                  </a:cubicBezTo>
                  <a:cubicBezTo>
                    <a:pt x="437124" y="1562727"/>
                    <a:pt x="405542" y="1566003"/>
                    <a:pt x="375041" y="1572245"/>
                  </a:cubicBezTo>
                  <a:lnTo>
                    <a:pt x="316721" y="1590348"/>
                  </a:lnTo>
                  <a:lnTo>
                    <a:pt x="265859" y="1502303"/>
                  </a:lnTo>
                  <a:cubicBezTo>
                    <a:pt x="23623" y="1082984"/>
                    <a:pt x="23623" y="1082984"/>
                    <a:pt x="23623" y="1082984"/>
                  </a:cubicBezTo>
                  <a:cubicBezTo>
                    <a:pt x="-7738" y="1027661"/>
                    <a:pt x="-8158" y="938100"/>
                    <a:pt x="24070" y="882276"/>
                  </a:cubicBezTo>
                  <a:lnTo>
                    <a:pt x="475290" y="100743"/>
                  </a:lnTo>
                  <a:cubicBezTo>
                    <a:pt x="506713" y="46314"/>
                    <a:pt x="585292" y="502"/>
                    <a:pt x="648882" y="0"/>
                  </a:cubicBezTo>
                  <a:close/>
                </a:path>
              </a:pathLst>
            </a:custGeom>
            <a:solidFill>
              <a:srgbClr val="00B0F0">
                <a:alpha val="61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51" name="Freeform 5"/>
            <p:cNvSpPr/>
            <p:nvPr/>
          </p:nvSpPr>
          <p:spPr bwMode="auto">
            <a:xfrm>
              <a:off x="5879248" y="2359426"/>
              <a:ext cx="1287721" cy="11412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B0F0"/>
            </a:solidFill>
            <a:ln w="15875">
              <a:noFill/>
            </a:ln>
            <a:effectLst/>
          </p:spPr>
          <p:txBody>
            <a:bodyPr vert="horz" wrap="square" lIns="91440" tIns="45720" rIns="91440" bIns="45720" numCol="1" anchor="t" anchorCtr="0" compatLnSpc="1"/>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52" name="组合 51"/>
            <p:cNvGrpSpPr/>
            <p:nvPr/>
          </p:nvGrpSpPr>
          <p:grpSpPr>
            <a:xfrm>
              <a:off x="6046858" y="2547843"/>
              <a:ext cx="952500" cy="764461"/>
              <a:chOff x="4145699" y="1416086"/>
              <a:chExt cx="952500" cy="764461"/>
            </a:xfrm>
          </p:grpSpPr>
          <p:sp>
            <p:nvSpPr>
              <p:cNvPr id="53" name="文本框 52"/>
              <p:cNvSpPr txBox="1"/>
              <p:nvPr/>
            </p:nvSpPr>
            <p:spPr>
              <a:xfrm>
                <a:off x="4145699" y="1416086"/>
                <a:ext cx="952500" cy="646331"/>
              </a:xfrm>
              <a:prstGeom prst="rect">
                <a:avLst/>
              </a:prstGeom>
              <a:noFill/>
            </p:spPr>
            <p:txBody>
              <a:bodyPr wrap="square" rtlCol="0">
                <a:spAutoFit/>
              </a:bodyPr>
              <a:lstStyle/>
              <a:p>
                <a:pPr algn="ctr">
                  <a:defRPr/>
                </a:pPr>
                <a:r>
                  <a:rPr lang="en-US" altLang="zh-CN" sz="3600" dirty="0">
                    <a:solidFill>
                      <a:srgbClr val="FFFFFF"/>
                    </a:solidFill>
                    <a:latin typeface="Impact" panose="020B0806030902050204" pitchFamily="34" charset="0"/>
                  </a:rPr>
                  <a:t>02</a:t>
                </a:r>
                <a:endParaRPr lang="zh-CN" altLang="en-US" sz="3600" dirty="0">
                  <a:solidFill>
                    <a:srgbClr val="FFFFFF"/>
                  </a:solidFill>
                  <a:latin typeface="Impact" panose="020B0806030902050204" pitchFamily="34" charset="0"/>
                </a:endParaRPr>
              </a:p>
            </p:txBody>
          </p:sp>
          <p:sp>
            <p:nvSpPr>
              <p:cNvPr id="54" name="文本框 53"/>
              <p:cNvSpPr txBox="1"/>
              <p:nvPr/>
            </p:nvSpPr>
            <p:spPr>
              <a:xfrm>
                <a:off x="4145699" y="1903548"/>
                <a:ext cx="952500" cy="276999"/>
              </a:xfrm>
              <a:prstGeom prst="rect">
                <a:avLst/>
              </a:prstGeom>
              <a:noFill/>
            </p:spPr>
            <p:txBody>
              <a:bodyPr wrap="square" rtlCol="0">
                <a:spAutoFit/>
              </a:bodyPr>
              <a:lstStyle/>
              <a:p>
                <a:pPr algn="ctr">
                  <a:defRPr/>
                </a:pPr>
                <a:r>
                  <a:rPr lang="en-US" altLang="zh-CN" sz="1200" dirty="0">
                    <a:solidFill>
                      <a:srgbClr val="FFFFFF"/>
                    </a:solidFill>
                    <a:latin typeface="LiHei Pro" panose="020B0500000000000000" pitchFamily="34" charset="-122"/>
                    <a:ea typeface="LiHei Pro" panose="020B0500000000000000" pitchFamily="34" charset="-122"/>
                  </a:rPr>
                  <a:t>OPTION</a:t>
                </a:r>
                <a:endParaRPr lang="zh-CN" altLang="en-US" sz="1200" dirty="0">
                  <a:solidFill>
                    <a:srgbClr val="FFFFFF"/>
                  </a:solidFill>
                  <a:latin typeface="LiHei Pro" panose="020B0500000000000000" pitchFamily="34" charset="-122"/>
                  <a:ea typeface="LiHei Pro" panose="020B0500000000000000" pitchFamily="34" charset="-122"/>
                </a:endParaRPr>
              </a:p>
            </p:txBody>
          </p:sp>
        </p:grpSp>
      </p:grpSp>
      <p:grpSp>
        <p:nvGrpSpPr>
          <p:cNvPr id="55" name="组合 54"/>
          <p:cNvGrpSpPr/>
          <p:nvPr/>
        </p:nvGrpSpPr>
        <p:grpSpPr>
          <a:xfrm>
            <a:off x="5813887" y="3985867"/>
            <a:ext cx="2199801" cy="1964871"/>
            <a:chOff x="5423210" y="4080463"/>
            <a:chExt cx="2199801" cy="1964871"/>
          </a:xfrm>
        </p:grpSpPr>
        <p:sp>
          <p:nvSpPr>
            <p:cNvPr id="56" name="任意多边形 55"/>
            <p:cNvSpPr/>
            <p:nvPr/>
          </p:nvSpPr>
          <p:spPr>
            <a:xfrm>
              <a:off x="5423210" y="4080463"/>
              <a:ext cx="2199801" cy="1964871"/>
            </a:xfrm>
            <a:custGeom>
              <a:avLst/>
              <a:gdLst>
                <a:gd name="connsiteX0" fmla="*/ 928740 w 2199801"/>
                <a:gd name="connsiteY0" fmla="*/ 0 h 1964871"/>
                <a:gd name="connsiteX1" fmla="*/ 946889 w 2199801"/>
                <a:gd name="connsiteY1" fmla="*/ 5 h 1964871"/>
                <a:gd name="connsiteX2" fmla="*/ 1551718 w 2199801"/>
                <a:gd name="connsiteY2" fmla="*/ 160 h 1964871"/>
                <a:gd name="connsiteX3" fmla="*/ 1724864 w 2199801"/>
                <a:gd name="connsiteY3" fmla="*/ 100126 h 1964871"/>
                <a:gd name="connsiteX4" fmla="*/ 2176481 w 2199801"/>
                <a:gd name="connsiteY4" fmla="*/ 881887 h 1964871"/>
                <a:gd name="connsiteX5" fmla="*/ 2176033 w 2199801"/>
                <a:gd name="connsiteY5" fmla="*/ 1082596 h 1964871"/>
                <a:gd name="connsiteX6" fmla="*/ 1724814 w 2199801"/>
                <a:gd name="connsiteY6" fmla="*/ 1864130 h 1964871"/>
                <a:gd name="connsiteX7" fmla="*/ 1551220 w 2199801"/>
                <a:gd name="connsiteY7" fmla="*/ 1964871 h 1964871"/>
                <a:gd name="connsiteX8" fmla="*/ 648385 w 2199801"/>
                <a:gd name="connsiteY8" fmla="*/ 1964642 h 1964871"/>
                <a:gd name="connsiteX9" fmla="*/ 475239 w 2199801"/>
                <a:gd name="connsiteY9" fmla="*/ 1864676 h 1964871"/>
                <a:gd name="connsiteX10" fmla="*/ 23624 w 2199801"/>
                <a:gd name="connsiteY10" fmla="*/ 1082914 h 1964871"/>
                <a:gd name="connsiteX11" fmla="*/ 24071 w 2199801"/>
                <a:gd name="connsiteY11" fmla="*/ 882205 h 1964871"/>
                <a:gd name="connsiteX12" fmla="*/ 329674 w 2199801"/>
                <a:gd name="connsiteY12" fmla="*/ 352885 h 1964871"/>
                <a:gd name="connsiteX13" fmla="*/ 375044 w 2199801"/>
                <a:gd name="connsiteY13" fmla="*/ 366968 h 1964871"/>
                <a:gd name="connsiteX14" fmla="*/ 469472 w 2199801"/>
                <a:gd name="connsiteY14" fmla="*/ 376487 h 1964871"/>
                <a:gd name="connsiteX15" fmla="*/ 928501 w 2199801"/>
                <a:gd name="connsiteY15" fmla="*/ 2368 h 19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801" h="1964871">
                  <a:moveTo>
                    <a:pt x="928740" y="0"/>
                  </a:moveTo>
                  <a:lnTo>
                    <a:pt x="946889" y="5"/>
                  </a:lnTo>
                  <a:lnTo>
                    <a:pt x="1551718" y="160"/>
                  </a:lnTo>
                  <a:cubicBezTo>
                    <a:pt x="1614503" y="1053"/>
                    <a:pt x="1692699" y="46199"/>
                    <a:pt x="1724864" y="100126"/>
                  </a:cubicBezTo>
                  <a:lnTo>
                    <a:pt x="2176481" y="881887"/>
                  </a:lnTo>
                  <a:cubicBezTo>
                    <a:pt x="2207841" y="937210"/>
                    <a:pt x="2207456" y="1028168"/>
                    <a:pt x="2176033" y="1082596"/>
                  </a:cubicBezTo>
                  <a:lnTo>
                    <a:pt x="1724814" y="1864130"/>
                  </a:lnTo>
                  <a:cubicBezTo>
                    <a:pt x="1692584" y="1919954"/>
                    <a:pt x="1614812" y="1964370"/>
                    <a:pt x="1551220" y="1964871"/>
                  </a:cubicBezTo>
                  <a:lnTo>
                    <a:pt x="648385" y="1964642"/>
                  </a:lnTo>
                  <a:cubicBezTo>
                    <a:pt x="584796" y="1965145"/>
                    <a:pt x="506599" y="1919999"/>
                    <a:pt x="475239" y="1864676"/>
                  </a:cubicBezTo>
                  <a:lnTo>
                    <a:pt x="23624" y="1082914"/>
                  </a:lnTo>
                  <a:cubicBezTo>
                    <a:pt x="-7737" y="1027591"/>
                    <a:pt x="-8159" y="938029"/>
                    <a:pt x="24071" y="882205"/>
                  </a:cubicBezTo>
                  <a:lnTo>
                    <a:pt x="329674" y="352885"/>
                  </a:lnTo>
                  <a:lnTo>
                    <a:pt x="375044" y="366968"/>
                  </a:lnTo>
                  <a:cubicBezTo>
                    <a:pt x="405546" y="373210"/>
                    <a:pt x="437126" y="376488"/>
                    <a:pt x="469472" y="376487"/>
                  </a:cubicBezTo>
                  <a:cubicBezTo>
                    <a:pt x="695899" y="376487"/>
                    <a:pt x="884810" y="215877"/>
                    <a:pt x="928501" y="2368"/>
                  </a:cubicBezTo>
                  <a:close/>
                </a:path>
              </a:pathLst>
            </a:custGeom>
            <a:solidFill>
              <a:srgbClr val="00B0F0">
                <a:alpha val="4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sp>
          <p:nvSpPr>
            <p:cNvPr id="57" name="Freeform 5"/>
            <p:cNvSpPr/>
            <p:nvPr/>
          </p:nvSpPr>
          <p:spPr bwMode="auto">
            <a:xfrm>
              <a:off x="5879248" y="4492249"/>
              <a:ext cx="1287721" cy="11412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B0F0">
                <a:alpha val="74000"/>
              </a:srgbClr>
            </a:solidFill>
            <a:ln w="15875">
              <a:noFill/>
            </a:ln>
            <a:effectLst/>
          </p:spPr>
          <p:txBody>
            <a:bodyPr vert="horz" wrap="square" lIns="91440" tIns="45720" rIns="91440" bIns="45720" numCol="1" anchor="t" anchorCtr="0" compatLnSpc="1"/>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58" name="组合 57"/>
            <p:cNvGrpSpPr/>
            <p:nvPr/>
          </p:nvGrpSpPr>
          <p:grpSpPr>
            <a:xfrm>
              <a:off x="6046858" y="4680666"/>
              <a:ext cx="952500" cy="764461"/>
              <a:chOff x="4145699" y="1416086"/>
              <a:chExt cx="952500" cy="764461"/>
            </a:xfrm>
          </p:grpSpPr>
          <p:sp>
            <p:nvSpPr>
              <p:cNvPr id="59" name="文本框 58"/>
              <p:cNvSpPr txBox="1"/>
              <p:nvPr/>
            </p:nvSpPr>
            <p:spPr>
              <a:xfrm>
                <a:off x="4145699" y="1416086"/>
                <a:ext cx="952500" cy="646331"/>
              </a:xfrm>
              <a:prstGeom prst="rect">
                <a:avLst/>
              </a:prstGeom>
              <a:noFill/>
            </p:spPr>
            <p:txBody>
              <a:bodyPr wrap="square" rtlCol="0">
                <a:spAutoFit/>
              </a:bodyPr>
              <a:lstStyle/>
              <a:p>
                <a:pPr algn="ctr">
                  <a:defRPr/>
                </a:pPr>
                <a:r>
                  <a:rPr lang="en-US" altLang="zh-CN" sz="3600" dirty="0">
                    <a:solidFill>
                      <a:srgbClr val="FFFFFF"/>
                    </a:solidFill>
                    <a:latin typeface="Impact" panose="020B0806030902050204" pitchFamily="34" charset="0"/>
                  </a:rPr>
                  <a:t>03</a:t>
                </a:r>
                <a:endParaRPr lang="zh-CN" altLang="en-US" sz="3600" dirty="0">
                  <a:solidFill>
                    <a:srgbClr val="FFFFFF"/>
                  </a:solidFill>
                  <a:latin typeface="Impact" panose="020B0806030902050204" pitchFamily="34" charset="0"/>
                </a:endParaRPr>
              </a:p>
            </p:txBody>
          </p:sp>
          <p:sp>
            <p:nvSpPr>
              <p:cNvPr id="60" name="文本框 59"/>
              <p:cNvSpPr txBox="1"/>
              <p:nvPr/>
            </p:nvSpPr>
            <p:spPr>
              <a:xfrm>
                <a:off x="4145699" y="1903548"/>
                <a:ext cx="952500" cy="276999"/>
              </a:xfrm>
              <a:prstGeom prst="rect">
                <a:avLst/>
              </a:prstGeom>
              <a:noFill/>
            </p:spPr>
            <p:txBody>
              <a:bodyPr wrap="square" rtlCol="0">
                <a:spAutoFit/>
              </a:bodyPr>
              <a:lstStyle/>
              <a:p>
                <a:pPr algn="ctr">
                  <a:defRPr/>
                </a:pPr>
                <a:r>
                  <a:rPr lang="en-US" altLang="zh-CN" sz="1200" dirty="0">
                    <a:solidFill>
                      <a:srgbClr val="FFFFFF"/>
                    </a:solidFill>
                    <a:latin typeface="LiHei Pro" panose="020B0500000000000000" pitchFamily="34" charset="-122"/>
                    <a:ea typeface="LiHei Pro" panose="020B0500000000000000" pitchFamily="34" charset="-122"/>
                  </a:rPr>
                  <a:t>OPTION</a:t>
                </a:r>
                <a:endParaRPr lang="zh-CN" altLang="en-US" sz="1200" dirty="0">
                  <a:solidFill>
                    <a:srgbClr val="FFFFFF"/>
                  </a:solidFill>
                  <a:latin typeface="LiHei Pro" panose="020B0500000000000000" pitchFamily="34" charset="-122"/>
                  <a:ea typeface="LiHei Pro" panose="020B0500000000000000" pitchFamily="34" charset="-122"/>
                </a:endParaRPr>
              </a:p>
            </p:txBody>
          </p:sp>
        </p:grpSp>
      </p:grpSp>
      <p:grpSp>
        <p:nvGrpSpPr>
          <p:cNvPr id="61" name="组合 60"/>
          <p:cNvGrpSpPr/>
          <p:nvPr/>
        </p:nvGrpSpPr>
        <p:grpSpPr>
          <a:xfrm>
            <a:off x="4807708" y="5062906"/>
            <a:ext cx="1091484" cy="967374"/>
            <a:chOff x="4417031" y="5157502"/>
            <a:chExt cx="1091484" cy="967374"/>
          </a:xfrm>
          <a:solidFill>
            <a:srgbClr val="00B0F0"/>
          </a:solidFill>
        </p:grpSpPr>
        <p:sp>
          <p:nvSpPr>
            <p:cNvPr id="62" name="Freeform 5"/>
            <p:cNvSpPr/>
            <p:nvPr/>
          </p:nvSpPr>
          <p:spPr bwMode="auto">
            <a:xfrm>
              <a:off x="4417031" y="5157502"/>
              <a:ext cx="1091484" cy="967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a:solidFill>
                  <a:srgbClr val="FFFFFF"/>
                </a:solidFill>
                <a:sym typeface="Arial" panose="020B0604020202020204" pitchFamily="34" charset="0"/>
              </a:endParaRPr>
            </a:p>
          </p:txBody>
        </p:sp>
        <p:grpSp>
          <p:nvGrpSpPr>
            <p:cNvPr id="63" name="组合 62"/>
            <p:cNvGrpSpPr/>
            <p:nvPr/>
          </p:nvGrpSpPr>
          <p:grpSpPr>
            <a:xfrm>
              <a:off x="4740140" y="5454372"/>
              <a:ext cx="441170" cy="363475"/>
              <a:chOff x="7623010" y="5580803"/>
              <a:chExt cx="645918" cy="532165"/>
            </a:xfrm>
            <a:grpFill/>
          </p:grpSpPr>
          <p:sp>
            <p:nvSpPr>
              <p:cNvPr id="64" name="Freeform 91"/>
              <p:cNvSpPr>
                <a:spLocks noEditPoints="1"/>
              </p:cNvSpPr>
              <p:nvPr/>
            </p:nvSpPr>
            <p:spPr bwMode="auto">
              <a:xfrm>
                <a:off x="8153866" y="5580803"/>
                <a:ext cx="115062" cy="120293"/>
              </a:xfrm>
              <a:custGeom>
                <a:avLst/>
                <a:gdLst>
                  <a:gd name="T0" fmla="*/ 0 w 88"/>
                  <a:gd name="T1" fmla="*/ 0 h 92"/>
                  <a:gd name="T2" fmla="*/ 0 w 88"/>
                  <a:gd name="T3" fmla="*/ 92 h 92"/>
                  <a:gd name="T4" fmla="*/ 88 w 88"/>
                  <a:gd name="T5" fmla="*/ 92 h 92"/>
                  <a:gd name="T6" fmla="*/ 88 w 88"/>
                  <a:gd name="T7" fmla="*/ 0 h 92"/>
                  <a:gd name="T8" fmla="*/ 0 w 88"/>
                  <a:gd name="T9" fmla="*/ 0 h 92"/>
                  <a:gd name="T10" fmla="*/ 74 w 88"/>
                  <a:gd name="T11" fmla="*/ 76 h 92"/>
                  <a:gd name="T12" fmla="*/ 15 w 88"/>
                  <a:gd name="T13" fmla="*/ 76 h 92"/>
                  <a:gd name="T14" fmla="*/ 15 w 88"/>
                  <a:gd name="T15" fmla="*/ 14 h 92"/>
                  <a:gd name="T16" fmla="*/ 74 w 88"/>
                  <a:gd name="T17" fmla="*/ 14 h 92"/>
                  <a:gd name="T18" fmla="*/ 74 w 88"/>
                  <a:gd name="T19"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2">
                    <a:moveTo>
                      <a:pt x="0" y="0"/>
                    </a:moveTo>
                    <a:lnTo>
                      <a:pt x="0" y="92"/>
                    </a:lnTo>
                    <a:lnTo>
                      <a:pt x="88" y="92"/>
                    </a:lnTo>
                    <a:lnTo>
                      <a:pt x="88" y="0"/>
                    </a:lnTo>
                    <a:lnTo>
                      <a:pt x="0" y="0"/>
                    </a:lnTo>
                    <a:close/>
                    <a:moveTo>
                      <a:pt x="74" y="76"/>
                    </a:moveTo>
                    <a:lnTo>
                      <a:pt x="15" y="76"/>
                    </a:lnTo>
                    <a:lnTo>
                      <a:pt x="15" y="14"/>
                    </a:lnTo>
                    <a:lnTo>
                      <a:pt x="74" y="14"/>
                    </a:lnTo>
                    <a:lnTo>
                      <a:pt x="74" y="76"/>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65" name="Freeform 92"/>
              <p:cNvSpPr>
                <a:spLocks noEditPoints="1"/>
              </p:cNvSpPr>
              <p:nvPr/>
            </p:nvSpPr>
            <p:spPr bwMode="auto">
              <a:xfrm>
                <a:off x="8153866" y="5787393"/>
                <a:ext cx="115062" cy="121601"/>
              </a:xfrm>
              <a:custGeom>
                <a:avLst/>
                <a:gdLst>
                  <a:gd name="T0" fmla="*/ 0 w 88"/>
                  <a:gd name="T1" fmla="*/ 93 h 93"/>
                  <a:gd name="T2" fmla="*/ 88 w 88"/>
                  <a:gd name="T3" fmla="*/ 93 h 93"/>
                  <a:gd name="T4" fmla="*/ 88 w 88"/>
                  <a:gd name="T5" fmla="*/ 0 h 93"/>
                  <a:gd name="T6" fmla="*/ 0 w 88"/>
                  <a:gd name="T7" fmla="*/ 0 h 93"/>
                  <a:gd name="T8" fmla="*/ 0 w 88"/>
                  <a:gd name="T9" fmla="*/ 93 h 93"/>
                  <a:gd name="T10" fmla="*/ 15 w 88"/>
                  <a:gd name="T11" fmla="*/ 15 h 93"/>
                  <a:gd name="T12" fmla="*/ 74 w 88"/>
                  <a:gd name="T13" fmla="*/ 15 h 93"/>
                  <a:gd name="T14" fmla="*/ 74 w 88"/>
                  <a:gd name="T15" fmla="*/ 78 h 93"/>
                  <a:gd name="T16" fmla="*/ 15 w 88"/>
                  <a:gd name="T17" fmla="*/ 78 h 93"/>
                  <a:gd name="T18" fmla="*/ 15 w 88"/>
                  <a:gd name="T19"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3">
                    <a:moveTo>
                      <a:pt x="0" y="93"/>
                    </a:moveTo>
                    <a:lnTo>
                      <a:pt x="88" y="93"/>
                    </a:lnTo>
                    <a:lnTo>
                      <a:pt x="88" y="0"/>
                    </a:lnTo>
                    <a:lnTo>
                      <a:pt x="0" y="0"/>
                    </a:lnTo>
                    <a:lnTo>
                      <a:pt x="0" y="93"/>
                    </a:lnTo>
                    <a:close/>
                    <a:moveTo>
                      <a:pt x="15" y="15"/>
                    </a:moveTo>
                    <a:lnTo>
                      <a:pt x="74" y="15"/>
                    </a:lnTo>
                    <a:lnTo>
                      <a:pt x="74" y="78"/>
                    </a:lnTo>
                    <a:lnTo>
                      <a:pt x="15" y="78"/>
                    </a:lnTo>
                    <a:lnTo>
                      <a:pt x="15" y="15"/>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66" name="Freeform 93"/>
              <p:cNvSpPr>
                <a:spLocks noEditPoints="1"/>
              </p:cNvSpPr>
              <p:nvPr/>
            </p:nvSpPr>
            <p:spPr bwMode="auto">
              <a:xfrm>
                <a:off x="8153866" y="5988752"/>
                <a:ext cx="115062" cy="124216"/>
              </a:xfrm>
              <a:custGeom>
                <a:avLst/>
                <a:gdLst>
                  <a:gd name="T0" fmla="*/ 0 w 88"/>
                  <a:gd name="T1" fmla="*/ 95 h 95"/>
                  <a:gd name="T2" fmla="*/ 88 w 88"/>
                  <a:gd name="T3" fmla="*/ 95 h 95"/>
                  <a:gd name="T4" fmla="*/ 88 w 88"/>
                  <a:gd name="T5" fmla="*/ 0 h 95"/>
                  <a:gd name="T6" fmla="*/ 0 w 88"/>
                  <a:gd name="T7" fmla="*/ 0 h 95"/>
                  <a:gd name="T8" fmla="*/ 0 w 88"/>
                  <a:gd name="T9" fmla="*/ 95 h 95"/>
                  <a:gd name="T10" fmla="*/ 15 w 88"/>
                  <a:gd name="T11" fmla="*/ 17 h 95"/>
                  <a:gd name="T12" fmla="*/ 74 w 88"/>
                  <a:gd name="T13" fmla="*/ 17 h 95"/>
                  <a:gd name="T14" fmla="*/ 74 w 88"/>
                  <a:gd name="T15" fmla="*/ 78 h 95"/>
                  <a:gd name="T16" fmla="*/ 15 w 88"/>
                  <a:gd name="T17" fmla="*/ 78 h 95"/>
                  <a:gd name="T18" fmla="*/ 15 w 88"/>
                  <a:gd name="T19" fmla="*/ 1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5">
                    <a:moveTo>
                      <a:pt x="0" y="95"/>
                    </a:moveTo>
                    <a:lnTo>
                      <a:pt x="88" y="95"/>
                    </a:lnTo>
                    <a:lnTo>
                      <a:pt x="88" y="0"/>
                    </a:lnTo>
                    <a:lnTo>
                      <a:pt x="0" y="0"/>
                    </a:lnTo>
                    <a:lnTo>
                      <a:pt x="0" y="95"/>
                    </a:lnTo>
                    <a:close/>
                    <a:moveTo>
                      <a:pt x="15" y="17"/>
                    </a:moveTo>
                    <a:lnTo>
                      <a:pt x="74" y="17"/>
                    </a:lnTo>
                    <a:lnTo>
                      <a:pt x="74" y="78"/>
                    </a:lnTo>
                    <a:lnTo>
                      <a:pt x="15" y="78"/>
                    </a:lnTo>
                    <a:lnTo>
                      <a:pt x="15" y="17"/>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67" name="Freeform 94"/>
              <p:cNvSpPr>
                <a:spLocks noEditPoints="1"/>
              </p:cNvSpPr>
              <p:nvPr/>
            </p:nvSpPr>
            <p:spPr bwMode="auto">
              <a:xfrm>
                <a:off x="7623010" y="5694558"/>
                <a:ext cx="305962" cy="307270"/>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90 h 99"/>
                  <a:gd name="T12" fmla="*/ 9 w 99"/>
                  <a:gd name="T13" fmla="*/ 49 h 99"/>
                  <a:gd name="T14" fmla="*/ 49 w 99"/>
                  <a:gd name="T15" fmla="*/ 9 h 99"/>
                  <a:gd name="T16" fmla="*/ 90 w 99"/>
                  <a:gd name="T17" fmla="*/ 49 h 99"/>
                  <a:gd name="T18" fmla="*/ 49 w 99"/>
                  <a:gd name="T19" fmla="*/ 9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7"/>
                      <a:pt x="22" y="99"/>
                      <a:pt x="49" y="99"/>
                    </a:cubicBezTo>
                    <a:cubicBezTo>
                      <a:pt x="77" y="99"/>
                      <a:pt x="99" y="77"/>
                      <a:pt x="99" y="49"/>
                    </a:cubicBezTo>
                    <a:cubicBezTo>
                      <a:pt x="99" y="22"/>
                      <a:pt x="77" y="0"/>
                      <a:pt x="49" y="0"/>
                    </a:cubicBezTo>
                    <a:close/>
                    <a:moveTo>
                      <a:pt x="49" y="90"/>
                    </a:moveTo>
                    <a:cubicBezTo>
                      <a:pt x="27" y="90"/>
                      <a:pt x="9" y="72"/>
                      <a:pt x="9" y="49"/>
                    </a:cubicBezTo>
                    <a:cubicBezTo>
                      <a:pt x="9" y="27"/>
                      <a:pt x="27" y="9"/>
                      <a:pt x="49" y="9"/>
                    </a:cubicBezTo>
                    <a:cubicBezTo>
                      <a:pt x="72" y="9"/>
                      <a:pt x="90" y="27"/>
                      <a:pt x="90" y="49"/>
                    </a:cubicBezTo>
                    <a:cubicBezTo>
                      <a:pt x="90" y="72"/>
                      <a:pt x="72" y="90"/>
                      <a:pt x="49" y="90"/>
                    </a:cubicBez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68" name="Freeform 95"/>
              <p:cNvSpPr/>
              <p:nvPr/>
            </p:nvSpPr>
            <p:spPr bwMode="auto">
              <a:xfrm>
                <a:off x="7938125" y="5626567"/>
                <a:ext cx="206589" cy="443252"/>
              </a:xfrm>
              <a:custGeom>
                <a:avLst/>
                <a:gdLst>
                  <a:gd name="T0" fmla="*/ 14 w 67"/>
                  <a:gd name="T1" fmla="*/ 65 h 143"/>
                  <a:gd name="T2" fmla="*/ 0 w 67"/>
                  <a:gd name="T3" fmla="*/ 65 h 143"/>
                  <a:gd name="T4" fmla="*/ 0 w 67"/>
                  <a:gd name="T5" fmla="*/ 71 h 143"/>
                  <a:gd name="T6" fmla="*/ 0 w 67"/>
                  <a:gd name="T7" fmla="*/ 76 h 143"/>
                  <a:gd name="T8" fmla="*/ 14 w 67"/>
                  <a:gd name="T9" fmla="*/ 76 h 143"/>
                  <a:gd name="T10" fmla="*/ 14 w 67"/>
                  <a:gd name="T11" fmla="*/ 143 h 143"/>
                  <a:gd name="T12" fmla="*/ 67 w 67"/>
                  <a:gd name="T13" fmla="*/ 143 h 143"/>
                  <a:gd name="T14" fmla="*/ 67 w 67"/>
                  <a:gd name="T15" fmla="*/ 132 h 143"/>
                  <a:gd name="T16" fmla="*/ 25 w 67"/>
                  <a:gd name="T17" fmla="*/ 132 h 143"/>
                  <a:gd name="T18" fmla="*/ 25 w 67"/>
                  <a:gd name="T19" fmla="*/ 76 h 143"/>
                  <a:gd name="T20" fmla="*/ 67 w 67"/>
                  <a:gd name="T21" fmla="*/ 76 h 143"/>
                  <a:gd name="T22" fmla="*/ 67 w 67"/>
                  <a:gd name="T23" fmla="*/ 65 h 143"/>
                  <a:gd name="T24" fmla="*/ 25 w 67"/>
                  <a:gd name="T25" fmla="*/ 65 h 143"/>
                  <a:gd name="T26" fmla="*/ 25 w 67"/>
                  <a:gd name="T27" fmla="*/ 11 h 143"/>
                  <a:gd name="T28" fmla="*/ 67 w 67"/>
                  <a:gd name="T29" fmla="*/ 11 h 143"/>
                  <a:gd name="T30" fmla="*/ 67 w 67"/>
                  <a:gd name="T31" fmla="*/ 0 h 143"/>
                  <a:gd name="T32" fmla="*/ 14 w 67"/>
                  <a:gd name="T33" fmla="*/ 0 h 143"/>
                  <a:gd name="T34" fmla="*/ 14 w 67"/>
                  <a:gd name="T35" fmla="*/ 6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43">
                    <a:moveTo>
                      <a:pt x="14" y="65"/>
                    </a:moveTo>
                    <a:cubicBezTo>
                      <a:pt x="0" y="65"/>
                      <a:pt x="0" y="65"/>
                      <a:pt x="0" y="65"/>
                    </a:cubicBezTo>
                    <a:cubicBezTo>
                      <a:pt x="0" y="67"/>
                      <a:pt x="0" y="69"/>
                      <a:pt x="0" y="71"/>
                    </a:cubicBezTo>
                    <a:cubicBezTo>
                      <a:pt x="0" y="73"/>
                      <a:pt x="0" y="75"/>
                      <a:pt x="0" y="76"/>
                    </a:cubicBezTo>
                    <a:cubicBezTo>
                      <a:pt x="14" y="76"/>
                      <a:pt x="14" y="76"/>
                      <a:pt x="14" y="76"/>
                    </a:cubicBezTo>
                    <a:cubicBezTo>
                      <a:pt x="14" y="143"/>
                      <a:pt x="14" y="143"/>
                      <a:pt x="14" y="143"/>
                    </a:cubicBezTo>
                    <a:cubicBezTo>
                      <a:pt x="67" y="143"/>
                      <a:pt x="67" y="143"/>
                      <a:pt x="67" y="143"/>
                    </a:cubicBezTo>
                    <a:cubicBezTo>
                      <a:pt x="67" y="132"/>
                      <a:pt x="67" y="132"/>
                      <a:pt x="67" y="132"/>
                    </a:cubicBezTo>
                    <a:cubicBezTo>
                      <a:pt x="25" y="132"/>
                      <a:pt x="25" y="132"/>
                      <a:pt x="25" y="132"/>
                    </a:cubicBezTo>
                    <a:cubicBezTo>
                      <a:pt x="25" y="76"/>
                      <a:pt x="25" y="76"/>
                      <a:pt x="25" y="76"/>
                    </a:cubicBezTo>
                    <a:cubicBezTo>
                      <a:pt x="67" y="76"/>
                      <a:pt x="67" y="76"/>
                      <a:pt x="67" y="76"/>
                    </a:cubicBezTo>
                    <a:cubicBezTo>
                      <a:pt x="67" y="65"/>
                      <a:pt x="67" y="65"/>
                      <a:pt x="67" y="65"/>
                    </a:cubicBezTo>
                    <a:cubicBezTo>
                      <a:pt x="25" y="65"/>
                      <a:pt x="25" y="65"/>
                      <a:pt x="25" y="65"/>
                    </a:cubicBezTo>
                    <a:cubicBezTo>
                      <a:pt x="25" y="11"/>
                      <a:pt x="25" y="11"/>
                      <a:pt x="25" y="11"/>
                    </a:cubicBezTo>
                    <a:cubicBezTo>
                      <a:pt x="67" y="11"/>
                      <a:pt x="67" y="11"/>
                      <a:pt x="67" y="11"/>
                    </a:cubicBezTo>
                    <a:cubicBezTo>
                      <a:pt x="67" y="0"/>
                      <a:pt x="67" y="0"/>
                      <a:pt x="67" y="0"/>
                    </a:cubicBezTo>
                    <a:cubicBezTo>
                      <a:pt x="14" y="0"/>
                      <a:pt x="14" y="0"/>
                      <a:pt x="14" y="0"/>
                    </a:cubicBezTo>
                    <a:lnTo>
                      <a:pt x="14" y="65"/>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69" name="Freeform 96"/>
              <p:cNvSpPr>
                <a:spLocks noEditPoints="1"/>
              </p:cNvSpPr>
              <p:nvPr/>
            </p:nvSpPr>
            <p:spPr bwMode="auto">
              <a:xfrm>
                <a:off x="7675311" y="5748167"/>
                <a:ext cx="201359" cy="200052"/>
              </a:xfrm>
              <a:custGeom>
                <a:avLst/>
                <a:gdLst>
                  <a:gd name="T0" fmla="*/ 32 w 65"/>
                  <a:gd name="T1" fmla="*/ 0 h 65"/>
                  <a:gd name="T2" fmla="*/ 0 w 65"/>
                  <a:gd name="T3" fmla="*/ 32 h 65"/>
                  <a:gd name="T4" fmla="*/ 32 w 65"/>
                  <a:gd name="T5" fmla="*/ 65 h 65"/>
                  <a:gd name="T6" fmla="*/ 65 w 65"/>
                  <a:gd name="T7" fmla="*/ 32 h 65"/>
                  <a:gd name="T8" fmla="*/ 32 w 65"/>
                  <a:gd name="T9" fmla="*/ 0 h 65"/>
                  <a:gd name="T10" fmla="*/ 36 w 65"/>
                  <a:gd name="T11" fmla="*/ 53 h 65"/>
                  <a:gd name="T12" fmla="*/ 36 w 65"/>
                  <a:gd name="T13" fmla="*/ 60 h 65"/>
                  <a:gd name="T14" fmla="*/ 29 w 65"/>
                  <a:gd name="T15" fmla="*/ 60 h 65"/>
                  <a:gd name="T16" fmla="*/ 29 w 65"/>
                  <a:gd name="T17" fmla="*/ 53 h 65"/>
                  <a:gd name="T18" fmla="*/ 18 w 65"/>
                  <a:gd name="T19" fmla="*/ 51 h 65"/>
                  <a:gd name="T20" fmla="*/ 20 w 65"/>
                  <a:gd name="T21" fmla="*/ 43 h 65"/>
                  <a:gd name="T22" fmla="*/ 31 w 65"/>
                  <a:gd name="T23" fmla="*/ 46 h 65"/>
                  <a:gd name="T24" fmla="*/ 37 w 65"/>
                  <a:gd name="T25" fmla="*/ 42 h 65"/>
                  <a:gd name="T26" fmla="*/ 30 w 65"/>
                  <a:gd name="T27" fmla="*/ 36 h 65"/>
                  <a:gd name="T28" fmla="*/ 18 w 65"/>
                  <a:gd name="T29" fmla="*/ 24 h 65"/>
                  <a:gd name="T30" fmla="*/ 29 w 65"/>
                  <a:gd name="T31" fmla="*/ 12 h 65"/>
                  <a:gd name="T32" fmla="*/ 29 w 65"/>
                  <a:gd name="T33" fmla="*/ 5 h 65"/>
                  <a:gd name="T34" fmla="*/ 36 w 65"/>
                  <a:gd name="T35" fmla="*/ 5 h 65"/>
                  <a:gd name="T36" fmla="*/ 36 w 65"/>
                  <a:gd name="T37" fmla="*/ 11 h 65"/>
                  <a:gd name="T38" fmla="*/ 46 w 65"/>
                  <a:gd name="T39" fmla="*/ 13 h 65"/>
                  <a:gd name="T40" fmla="*/ 44 w 65"/>
                  <a:gd name="T41" fmla="*/ 21 h 65"/>
                  <a:gd name="T42" fmla="*/ 34 w 65"/>
                  <a:gd name="T43" fmla="*/ 19 h 65"/>
                  <a:gd name="T44" fmla="*/ 28 w 65"/>
                  <a:gd name="T45" fmla="*/ 22 h 65"/>
                  <a:gd name="T46" fmla="*/ 36 w 65"/>
                  <a:gd name="T47" fmla="*/ 28 h 65"/>
                  <a:gd name="T48" fmla="*/ 47 w 65"/>
                  <a:gd name="T49" fmla="*/ 41 h 65"/>
                  <a:gd name="T50" fmla="*/ 36 w 65"/>
                  <a:gd name="T51"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5">
                    <a:moveTo>
                      <a:pt x="32" y="0"/>
                    </a:moveTo>
                    <a:cubicBezTo>
                      <a:pt x="15" y="0"/>
                      <a:pt x="0" y="15"/>
                      <a:pt x="0" y="32"/>
                    </a:cubicBezTo>
                    <a:cubicBezTo>
                      <a:pt x="0" y="50"/>
                      <a:pt x="15" y="65"/>
                      <a:pt x="32" y="65"/>
                    </a:cubicBezTo>
                    <a:cubicBezTo>
                      <a:pt x="50" y="65"/>
                      <a:pt x="65" y="50"/>
                      <a:pt x="65" y="32"/>
                    </a:cubicBezTo>
                    <a:cubicBezTo>
                      <a:pt x="65" y="15"/>
                      <a:pt x="50" y="0"/>
                      <a:pt x="32" y="0"/>
                    </a:cubicBezTo>
                    <a:close/>
                    <a:moveTo>
                      <a:pt x="36" y="53"/>
                    </a:moveTo>
                    <a:cubicBezTo>
                      <a:pt x="36" y="60"/>
                      <a:pt x="36" y="60"/>
                      <a:pt x="36" y="60"/>
                    </a:cubicBezTo>
                    <a:cubicBezTo>
                      <a:pt x="29" y="60"/>
                      <a:pt x="29" y="60"/>
                      <a:pt x="29" y="60"/>
                    </a:cubicBezTo>
                    <a:cubicBezTo>
                      <a:pt x="29" y="53"/>
                      <a:pt x="29" y="53"/>
                      <a:pt x="29" y="53"/>
                    </a:cubicBezTo>
                    <a:cubicBezTo>
                      <a:pt x="25" y="53"/>
                      <a:pt x="20" y="52"/>
                      <a:pt x="18" y="51"/>
                    </a:cubicBezTo>
                    <a:cubicBezTo>
                      <a:pt x="20" y="43"/>
                      <a:pt x="20" y="43"/>
                      <a:pt x="20" y="43"/>
                    </a:cubicBezTo>
                    <a:cubicBezTo>
                      <a:pt x="23" y="44"/>
                      <a:pt x="26" y="46"/>
                      <a:pt x="31" y="46"/>
                    </a:cubicBezTo>
                    <a:cubicBezTo>
                      <a:pt x="35" y="46"/>
                      <a:pt x="37" y="44"/>
                      <a:pt x="37" y="42"/>
                    </a:cubicBezTo>
                    <a:cubicBezTo>
                      <a:pt x="37" y="39"/>
                      <a:pt x="35" y="37"/>
                      <a:pt x="30" y="36"/>
                    </a:cubicBezTo>
                    <a:cubicBezTo>
                      <a:pt x="23" y="33"/>
                      <a:pt x="18" y="30"/>
                      <a:pt x="18" y="24"/>
                    </a:cubicBezTo>
                    <a:cubicBezTo>
                      <a:pt x="18" y="18"/>
                      <a:pt x="22" y="13"/>
                      <a:pt x="29" y="12"/>
                    </a:cubicBezTo>
                    <a:cubicBezTo>
                      <a:pt x="29" y="5"/>
                      <a:pt x="29" y="5"/>
                      <a:pt x="29" y="5"/>
                    </a:cubicBezTo>
                    <a:cubicBezTo>
                      <a:pt x="36" y="5"/>
                      <a:pt x="36" y="5"/>
                      <a:pt x="36" y="5"/>
                    </a:cubicBezTo>
                    <a:cubicBezTo>
                      <a:pt x="36" y="11"/>
                      <a:pt x="36" y="11"/>
                      <a:pt x="36" y="11"/>
                    </a:cubicBezTo>
                    <a:cubicBezTo>
                      <a:pt x="40" y="11"/>
                      <a:pt x="43" y="12"/>
                      <a:pt x="46" y="13"/>
                    </a:cubicBezTo>
                    <a:cubicBezTo>
                      <a:pt x="44" y="21"/>
                      <a:pt x="44" y="21"/>
                      <a:pt x="44" y="21"/>
                    </a:cubicBezTo>
                    <a:cubicBezTo>
                      <a:pt x="42" y="20"/>
                      <a:pt x="39" y="19"/>
                      <a:pt x="34" y="19"/>
                    </a:cubicBezTo>
                    <a:cubicBezTo>
                      <a:pt x="30" y="19"/>
                      <a:pt x="28" y="21"/>
                      <a:pt x="28" y="22"/>
                    </a:cubicBezTo>
                    <a:cubicBezTo>
                      <a:pt x="28" y="25"/>
                      <a:pt x="31" y="26"/>
                      <a:pt x="36" y="28"/>
                    </a:cubicBezTo>
                    <a:cubicBezTo>
                      <a:pt x="44" y="31"/>
                      <a:pt x="47" y="35"/>
                      <a:pt x="47" y="41"/>
                    </a:cubicBezTo>
                    <a:cubicBezTo>
                      <a:pt x="47" y="47"/>
                      <a:pt x="43" y="52"/>
                      <a:pt x="36" y="53"/>
                    </a:cubicBez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grpSp>
      </p:grpSp>
      <p:grpSp>
        <p:nvGrpSpPr>
          <p:cNvPr id="70" name="组合 69"/>
          <p:cNvGrpSpPr/>
          <p:nvPr/>
        </p:nvGrpSpPr>
        <p:grpSpPr>
          <a:xfrm>
            <a:off x="7699005" y="3437237"/>
            <a:ext cx="1091484" cy="967374"/>
            <a:chOff x="7308328" y="3531833"/>
            <a:chExt cx="1091484" cy="967374"/>
          </a:xfrm>
          <a:solidFill>
            <a:srgbClr val="00B0F0"/>
          </a:solidFill>
        </p:grpSpPr>
        <p:sp>
          <p:nvSpPr>
            <p:cNvPr id="71" name="Freeform 5"/>
            <p:cNvSpPr/>
            <p:nvPr/>
          </p:nvSpPr>
          <p:spPr bwMode="auto">
            <a:xfrm>
              <a:off x="7308328" y="3531833"/>
              <a:ext cx="1091484" cy="967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a:solidFill>
                  <a:srgbClr val="FFFFFF"/>
                </a:solidFill>
                <a:sym typeface="Arial" panose="020B0604020202020204" pitchFamily="34" charset="0"/>
              </a:endParaRPr>
            </a:p>
          </p:txBody>
        </p:sp>
        <p:grpSp>
          <p:nvGrpSpPr>
            <p:cNvPr id="72" name="组合 71"/>
            <p:cNvGrpSpPr/>
            <p:nvPr/>
          </p:nvGrpSpPr>
          <p:grpSpPr>
            <a:xfrm>
              <a:off x="7630445" y="3849955"/>
              <a:ext cx="447423" cy="320608"/>
              <a:chOff x="9335872" y="5612184"/>
              <a:chExt cx="655071" cy="469403"/>
            </a:xfrm>
            <a:grpFill/>
          </p:grpSpPr>
          <p:sp>
            <p:nvSpPr>
              <p:cNvPr id="73" name="Freeform 98"/>
              <p:cNvSpPr/>
              <p:nvPr/>
            </p:nvSpPr>
            <p:spPr bwMode="auto">
              <a:xfrm>
                <a:off x="9335872" y="5612184"/>
                <a:ext cx="398796" cy="271966"/>
              </a:xfrm>
              <a:custGeom>
                <a:avLst/>
                <a:gdLst>
                  <a:gd name="T0" fmla="*/ 156 w 305"/>
                  <a:gd name="T1" fmla="*/ 156 h 208"/>
                  <a:gd name="T2" fmla="*/ 305 w 305"/>
                  <a:gd name="T3" fmla="*/ 156 h 208"/>
                  <a:gd name="T4" fmla="*/ 305 w 305"/>
                  <a:gd name="T5" fmla="*/ 54 h 208"/>
                  <a:gd name="T6" fmla="*/ 156 w 305"/>
                  <a:gd name="T7" fmla="*/ 54 h 208"/>
                  <a:gd name="T8" fmla="*/ 156 w 305"/>
                  <a:gd name="T9" fmla="*/ 0 h 208"/>
                  <a:gd name="T10" fmla="*/ 0 w 305"/>
                  <a:gd name="T11" fmla="*/ 106 h 208"/>
                  <a:gd name="T12" fmla="*/ 156 w 305"/>
                  <a:gd name="T13" fmla="*/ 208 h 208"/>
                  <a:gd name="T14" fmla="*/ 156 w 305"/>
                  <a:gd name="T15" fmla="*/ 15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8">
                    <a:moveTo>
                      <a:pt x="156" y="156"/>
                    </a:moveTo>
                    <a:lnTo>
                      <a:pt x="305" y="156"/>
                    </a:lnTo>
                    <a:lnTo>
                      <a:pt x="305" y="54"/>
                    </a:lnTo>
                    <a:lnTo>
                      <a:pt x="156" y="54"/>
                    </a:lnTo>
                    <a:lnTo>
                      <a:pt x="156" y="0"/>
                    </a:lnTo>
                    <a:lnTo>
                      <a:pt x="0" y="106"/>
                    </a:lnTo>
                    <a:lnTo>
                      <a:pt x="156" y="208"/>
                    </a:lnTo>
                    <a:lnTo>
                      <a:pt x="156" y="156"/>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74" name="Freeform 99"/>
              <p:cNvSpPr/>
              <p:nvPr/>
            </p:nvSpPr>
            <p:spPr bwMode="auto">
              <a:xfrm>
                <a:off x="9592147" y="5812236"/>
                <a:ext cx="398796" cy="269351"/>
              </a:xfrm>
              <a:custGeom>
                <a:avLst/>
                <a:gdLst>
                  <a:gd name="T0" fmla="*/ 305 w 305"/>
                  <a:gd name="T1" fmla="*/ 107 h 206"/>
                  <a:gd name="T2" fmla="*/ 149 w 305"/>
                  <a:gd name="T3" fmla="*/ 0 h 206"/>
                  <a:gd name="T4" fmla="*/ 149 w 305"/>
                  <a:gd name="T5" fmla="*/ 52 h 206"/>
                  <a:gd name="T6" fmla="*/ 0 w 305"/>
                  <a:gd name="T7" fmla="*/ 52 h 206"/>
                  <a:gd name="T8" fmla="*/ 0 w 305"/>
                  <a:gd name="T9" fmla="*/ 154 h 206"/>
                  <a:gd name="T10" fmla="*/ 149 w 305"/>
                  <a:gd name="T11" fmla="*/ 154 h 206"/>
                  <a:gd name="T12" fmla="*/ 149 w 305"/>
                  <a:gd name="T13" fmla="*/ 206 h 206"/>
                  <a:gd name="T14" fmla="*/ 305 w 305"/>
                  <a:gd name="T15" fmla="*/ 107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6">
                    <a:moveTo>
                      <a:pt x="305" y="107"/>
                    </a:moveTo>
                    <a:lnTo>
                      <a:pt x="149" y="0"/>
                    </a:lnTo>
                    <a:lnTo>
                      <a:pt x="149" y="52"/>
                    </a:lnTo>
                    <a:lnTo>
                      <a:pt x="0" y="52"/>
                    </a:lnTo>
                    <a:lnTo>
                      <a:pt x="0" y="154"/>
                    </a:lnTo>
                    <a:lnTo>
                      <a:pt x="149" y="154"/>
                    </a:lnTo>
                    <a:lnTo>
                      <a:pt x="149" y="206"/>
                    </a:lnTo>
                    <a:lnTo>
                      <a:pt x="305" y="107"/>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75" name="Freeform 100"/>
              <p:cNvSpPr>
                <a:spLocks noEditPoints="1"/>
              </p:cNvSpPr>
              <p:nvPr/>
            </p:nvSpPr>
            <p:spPr bwMode="auto">
              <a:xfrm>
                <a:off x="9752974" y="5630489"/>
                <a:ext cx="185669" cy="185669"/>
              </a:xfrm>
              <a:custGeom>
                <a:avLst/>
                <a:gdLst>
                  <a:gd name="T0" fmla="*/ 30 w 60"/>
                  <a:gd name="T1" fmla="*/ 60 h 60"/>
                  <a:gd name="T2" fmla="*/ 60 w 60"/>
                  <a:gd name="T3" fmla="*/ 30 h 60"/>
                  <a:gd name="T4" fmla="*/ 30 w 60"/>
                  <a:gd name="T5" fmla="*/ 0 h 60"/>
                  <a:gd name="T6" fmla="*/ 0 w 60"/>
                  <a:gd name="T7" fmla="*/ 30 h 60"/>
                  <a:gd name="T8" fmla="*/ 30 w 60"/>
                  <a:gd name="T9" fmla="*/ 60 h 60"/>
                  <a:gd name="T10" fmla="*/ 30 w 60"/>
                  <a:gd name="T11" fmla="*/ 4 h 60"/>
                  <a:gd name="T12" fmla="*/ 56 w 60"/>
                  <a:gd name="T13" fmla="*/ 30 h 60"/>
                  <a:gd name="T14" fmla="*/ 30 w 60"/>
                  <a:gd name="T15" fmla="*/ 56 h 60"/>
                  <a:gd name="T16" fmla="*/ 4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47" y="60"/>
                      <a:pt x="60" y="47"/>
                      <a:pt x="60" y="30"/>
                    </a:cubicBezTo>
                    <a:cubicBezTo>
                      <a:pt x="60" y="14"/>
                      <a:pt x="47" y="0"/>
                      <a:pt x="30" y="0"/>
                    </a:cubicBezTo>
                    <a:cubicBezTo>
                      <a:pt x="14" y="0"/>
                      <a:pt x="0" y="14"/>
                      <a:pt x="0" y="30"/>
                    </a:cubicBezTo>
                    <a:cubicBezTo>
                      <a:pt x="0" y="47"/>
                      <a:pt x="14" y="60"/>
                      <a:pt x="30" y="60"/>
                    </a:cubicBezTo>
                    <a:close/>
                    <a:moveTo>
                      <a:pt x="30" y="4"/>
                    </a:moveTo>
                    <a:cubicBezTo>
                      <a:pt x="45" y="4"/>
                      <a:pt x="56" y="16"/>
                      <a:pt x="56" y="30"/>
                    </a:cubicBezTo>
                    <a:cubicBezTo>
                      <a:pt x="56" y="45"/>
                      <a:pt x="45" y="56"/>
                      <a:pt x="30" y="56"/>
                    </a:cubicBezTo>
                    <a:cubicBezTo>
                      <a:pt x="16" y="56"/>
                      <a:pt x="4" y="45"/>
                      <a:pt x="4" y="30"/>
                    </a:cubicBezTo>
                    <a:cubicBezTo>
                      <a:pt x="4" y="16"/>
                      <a:pt x="16" y="4"/>
                      <a:pt x="30" y="4"/>
                    </a:cubicBez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76" name="Freeform 101"/>
              <p:cNvSpPr>
                <a:spLocks noEditPoints="1"/>
              </p:cNvSpPr>
              <p:nvPr/>
            </p:nvSpPr>
            <p:spPr bwMode="auto">
              <a:xfrm>
                <a:off x="9777816" y="5655333"/>
                <a:ext cx="135983" cy="138598"/>
              </a:xfrm>
              <a:custGeom>
                <a:avLst/>
                <a:gdLst>
                  <a:gd name="T0" fmla="*/ 22 w 44"/>
                  <a:gd name="T1" fmla="*/ 45 h 45"/>
                  <a:gd name="T2" fmla="*/ 44 w 44"/>
                  <a:gd name="T3" fmla="*/ 22 h 45"/>
                  <a:gd name="T4" fmla="*/ 22 w 44"/>
                  <a:gd name="T5" fmla="*/ 0 h 45"/>
                  <a:gd name="T6" fmla="*/ 0 w 44"/>
                  <a:gd name="T7" fmla="*/ 22 h 45"/>
                  <a:gd name="T8" fmla="*/ 22 w 44"/>
                  <a:gd name="T9" fmla="*/ 45 h 45"/>
                  <a:gd name="T10" fmla="*/ 21 w 44"/>
                  <a:gd name="T11" fmla="*/ 24 h 45"/>
                  <a:gd name="T12" fmla="*/ 13 w 44"/>
                  <a:gd name="T13" fmla="*/ 17 h 45"/>
                  <a:gd name="T14" fmla="*/ 20 w 44"/>
                  <a:gd name="T15" fmla="*/ 9 h 45"/>
                  <a:gd name="T16" fmla="*/ 20 w 44"/>
                  <a:gd name="T17" fmla="*/ 5 h 45"/>
                  <a:gd name="T18" fmla="*/ 24 w 44"/>
                  <a:gd name="T19" fmla="*/ 5 h 45"/>
                  <a:gd name="T20" fmla="*/ 24 w 44"/>
                  <a:gd name="T21" fmla="*/ 9 h 45"/>
                  <a:gd name="T22" fmla="*/ 31 w 44"/>
                  <a:gd name="T23" fmla="*/ 10 h 45"/>
                  <a:gd name="T24" fmla="*/ 29 w 44"/>
                  <a:gd name="T25" fmla="*/ 15 h 45"/>
                  <a:gd name="T26" fmla="*/ 23 w 44"/>
                  <a:gd name="T27" fmla="*/ 13 h 45"/>
                  <a:gd name="T28" fmla="*/ 19 w 44"/>
                  <a:gd name="T29" fmla="*/ 16 h 45"/>
                  <a:gd name="T30" fmla="*/ 25 w 44"/>
                  <a:gd name="T31" fmla="*/ 19 h 45"/>
                  <a:gd name="T32" fmla="*/ 32 w 44"/>
                  <a:gd name="T33" fmla="*/ 27 h 45"/>
                  <a:gd name="T34" fmla="*/ 24 w 44"/>
                  <a:gd name="T35" fmla="*/ 35 h 45"/>
                  <a:gd name="T36" fmla="*/ 24 w 44"/>
                  <a:gd name="T37" fmla="*/ 40 h 45"/>
                  <a:gd name="T38" fmla="*/ 20 w 44"/>
                  <a:gd name="T39" fmla="*/ 40 h 45"/>
                  <a:gd name="T40" fmla="*/ 20 w 44"/>
                  <a:gd name="T41" fmla="*/ 36 h 45"/>
                  <a:gd name="T42" fmla="*/ 13 w 44"/>
                  <a:gd name="T43" fmla="*/ 34 h 45"/>
                  <a:gd name="T44" fmla="*/ 14 w 44"/>
                  <a:gd name="T45" fmla="*/ 29 h 45"/>
                  <a:gd name="T46" fmla="*/ 21 w 44"/>
                  <a:gd name="T47" fmla="*/ 31 h 45"/>
                  <a:gd name="T48" fmla="*/ 25 w 44"/>
                  <a:gd name="T49" fmla="*/ 28 h 45"/>
                  <a:gd name="T50" fmla="*/ 21 w 44"/>
                  <a:gd name="T5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5">
                    <a:moveTo>
                      <a:pt x="22" y="45"/>
                    </a:moveTo>
                    <a:cubicBezTo>
                      <a:pt x="34" y="45"/>
                      <a:pt x="44" y="35"/>
                      <a:pt x="44" y="22"/>
                    </a:cubicBezTo>
                    <a:cubicBezTo>
                      <a:pt x="44" y="10"/>
                      <a:pt x="34" y="0"/>
                      <a:pt x="22" y="0"/>
                    </a:cubicBezTo>
                    <a:cubicBezTo>
                      <a:pt x="10" y="0"/>
                      <a:pt x="0" y="10"/>
                      <a:pt x="0" y="22"/>
                    </a:cubicBezTo>
                    <a:cubicBezTo>
                      <a:pt x="0" y="35"/>
                      <a:pt x="10" y="45"/>
                      <a:pt x="22" y="45"/>
                    </a:cubicBezTo>
                    <a:close/>
                    <a:moveTo>
                      <a:pt x="21" y="24"/>
                    </a:moveTo>
                    <a:cubicBezTo>
                      <a:pt x="16" y="23"/>
                      <a:pt x="13" y="21"/>
                      <a:pt x="13" y="17"/>
                    </a:cubicBezTo>
                    <a:cubicBezTo>
                      <a:pt x="13" y="13"/>
                      <a:pt x="16" y="10"/>
                      <a:pt x="20" y="9"/>
                    </a:cubicBezTo>
                    <a:cubicBezTo>
                      <a:pt x="20" y="5"/>
                      <a:pt x="20" y="5"/>
                      <a:pt x="20" y="5"/>
                    </a:cubicBezTo>
                    <a:cubicBezTo>
                      <a:pt x="24" y="5"/>
                      <a:pt x="24" y="5"/>
                      <a:pt x="24" y="5"/>
                    </a:cubicBezTo>
                    <a:cubicBezTo>
                      <a:pt x="24" y="9"/>
                      <a:pt x="24" y="9"/>
                      <a:pt x="24" y="9"/>
                    </a:cubicBezTo>
                    <a:cubicBezTo>
                      <a:pt x="27" y="9"/>
                      <a:pt x="29" y="9"/>
                      <a:pt x="31" y="10"/>
                    </a:cubicBezTo>
                    <a:cubicBezTo>
                      <a:pt x="29" y="15"/>
                      <a:pt x="29" y="15"/>
                      <a:pt x="29" y="15"/>
                    </a:cubicBezTo>
                    <a:cubicBezTo>
                      <a:pt x="28" y="14"/>
                      <a:pt x="26" y="13"/>
                      <a:pt x="23" y="13"/>
                    </a:cubicBezTo>
                    <a:cubicBezTo>
                      <a:pt x="20" y="13"/>
                      <a:pt x="19" y="15"/>
                      <a:pt x="19" y="16"/>
                    </a:cubicBezTo>
                    <a:cubicBezTo>
                      <a:pt x="19" y="17"/>
                      <a:pt x="21" y="18"/>
                      <a:pt x="25" y="19"/>
                    </a:cubicBezTo>
                    <a:cubicBezTo>
                      <a:pt x="30" y="21"/>
                      <a:pt x="32" y="24"/>
                      <a:pt x="32" y="27"/>
                    </a:cubicBezTo>
                    <a:cubicBezTo>
                      <a:pt x="32" y="31"/>
                      <a:pt x="29" y="34"/>
                      <a:pt x="24" y="35"/>
                    </a:cubicBezTo>
                    <a:cubicBezTo>
                      <a:pt x="24" y="40"/>
                      <a:pt x="24" y="40"/>
                      <a:pt x="24" y="40"/>
                    </a:cubicBezTo>
                    <a:cubicBezTo>
                      <a:pt x="20" y="40"/>
                      <a:pt x="20" y="40"/>
                      <a:pt x="20" y="40"/>
                    </a:cubicBezTo>
                    <a:cubicBezTo>
                      <a:pt x="20" y="36"/>
                      <a:pt x="20" y="36"/>
                      <a:pt x="20" y="36"/>
                    </a:cubicBezTo>
                    <a:cubicBezTo>
                      <a:pt x="17" y="36"/>
                      <a:pt x="14" y="35"/>
                      <a:pt x="13" y="34"/>
                    </a:cubicBezTo>
                    <a:cubicBezTo>
                      <a:pt x="14" y="29"/>
                      <a:pt x="14" y="29"/>
                      <a:pt x="14" y="29"/>
                    </a:cubicBezTo>
                    <a:cubicBezTo>
                      <a:pt x="16" y="30"/>
                      <a:pt x="18" y="31"/>
                      <a:pt x="21" y="31"/>
                    </a:cubicBezTo>
                    <a:cubicBezTo>
                      <a:pt x="24" y="31"/>
                      <a:pt x="25" y="30"/>
                      <a:pt x="25" y="28"/>
                    </a:cubicBezTo>
                    <a:cubicBezTo>
                      <a:pt x="25" y="26"/>
                      <a:pt x="24" y="25"/>
                      <a:pt x="21" y="24"/>
                    </a:cubicBez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77" name="Freeform 102"/>
              <p:cNvSpPr>
                <a:spLocks noEditPoints="1"/>
              </p:cNvSpPr>
              <p:nvPr/>
            </p:nvSpPr>
            <p:spPr bwMode="auto">
              <a:xfrm>
                <a:off x="9356792" y="5871074"/>
                <a:ext cx="185669" cy="185669"/>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6 h 60"/>
                  <a:gd name="T12" fmla="*/ 4 w 60"/>
                  <a:gd name="T13" fmla="*/ 30 h 60"/>
                  <a:gd name="T14" fmla="*/ 30 w 60"/>
                  <a:gd name="T15" fmla="*/ 4 h 60"/>
                  <a:gd name="T16" fmla="*/ 56 w 60"/>
                  <a:gd name="T17" fmla="*/ 30 h 60"/>
                  <a:gd name="T18" fmla="*/ 30 w 60"/>
                  <a:gd name="T19"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6"/>
                    </a:moveTo>
                    <a:cubicBezTo>
                      <a:pt x="15" y="56"/>
                      <a:pt x="4" y="44"/>
                      <a:pt x="4" y="30"/>
                    </a:cubicBezTo>
                    <a:cubicBezTo>
                      <a:pt x="4" y="16"/>
                      <a:pt x="15" y="4"/>
                      <a:pt x="30" y="4"/>
                    </a:cubicBezTo>
                    <a:cubicBezTo>
                      <a:pt x="44" y="4"/>
                      <a:pt x="56" y="16"/>
                      <a:pt x="56" y="30"/>
                    </a:cubicBezTo>
                    <a:cubicBezTo>
                      <a:pt x="56" y="44"/>
                      <a:pt x="44" y="56"/>
                      <a:pt x="30" y="56"/>
                    </a:cubicBez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78" name="Freeform 103"/>
              <p:cNvSpPr>
                <a:spLocks noEditPoints="1"/>
              </p:cNvSpPr>
              <p:nvPr/>
            </p:nvSpPr>
            <p:spPr bwMode="auto">
              <a:xfrm>
                <a:off x="9381636" y="5895918"/>
                <a:ext cx="135983" cy="135983"/>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4 w 44"/>
                  <a:gd name="T11" fmla="*/ 35 h 44"/>
                  <a:gd name="T12" fmla="*/ 24 w 44"/>
                  <a:gd name="T13" fmla="*/ 39 h 44"/>
                  <a:gd name="T14" fmla="*/ 20 w 44"/>
                  <a:gd name="T15" fmla="*/ 39 h 44"/>
                  <a:gd name="T16" fmla="*/ 20 w 44"/>
                  <a:gd name="T17" fmla="*/ 35 h 44"/>
                  <a:gd name="T18" fmla="*/ 12 w 44"/>
                  <a:gd name="T19" fmla="*/ 34 h 44"/>
                  <a:gd name="T20" fmla="*/ 14 w 44"/>
                  <a:gd name="T21" fmla="*/ 29 h 44"/>
                  <a:gd name="T22" fmla="*/ 21 w 44"/>
                  <a:gd name="T23" fmla="*/ 30 h 44"/>
                  <a:gd name="T24" fmla="*/ 25 w 44"/>
                  <a:gd name="T25" fmla="*/ 28 h 44"/>
                  <a:gd name="T26" fmla="*/ 20 w 44"/>
                  <a:gd name="T27" fmla="*/ 24 h 44"/>
                  <a:gd name="T28" fmla="*/ 13 w 44"/>
                  <a:gd name="T29" fmla="*/ 16 h 44"/>
                  <a:gd name="T30" fmla="*/ 20 w 44"/>
                  <a:gd name="T31" fmla="*/ 9 h 44"/>
                  <a:gd name="T32" fmla="*/ 20 w 44"/>
                  <a:gd name="T33" fmla="*/ 5 h 44"/>
                  <a:gd name="T34" fmla="*/ 24 w 44"/>
                  <a:gd name="T35" fmla="*/ 5 h 44"/>
                  <a:gd name="T36" fmla="*/ 24 w 44"/>
                  <a:gd name="T37" fmla="*/ 8 h 44"/>
                  <a:gd name="T38" fmla="*/ 30 w 44"/>
                  <a:gd name="T39" fmla="*/ 10 h 44"/>
                  <a:gd name="T40" fmla="*/ 29 w 44"/>
                  <a:gd name="T41" fmla="*/ 15 h 44"/>
                  <a:gd name="T42" fmla="*/ 23 w 44"/>
                  <a:gd name="T43" fmla="*/ 13 h 44"/>
                  <a:gd name="T44" fmla="*/ 19 w 44"/>
                  <a:gd name="T45" fmla="*/ 16 h 44"/>
                  <a:gd name="T46" fmla="*/ 24 w 44"/>
                  <a:gd name="T47" fmla="*/ 19 h 44"/>
                  <a:gd name="T48" fmla="*/ 31 w 44"/>
                  <a:gd name="T49" fmla="*/ 27 h 44"/>
                  <a:gd name="T50" fmla="*/ 24 w 44"/>
                  <a:gd name="T51"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4" y="35"/>
                    </a:moveTo>
                    <a:cubicBezTo>
                      <a:pt x="24" y="39"/>
                      <a:pt x="24" y="39"/>
                      <a:pt x="24" y="39"/>
                    </a:cubicBezTo>
                    <a:cubicBezTo>
                      <a:pt x="20" y="39"/>
                      <a:pt x="20" y="39"/>
                      <a:pt x="20" y="39"/>
                    </a:cubicBezTo>
                    <a:cubicBezTo>
                      <a:pt x="20" y="35"/>
                      <a:pt x="20" y="35"/>
                      <a:pt x="20" y="35"/>
                    </a:cubicBezTo>
                    <a:cubicBezTo>
                      <a:pt x="17" y="35"/>
                      <a:pt x="14" y="34"/>
                      <a:pt x="12" y="34"/>
                    </a:cubicBezTo>
                    <a:cubicBezTo>
                      <a:pt x="14" y="29"/>
                      <a:pt x="14" y="29"/>
                      <a:pt x="14" y="29"/>
                    </a:cubicBezTo>
                    <a:cubicBezTo>
                      <a:pt x="15" y="30"/>
                      <a:pt x="18" y="30"/>
                      <a:pt x="21" y="30"/>
                    </a:cubicBezTo>
                    <a:cubicBezTo>
                      <a:pt x="23" y="30"/>
                      <a:pt x="25" y="29"/>
                      <a:pt x="25" y="28"/>
                    </a:cubicBezTo>
                    <a:cubicBezTo>
                      <a:pt x="25" y="26"/>
                      <a:pt x="24" y="25"/>
                      <a:pt x="20" y="24"/>
                    </a:cubicBezTo>
                    <a:cubicBezTo>
                      <a:pt x="16" y="23"/>
                      <a:pt x="13" y="20"/>
                      <a:pt x="13" y="16"/>
                    </a:cubicBezTo>
                    <a:cubicBezTo>
                      <a:pt x="13" y="12"/>
                      <a:pt x="15" y="10"/>
                      <a:pt x="20" y="9"/>
                    </a:cubicBezTo>
                    <a:cubicBezTo>
                      <a:pt x="20" y="5"/>
                      <a:pt x="20" y="5"/>
                      <a:pt x="20" y="5"/>
                    </a:cubicBezTo>
                    <a:cubicBezTo>
                      <a:pt x="24" y="5"/>
                      <a:pt x="24" y="5"/>
                      <a:pt x="24" y="5"/>
                    </a:cubicBezTo>
                    <a:cubicBezTo>
                      <a:pt x="24" y="8"/>
                      <a:pt x="24" y="8"/>
                      <a:pt x="24" y="8"/>
                    </a:cubicBezTo>
                    <a:cubicBezTo>
                      <a:pt x="27" y="8"/>
                      <a:pt x="29" y="9"/>
                      <a:pt x="30" y="10"/>
                    </a:cubicBezTo>
                    <a:cubicBezTo>
                      <a:pt x="29" y="15"/>
                      <a:pt x="29" y="15"/>
                      <a:pt x="29" y="15"/>
                    </a:cubicBezTo>
                    <a:cubicBezTo>
                      <a:pt x="28" y="14"/>
                      <a:pt x="26" y="13"/>
                      <a:pt x="23" y="13"/>
                    </a:cubicBezTo>
                    <a:cubicBezTo>
                      <a:pt x="20" y="13"/>
                      <a:pt x="19" y="14"/>
                      <a:pt x="19" y="16"/>
                    </a:cubicBezTo>
                    <a:cubicBezTo>
                      <a:pt x="19" y="17"/>
                      <a:pt x="21" y="18"/>
                      <a:pt x="24" y="19"/>
                    </a:cubicBezTo>
                    <a:cubicBezTo>
                      <a:pt x="29" y="21"/>
                      <a:pt x="31" y="23"/>
                      <a:pt x="31" y="27"/>
                    </a:cubicBezTo>
                    <a:cubicBezTo>
                      <a:pt x="31" y="31"/>
                      <a:pt x="29" y="34"/>
                      <a:pt x="24" y="35"/>
                    </a:cubicBez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grpSp>
      </p:grpSp>
      <p:grpSp>
        <p:nvGrpSpPr>
          <p:cNvPr id="79" name="组合 78"/>
          <p:cNvGrpSpPr/>
          <p:nvPr/>
        </p:nvGrpSpPr>
        <p:grpSpPr>
          <a:xfrm>
            <a:off x="4807708" y="1749322"/>
            <a:ext cx="1091484" cy="967374"/>
            <a:chOff x="4417031" y="1843918"/>
            <a:chExt cx="1091484" cy="967374"/>
          </a:xfrm>
          <a:solidFill>
            <a:srgbClr val="00B0F0"/>
          </a:solidFill>
        </p:grpSpPr>
        <p:sp>
          <p:nvSpPr>
            <p:cNvPr id="80" name="Freeform 5"/>
            <p:cNvSpPr/>
            <p:nvPr/>
          </p:nvSpPr>
          <p:spPr bwMode="auto">
            <a:xfrm>
              <a:off x="4417031" y="1843918"/>
              <a:ext cx="1091484" cy="967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a:solidFill>
                  <a:srgbClr val="FFFFFF"/>
                </a:solidFill>
                <a:sym typeface="Arial" panose="020B0604020202020204" pitchFamily="34" charset="0"/>
              </a:endParaRPr>
            </a:p>
          </p:txBody>
        </p:sp>
        <p:grpSp>
          <p:nvGrpSpPr>
            <p:cNvPr id="81" name="组合 80"/>
            <p:cNvGrpSpPr/>
            <p:nvPr/>
          </p:nvGrpSpPr>
          <p:grpSpPr>
            <a:xfrm>
              <a:off x="4780143" y="2146760"/>
              <a:ext cx="365260" cy="361689"/>
              <a:chOff x="11048734" y="5583418"/>
              <a:chExt cx="534778" cy="529549"/>
            </a:xfrm>
            <a:grpFill/>
          </p:grpSpPr>
          <p:sp>
            <p:nvSpPr>
              <p:cNvPr id="82" name="Freeform 105"/>
              <p:cNvSpPr>
                <a:spLocks noEditPoints="1"/>
              </p:cNvSpPr>
              <p:nvPr/>
            </p:nvSpPr>
            <p:spPr bwMode="auto">
              <a:xfrm>
                <a:off x="11048734" y="5587341"/>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3" name="Freeform 106"/>
              <p:cNvSpPr>
                <a:spLocks noEditPoints="1"/>
              </p:cNvSpPr>
              <p:nvPr/>
            </p:nvSpPr>
            <p:spPr bwMode="auto">
              <a:xfrm>
                <a:off x="11048734" y="5868459"/>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4" name="Freeform 107"/>
              <p:cNvSpPr>
                <a:spLocks noEditPoints="1"/>
              </p:cNvSpPr>
              <p:nvPr/>
            </p:nvSpPr>
            <p:spPr bwMode="auto">
              <a:xfrm>
                <a:off x="11329852" y="5583418"/>
                <a:ext cx="253660" cy="244508"/>
              </a:xfrm>
              <a:custGeom>
                <a:avLst/>
                <a:gdLst>
                  <a:gd name="T0" fmla="*/ 0 w 194"/>
                  <a:gd name="T1" fmla="*/ 0 h 187"/>
                  <a:gd name="T2" fmla="*/ 0 w 194"/>
                  <a:gd name="T3" fmla="*/ 187 h 187"/>
                  <a:gd name="T4" fmla="*/ 194 w 194"/>
                  <a:gd name="T5" fmla="*/ 187 h 187"/>
                  <a:gd name="T6" fmla="*/ 194 w 194"/>
                  <a:gd name="T7" fmla="*/ 0 h 187"/>
                  <a:gd name="T8" fmla="*/ 0 w 194"/>
                  <a:gd name="T9" fmla="*/ 0 h 187"/>
                  <a:gd name="T10" fmla="*/ 166 w 194"/>
                  <a:gd name="T11" fmla="*/ 159 h 187"/>
                  <a:gd name="T12" fmla="*/ 29 w 194"/>
                  <a:gd name="T13" fmla="*/ 159 h 187"/>
                  <a:gd name="T14" fmla="*/ 29 w 194"/>
                  <a:gd name="T15" fmla="*/ 29 h 187"/>
                  <a:gd name="T16" fmla="*/ 166 w 194"/>
                  <a:gd name="T17" fmla="*/ 29 h 187"/>
                  <a:gd name="T18" fmla="*/ 166 w 194"/>
                  <a:gd name="T19" fmla="*/ 1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0"/>
                    </a:moveTo>
                    <a:lnTo>
                      <a:pt x="0" y="187"/>
                    </a:lnTo>
                    <a:lnTo>
                      <a:pt x="194" y="187"/>
                    </a:lnTo>
                    <a:lnTo>
                      <a:pt x="194" y="0"/>
                    </a:lnTo>
                    <a:lnTo>
                      <a:pt x="0" y="0"/>
                    </a:lnTo>
                    <a:close/>
                    <a:moveTo>
                      <a:pt x="166" y="159"/>
                    </a:moveTo>
                    <a:lnTo>
                      <a:pt x="29" y="159"/>
                    </a:lnTo>
                    <a:lnTo>
                      <a:pt x="29" y="29"/>
                    </a:lnTo>
                    <a:lnTo>
                      <a:pt x="166" y="29"/>
                    </a:lnTo>
                    <a:lnTo>
                      <a:pt x="166" y="159"/>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5" name="Freeform 108"/>
              <p:cNvSpPr>
                <a:spLocks noEditPoints="1"/>
              </p:cNvSpPr>
              <p:nvPr/>
            </p:nvSpPr>
            <p:spPr bwMode="auto">
              <a:xfrm>
                <a:off x="11329852" y="5865844"/>
                <a:ext cx="253660" cy="243200"/>
              </a:xfrm>
              <a:custGeom>
                <a:avLst/>
                <a:gdLst>
                  <a:gd name="T0" fmla="*/ 0 w 194"/>
                  <a:gd name="T1" fmla="*/ 186 h 186"/>
                  <a:gd name="T2" fmla="*/ 194 w 194"/>
                  <a:gd name="T3" fmla="*/ 186 h 186"/>
                  <a:gd name="T4" fmla="*/ 194 w 194"/>
                  <a:gd name="T5" fmla="*/ 0 h 186"/>
                  <a:gd name="T6" fmla="*/ 0 w 194"/>
                  <a:gd name="T7" fmla="*/ 0 h 186"/>
                  <a:gd name="T8" fmla="*/ 0 w 194"/>
                  <a:gd name="T9" fmla="*/ 186 h 186"/>
                  <a:gd name="T10" fmla="*/ 29 w 194"/>
                  <a:gd name="T11" fmla="*/ 28 h 186"/>
                  <a:gd name="T12" fmla="*/ 166 w 194"/>
                  <a:gd name="T13" fmla="*/ 28 h 186"/>
                  <a:gd name="T14" fmla="*/ 166 w 194"/>
                  <a:gd name="T15" fmla="*/ 158 h 186"/>
                  <a:gd name="T16" fmla="*/ 29 w 194"/>
                  <a:gd name="T17" fmla="*/ 158 h 186"/>
                  <a:gd name="T18" fmla="*/ 29 w 194"/>
                  <a:gd name="T19" fmla="*/ 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6">
                    <a:moveTo>
                      <a:pt x="0" y="186"/>
                    </a:moveTo>
                    <a:lnTo>
                      <a:pt x="194" y="186"/>
                    </a:lnTo>
                    <a:lnTo>
                      <a:pt x="194" y="0"/>
                    </a:lnTo>
                    <a:lnTo>
                      <a:pt x="0" y="0"/>
                    </a:lnTo>
                    <a:lnTo>
                      <a:pt x="0" y="186"/>
                    </a:lnTo>
                    <a:close/>
                    <a:moveTo>
                      <a:pt x="29" y="28"/>
                    </a:moveTo>
                    <a:lnTo>
                      <a:pt x="166" y="28"/>
                    </a:lnTo>
                    <a:lnTo>
                      <a:pt x="166" y="158"/>
                    </a:lnTo>
                    <a:lnTo>
                      <a:pt x="29" y="158"/>
                    </a:lnTo>
                    <a:lnTo>
                      <a:pt x="29" y="28"/>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6" name="Freeform 109"/>
              <p:cNvSpPr/>
              <p:nvPr/>
            </p:nvSpPr>
            <p:spPr bwMode="auto">
              <a:xfrm>
                <a:off x="11125878" y="5655333"/>
                <a:ext cx="99372" cy="101987"/>
              </a:xfrm>
              <a:custGeom>
                <a:avLst/>
                <a:gdLst>
                  <a:gd name="T0" fmla="*/ 45 w 76"/>
                  <a:gd name="T1" fmla="*/ 0 h 78"/>
                  <a:gd name="T2" fmla="*/ 31 w 76"/>
                  <a:gd name="T3" fmla="*/ 0 h 78"/>
                  <a:gd name="T4" fmla="*/ 31 w 76"/>
                  <a:gd name="T5" fmla="*/ 33 h 78"/>
                  <a:gd name="T6" fmla="*/ 0 w 76"/>
                  <a:gd name="T7" fmla="*/ 33 h 78"/>
                  <a:gd name="T8" fmla="*/ 0 w 76"/>
                  <a:gd name="T9" fmla="*/ 45 h 78"/>
                  <a:gd name="T10" fmla="*/ 31 w 76"/>
                  <a:gd name="T11" fmla="*/ 45 h 78"/>
                  <a:gd name="T12" fmla="*/ 31 w 76"/>
                  <a:gd name="T13" fmla="*/ 78 h 78"/>
                  <a:gd name="T14" fmla="*/ 45 w 76"/>
                  <a:gd name="T15" fmla="*/ 78 h 78"/>
                  <a:gd name="T16" fmla="*/ 45 w 76"/>
                  <a:gd name="T17" fmla="*/ 45 h 78"/>
                  <a:gd name="T18" fmla="*/ 76 w 76"/>
                  <a:gd name="T19" fmla="*/ 45 h 78"/>
                  <a:gd name="T20" fmla="*/ 76 w 76"/>
                  <a:gd name="T21" fmla="*/ 33 h 78"/>
                  <a:gd name="T22" fmla="*/ 45 w 76"/>
                  <a:gd name="T23" fmla="*/ 33 h 78"/>
                  <a:gd name="T24" fmla="*/ 45 w 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8">
                    <a:moveTo>
                      <a:pt x="45" y="0"/>
                    </a:moveTo>
                    <a:lnTo>
                      <a:pt x="31" y="0"/>
                    </a:lnTo>
                    <a:lnTo>
                      <a:pt x="31" y="33"/>
                    </a:lnTo>
                    <a:lnTo>
                      <a:pt x="0" y="33"/>
                    </a:lnTo>
                    <a:lnTo>
                      <a:pt x="0" y="45"/>
                    </a:lnTo>
                    <a:lnTo>
                      <a:pt x="31" y="45"/>
                    </a:lnTo>
                    <a:lnTo>
                      <a:pt x="31" y="78"/>
                    </a:lnTo>
                    <a:lnTo>
                      <a:pt x="45" y="78"/>
                    </a:lnTo>
                    <a:lnTo>
                      <a:pt x="45" y="45"/>
                    </a:lnTo>
                    <a:lnTo>
                      <a:pt x="76" y="45"/>
                    </a:lnTo>
                    <a:lnTo>
                      <a:pt x="76" y="33"/>
                    </a:lnTo>
                    <a:lnTo>
                      <a:pt x="45" y="33"/>
                    </a:lnTo>
                    <a:lnTo>
                      <a:pt x="45" y="0"/>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7" name="Rectangle 110"/>
              <p:cNvSpPr>
                <a:spLocks noChangeArrowheads="1"/>
              </p:cNvSpPr>
              <p:nvPr/>
            </p:nvSpPr>
            <p:spPr bwMode="auto">
              <a:xfrm>
                <a:off x="11422687" y="5694558"/>
                <a:ext cx="67991" cy="22228"/>
              </a:xfrm>
              <a:prstGeom prst="rect">
                <a:avLst/>
              </a:pr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8" name="Freeform 111"/>
              <p:cNvSpPr/>
              <p:nvPr/>
            </p:nvSpPr>
            <p:spPr bwMode="auto">
              <a:xfrm>
                <a:off x="11138953" y="5952141"/>
                <a:ext cx="73222" cy="79760"/>
              </a:xfrm>
              <a:custGeom>
                <a:avLst/>
                <a:gdLst>
                  <a:gd name="T0" fmla="*/ 24 w 24"/>
                  <a:gd name="T1" fmla="*/ 0 h 26"/>
                  <a:gd name="T2" fmla="*/ 16 w 24"/>
                  <a:gd name="T3" fmla="*/ 0 h 26"/>
                  <a:gd name="T4" fmla="*/ 14 w 24"/>
                  <a:gd name="T5" fmla="*/ 5 h 26"/>
                  <a:gd name="T6" fmla="*/ 12 w 24"/>
                  <a:gd name="T7" fmla="*/ 9 h 26"/>
                  <a:gd name="T8" fmla="*/ 12 w 24"/>
                  <a:gd name="T9" fmla="*/ 9 h 26"/>
                  <a:gd name="T10" fmla="*/ 10 w 24"/>
                  <a:gd name="T11" fmla="*/ 5 h 26"/>
                  <a:gd name="T12" fmla="*/ 8 w 24"/>
                  <a:gd name="T13" fmla="*/ 0 h 26"/>
                  <a:gd name="T14" fmla="*/ 0 w 24"/>
                  <a:gd name="T15" fmla="*/ 0 h 26"/>
                  <a:gd name="T16" fmla="*/ 8 w 24"/>
                  <a:gd name="T17" fmla="*/ 13 h 26"/>
                  <a:gd name="T18" fmla="*/ 0 w 24"/>
                  <a:gd name="T19" fmla="*/ 26 h 26"/>
                  <a:gd name="T20" fmla="*/ 7 w 24"/>
                  <a:gd name="T21" fmla="*/ 26 h 26"/>
                  <a:gd name="T22" fmla="*/ 10 w 24"/>
                  <a:gd name="T23" fmla="*/ 21 h 26"/>
                  <a:gd name="T24" fmla="*/ 12 w 24"/>
                  <a:gd name="T25" fmla="*/ 16 h 26"/>
                  <a:gd name="T26" fmla="*/ 12 w 24"/>
                  <a:gd name="T27" fmla="*/ 16 h 26"/>
                  <a:gd name="T28" fmla="*/ 14 w 24"/>
                  <a:gd name="T29" fmla="*/ 21 h 26"/>
                  <a:gd name="T30" fmla="*/ 17 w 24"/>
                  <a:gd name="T31" fmla="*/ 26 h 26"/>
                  <a:gd name="T32" fmla="*/ 24 w 24"/>
                  <a:gd name="T33" fmla="*/ 26 h 26"/>
                  <a:gd name="T34" fmla="*/ 16 w 24"/>
                  <a:gd name="T35" fmla="*/ 13 h 26"/>
                  <a:gd name="T36" fmla="*/ 24 w 24"/>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6">
                    <a:moveTo>
                      <a:pt x="24" y="0"/>
                    </a:moveTo>
                    <a:cubicBezTo>
                      <a:pt x="16" y="0"/>
                      <a:pt x="16" y="0"/>
                      <a:pt x="16" y="0"/>
                    </a:cubicBezTo>
                    <a:cubicBezTo>
                      <a:pt x="14" y="5"/>
                      <a:pt x="14" y="5"/>
                      <a:pt x="14" y="5"/>
                    </a:cubicBezTo>
                    <a:cubicBezTo>
                      <a:pt x="13" y="6"/>
                      <a:pt x="13" y="7"/>
                      <a:pt x="12" y="9"/>
                    </a:cubicBezTo>
                    <a:cubicBezTo>
                      <a:pt x="12" y="9"/>
                      <a:pt x="12" y="9"/>
                      <a:pt x="12" y="9"/>
                    </a:cubicBezTo>
                    <a:cubicBezTo>
                      <a:pt x="11" y="8"/>
                      <a:pt x="11" y="6"/>
                      <a:pt x="10" y="5"/>
                    </a:cubicBezTo>
                    <a:cubicBezTo>
                      <a:pt x="8" y="0"/>
                      <a:pt x="8" y="0"/>
                      <a:pt x="8" y="0"/>
                    </a:cubicBezTo>
                    <a:cubicBezTo>
                      <a:pt x="0" y="0"/>
                      <a:pt x="0" y="0"/>
                      <a:pt x="0" y="0"/>
                    </a:cubicBezTo>
                    <a:cubicBezTo>
                      <a:pt x="8" y="13"/>
                      <a:pt x="8" y="13"/>
                      <a:pt x="8" y="13"/>
                    </a:cubicBezTo>
                    <a:cubicBezTo>
                      <a:pt x="0" y="26"/>
                      <a:pt x="0" y="26"/>
                      <a:pt x="0" y="26"/>
                    </a:cubicBezTo>
                    <a:cubicBezTo>
                      <a:pt x="7" y="26"/>
                      <a:pt x="7" y="26"/>
                      <a:pt x="7" y="26"/>
                    </a:cubicBezTo>
                    <a:cubicBezTo>
                      <a:pt x="10" y="21"/>
                      <a:pt x="10" y="21"/>
                      <a:pt x="10" y="21"/>
                    </a:cubicBezTo>
                    <a:cubicBezTo>
                      <a:pt x="10" y="19"/>
                      <a:pt x="11" y="18"/>
                      <a:pt x="12" y="16"/>
                    </a:cubicBezTo>
                    <a:cubicBezTo>
                      <a:pt x="12" y="16"/>
                      <a:pt x="12" y="16"/>
                      <a:pt x="12" y="16"/>
                    </a:cubicBezTo>
                    <a:cubicBezTo>
                      <a:pt x="13" y="18"/>
                      <a:pt x="13" y="19"/>
                      <a:pt x="14" y="21"/>
                    </a:cubicBezTo>
                    <a:cubicBezTo>
                      <a:pt x="17" y="26"/>
                      <a:pt x="17" y="26"/>
                      <a:pt x="17" y="26"/>
                    </a:cubicBezTo>
                    <a:cubicBezTo>
                      <a:pt x="24" y="26"/>
                      <a:pt x="24" y="26"/>
                      <a:pt x="24" y="26"/>
                    </a:cubicBezTo>
                    <a:cubicBezTo>
                      <a:pt x="16" y="13"/>
                      <a:pt x="16" y="13"/>
                      <a:pt x="16" y="13"/>
                    </a:cubicBezTo>
                    <a:lnTo>
                      <a:pt x="24" y="0"/>
                    </a:lnTo>
                    <a:close/>
                  </a:path>
                </a:pathLst>
              </a:cu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89" name="Rectangle 112"/>
              <p:cNvSpPr>
                <a:spLocks noChangeArrowheads="1"/>
              </p:cNvSpPr>
              <p:nvPr/>
            </p:nvSpPr>
            <p:spPr bwMode="auto">
              <a:xfrm>
                <a:off x="11410919" y="6004442"/>
                <a:ext cx="101987" cy="15690"/>
              </a:xfrm>
              <a:prstGeom prst="rect">
                <a:avLst/>
              </a:pr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sp>
            <p:nvSpPr>
              <p:cNvPr id="90" name="Rectangle 113"/>
              <p:cNvSpPr>
                <a:spLocks noChangeArrowheads="1"/>
              </p:cNvSpPr>
              <p:nvPr/>
            </p:nvSpPr>
            <p:spPr bwMode="auto">
              <a:xfrm>
                <a:off x="11410919" y="5961294"/>
                <a:ext cx="101987" cy="18305"/>
              </a:xfrm>
              <a:prstGeom prst="rect">
                <a:avLst/>
              </a:prstGeom>
              <a:grpFill/>
              <a:ln>
                <a:noFill/>
              </a:ln>
            </p:spPr>
            <p:txBody>
              <a:bodyPr vert="horz" wrap="square" lIns="91440" tIns="45720" rIns="91440" bIns="45720" numCol="1" anchor="t" anchorCtr="0" compatLnSpc="1"/>
              <a:lstStyle/>
              <a:p>
                <a:pPr>
                  <a:defRPr/>
                </a:pPr>
                <a:endParaRPr lang="zh-CN" altLang="en-US">
                  <a:solidFill>
                    <a:srgbClr val="000000"/>
                  </a:solidFill>
                </a:endParaRPr>
              </a:p>
            </p:txBody>
          </p:sp>
        </p:grpSp>
      </p:grpSp>
      <p:grpSp>
        <p:nvGrpSpPr>
          <p:cNvPr id="91" name="组合 90"/>
          <p:cNvGrpSpPr/>
          <p:nvPr/>
        </p:nvGrpSpPr>
        <p:grpSpPr>
          <a:xfrm>
            <a:off x="8849587" y="2277823"/>
            <a:ext cx="1980029" cy="889522"/>
            <a:chOff x="3605276" y="5106123"/>
            <a:chExt cx="1980029" cy="889522"/>
          </a:xfrm>
        </p:grpSpPr>
        <p:sp>
          <p:nvSpPr>
            <p:cNvPr id="92" name="文本框 91"/>
            <p:cNvSpPr txBox="1"/>
            <p:nvPr/>
          </p:nvSpPr>
          <p:spPr>
            <a:xfrm flipH="1">
              <a:off x="3605276" y="5106123"/>
              <a:ext cx="1210588" cy="400110"/>
            </a:xfrm>
            <a:prstGeom prst="rect">
              <a:avLst/>
            </a:prstGeom>
            <a:noFill/>
          </p:spPr>
          <p:txBody>
            <a:bodyPr wrap="none" rtlCol="0">
              <a:spAutoFit/>
            </a:bodyPr>
            <a:lstStyle/>
            <a:p>
              <a:r>
                <a:rPr lang="zh-CN" altLang="en-US" sz="2000" dirty="0">
                  <a:gradFill>
                    <a:gsLst>
                      <a:gs pos="23000">
                        <a:prstClr val="white"/>
                      </a:gs>
                      <a:gs pos="52000">
                        <a:prstClr val="white"/>
                      </a:gs>
                    </a:gsLst>
                    <a:lin ang="10800000" scaled="1"/>
                  </a:gradFill>
                  <a:latin typeface="Impact" panose="020B0806030902050204"/>
                  <a:ea typeface="方正粗谭黑简体" panose="02000000000000000000" pitchFamily="2" charset="-122"/>
                  <a:sym typeface="+mn-lt"/>
                </a:rPr>
                <a:t>消费习惯</a:t>
              </a:r>
              <a:endParaRPr lang="en-US" altLang="zh-CN" sz="2000" dirty="0">
                <a:gradFill>
                  <a:gsLst>
                    <a:gs pos="23000">
                      <a:prstClr val="white"/>
                    </a:gs>
                    <a:gs pos="52000">
                      <a:prstClr val="white"/>
                    </a:gs>
                  </a:gsLst>
                  <a:lin ang="10800000" scaled="1"/>
                </a:gradFill>
                <a:latin typeface="Impact" panose="020B0806030902050204"/>
                <a:ea typeface="方正粗谭黑简体" panose="02000000000000000000" pitchFamily="2" charset="-122"/>
                <a:sym typeface="+mn-lt"/>
              </a:endParaRPr>
            </a:p>
          </p:txBody>
        </p:sp>
        <p:sp>
          <p:nvSpPr>
            <p:cNvPr id="93" name="文本框 92"/>
            <p:cNvSpPr txBox="1"/>
            <p:nvPr/>
          </p:nvSpPr>
          <p:spPr>
            <a:xfrm flipH="1">
              <a:off x="3605276" y="5472425"/>
              <a:ext cx="1980029" cy="523220"/>
            </a:xfrm>
            <a:prstGeom prst="rect">
              <a:avLst/>
            </a:prstGeom>
            <a:noFill/>
          </p:spPr>
          <p:txBody>
            <a:bodyPr wrap="none" rtlCol="0">
              <a:spAutoFit/>
            </a:bodyPr>
            <a:lstStyle/>
            <a:p>
              <a:r>
                <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rPr>
                <a:t>点击添加标题文字添加</a:t>
              </a:r>
              <a:endParaRPr lang="en-US" altLang="zh-CN"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endParaRPr>
            </a:p>
            <a:p>
              <a:r>
                <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rPr>
                <a:t>点击添加标题文字添加</a:t>
              </a:r>
              <a:endPar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endParaRPr>
            </a:p>
          </p:txBody>
        </p:sp>
      </p:grpSp>
      <p:grpSp>
        <p:nvGrpSpPr>
          <p:cNvPr id="94" name="组合 93"/>
          <p:cNvGrpSpPr/>
          <p:nvPr/>
        </p:nvGrpSpPr>
        <p:grpSpPr>
          <a:xfrm>
            <a:off x="2042283" y="1859246"/>
            <a:ext cx="1980029" cy="889522"/>
            <a:chOff x="2319145" y="1857582"/>
            <a:chExt cx="1980029" cy="889522"/>
          </a:xfrm>
        </p:grpSpPr>
        <p:sp>
          <p:nvSpPr>
            <p:cNvPr id="95" name="文本框 94"/>
            <p:cNvSpPr txBox="1"/>
            <p:nvPr/>
          </p:nvSpPr>
          <p:spPr>
            <a:xfrm flipH="1">
              <a:off x="2319145" y="1857582"/>
              <a:ext cx="1210588" cy="400110"/>
            </a:xfrm>
            <a:prstGeom prst="rect">
              <a:avLst/>
            </a:prstGeom>
            <a:noFill/>
          </p:spPr>
          <p:txBody>
            <a:bodyPr wrap="none" rtlCol="0">
              <a:spAutoFit/>
            </a:bodyPr>
            <a:lstStyle/>
            <a:p>
              <a:r>
                <a:rPr lang="zh-CN" altLang="en-US" sz="2000" dirty="0">
                  <a:gradFill>
                    <a:gsLst>
                      <a:gs pos="23000">
                        <a:prstClr val="white"/>
                      </a:gs>
                      <a:gs pos="52000">
                        <a:prstClr val="white"/>
                      </a:gs>
                    </a:gsLst>
                    <a:lin ang="10800000" scaled="1"/>
                  </a:gradFill>
                  <a:latin typeface="Impact" panose="020B0806030902050204"/>
                  <a:ea typeface="方正粗谭黑简体" panose="02000000000000000000" pitchFamily="2" charset="-122"/>
                  <a:sym typeface="+mn-lt"/>
                </a:rPr>
                <a:t>发展趋势</a:t>
              </a:r>
              <a:endParaRPr lang="en-US" altLang="zh-CN" sz="2000" dirty="0">
                <a:gradFill>
                  <a:gsLst>
                    <a:gs pos="23000">
                      <a:prstClr val="white"/>
                    </a:gs>
                    <a:gs pos="52000">
                      <a:prstClr val="white"/>
                    </a:gs>
                  </a:gsLst>
                  <a:lin ang="10800000" scaled="1"/>
                </a:gradFill>
                <a:latin typeface="Impact" panose="020B0806030902050204"/>
                <a:ea typeface="方正粗谭黑简体" panose="02000000000000000000" pitchFamily="2" charset="-122"/>
                <a:sym typeface="+mn-lt"/>
              </a:endParaRPr>
            </a:p>
          </p:txBody>
        </p:sp>
        <p:sp>
          <p:nvSpPr>
            <p:cNvPr id="96" name="文本框 95"/>
            <p:cNvSpPr txBox="1"/>
            <p:nvPr/>
          </p:nvSpPr>
          <p:spPr>
            <a:xfrm flipH="1">
              <a:off x="2319145" y="2223884"/>
              <a:ext cx="1980029" cy="523220"/>
            </a:xfrm>
            <a:prstGeom prst="rect">
              <a:avLst/>
            </a:prstGeom>
            <a:noFill/>
          </p:spPr>
          <p:txBody>
            <a:bodyPr wrap="none" rtlCol="0">
              <a:spAutoFit/>
            </a:bodyPr>
            <a:lstStyle/>
            <a:p>
              <a:r>
                <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rPr>
                <a:t>点击添加标题文字添加</a:t>
              </a:r>
              <a:endParaRPr lang="en-US" altLang="zh-CN"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endParaRPr>
            </a:p>
            <a:p>
              <a:r>
                <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rPr>
                <a:t>点击添加标题文字添加</a:t>
              </a:r>
              <a:endPar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endParaRPr>
            </a:p>
          </p:txBody>
        </p:sp>
      </p:grpSp>
      <p:grpSp>
        <p:nvGrpSpPr>
          <p:cNvPr id="97" name="组合 96"/>
          <p:cNvGrpSpPr/>
          <p:nvPr/>
        </p:nvGrpSpPr>
        <p:grpSpPr>
          <a:xfrm>
            <a:off x="2380611" y="4915015"/>
            <a:ext cx="1980029" cy="889522"/>
            <a:chOff x="5478783" y="1857582"/>
            <a:chExt cx="1980029" cy="889522"/>
          </a:xfrm>
        </p:grpSpPr>
        <p:sp>
          <p:nvSpPr>
            <p:cNvPr id="98" name="文本框 97"/>
            <p:cNvSpPr txBox="1"/>
            <p:nvPr/>
          </p:nvSpPr>
          <p:spPr>
            <a:xfrm flipH="1">
              <a:off x="5478783" y="1857582"/>
              <a:ext cx="1210588" cy="400110"/>
            </a:xfrm>
            <a:prstGeom prst="rect">
              <a:avLst/>
            </a:prstGeom>
            <a:noFill/>
          </p:spPr>
          <p:txBody>
            <a:bodyPr wrap="none" rtlCol="0">
              <a:spAutoFit/>
            </a:bodyPr>
            <a:lstStyle/>
            <a:p>
              <a:r>
                <a:rPr lang="zh-CN" altLang="en-US" sz="2000" dirty="0">
                  <a:gradFill>
                    <a:gsLst>
                      <a:gs pos="23000">
                        <a:prstClr val="white"/>
                      </a:gs>
                      <a:gs pos="52000">
                        <a:prstClr val="white"/>
                      </a:gs>
                    </a:gsLst>
                    <a:lin ang="10800000" scaled="1"/>
                  </a:gradFill>
                  <a:latin typeface="Impact" panose="020B0806030902050204"/>
                  <a:ea typeface="方正粗谭黑简体" panose="02000000000000000000" pitchFamily="2" charset="-122"/>
                  <a:sym typeface="+mn-lt"/>
                </a:rPr>
                <a:t>政策扶持</a:t>
              </a:r>
              <a:endParaRPr lang="en-US" altLang="zh-CN" sz="2000" dirty="0">
                <a:gradFill>
                  <a:gsLst>
                    <a:gs pos="23000">
                      <a:prstClr val="white"/>
                    </a:gs>
                    <a:gs pos="52000">
                      <a:prstClr val="white"/>
                    </a:gs>
                  </a:gsLst>
                  <a:lin ang="10800000" scaled="1"/>
                </a:gradFill>
                <a:latin typeface="Impact" panose="020B0806030902050204"/>
                <a:ea typeface="方正粗谭黑简体" panose="02000000000000000000" pitchFamily="2" charset="-122"/>
                <a:sym typeface="+mn-lt"/>
              </a:endParaRPr>
            </a:p>
          </p:txBody>
        </p:sp>
        <p:sp>
          <p:nvSpPr>
            <p:cNvPr id="99" name="文本框 98"/>
            <p:cNvSpPr txBox="1"/>
            <p:nvPr/>
          </p:nvSpPr>
          <p:spPr>
            <a:xfrm flipH="1">
              <a:off x="5478783" y="2223884"/>
              <a:ext cx="1980029" cy="523220"/>
            </a:xfrm>
            <a:prstGeom prst="rect">
              <a:avLst/>
            </a:prstGeom>
            <a:noFill/>
          </p:spPr>
          <p:txBody>
            <a:bodyPr wrap="none" rtlCol="0">
              <a:spAutoFit/>
            </a:bodyPr>
            <a:lstStyle/>
            <a:p>
              <a:r>
                <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rPr>
                <a:t>点击添加标题文字添加</a:t>
              </a:r>
              <a:endParaRPr lang="en-US" altLang="zh-CN"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endParaRPr>
            </a:p>
            <a:p>
              <a:r>
                <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rPr>
                <a:t>点击添加标题文字添加</a:t>
              </a:r>
              <a:endParaRPr lang="zh-CN" altLang="en-US" sz="1400" dirty="0">
                <a:gradFill>
                  <a:gsLst>
                    <a:gs pos="23000">
                      <a:prstClr val="white"/>
                    </a:gs>
                    <a:gs pos="52000">
                      <a:prstClr val="white"/>
                    </a:gs>
                  </a:gsLst>
                  <a:lin ang="10800000" scaled="1"/>
                </a:gradFill>
                <a:latin typeface="Impact" panose="020B0806030902050204"/>
                <a:ea typeface="方正正中黑简体" panose="02000000000000000000" pitchFamily="2" charset="-122"/>
                <a:sym typeface="+mn-lt"/>
              </a:endParaRPr>
            </a:p>
          </p:txBody>
        </p:sp>
      </p:grpSp>
      <p:grpSp>
        <p:nvGrpSpPr>
          <p:cNvPr id="100" name="组合 99"/>
          <p:cNvGrpSpPr/>
          <p:nvPr/>
        </p:nvGrpSpPr>
        <p:grpSpPr>
          <a:xfrm>
            <a:off x="5549487" y="3167345"/>
            <a:ext cx="1478580" cy="1478580"/>
            <a:chOff x="5158810" y="3261941"/>
            <a:chExt cx="1478580" cy="1478580"/>
          </a:xfrm>
          <a:solidFill>
            <a:schemeClr val="bg1">
              <a:lumMod val="95000"/>
            </a:schemeClr>
          </a:solidFill>
        </p:grpSpPr>
        <p:sp>
          <p:nvSpPr>
            <p:cNvPr id="101" name="椭圆 100"/>
            <p:cNvSpPr/>
            <p:nvPr/>
          </p:nvSpPr>
          <p:spPr>
            <a:xfrm>
              <a:off x="5158810" y="3261941"/>
              <a:ext cx="1478580" cy="1478580"/>
            </a:xfrm>
            <a:prstGeom prst="ellipse">
              <a:avLst/>
            </a:prstGeom>
            <a:noFill/>
            <a:ln w="22225">
              <a:solidFill>
                <a:schemeClr val="bg1">
                  <a:lumMod val="95000"/>
                </a:schemeClr>
              </a:solidFill>
            </a:ln>
            <a:effectLst>
              <a:outerShdw blurRad="254000" dist="88900" dir="2700000" algn="tl" rotWithShape="0">
                <a:schemeClr val="accent3">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grpSp>
          <p:nvGrpSpPr>
            <p:cNvPr id="102" name="组合 101"/>
            <p:cNvGrpSpPr/>
            <p:nvPr/>
          </p:nvGrpSpPr>
          <p:grpSpPr>
            <a:xfrm>
              <a:off x="5666633" y="3789040"/>
              <a:ext cx="460706" cy="395051"/>
              <a:chOff x="3546346" y="2339026"/>
              <a:chExt cx="897787" cy="769842"/>
            </a:xfrm>
            <a:grpFill/>
            <a:effectLst>
              <a:reflection blurRad="6350" stA="52000" endA="300" endPos="35000" dir="5400000" sy="-100000" algn="bl" rotWithShape="0"/>
            </a:effectLst>
          </p:grpSpPr>
          <p:sp>
            <p:nvSpPr>
              <p:cNvPr id="103"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sp>
            <p:nvSpPr>
              <p:cNvPr id="104"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sp>
            <p:nvSpPr>
              <p:cNvPr id="105"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sp>
            <p:nvSpPr>
              <p:cNvPr id="106"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sp>
            <p:nvSpPr>
              <p:cNvPr id="107" name="Freeform 231"/>
              <p:cNvSpPr/>
              <p:nvPr/>
            </p:nvSpPr>
            <p:spPr bwMode="auto">
              <a:xfrm>
                <a:off x="4100416"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sp>
            <p:nvSpPr>
              <p:cNvPr id="108"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sp>
            <p:nvSpPr>
              <p:cNvPr id="109"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srgbClr val="FFFFFF"/>
                  </a:solidFill>
                </a:endParaRPr>
              </a:p>
            </p:txBody>
          </p:sp>
        </p:gr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p:cTn id="13" dur="500" fill="hold"/>
                                        <p:tgtEl>
                                          <p:spTgt spid="100"/>
                                        </p:tgtEl>
                                        <p:attrNameLst>
                                          <p:attrName>ppt_w</p:attrName>
                                        </p:attrNameLst>
                                      </p:cBhvr>
                                      <p:tavLst>
                                        <p:tav tm="0">
                                          <p:val>
                                            <p:strVal val="4/3*#ppt_w"/>
                                          </p:val>
                                        </p:tav>
                                        <p:tav tm="100000">
                                          <p:val>
                                            <p:strVal val="#ppt_w"/>
                                          </p:val>
                                        </p:tav>
                                      </p:tavLst>
                                    </p:anim>
                                    <p:anim calcmode="lin" valueType="num">
                                      <p:cBhvr>
                                        <p:cTn id="14" dur="500" fill="hold"/>
                                        <p:tgtEl>
                                          <p:spTgt spid="100"/>
                                        </p:tgtEl>
                                        <p:attrNameLst>
                                          <p:attrName>ppt_h</p:attrName>
                                        </p:attrNameLst>
                                      </p:cBhvr>
                                      <p:tavLst>
                                        <p:tav tm="0">
                                          <p:val>
                                            <p:strVal val="4/3*#ppt_h"/>
                                          </p:val>
                                        </p:tav>
                                        <p:tav tm="100000">
                                          <p:val>
                                            <p:strVal val="#ppt_h"/>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500"/>
                                        <p:tgtEl>
                                          <p:spTgt spid="94"/>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500"/>
                                        <p:tgtEl>
                                          <p:spTgt spid="91"/>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竞争对手</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Group 34"/>
          <p:cNvGrpSpPr/>
          <p:nvPr/>
        </p:nvGrpSpPr>
        <p:grpSpPr>
          <a:xfrm>
            <a:off x="7255772" y="3148863"/>
            <a:ext cx="1221317" cy="2931583"/>
            <a:chOff x="5686426" y="2062163"/>
            <a:chExt cx="915988" cy="2198687"/>
          </a:xfrm>
          <a:solidFill>
            <a:srgbClr val="00B0F0">
              <a:alpha val="78000"/>
            </a:srgbClr>
          </a:solidFill>
        </p:grpSpPr>
        <p:sp>
          <p:nvSpPr>
            <p:cNvPr id="4" name="Freeform 6"/>
            <p:cNvSpPr>
              <a:spLocks noEditPoints="1"/>
            </p:cNvSpPr>
            <p:nvPr/>
          </p:nvSpPr>
          <p:spPr bwMode="auto">
            <a:xfrm>
              <a:off x="5686426" y="2062163"/>
              <a:ext cx="915988" cy="2198687"/>
            </a:xfrm>
            <a:custGeom>
              <a:avLst/>
              <a:gdLst/>
              <a:ahLst/>
              <a:cxnLst>
                <a:cxn ang="0">
                  <a:pos x="334" y="194"/>
                </a:cxn>
                <a:cxn ang="0">
                  <a:pos x="373" y="371"/>
                </a:cxn>
                <a:cxn ang="0">
                  <a:pos x="321" y="443"/>
                </a:cxn>
                <a:cxn ang="0">
                  <a:pos x="320" y="350"/>
                </a:cxn>
                <a:cxn ang="0">
                  <a:pos x="320" y="320"/>
                </a:cxn>
                <a:cxn ang="0">
                  <a:pos x="234" y="7"/>
                </a:cxn>
                <a:cxn ang="0">
                  <a:pos x="258" y="27"/>
                </a:cxn>
                <a:cxn ang="0">
                  <a:pos x="265" y="80"/>
                </a:cxn>
                <a:cxn ang="0">
                  <a:pos x="254" y="101"/>
                </a:cxn>
                <a:cxn ang="0">
                  <a:pos x="252" y="134"/>
                </a:cxn>
                <a:cxn ang="0">
                  <a:pos x="302" y="163"/>
                </a:cxn>
                <a:cxn ang="0">
                  <a:pos x="320" y="320"/>
                </a:cxn>
                <a:cxn ang="0">
                  <a:pos x="313" y="370"/>
                </a:cxn>
                <a:cxn ang="0">
                  <a:pos x="320" y="443"/>
                </a:cxn>
                <a:cxn ang="0">
                  <a:pos x="305" y="457"/>
                </a:cxn>
                <a:cxn ang="0">
                  <a:pos x="284" y="513"/>
                </a:cxn>
                <a:cxn ang="0">
                  <a:pos x="256" y="715"/>
                </a:cxn>
                <a:cxn ang="0">
                  <a:pos x="236" y="827"/>
                </a:cxn>
                <a:cxn ang="0">
                  <a:pos x="245" y="876"/>
                </a:cxn>
                <a:cxn ang="0">
                  <a:pos x="236" y="910"/>
                </a:cxn>
                <a:cxn ang="0">
                  <a:pos x="194" y="897"/>
                </a:cxn>
                <a:cxn ang="0">
                  <a:pos x="196" y="861"/>
                </a:cxn>
                <a:cxn ang="0">
                  <a:pos x="193" y="820"/>
                </a:cxn>
                <a:cxn ang="0">
                  <a:pos x="194" y="748"/>
                </a:cxn>
                <a:cxn ang="0">
                  <a:pos x="201" y="684"/>
                </a:cxn>
                <a:cxn ang="0">
                  <a:pos x="197" y="595"/>
                </a:cxn>
                <a:cxn ang="0">
                  <a:pos x="177" y="562"/>
                </a:cxn>
                <a:cxn ang="0">
                  <a:pos x="112" y="808"/>
                </a:cxn>
                <a:cxn ang="0">
                  <a:pos x="115" y="334"/>
                </a:cxn>
                <a:cxn ang="0">
                  <a:pos x="112" y="311"/>
                </a:cxn>
                <a:cxn ang="0">
                  <a:pos x="135" y="154"/>
                </a:cxn>
                <a:cxn ang="0">
                  <a:pos x="193" y="131"/>
                </a:cxn>
                <a:cxn ang="0">
                  <a:pos x="184" y="94"/>
                </a:cxn>
                <a:cxn ang="0">
                  <a:pos x="188" y="49"/>
                </a:cxn>
                <a:cxn ang="0">
                  <a:pos x="205" y="15"/>
                </a:cxn>
                <a:cxn ang="0">
                  <a:pos x="234" y="7"/>
                </a:cxn>
                <a:cxn ang="0">
                  <a:pos x="109" y="819"/>
                </a:cxn>
                <a:cxn ang="0">
                  <a:pos x="93" y="884"/>
                </a:cxn>
                <a:cxn ang="0">
                  <a:pos x="70" y="893"/>
                </a:cxn>
                <a:cxn ang="0">
                  <a:pos x="0" y="914"/>
                </a:cxn>
                <a:cxn ang="0">
                  <a:pos x="35" y="867"/>
                </a:cxn>
                <a:cxn ang="0">
                  <a:pos x="53" y="783"/>
                </a:cxn>
                <a:cxn ang="0">
                  <a:pos x="96" y="558"/>
                </a:cxn>
                <a:cxn ang="0">
                  <a:pos x="109" y="471"/>
                </a:cxn>
                <a:cxn ang="0">
                  <a:pos x="94" y="461"/>
                </a:cxn>
                <a:cxn ang="0">
                  <a:pos x="89" y="434"/>
                </a:cxn>
                <a:cxn ang="0">
                  <a:pos x="59" y="348"/>
                </a:cxn>
                <a:cxn ang="0">
                  <a:pos x="80" y="243"/>
                </a:cxn>
                <a:cxn ang="0">
                  <a:pos x="104" y="169"/>
                </a:cxn>
                <a:cxn ang="0">
                  <a:pos x="112" y="311"/>
                </a:cxn>
                <a:cxn ang="0">
                  <a:pos x="106" y="332"/>
                </a:cxn>
                <a:cxn ang="0">
                  <a:pos x="112" y="362"/>
                </a:cxn>
              </a:cxnLst>
              <a:rect l="0" t="0" r="r" b="b"/>
              <a:pathLst>
                <a:path w="384" h="922">
                  <a:moveTo>
                    <a:pt x="320" y="171"/>
                  </a:moveTo>
                  <a:cubicBezTo>
                    <a:pt x="327" y="175"/>
                    <a:pt x="332" y="182"/>
                    <a:pt x="334" y="194"/>
                  </a:cubicBezTo>
                  <a:cubicBezTo>
                    <a:pt x="338" y="215"/>
                    <a:pt x="360" y="287"/>
                    <a:pt x="371" y="307"/>
                  </a:cubicBezTo>
                  <a:cubicBezTo>
                    <a:pt x="382" y="327"/>
                    <a:pt x="384" y="354"/>
                    <a:pt x="373" y="371"/>
                  </a:cubicBezTo>
                  <a:cubicBezTo>
                    <a:pt x="362" y="387"/>
                    <a:pt x="336" y="428"/>
                    <a:pt x="332" y="434"/>
                  </a:cubicBezTo>
                  <a:cubicBezTo>
                    <a:pt x="328" y="440"/>
                    <a:pt x="327" y="444"/>
                    <a:pt x="321" y="443"/>
                  </a:cubicBezTo>
                  <a:cubicBezTo>
                    <a:pt x="321" y="443"/>
                    <a:pt x="321" y="443"/>
                    <a:pt x="320" y="443"/>
                  </a:cubicBezTo>
                  <a:cubicBezTo>
                    <a:pt x="320" y="350"/>
                    <a:pt x="320" y="350"/>
                    <a:pt x="320" y="350"/>
                  </a:cubicBezTo>
                  <a:cubicBezTo>
                    <a:pt x="325" y="342"/>
                    <a:pt x="331" y="335"/>
                    <a:pt x="329" y="331"/>
                  </a:cubicBezTo>
                  <a:cubicBezTo>
                    <a:pt x="325" y="325"/>
                    <a:pt x="323" y="324"/>
                    <a:pt x="320" y="320"/>
                  </a:cubicBezTo>
                  <a:lnTo>
                    <a:pt x="320" y="171"/>
                  </a:lnTo>
                  <a:close/>
                  <a:moveTo>
                    <a:pt x="234" y="7"/>
                  </a:moveTo>
                  <a:cubicBezTo>
                    <a:pt x="239" y="11"/>
                    <a:pt x="245" y="19"/>
                    <a:pt x="250" y="16"/>
                  </a:cubicBezTo>
                  <a:cubicBezTo>
                    <a:pt x="254" y="14"/>
                    <a:pt x="253" y="27"/>
                    <a:pt x="258" y="27"/>
                  </a:cubicBezTo>
                  <a:cubicBezTo>
                    <a:pt x="264" y="27"/>
                    <a:pt x="270" y="45"/>
                    <a:pt x="269" y="55"/>
                  </a:cubicBezTo>
                  <a:cubicBezTo>
                    <a:pt x="269" y="65"/>
                    <a:pt x="266" y="76"/>
                    <a:pt x="265" y="80"/>
                  </a:cubicBezTo>
                  <a:cubicBezTo>
                    <a:pt x="265" y="84"/>
                    <a:pt x="263" y="100"/>
                    <a:pt x="259" y="100"/>
                  </a:cubicBezTo>
                  <a:cubicBezTo>
                    <a:pt x="256" y="100"/>
                    <a:pt x="254" y="101"/>
                    <a:pt x="254" y="101"/>
                  </a:cubicBezTo>
                  <a:cubicBezTo>
                    <a:pt x="254" y="101"/>
                    <a:pt x="250" y="114"/>
                    <a:pt x="250" y="124"/>
                  </a:cubicBezTo>
                  <a:cubicBezTo>
                    <a:pt x="250" y="134"/>
                    <a:pt x="252" y="134"/>
                    <a:pt x="252" y="134"/>
                  </a:cubicBezTo>
                  <a:cubicBezTo>
                    <a:pt x="258" y="143"/>
                    <a:pt x="258" y="143"/>
                    <a:pt x="258" y="143"/>
                  </a:cubicBezTo>
                  <a:cubicBezTo>
                    <a:pt x="258" y="143"/>
                    <a:pt x="288" y="159"/>
                    <a:pt x="302" y="163"/>
                  </a:cubicBezTo>
                  <a:cubicBezTo>
                    <a:pt x="308" y="165"/>
                    <a:pt x="315" y="167"/>
                    <a:pt x="320" y="171"/>
                  </a:cubicBezTo>
                  <a:cubicBezTo>
                    <a:pt x="320" y="320"/>
                    <a:pt x="320" y="320"/>
                    <a:pt x="320" y="320"/>
                  </a:cubicBezTo>
                  <a:cubicBezTo>
                    <a:pt x="318" y="317"/>
                    <a:pt x="317" y="312"/>
                    <a:pt x="315" y="303"/>
                  </a:cubicBezTo>
                  <a:cubicBezTo>
                    <a:pt x="315" y="323"/>
                    <a:pt x="308" y="351"/>
                    <a:pt x="313" y="370"/>
                  </a:cubicBezTo>
                  <a:cubicBezTo>
                    <a:pt x="312" y="363"/>
                    <a:pt x="316" y="356"/>
                    <a:pt x="320" y="350"/>
                  </a:cubicBezTo>
                  <a:cubicBezTo>
                    <a:pt x="320" y="443"/>
                    <a:pt x="320" y="443"/>
                    <a:pt x="320" y="443"/>
                  </a:cubicBezTo>
                  <a:cubicBezTo>
                    <a:pt x="315" y="442"/>
                    <a:pt x="312" y="443"/>
                    <a:pt x="312" y="443"/>
                  </a:cubicBezTo>
                  <a:cubicBezTo>
                    <a:pt x="312" y="443"/>
                    <a:pt x="309" y="454"/>
                    <a:pt x="305" y="457"/>
                  </a:cubicBezTo>
                  <a:cubicBezTo>
                    <a:pt x="300" y="460"/>
                    <a:pt x="294" y="471"/>
                    <a:pt x="293" y="467"/>
                  </a:cubicBezTo>
                  <a:cubicBezTo>
                    <a:pt x="292" y="464"/>
                    <a:pt x="288" y="496"/>
                    <a:pt x="284" y="513"/>
                  </a:cubicBezTo>
                  <a:cubicBezTo>
                    <a:pt x="280" y="530"/>
                    <a:pt x="262" y="651"/>
                    <a:pt x="262" y="668"/>
                  </a:cubicBezTo>
                  <a:cubicBezTo>
                    <a:pt x="262" y="685"/>
                    <a:pt x="255" y="703"/>
                    <a:pt x="256" y="715"/>
                  </a:cubicBezTo>
                  <a:cubicBezTo>
                    <a:pt x="256" y="728"/>
                    <a:pt x="253" y="760"/>
                    <a:pt x="253" y="778"/>
                  </a:cubicBezTo>
                  <a:cubicBezTo>
                    <a:pt x="252" y="796"/>
                    <a:pt x="236" y="814"/>
                    <a:pt x="236" y="827"/>
                  </a:cubicBezTo>
                  <a:cubicBezTo>
                    <a:pt x="236" y="840"/>
                    <a:pt x="240" y="846"/>
                    <a:pt x="238" y="854"/>
                  </a:cubicBezTo>
                  <a:cubicBezTo>
                    <a:pt x="236" y="862"/>
                    <a:pt x="236" y="867"/>
                    <a:pt x="245" y="876"/>
                  </a:cubicBezTo>
                  <a:cubicBezTo>
                    <a:pt x="253" y="885"/>
                    <a:pt x="256" y="893"/>
                    <a:pt x="256" y="900"/>
                  </a:cubicBezTo>
                  <a:cubicBezTo>
                    <a:pt x="255" y="907"/>
                    <a:pt x="253" y="910"/>
                    <a:pt x="236" y="910"/>
                  </a:cubicBezTo>
                  <a:cubicBezTo>
                    <a:pt x="220" y="911"/>
                    <a:pt x="204" y="906"/>
                    <a:pt x="204" y="902"/>
                  </a:cubicBezTo>
                  <a:cubicBezTo>
                    <a:pt x="204" y="898"/>
                    <a:pt x="199" y="897"/>
                    <a:pt x="194" y="897"/>
                  </a:cubicBezTo>
                  <a:cubicBezTo>
                    <a:pt x="189" y="897"/>
                    <a:pt x="190" y="892"/>
                    <a:pt x="192" y="882"/>
                  </a:cubicBezTo>
                  <a:cubicBezTo>
                    <a:pt x="194" y="873"/>
                    <a:pt x="201" y="859"/>
                    <a:pt x="196" y="861"/>
                  </a:cubicBezTo>
                  <a:cubicBezTo>
                    <a:pt x="192" y="862"/>
                    <a:pt x="189" y="859"/>
                    <a:pt x="189" y="846"/>
                  </a:cubicBezTo>
                  <a:cubicBezTo>
                    <a:pt x="189" y="832"/>
                    <a:pt x="187" y="828"/>
                    <a:pt x="193" y="820"/>
                  </a:cubicBezTo>
                  <a:cubicBezTo>
                    <a:pt x="199" y="811"/>
                    <a:pt x="198" y="796"/>
                    <a:pt x="196" y="784"/>
                  </a:cubicBezTo>
                  <a:cubicBezTo>
                    <a:pt x="195" y="772"/>
                    <a:pt x="191" y="763"/>
                    <a:pt x="194" y="748"/>
                  </a:cubicBezTo>
                  <a:cubicBezTo>
                    <a:pt x="198" y="733"/>
                    <a:pt x="199" y="714"/>
                    <a:pt x="196" y="706"/>
                  </a:cubicBezTo>
                  <a:cubicBezTo>
                    <a:pt x="194" y="699"/>
                    <a:pt x="196" y="690"/>
                    <a:pt x="201" y="684"/>
                  </a:cubicBezTo>
                  <a:cubicBezTo>
                    <a:pt x="207" y="678"/>
                    <a:pt x="199" y="667"/>
                    <a:pt x="199" y="660"/>
                  </a:cubicBezTo>
                  <a:cubicBezTo>
                    <a:pt x="199" y="653"/>
                    <a:pt x="201" y="624"/>
                    <a:pt x="197" y="595"/>
                  </a:cubicBezTo>
                  <a:cubicBezTo>
                    <a:pt x="194" y="566"/>
                    <a:pt x="193" y="544"/>
                    <a:pt x="192" y="537"/>
                  </a:cubicBezTo>
                  <a:cubicBezTo>
                    <a:pt x="192" y="529"/>
                    <a:pt x="188" y="533"/>
                    <a:pt x="177" y="562"/>
                  </a:cubicBezTo>
                  <a:cubicBezTo>
                    <a:pt x="167" y="590"/>
                    <a:pt x="141" y="680"/>
                    <a:pt x="136" y="700"/>
                  </a:cubicBezTo>
                  <a:cubicBezTo>
                    <a:pt x="132" y="717"/>
                    <a:pt x="118" y="780"/>
                    <a:pt x="112" y="808"/>
                  </a:cubicBezTo>
                  <a:cubicBezTo>
                    <a:pt x="112" y="362"/>
                    <a:pt x="112" y="362"/>
                    <a:pt x="112" y="362"/>
                  </a:cubicBezTo>
                  <a:cubicBezTo>
                    <a:pt x="113" y="360"/>
                    <a:pt x="112" y="345"/>
                    <a:pt x="115" y="334"/>
                  </a:cubicBezTo>
                  <a:cubicBezTo>
                    <a:pt x="120" y="321"/>
                    <a:pt x="121" y="303"/>
                    <a:pt x="122" y="282"/>
                  </a:cubicBezTo>
                  <a:cubicBezTo>
                    <a:pt x="122" y="282"/>
                    <a:pt x="117" y="300"/>
                    <a:pt x="112" y="311"/>
                  </a:cubicBezTo>
                  <a:cubicBezTo>
                    <a:pt x="112" y="159"/>
                    <a:pt x="112" y="159"/>
                    <a:pt x="112" y="159"/>
                  </a:cubicBezTo>
                  <a:cubicBezTo>
                    <a:pt x="116" y="157"/>
                    <a:pt x="124" y="155"/>
                    <a:pt x="135" y="154"/>
                  </a:cubicBezTo>
                  <a:cubicBezTo>
                    <a:pt x="160" y="151"/>
                    <a:pt x="179" y="144"/>
                    <a:pt x="185" y="139"/>
                  </a:cubicBezTo>
                  <a:cubicBezTo>
                    <a:pt x="188" y="136"/>
                    <a:pt x="191" y="134"/>
                    <a:pt x="193" y="131"/>
                  </a:cubicBezTo>
                  <a:cubicBezTo>
                    <a:pt x="195" y="129"/>
                    <a:pt x="198" y="126"/>
                    <a:pt x="195" y="126"/>
                  </a:cubicBezTo>
                  <a:cubicBezTo>
                    <a:pt x="188" y="125"/>
                    <a:pt x="187" y="101"/>
                    <a:pt x="184" y="94"/>
                  </a:cubicBezTo>
                  <a:cubicBezTo>
                    <a:pt x="181" y="86"/>
                    <a:pt x="182" y="81"/>
                    <a:pt x="184" y="75"/>
                  </a:cubicBezTo>
                  <a:cubicBezTo>
                    <a:pt x="186" y="69"/>
                    <a:pt x="182" y="59"/>
                    <a:pt x="188" y="49"/>
                  </a:cubicBezTo>
                  <a:cubicBezTo>
                    <a:pt x="193" y="39"/>
                    <a:pt x="186" y="26"/>
                    <a:pt x="193" y="25"/>
                  </a:cubicBezTo>
                  <a:cubicBezTo>
                    <a:pt x="201" y="24"/>
                    <a:pt x="198" y="15"/>
                    <a:pt x="205" y="15"/>
                  </a:cubicBezTo>
                  <a:cubicBezTo>
                    <a:pt x="213" y="15"/>
                    <a:pt x="214" y="4"/>
                    <a:pt x="221" y="8"/>
                  </a:cubicBezTo>
                  <a:cubicBezTo>
                    <a:pt x="229" y="11"/>
                    <a:pt x="229" y="0"/>
                    <a:pt x="234" y="7"/>
                  </a:cubicBezTo>
                  <a:close/>
                  <a:moveTo>
                    <a:pt x="112" y="808"/>
                  </a:moveTo>
                  <a:cubicBezTo>
                    <a:pt x="111" y="813"/>
                    <a:pt x="110" y="817"/>
                    <a:pt x="109" y="819"/>
                  </a:cubicBezTo>
                  <a:cubicBezTo>
                    <a:pt x="106" y="836"/>
                    <a:pt x="102" y="870"/>
                    <a:pt x="97" y="870"/>
                  </a:cubicBezTo>
                  <a:cubicBezTo>
                    <a:pt x="92" y="870"/>
                    <a:pt x="94" y="874"/>
                    <a:pt x="93" y="884"/>
                  </a:cubicBezTo>
                  <a:cubicBezTo>
                    <a:pt x="92" y="893"/>
                    <a:pt x="83" y="894"/>
                    <a:pt x="77" y="897"/>
                  </a:cubicBezTo>
                  <a:cubicBezTo>
                    <a:pt x="72" y="899"/>
                    <a:pt x="70" y="893"/>
                    <a:pt x="70" y="893"/>
                  </a:cubicBezTo>
                  <a:cubicBezTo>
                    <a:pt x="70" y="893"/>
                    <a:pt x="61" y="912"/>
                    <a:pt x="45" y="914"/>
                  </a:cubicBezTo>
                  <a:cubicBezTo>
                    <a:pt x="30" y="916"/>
                    <a:pt x="0" y="922"/>
                    <a:pt x="0" y="914"/>
                  </a:cubicBezTo>
                  <a:cubicBezTo>
                    <a:pt x="0" y="907"/>
                    <a:pt x="3" y="900"/>
                    <a:pt x="13" y="894"/>
                  </a:cubicBezTo>
                  <a:cubicBezTo>
                    <a:pt x="24" y="888"/>
                    <a:pt x="31" y="871"/>
                    <a:pt x="35" y="867"/>
                  </a:cubicBezTo>
                  <a:cubicBezTo>
                    <a:pt x="39" y="863"/>
                    <a:pt x="34" y="864"/>
                    <a:pt x="37" y="856"/>
                  </a:cubicBezTo>
                  <a:cubicBezTo>
                    <a:pt x="41" y="848"/>
                    <a:pt x="51" y="799"/>
                    <a:pt x="53" y="783"/>
                  </a:cubicBezTo>
                  <a:cubicBezTo>
                    <a:pt x="55" y="768"/>
                    <a:pt x="54" y="713"/>
                    <a:pt x="61" y="688"/>
                  </a:cubicBezTo>
                  <a:cubicBezTo>
                    <a:pt x="69" y="663"/>
                    <a:pt x="92" y="581"/>
                    <a:pt x="96" y="558"/>
                  </a:cubicBezTo>
                  <a:cubicBezTo>
                    <a:pt x="99" y="536"/>
                    <a:pt x="104" y="513"/>
                    <a:pt x="104" y="501"/>
                  </a:cubicBezTo>
                  <a:cubicBezTo>
                    <a:pt x="104" y="488"/>
                    <a:pt x="105" y="480"/>
                    <a:pt x="109" y="471"/>
                  </a:cubicBezTo>
                  <a:cubicBezTo>
                    <a:pt x="112" y="462"/>
                    <a:pt x="108" y="450"/>
                    <a:pt x="108" y="450"/>
                  </a:cubicBezTo>
                  <a:cubicBezTo>
                    <a:pt x="108" y="450"/>
                    <a:pt x="99" y="457"/>
                    <a:pt x="94" y="461"/>
                  </a:cubicBezTo>
                  <a:cubicBezTo>
                    <a:pt x="88" y="466"/>
                    <a:pt x="88" y="459"/>
                    <a:pt x="91" y="448"/>
                  </a:cubicBezTo>
                  <a:cubicBezTo>
                    <a:pt x="94" y="437"/>
                    <a:pt x="91" y="431"/>
                    <a:pt x="89" y="434"/>
                  </a:cubicBezTo>
                  <a:cubicBezTo>
                    <a:pt x="86" y="437"/>
                    <a:pt x="84" y="416"/>
                    <a:pt x="77" y="403"/>
                  </a:cubicBezTo>
                  <a:cubicBezTo>
                    <a:pt x="70" y="390"/>
                    <a:pt x="55" y="363"/>
                    <a:pt x="59" y="348"/>
                  </a:cubicBezTo>
                  <a:cubicBezTo>
                    <a:pt x="62" y="333"/>
                    <a:pt x="63" y="306"/>
                    <a:pt x="67" y="293"/>
                  </a:cubicBezTo>
                  <a:cubicBezTo>
                    <a:pt x="72" y="280"/>
                    <a:pt x="76" y="257"/>
                    <a:pt x="80" y="243"/>
                  </a:cubicBezTo>
                  <a:cubicBezTo>
                    <a:pt x="85" y="228"/>
                    <a:pt x="85" y="221"/>
                    <a:pt x="91" y="207"/>
                  </a:cubicBezTo>
                  <a:cubicBezTo>
                    <a:pt x="97" y="192"/>
                    <a:pt x="104" y="176"/>
                    <a:pt x="104" y="169"/>
                  </a:cubicBezTo>
                  <a:cubicBezTo>
                    <a:pt x="104" y="165"/>
                    <a:pt x="106" y="162"/>
                    <a:pt x="112" y="159"/>
                  </a:cubicBezTo>
                  <a:cubicBezTo>
                    <a:pt x="112" y="311"/>
                    <a:pt x="112" y="311"/>
                    <a:pt x="112" y="311"/>
                  </a:cubicBezTo>
                  <a:cubicBezTo>
                    <a:pt x="110" y="316"/>
                    <a:pt x="108" y="319"/>
                    <a:pt x="106" y="319"/>
                  </a:cubicBezTo>
                  <a:cubicBezTo>
                    <a:pt x="100" y="321"/>
                    <a:pt x="100" y="328"/>
                    <a:pt x="106" y="332"/>
                  </a:cubicBezTo>
                  <a:cubicBezTo>
                    <a:pt x="112" y="335"/>
                    <a:pt x="108" y="359"/>
                    <a:pt x="111" y="362"/>
                  </a:cubicBezTo>
                  <a:cubicBezTo>
                    <a:pt x="111" y="362"/>
                    <a:pt x="111" y="362"/>
                    <a:pt x="112" y="362"/>
                  </a:cubicBezTo>
                  <a:lnTo>
                    <a:pt x="112" y="808"/>
                  </a:ln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5" name="Freeform 7"/>
            <p:cNvSpPr/>
            <p:nvPr/>
          </p:nvSpPr>
          <p:spPr bwMode="auto">
            <a:xfrm>
              <a:off x="6022976" y="2373313"/>
              <a:ext cx="327025" cy="635000"/>
            </a:xfrm>
            <a:custGeom>
              <a:avLst/>
              <a:gdLst/>
              <a:ahLst/>
              <a:cxnLst>
                <a:cxn ang="0">
                  <a:pos x="110" y="1"/>
                </a:cxn>
                <a:cxn ang="0">
                  <a:pos x="111" y="3"/>
                </a:cxn>
                <a:cxn ang="0">
                  <a:pos x="116" y="11"/>
                </a:cxn>
                <a:cxn ang="0">
                  <a:pos x="116" y="13"/>
                </a:cxn>
                <a:cxn ang="0">
                  <a:pos x="111" y="106"/>
                </a:cxn>
                <a:cxn ang="0">
                  <a:pos x="112" y="182"/>
                </a:cxn>
                <a:cxn ang="0">
                  <a:pos x="125" y="238"/>
                </a:cxn>
                <a:cxn ang="0">
                  <a:pos x="137" y="265"/>
                </a:cxn>
                <a:cxn ang="0">
                  <a:pos x="91" y="262"/>
                </a:cxn>
                <a:cxn ang="0">
                  <a:pos x="15" y="263"/>
                </a:cxn>
                <a:cxn ang="0">
                  <a:pos x="0" y="257"/>
                </a:cxn>
                <a:cxn ang="0">
                  <a:pos x="18" y="208"/>
                </a:cxn>
                <a:cxn ang="0">
                  <a:pos x="32" y="111"/>
                </a:cxn>
                <a:cxn ang="0">
                  <a:pos x="38" y="23"/>
                </a:cxn>
                <a:cxn ang="0">
                  <a:pos x="43" y="8"/>
                </a:cxn>
                <a:cxn ang="0">
                  <a:pos x="44" y="8"/>
                </a:cxn>
                <a:cxn ang="0">
                  <a:pos x="52" y="0"/>
                </a:cxn>
                <a:cxn ang="0">
                  <a:pos x="65" y="17"/>
                </a:cxn>
                <a:cxn ang="0">
                  <a:pos x="87" y="24"/>
                </a:cxn>
                <a:cxn ang="0">
                  <a:pos x="110" y="1"/>
                </a:cxn>
              </a:cxnLst>
              <a:rect l="0" t="0" r="r" b="b"/>
              <a:pathLst>
                <a:path w="137" h="266">
                  <a:moveTo>
                    <a:pt x="110" y="1"/>
                  </a:moveTo>
                  <a:cubicBezTo>
                    <a:pt x="110" y="3"/>
                    <a:pt x="111" y="3"/>
                    <a:pt x="111" y="3"/>
                  </a:cubicBezTo>
                  <a:cubicBezTo>
                    <a:pt x="116" y="11"/>
                    <a:pt x="116" y="11"/>
                    <a:pt x="116" y="11"/>
                  </a:cubicBezTo>
                  <a:cubicBezTo>
                    <a:pt x="116" y="12"/>
                    <a:pt x="116" y="12"/>
                    <a:pt x="116" y="13"/>
                  </a:cubicBezTo>
                  <a:cubicBezTo>
                    <a:pt x="114" y="27"/>
                    <a:pt x="111" y="74"/>
                    <a:pt x="111" y="106"/>
                  </a:cubicBezTo>
                  <a:cubicBezTo>
                    <a:pt x="111" y="139"/>
                    <a:pt x="107" y="156"/>
                    <a:pt x="112" y="182"/>
                  </a:cubicBezTo>
                  <a:cubicBezTo>
                    <a:pt x="117" y="208"/>
                    <a:pt x="118" y="223"/>
                    <a:pt x="125" y="238"/>
                  </a:cubicBezTo>
                  <a:cubicBezTo>
                    <a:pt x="132" y="254"/>
                    <a:pt x="137" y="265"/>
                    <a:pt x="137" y="265"/>
                  </a:cubicBezTo>
                  <a:cubicBezTo>
                    <a:pt x="137" y="265"/>
                    <a:pt x="114" y="262"/>
                    <a:pt x="91" y="262"/>
                  </a:cubicBezTo>
                  <a:cubicBezTo>
                    <a:pt x="67" y="262"/>
                    <a:pt x="24" y="266"/>
                    <a:pt x="15" y="263"/>
                  </a:cubicBezTo>
                  <a:cubicBezTo>
                    <a:pt x="6" y="261"/>
                    <a:pt x="0" y="257"/>
                    <a:pt x="0" y="257"/>
                  </a:cubicBezTo>
                  <a:cubicBezTo>
                    <a:pt x="0" y="257"/>
                    <a:pt x="11" y="234"/>
                    <a:pt x="18" y="208"/>
                  </a:cubicBezTo>
                  <a:cubicBezTo>
                    <a:pt x="25" y="182"/>
                    <a:pt x="32" y="146"/>
                    <a:pt x="32" y="111"/>
                  </a:cubicBezTo>
                  <a:cubicBezTo>
                    <a:pt x="32" y="75"/>
                    <a:pt x="31" y="41"/>
                    <a:pt x="38" y="23"/>
                  </a:cubicBezTo>
                  <a:cubicBezTo>
                    <a:pt x="40" y="17"/>
                    <a:pt x="42" y="12"/>
                    <a:pt x="43" y="8"/>
                  </a:cubicBezTo>
                  <a:cubicBezTo>
                    <a:pt x="44" y="8"/>
                    <a:pt x="42" y="9"/>
                    <a:pt x="44" y="8"/>
                  </a:cubicBezTo>
                  <a:cubicBezTo>
                    <a:pt x="46" y="6"/>
                    <a:pt x="50" y="3"/>
                    <a:pt x="52" y="0"/>
                  </a:cubicBezTo>
                  <a:cubicBezTo>
                    <a:pt x="56" y="5"/>
                    <a:pt x="58" y="8"/>
                    <a:pt x="65" y="17"/>
                  </a:cubicBezTo>
                  <a:cubicBezTo>
                    <a:pt x="73" y="26"/>
                    <a:pt x="74" y="33"/>
                    <a:pt x="87" y="24"/>
                  </a:cubicBezTo>
                  <a:cubicBezTo>
                    <a:pt x="96" y="18"/>
                    <a:pt x="103" y="9"/>
                    <a:pt x="110" y="1"/>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6" name="Freeform 8"/>
            <p:cNvSpPr/>
            <p:nvPr/>
          </p:nvSpPr>
          <p:spPr bwMode="auto">
            <a:xfrm>
              <a:off x="6075363" y="2447925"/>
              <a:ext cx="157163" cy="627062"/>
            </a:xfrm>
            <a:custGeom>
              <a:avLst/>
              <a:gdLst/>
              <a:ahLst/>
              <a:cxnLst>
                <a:cxn ang="0">
                  <a:pos x="55" y="0"/>
                </a:cxn>
                <a:cxn ang="0">
                  <a:pos x="42" y="13"/>
                </a:cxn>
                <a:cxn ang="0">
                  <a:pos x="46" y="21"/>
                </a:cxn>
                <a:cxn ang="0">
                  <a:pos x="26" y="99"/>
                </a:cxn>
                <a:cxn ang="0">
                  <a:pos x="3" y="224"/>
                </a:cxn>
                <a:cxn ang="0">
                  <a:pos x="10" y="252"/>
                </a:cxn>
                <a:cxn ang="0">
                  <a:pos x="25" y="253"/>
                </a:cxn>
                <a:cxn ang="0">
                  <a:pos x="42" y="221"/>
                </a:cxn>
                <a:cxn ang="0">
                  <a:pos x="57" y="119"/>
                </a:cxn>
                <a:cxn ang="0">
                  <a:pos x="62" y="41"/>
                </a:cxn>
                <a:cxn ang="0">
                  <a:pos x="58" y="21"/>
                </a:cxn>
                <a:cxn ang="0">
                  <a:pos x="66" y="12"/>
                </a:cxn>
                <a:cxn ang="0">
                  <a:pos x="55" y="0"/>
                </a:cxn>
              </a:cxnLst>
              <a:rect l="0" t="0" r="r" b="b"/>
              <a:pathLst>
                <a:path w="66" h="263">
                  <a:moveTo>
                    <a:pt x="55" y="0"/>
                  </a:moveTo>
                  <a:cubicBezTo>
                    <a:pt x="42" y="13"/>
                    <a:pt x="42" y="13"/>
                    <a:pt x="42" y="13"/>
                  </a:cubicBezTo>
                  <a:cubicBezTo>
                    <a:pt x="42" y="13"/>
                    <a:pt x="49" y="15"/>
                    <a:pt x="46" y="21"/>
                  </a:cubicBezTo>
                  <a:cubicBezTo>
                    <a:pt x="44" y="26"/>
                    <a:pt x="35" y="58"/>
                    <a:pt x="26" y="99"/>
                  </a:cubicBezTo>
                  <a:cubicBezTo>
                    <a:pt x="17" y="141"/>
                    <a:pt x="5" y="214"/>
                    <a:pt x="3" y="224"/>
                  </a:cubicBezTo>
                  <a:cubicBezTo>
                    <a:pt x="0" y="234"/>
                    <a:pt x="3" y="242"/>
                    <a:pt x="10" y="252"/>
                  </a:cubicBezTo>
                  <a:cubicBezTo>
                    <a:pt x="17" y="263"/>
                    <a:pt x="18" y="263"/>
                    <a:pt x="25" y="253"/>
                  </a:cubicBezTo>
                  <a:cubicBezTo>
                    <a:pt x="32" y="244"/>
                    <a:pt x="37" y="248"/>
                    <a:pt x="42" y="221"/>
                  </a:cubicBezTo>
                  <a:cubicBezTo>
                    <a:pt x="46" y="195"/>
                    <a:pt x="53" y="143"/>
                    <a:pt x="57" y="119"/>
                  </a:cubicBezTo>
                  <a:cubicBezTo>
                    <a:pt x="61" y="96"/>
                    <a:pt x="65" y="51"/>
                    <a:pt x="62" y="41"/>
                  </a:cubicBezTo>
                  <a:cubicBezTo>
                    <a:pt x="59" y="31"/>
                    <a:pt x="57" y="25"/>
                    <a:pt x="58" y="21"/>
                  </a:cubicBezTo>
                  <a:cubicBezTo>
                    <a:pt x="59" y="16"/>
                    <a:pt x="66" y="12"/>
                    <a:pt x="66" y="12"/>
                  </a:cubicBezTo>
                  <a:cubicBezTo>
                    <a:pt x="66" y="12"/>
                    <a:pt x="61" y="3"/>
                    <a:pt x="55"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7" name="Group 32"/>
          <p:cNvGrpSpPr/>
          <p:nvPr/>
        </p:nvGrpSpPr>
        <p:grpSpPr>
          <a:xfrm>
            <a:off x="5694155" y="3008072"/>
            <a:ext cx="709084" cy="2878667"/>
            <a:chOff x="4129089" y="2282825"/>
            <a:chExt cx="531813" cy="2159000"/>
          </a:xfrm>
          <a:solidFill>
            <a:srgbClr val="00B0F0">
              <a:alpha val="78000"/>
            </a:srgbClr>
          </a:solidFill>
        </p:grpSpPr>
        <p:sp>
          <p:nvSpPr>
            <p:cNvPr id="8" name="Freeform 9"/>
            <p:cNvSpPr>
              <a:spLocks noEditPoints="1"/>
            </p:cNvSpPr>
            <p:nvPr/>
          </p:nvSpPr>
          <p:spPr bwMode="auto">
            <a:xfrm>
              <a:off x="4129089" y="2282825"/>
              <a:ext cx="531813" cy="2159000"/>
            </a:xfrm>
            <a:custGeom>
              <a:avLst/>
              <a:gdLst/>
              <a:ahLst/>
              <a:cxnLst>
                <a:cxn ang="0">
                  <a:pos x="107" y="1"/>
                </a:cxn>
                <a:cxn ang="0">
                  <a:pos x="147" y="36"/>
                </a:cxn>
                <a:cxn ang="0">
                  <a:pos x="154" y="62"/>
                </a:cxn>
                <a:cxn ang="0">
                  <a:pos x="160" y="98"/>
                </a:cxn>
                <a:cxn ang="0">
                  <a:pos x="171" y="133"/>
                </a:cxn>
                <a:cxn ang="0">
                  <a:pos x="178" y="151"/>
                </a:cxn>
                <a:cxn ang="0">
                  <a:pos x="210" y="170"/>
                </a:cxn>
                <a:cxn ang="0">
                  <a:pos x="221" y="238"/>
                </a:cxn>
                <a:cxn ang="0">
                  <a:pos x="214" y="296"/>
                </a:cxn>
                <a:cxn ang="0">
                  <a:pos x="191" y="313"/>
                </a:cxn>
                <a:cxn ang="0">
                  <a:pos x="198" y="371"/>
                </a:cxn>
                <a:cxn ang="0">
                  <a:pos x="206" y="414"/>
                </a:cxn>
                <a:cxn ang="0">
                  <a:pos x="194" y="416"/>
                </a:cxn>
                <a:cxn ang="0">
                  <a:pos x="189" y="474"/>
                </a:cxn>
                <a:cxn ang="0">
                  <a:pos x="172" y="570"/>
                </a:cxn>
                <a:cxn ang="0">
                  <a:pos x="165" y="582"/>
                </a:cxn>
                <a:cxn ang="0">
                  <a:pos x="157" y="582"/>
                </a:cxn>
                <a:cxn ang="0">
                  <a:pos x="155" y="611"/>
                </a:cxn>
                <a:cxn ang="0">
                  <a:pos x="149" y="670"/>
                </a:cxn>
                <a:cxn ang="0">
                  <a:pos x="123" y="764"/>
                </a:cxn>
                <a:cxn ang="0">
                  <a:pos x="141" y="817"/>
                </a:cxn>
                <a:cxn ang="0">
                  <a:pos x="156" y="852"/>
                </a:cxn>
                <a:cxn ang="0">
                  <a:pos x="133" y="854"/>
                </a:cxn>
                <a:cxn ang="0">
                  <a:pos x="122" y="846"/>
                </a:cxn>
                <a:cxn ang="0">
                  <a:pos x="125" y="864"/>
                </a:cxn>
                <a:cxn ang="0">
                  <a:pos x="112" y="905"/>
                </a:cxn>
                <a:cxn ang="0">
                  <a:pos x="107" y="905"/>
                </a:cxn>
                <a:cxn ang="0">
                  <a:pos x="107" y="636"/>
                </a:cxn>
                <a:cxn ang="0">
                  <a:pos x="109" y="621"/>
                </a:cxn>
                <a:cxn ang="0">
                  <a:pos x="109" y="580"/>
                </a:cxn>
                <a:cxn ang="0">
                  <a:pos x="107" y="596"/>
                </a:cxn>
                <a:cxn ang="0">
                  <a:pos x="107" y="1"/>
                </a:cxn>
                <a:cxn ang="0">
                  <a:pos x="106" y="1"/>
                </a:cxn>
                <a:cxn ang="0">
                  <a:pos x="107" y="1"/>
                </a:cxn>
                <a:cxn ang="0">
                  <a:pos x="107" y="596"/>
                </a:cxn>
                <a:cxn ang="0">
                  <a:pos x="104" y="611"/>
                </a:cxn>
                <a:cxn ang="0">
                  <a:pos x="105" y="632"/>
                </a:cxn>
                <a:cxn ang="0">
                  <a:pos x="106" y="645"/>
                </a:cxn>
                <a:cxn ang="0">
                  <a:pos x="107" y="636"/>
                </a:cxn>
                <a:cxn ang="0">
                  <a:pos x="107" y="905"/>
                </a:cxn>
                <a:cxn ang="0">
                  <a:pos x="89" y="869"/>
                </a:cxn>
                <a:cxn ang="0">
                  <a:pos x="88" y="831"/>
                </a:cxn>
                <a:cxn ang="0">
                  <a:pos x="81" y="789"/>
                </a:cxn>
                <a:cxn ang="0">
                  <a:pos x="52" y="662"/>
                </a:cxn>
                <a:cxn ang="0">
                  <a:pos x="53" y="606"/>
                </a:cxn>
                <a:cxn ang="0">
                  <a:pos x="50" y="579"/>
                </a:cxn>
                <a:cxn ang="0">
                  <a:pos x="34" y="565"/>
                </a:cxn>
                <a:cxn ang="0">
                  <a:pos x="29" y="465"/>
                </a:cxn>
                <a:cxn ang="0">
                  <a:pos x="31" y="410"/>
                </a:cxn>
                <a:cxn ang="0">
                  <a:pos x="11" y="407"/>
                </a:cxn>
                <a:cxn ang="0">
                  <a:pos x="27" y="360"/>
                </a:cxn>
                <a:cxn ang="0">
                  <a:pos x="30" y="326"/>
                </a:cxn>
                <a:cxn ang="0">
                  <a:pos x="2" y="302"/>
                </a:cxn>
                <a:cxn ang="0">
                  <a:pos x="2" y="234"/>
                </a:cxn>
                <a:cxn ang="0">
                  <a:pos x="7" y="204"/>
                </a:cxn>
                <a:cxn ang="0">
                  <a:pos x="27" y="154"/>
                </a:cxn>
                <a:cxn ang="0">
                  <a:pos x="48" y="145"/>
                </a:cxn>
                <a:cxn ang="0">
                  <a:pos x="50" y="126"/>
                </a:cxn>
                <a:cxn ang="0">
                  <a:pos x="63" y="101"/>
                </a:cxn>
                <a:cxn ang="0">
                  <a:pos x="64" y="64"/>
                </a:cxn>
                <a:cxn ang="0">
                  <a:pos x="106" y="1"/>
                </a:cxn>
              </a:cxnLst>
              <a:rect l="0" t="0" r="r" b="b"/>
              <a:pathLst>
                <a:path w="223" h="905">
                  <a:moveTo>
                    <a:pt x="107" y="1"/>
                  </a:moveTo>
                  <a:cubicBezTo>
                    <a:pt x="127" y="0"/>
                    <a:pt x="143" y="19"/>
                    <a:pt x="147" y="36"/>
                  </a:cubicBezTo>
                  <a:cubicBezTo>
                    <a:pt x="151" y="54"/>
                    <a:pt x="154" y="53"/>
                    <a:pt x="154" y="62"/>
                  </a:cubicBezTo>
                  <a:cubicBezTo>
                    <a:pt x="154" y="72"/>
                    <a:pt x="158" y="83"/>
                    <a:pt x="160" y="98"/>
                  </a:cubicBezTo>
                  <a:cubicBezTo>
                    <a:pt x="162" y="114"/>
                    <a:pt x="163" y="124"/>
                    <a:pt x="171" y="133"/>
                  </a:cubicBezTo>
                  <a:cubicBezTo>
                    <a:pt x="179" y="142"/>
                    <a:pt x="178" y="151"/>
                    <a:pt x="178" y="151"/>
                  </a:cubicBezTo>
                  <a:cubicBezTo>
                    <a:pt x="178" y="151"/>
                    <a:pt x="204" y="153"/>
                    <a:pt x="210" y="170"/>
                  </a:cubicBezTo>
                  <a:cubicBezTo>
                    <a:pt x="217" y="188"/>
                    <a:pt x="218" y="218"/>
                    <a:pt x="221" y="238"/>
                  </a:cubicBezTo>
                  <a:cubicBezTo>
                    <a:pt x="223" y="258"/>
                    <a:pt x="221" y="281"/>
                    <a:pt x="214" y="296"/>
                  </a:cubicBezTo>
                  <a:cubicBezTo>
                    <a:pt x="207" y="311"/>
                    <a:pt x="191" y="313"/>
                    <a:pt x="191" y="313"/>
                  </a:cubicBezTo>
                  <a:cubicBezTo>
                    <a:pt x="191" y="313"/>
                    <a:pt x="189" y="344"/>
                    <a:pt x="198" y="371"/>
                  </a:cubicBezTo>
                  <a:cubicBezTo>
                    <a:pt x="207" y="399"/>
                    <a:pt x="213" y="413"/>
                    <a:pt x="206" y="414"/>
                  </a:cubicBezTo>
                  <a:cubicBezTo>
                    <a:pt x="198" y="416"/>
                    <a:pt x="194" y="416"/>
                    <a:pt x="194" y="416"/>
                  </a:cubicBezTo>
                  <a:cubicBezTo>
                    <a:pt x="194" y="416"/>
                    <a:pt x="194" y="451"/>
                    <a:pt x="189" y="474"/>
                  </a:cubicBezTo>
                  <a:cubicBezTo>
                    <a:pt x="184" y="497"/>
                    <a:pt x="172" y="555"/>
                    <a:pt x="172" y="570"/>
                  </a:cubicBezTo>
                  <a:cubicBezTo>
                    <a:pt x="172" y="584"/>
                    <a:pt x="171" y="582"/>
                    <a:pt x="165" y="582"/>
                  </a:cubicBezTo>
                  <a:cubicBezTo>
                    <a:pt x="160" y="582"/>
                    <a:pt x="157" y="582"/>
                    <a:pt x="157" y="582"/>
                  </a:cubicBezTo>
                  <a:cubicBezTo>
                    <a:pt x="157" y="582"/>
                    <a:pt x="158" y="605"/>
                    <a:pt x="155" y="611"/>
                  </a:cubicBezTo>
                  <a:cubicBezTo>
                    <a:pt x="152" y="616"/>
                    <a:pt x="157" y="642"/>
                    <a:pt x="149" y="670"/>
                  </a:cubicBezTo>
                  <a:cubicBezTo>
                    <a:pt x="140" y="697"/>
                    <a:pt x="123" y="744"/>
                    <a:pt x="123" y="764"/>
                  </a:cubicBezTo>
                  <a:cubicBezTo>
                    <a:pt x="123" y="783"/>
                    <a:pt x="132" y="807"/>
                    <a:pt x="141" y="817"/>
                  </a:cubicBezTo>
                  <a:cubicBezTo>
                    <a:pt x="150" y="827"/>
                    <a:pt x="163" y="847"/>
                    <a:pt x="156" y="852"/>
                  </a:cubicBezTo>
                  <a:cubicBezTo>
                    <a:pt x="149" y="857"/>
                    <a:pt x="139" y="856"/>
                    <a:pt x="133" y="854"/>
                  </a:cubicBezTo>
                  <a:cubicBezTo>
                    <a:pt x="127" y="852"/>
                    <a:pt x="122" y="846"/>
                    <a:pt x="122" y="846"/>
                  </a:cubicBezTo>
                  <a:cubicBezTo>
                    <a:pt x="122" y="846"/>
                    <a:pt x="122" y="856"/>
                    <a:pt x="125" y="864"/>
                  </a:cubicBezTo>
                  <a:cubicBezTo>
                    <a:pt x="128" y="871"/>
                    <a:pt x="125" y="905"/>
                    <a:pt x="112" y="905"/>
                  </a:cubicBezTo>
                  <a:cubicBezTo>
                    <a:pt x="110" y="905"/>
                    <a:pt x="108" y="905"/>
                    <a:pt x="107" y="905"/>
                  </a:cubicBezTo>
                  <a:cubicBezTo>
                    <a:pt x="107" y="636"/>
                    <a:pt x="107" y="636"/>
                    <a:pt x="107" y="636"/>
                  </a:cubicBezTo>
                  <a:cubicBezTo>
                    <a:pt x="107" y="631"/>
                    <a:pt x="108" y="624"/>
                    <a:pt x="109" y="621"/>
                  </a:cubicBezTo>
                  <a:cubicBezTo>
                    <a:pt x="112" y="614"/>
                    <a:pt x="110" y="600"/>
                    <a:pt x="109" y="580"/>
                  </a:cubicBezTo>
                  <a:cubicBezTo>
                    <a:pt x="109" y="580"/>
                    <a:pt x="108" y="588"/>
                    <a:pt x="107" y="596"/>
                  </a:cubicBezTo>
                  <a:lnTo>
                    <a:pt x="107" y="1"/>
                  </a:lnTo>
                  <a:close/>
                  <a:moveTo>
                    <a:pt x="106" y="1"/>
                  </a:moveTo>
                  <a:cubicBezTo>
                    <a:pt x="107" y="1"/>
                    <a:pt x="107" y="1"/>
                    <a:pt x="107" y="1"/>
                  </a:cubicBezTo>
                  <a:cubicBezTo>
                    <a:pt x="107" y="596"/>
                    <a:pt x="107" y="596"/>
                    <a:pt x="107" y="596"/>
                  </a:cubicBezTo>
                  <a:cubicBezTo>
                    <a:pt x="106" y="602"/>
                    <a:pt x="105" y="608"/>
                    <a:pt x="104" y="611"/>
                  </a:cubicBezTo>
                  <a:cubicBezTo>
                    <a:pt x="102" y="620"/>
                    <a:pt x="105" y="626"/>
                    <a:pt x="105" y="632"/>
                  </a:cubicBezTo>
                  <a:cubicBezTo>
                    <a:pt x="105" y="637"/>
                    <a:pt x="106" y="645"/>
                    <a:pt x="106" y="645"/>
                  </a:cubicBezTo>
                  <a:cubicBezTo>
                    <a:pt x="106" y="645"/>
                    <a:pt x="106" y="641"/>
                    <a:pt x="107" y="636"/>
                  </a:cubicBezTo>
                  <a:cubicBezTo>
                    <a:pt x="107" y="905"/>
                    <a:pt x="107" y="905"/>
                    <a:pt x="107" y="905"/>
                  </a:cubicBezTo>
                  <a:cubicBezTo>
                    <a:pt x="96" y="901"/>
                    <a:pt x="88" y="888"/>
                    <a:pt x="89" y="869"/>
                  </a:cubicBezTo>
                  <a:cubicBezTo>
                    <a:pt x="89" y="847"/>
                    <a:pt x="84" y="843"/>
                    <a:pt x="88" y="831"/>
                  </a:cubicBezTo>
                  <a:cubicBezTo>
                    <a:pt x="91" y="818"/>
                    <a:pt x="87" y="809"/>
                    <a:pt x="81" y="789"/>
                  </a:cubicBezTo>
                  <a:cubicBezTo>
                    <a:pt x="75" y="769"/>
                    <a:pt x="51" y="684"/>
                    <a:pt x="52" y="662"/>
                  </a:cubicBezTo>
                  <a:cubicBezTo>
                    <a:pt x="53" y="640"/>
                    <a:pt x="56" y="621"/>
                    <a:pt x="53" y="606"/>
                  </a:cubicBezTo>
                  <a:cubicBezTo>
                    <a:pt x="51" y="592"/>
                    <a:pt x="50" y="579"/>
                    <a:pt x="50" y="579"/>
                  </a:cubicBezTo>
                  <a:cubicBezTo>
                    <a:pt x="50" y="579"/>
                    <a:pt x="34" y="586"/>
                    <a:pt x="34" y="565"/>
                  </a:cubicBezTo>
                  <a:cubicBezTo>
                    <a:pt x="34" y="544"/>
                    <a:pt x="31" y="483"/>
                    <a:pt x="29" y="465"/>
                  </a:cubicBezTo>
                  <a:cubicBezTo>
                    <a:pt x="28" y="446"/>
                    <a:pt x="31" y="410"/>
                    <a:pt x="31" y="410"/>
                  </a:cubicBezTo>
                  <a:cubicBezTo>
                    <a:pt x="31" y="410"/>
                    <a:pt x="16" y="409"/>
                    <a:pt x="11" y="407"/>
                  </a:cubicBezTo>
                  <a:cubicBezTo>
                    <a:pt x="6" y="405"/>
                    <a:pt x="24" y="373"/>
                    <a:pt x="27" y="360"/>
                  </a:cubicBezTo>
                  <a:cubicBezTo>
                    <a:pt x="31" y="348"/>
                    <a:pt x="30" y="326"/>
                    <a:pt x="30" y="326"/>
                  </a:cubicBezTo>
                  <a:cubicBezTo>
                    <a:pt x="30" y="326"/>
                    <a:pt x="3" y="325"/>
                    <a:pt x="2" y="302"/>
                  </a:cubicBezTo>
                  <a:cubicBezTo>
                    <a:pt x="1" y="279"/>
                    <a:pt x="0" y="247"/>
                    <a:pt x="2" y="234"/>
                  </a:cubicBezTo>
                  <a:cubicBezTo>
                    <a:pt x="4" y="220"/>
                    <a:pt x="5" y="222"/>
                    <a:pt x="7" y="204"/>
                  </a:cubicBezTo>
                  <a:cubicBezTo>
                    <a:pt x="9" y="186"/>
                    <a:pt x="18" y="155"/>
                    <a:pt x="27" y="154"/>
                  </a:cubicBezTo>
                  <a:cubicBezTo>
                    <a:pt x="36" y="153"/>
                    <a:pt x="48" y="145"/>
                    <a:pt x="48" y="145"/>
                  </a:cubicBezTo>
                  <a:cubicBezTo>
                    <a:pt x="48" y="145"/>
                    <a:pt x="39" y="135"/>
                    <a:pt x="50" y="126"/>
                  </a:cubicBezTo>
                  <a:cubicBezTo>
                    <a:pt x="61" y="117"/>
                    <a:pt x="68" y="113"/>
                    <a:pt x="63" y="101"/>
                  </a:cubicBezTo>
                  <a:cubicBezTo>
                    <a:pt x="58" y="89"/>
                    <a:pt x="61" y="80"/>
                    <a:pt x="64" y="64"/>
                  </a:cubicBezTo>
                  <a:cubicBezTo>
                    <a:pt x="67" y="49"/>
                    <a:pt x="75" y="1"/>
                    <a:pt x="106" y="1"/>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9" name="Freeform 10"/>
            <p:cNvSpPr/>
            <p:nvPr/>
          </p:nvSpPr>
          <p:spPr bwMode="auto">
            <a:xfrm>
              <a:off x="4343401" y="2589213"/>
              <a:ext cx="127000" cy="244475"/>
            </a:xfrm>
            <a:custGeom>
              <a:avLst/>
              <a:gdLst/>
              <a:ahLst/>
              <a:cxnLst>
                <a:cxn ang="0">
                  <a:pos x="1" y="3"/>
                </a:cxn>
                <a:cxn ang="0">
                  <a:pos x="15" y="24"/>
                </a:cxn>
                <a:cxn ang="0">
                  <a:pos x="24" y="72"/>
                </a:cxn>
                <a:cxn ang="0">
                  <a:pos x="33" y="52"/>
                </a:cxn>
                <a:cxn ang="0">
                  <a:pos x="37" y="28"/>
                </a:cxn>
                <a:cxn ang="0">
                  <a:pos x="52" y="0"/>
                </a:cxn>
                <a:cxn ang="0">
                  <a:pos x="53" y="19"/>
                </a:cxn>
                <a:cxn ang="0">
                  <a:pos x="38" y="65"/>
                </a:cxn>
                <a:cxn ang="0">
                  <a:pos x="25" y="97"/>
                </a:cxn>
                <a:cxn ang="0">
                  <a:pos x="13" y="67"/>
                </a:cxn>
                <a:cxn ang="0">
                  <a:pos x="1" y="3"/>
                </a:cxn>
              </a:cxnLst>
              <a:rect l="0" t="0" r="r" b="b"/>
              <a:pathLst>
                <a:path w="53" h="103">
                  <a:moveTo>
                    <a:pt x="1" y="3"/>
                  </a:moveTo>
                  <a:cubicBezTo>
                    <a:pt x="1" y="3"/>
                    <a:pt x="15" y="15"/>
                    <a:pt x="15" y="24"/>
                  </a:cubicBezTo>
                  <a:cubicBezTo>
                    <a:pt x="15" y="33"/>
                    <a:pt x="21" y="63"/>
                    <a:pt x="24" y="72"/>
                  </a:cubicBezTo>
                  <a:cubicBezTo>
                    <a:pt x="27" y="82"/>
                    <a:pt x="28" y="61"/>
                    <a:pt x="33" y="52"/>
                  </a:cubicBezTo>
                  <a:cubicBezTo>
                    <a:pt x="38" y="43"/>
                    <a:pt x="40" y="35"/>
                    <a:pt x="37" y="28"/>
                  </a:cubicBezTo>
                  <a:cubicBezTo>
                    <a:pt x="35" y="21"/>
                    <a:pt x="45" y="18"/>
                    <a:pt x="52" y="0"/>
                  </a:cubicBezTo>
                  <a:cubicBezTo>
                    <a:pt x="53" y="7"/>
                    <a:pt x="53" y="12"/>
                    <a:pt x="53" y="19"/>
                  </a:cubicBezTo>
                  <a:cubicBezTo>
                    <a:pt x="52" y="26"/>
                    <a:pt x="41" y="58"/>
                    <a:pt x="38" y="65"/>
                  </a:cubicBezTo>
                  <a:cubicBezTo>
                    <a:pt x="35" y="71"/>
                    <a:pt x="26" y="91"/>
                    <a:pt x="25" y="97"/>
                  </a:cubicBezTo>
                  <a:cubicBezTo>
                    <a:pt x="25" y="103"/>
                    <a:pt x="17" y="86"/>
                    <a:pt x="13" y="67"/>
                  </a:cubicBezTo>
                  <a:cubicBezTo>
                    <a:pt x="8" y="48"/>
                    <a:pt x="0" y="21"/>
                    <a:pt x="1" y="3"/>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10" name="Freeform 11"/>
            <p:cNvSpPr/>
            <p:nvPr/>
          </p:nvSpPr>
          <p:spPr bwMode="auto">
            <a:xfrm>
              <a:off x="4279901" y="2927350"/>
              <a:ext cx="23813" cy="52387"/>
            </a:xfrm>
            <a:custGeom>
              <a:avLst/>
              <a:gdLst/>
              <a:ahLst/>
              <a:cxnLst>
                <a:cxn ang="0">
                  <a:pos x="7" y="22"/>
                </a:cxn>
                <a:cxn ang="0">
                  <a:pos x="9" y="9"/>
                </a:cxn>
                <a:cxn ang="0">
                  <a:pos x="9" y="0"/>
                </a:cxn>
                <a:cxn ang="0">
                  <a:pos x="2" y="1"/>
                </a:cxn>
                <a:cxn ang="0">
                  <a:pos x="0" y="19"/>
                </a:cxn>
                <a:cxn ang="0">
                  <a:pos x="7" y="22"/>
                </a:cxn>
              </a:cxnLst>
              <a:rect l="0" t="0" r="r" b="b"/>
              <a:pathLst>
                <a:path w="10" h="22">
                  <a:moveTo>
                    <a:pt x="7" y="22"/>
                  </a:moveTo>
                  <a:cubicBezTo>
                    <a:pt x="7" y="22"/>
                    <a:pt x="9" y="16"/>
                    <a:pt x="9" y="9"/>
                  </a:cubicBezTo>
                  <a:cubicBezTo>
                    <a:pt x="10" y="2"/>
                    <a:pt x="9" y="0"/>
                    <a:pt x="9" y="0"/>
                  </a:cubicBezTo>
                  <a:cubicBezTo>
                    <a:pt x="2" y="1"/>
                    <a:pt x="2" y="1"/>
                    <a:pt x="2" y="1"/>
                  </a:cubicBezTo>
                  <a:cubicBezTo>
                    <a:pt x="2" y="1"/>
                    <a:pt x="1" y="15"/>
                    <a:pt x="0" y="19"/>
                  </a:cubicBezTo>
                  <a:cubicBezTo>
                    <a:pt x="3" y="22"/>
                    <a:pt x="7" y="22"/>
                    <a:pt x="7" y="22"/>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11" name="Freeform 12"/>
            <p:cNvSpPr/>
            <p:nvPr/>
          </p:nvSpPr>
          <p:spPr bwMode="auto">
            <a:xfrm>
              <a:off x="4456113" y="3035300"/>
              <a:ext cx="26988" cy="53975"/>
            </a:xfrm>
            <a:custGeom>
              <a:avLst/>
              <a:gdLst/>
              <a:ahLst/>
              <a:cxnLst>
                <a:cxn ang="0">
                  <a:pos x="3" y="0"/>
                </a:cxn>
                <a:cxn ang="0">
                  <a:pos x="1" y="18"/>
                </a:cxn>
                <a:cxn ang="0">
                  <a:pos x="11" y="18"/>
                </a:cxn>
                <a:cxn ang="0">
                  <a:pos x="11" y="0"/>
                </a:cxn>
                <a:cxn ang="0">
                  <a:pos x="3" y="0"/>
                </a:cxn>
              </a:cxnLst>
              <a:rect l="0" t="0" r="r" b="b"/>
              <a:pathLst>
                <a:path w="11" h="23">
                  <a:moveTo>
                    <a:pt x="3" y="0"/>
                  </a:moveTo>
                  <a:cubicBezTo>
                    <a:pt x="3" y="0"/>
                    <a:pt x="1" y="14"/>
                    <a:pt x="1" y="18"/>
                  </a:cubicBezTo>
                  <a:cubicBezTo>
                    <a:pt x="0" y="23"/>
                    <a:pt x="11" y="18"/>
                    <a:pt x="11" y="18"/>
                  </a:cubicBezTo>
                  <a:cubicBezTo>
                    <a:pt x="11" y="0"/>
                    <a:pt x="11" y="0"/>
                    <a:pt x="11" y="0"/>
                  </a:cubicBezTo>
                  <a:lnTo>
                    <a:pt x="3" y="0"/>
                  </a:ln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12" name="Group 33"/>
          <p:cNvGrpSpPr/>
          <p:nvPr/>
        </p:nvGrpSpPr>
        <p:grpSpPr>
          <a:xfrm>
            <a:off x="6556856" y="3468928"/>
            <a:ext cx="781051" cy="2681816"/>
            <a:chOff x="4948238" y="2751138"/>
            <a:chExt cx="585788" cy="2011362"/>
          </a:xfrm>
          <a:solidFill>
            <a:srgbClr val="00B0F0">
              <a:alpha val="78000"/>
            </a:srgbClr>
          </a:solidFill>
        </p:grpSpPr>
        <p:sp>
          <p:nvSpPr>
            <p:cNvPr id="13" name="Freeform 13"/>
            <p:cNvSpPr/>
            <p:nvPr/>
          </p:nvSpPr>
          <p:spPr bwMode="auto">
            <a:xfrm>
              <a:off x="4948238" y="2751138"/>
              <a:ext cx="585788" cy="2011362"/>
            </a:xfrm>
            <a:custGeom>
              <a:avLst/>
              <a:gdLst/>
              <a:ahLst/>
              <a:cxnLst>
                <a:cxn ang="0">
                  <a:pos x="102" y="0"/>
                </a:cxn>
                <a:cxn ang="0">
                  <a:pos x="144" y="41"/>
                </a:cxn>
                <a:cxn ang="0">
                  <a:pos x="140" y="85"/>
                </a:cxn>
                <a:cxn ang="0">
                  <a:pos x="136" y="92"/>
                </a:cxn>
                <a:cxn ang="0">
                  <a:pos x="131" y="113"/>
                </a:cxn>
                <a:cxn ang="0">
                  <a:pos x="124" y="124"/>
                </a:cxn>
                <a:cxn ang="0">
                  <a:pos x="132" y="139"/>
                </a:cxn>
                <a:cxn ang="0">
                  <a:pos x="168" y="154"/>
                </a:cxn>
                <a:cxn ang="0">
                  <a:pos x="194" y="179"/>
                </a:cxn>
                <a:cxn ang="0">
                  <a:pos x="220" y="221"/>
                </a:cxn>
                <a:cxn ang="0">
                  <a:pos x="242" y="268"/>
                </a:cxn>
                <a:cxn ang="0">
                  <a:pos x="200" y="292"/>
                </a:cxn>
                <a:cxn ang="0">
                  <a:pos x="181" y="284"/>
                </a:cxn>
                <a:cxn ang="0">
                  <a:pos x="194" y="361"/>
                </a:cxn>
                <a:cxn ang="0">
                  <a:pos x="203" y="440"/>
                </a:cxn>
                <a:cxn ang="0">
                  <a:pos x="188" y="448"/>
                </a:cxn>
                <a:cxn ang="0">
                  <a:pos x="176" y="549"/>
                </a:cxn>
                <a:cxn ang="0">
                  <a:pos x="162" y="646"/>
                </a:cxn>
                <a:cxn ang="0">
                  <a:pos x="160" y="707"/>
                </a:cxn>
                <a:cxn ang="0">
                  <a:pos x="188" y="746"/>
                </a:cxn>
                <a:cxn ang="0">
                  <a:pos x="221" y="753"/>
                </a:cxn>
                <a:cxn ang="0">
                  <a:pos x="217" y="768"/>
                </a:cxn>
                <a:cxn ang="0">
                  <a:pos x="165" y="763"/>
                </a:cxn>
                <a:cxn ang="0">
                  <a:pos x="146" y="755"/>
                </a:cxn>
                <a:cxn ang="0">
                  <a:pos x="132" y="765"/>
                </a:cxn>
                <a:cxn ang="0">
                  <a:pos x="112" y="753"/>
                </a:cxn>
                <a:cxn ang="0">
                  <a:pos x="109" y="720"/>
                </a:cxn>
                <a:cxn ang="0">
                  <a:pos x="113" y="683"/>
                </a:cxn>
                <a:cxn ang="0">
                  <a:pos x="106" y="629"/>
                </a:cxn>
                <a:cxn ang="0">
                  <a:pos x="106" y="585"/>
                </a:cxn>
                <a:cxn ang="0">
                  <a:pos x="111" y="544"/>
                </a:cxn>
                <a:cxn ang="0">
                  <a:pos x="110" y="516"/>
                </a:cxn>
                <a:cxn ang="0">
                  <a:pos x="95" y="594"/>
                </a:cxn>
                <a:cxn ang="0">
                  <a:pos x="87" y="685"/>
                </a:cxn>
                <a:cxn ang="0">
                  <a:pos x="73" y="742"/>
                </a:cxn>
                <a:cxn ang="0">
                  <a:pos x="68" y="767"/>
                </a:cxn>
                <a:cxn ang="0">
                  <a:pos x="75" y="798"/>
                </a:cxn>
                <a:cxn ang="0">
                  <a:pos x="69" y="843"/>
                </a:cxn>
                <a:cxn ang="0">
                  <a:pos x="30" y="816"/>
                </a:cxn>
                <a:cxn ang="0">
                  <a:pos x="27" y="772"/>
                </a:cxn>
                <a:cxn ang="0">
                  <a:pos x="22" y="738"/>
                </a:cxn>
                <a:cxn ang="0">
                  <a:pos x="22" y="690"/>
                </a:cxn>
                <a:cxn ang="0">
                  <a:pos x="29" y="607"/>
                </a:cxn>
                <a:cxn ang="0">
                  <a:pos x="38" y="506"/>
                </a:cxn>
                <a:cxn ang="0">
                  <a:pos x="39" y="453"/>
                </a:cxn>
                <a:cxn ang="0">
                  <a:pos x="13" y="442"/>
                </a:cxn>
                <a:cxn ang="0">
                  <a:pos x="23" y="379"/>
                </a:cxn>
                <a:cxn ang="0">
                  <a:pos x="37" y="314"/>
                </a:cxn>
                <a:cxn ang="0">
                  <a:pos x="33" y="270"/>
                </a:cxn>
                <a:cxn ang="0">
                  <a:pos x="10" y="214"/>
                </a:cxn>
                <a:cxn ang="0">
                  <a:pos x="9" y="152"/>
                </a:cxn>
                <a:cxn ang="0">
                  <a:pos x="47" y="139"/>
                </a:cxn>
                <a:cxn ang="0">
                  <a:pos x="67" y="116"/>
                </a:cxn>
                <a:cxn ang="0">
                  <a:pos x="74" y="107"/>
                </a:cxn>
                <a:cxn ang="0">
                  <a:pos x="72" y="93"/>
                </a:cxn>
                <a:cxn ang="0">
                  <a:pos x="61" y="79"/>
                </a:cxn>
                <a:cxn ang="0">
                  <a:pos x="60" y="33"/>
                </a:cxn>
                <a:cxn ang="0">
                  <a:pos x="102" y="0"/>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14" name="Freeform 14"/>
            <p:cNvSpPr/>
            <p:nvPr/>
          </p:nvSpPr>
          <p:spPr bwMode="auto">
            <a:xfrm>
              <a:off x="5111751" y="3011488"/>
              <a:ext cx="146050" cy="111125"/>
            </a:xfrm>
            <a:custGeom>
              <a:avLst/>
              <a:gdLst/>
              <a:ahLst/>
              <a:cxnLst>
                <a:cxn ang="0">
                  <a:pos x="57" y="21"/>
                </a:cxn>
                <a:cxn ang="0">
                  <a:pos x="61" y="27"/>
                </a:cxn>
                <a:cxn ang="0">
                  <a:pos x="58" y="47"/>
                </a:cxn>
                <a:cxn ang="0">
                  <a:pos x="45" y="27"/>
                </a:cxn>
                <a:cxn ang="0">
                  <a:pos x="35" y="35"/>
                </a:cxn>
                <a:cxn ang="0">
                  <a:pos x="33" y="44"/>
                </a:cxn>
                <a:cxn ang="0">
                  <a:pos x="0" y="7"/>
                </a:cxn>
                <a:cxn ang="0">
                  <a:pos x="5" y="0"/>
                </a:cxn>
                <a:cxn ang="0">
                  <a:pos x="44" y="26"/>
                </a:cxn>
                <a:cxn ang="0">
                  <a:pos x="57" y="21"/>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15" name="Freeform 15"/>
            <p:cNvSpPr/>
            <p:nvPr/>
          </p:nvSpPr>
          <p:spPr bwMode="auto">
            <a:xfrm>
              <a:off x="5262563" y="3311525"/>
              <a:ext cx="66675" cy="84137"/>
            </a:xfrm>
            <a:custGeom>
              <a:avLst/>
              <a:gdLst/>
              <a:ahLst/>
              <a:cxnLst>
                <a:cxn ang="0">
                  <a:pos x="15" y="1"/>
                </a:cxn>
                <a:cxn ang="0">
                  <a:pos x="0" y="0"/>
                </a:cxn>
                <a:cxn ang="0">
                  <a:pos x="13" y="19"/>
                </a:cxn>
                <a:cxn ang="0">
                  <a:pos x="13" y="33"/>
                </a:cxn>
                <a:cxn ang="0">
                  <a:pos x="24" y="35"/>
                </a:cxn>
                <a:cxn ang="0">
                  <a:pos x="25" y="16"/>
                </a:cxn>
                <a:cxn ang="0">
                  <a:pos x="15" y="1"/>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16" name="Freeform 16"/>
            <p:cNvSpPr/>
            <p:nvPr/>
          </p:nvSpPr>
          <p:spPr bwMode="auto">
            <a:xfrm>
              <a:off x="5300663" y="3514725"/>
              <a:ext cx="25400" cy="73025"/>
            </a:xfrm>
            <a:custGeom>
              <a:avLst/>
              <a:gdLst/>
              <a:ahLst/>
              <a:cxnLst>
                <a:cxn ang="0">
                  <a:pos x="3" y="0"/>
                </a:cxn>
                <a:cxn ang="0">
                  <a:pos x="0" y="23"/>
                </a:cxn>
                <a:cxn ang="0">
                  <a:pos x="0" y="31"/>
                </a:cxn>
                <a:cxn ang="0">
                  <a:pos x="11" y="29"/>
                </a:cxn>
                <a:cxn ang="0">
                  <a:pos x="3" y="0"/>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18" name="Group 30"/>
          <p:cNvGrpSpPr/>
          <p:nvPr/>
        </p:nvGrpSpPr>
        <p:grpSpPr>
          <a:xfrm>
            <a:off x="3736429" y="3170512"/>
            <a:ext cx="823384" cy="2874433"/>
            <a:chOff x="2551113" y="1944688"/>
            <a:chExt cx="617538" cy="2155825"/>
          </a:xfrm>
          <a:solidFill>
            <a:srgbClr val="00B0F0">
              <a:alpha val="78000"/>
            </a:srgbClr>
          </a:solidFill>
        </p:grpSpPr>
        <p:sp>
          <p:nvSpPr>
            <p:cNvPr id="19" name="Freeform 17"/>
            <p:cNvSpPr/>
            <p:nvPr/>
          </p:nvSpPr>
          <p:spPr bwMode="auto">
            <a:xfrm>
              <a:off x="2784475" y="2181225"/>
              <a:ext cx="171450" cy="254000"/>
            </a:xfrm>
            <a:custGeom>
              <a:avLst/>
              <a:gdLst/>
              <a:ahLst/>
              <a:cxnLst>
                <a:cxn ang="0">
                  <a:pos x="4" y="29"/>
                </a:cxn>
                <a:cxn ang="0">
                  <a:pos x="8" y="60"/>
                </a:cxn>
                <a:cxn ang="0">
                  <a:pos x="4" y="92"/>
                </a:cxn>
                <a:cxn ang="0">
                  <a:pos x="56" y="104"/>
                </a:cxn>
                <a:cxn ang="0">
                  <a:pos x="4" y="29"/>
                </a:cxn>
              </a:cxnLst>
              <a:rect l="0" t="0" r="r" b="b"/>
              <a:pathLst>
                <a:path w="72" h="107">
                  <a:moveTo>
                    <a:pt x="4" y="29"/>
                  </a:moveTo>
                  <a:cubicBezTo>
                    <a:pt x="25" y="38"/>
                    <a:pt x="1" y="49"/>
                    <a:pt x="8" y="60"/>
                  </a:cubicBezTo>
                  <a:cubicBezTo>
                    <a:pt x="15" y="70"/>
                    <a:pt x="0" y="78"/>
                    <a:pt x="4" y="92"/>
                  </a:cubicBezTo>
                  <a:cubicBezTo>
                    <a:pt x="8" y="107"/>
                    <a:pt x="40" y="106"/>
                    <a:pt x="56" y="104"/>
                  </a:cubicBezTo>
                  <a:cubicBezTo>
                    <a:pt x="72" y="103"/>
                    <a:pt x="49" y="0"/>
                    <a:pt x="4" y="29"/>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0" name="Freeform 18"/>
            <p:cNvSpPr/>
            <p:nvPr/>
          </p:nvSpPr>
          <p:spPr bwMode="auto">
            <a:xfrm>
              <a:off x="2708277" y="1944688"/>
              <a:ext cx="357188" cy="496887"/>
            </a:xfrm>
            <a:custGeom>
              <a:avLst/>
              <a:gdLst/>
              <a:ahLst/>
              <a:cxnLst>
                <a:cxn ang="0">
                  <a:pos x="12" y="36"/>
                </a:cxn>
                <a:cxn ang="0">
                  <a:pos x="105" y="61"/>
                </a:cxn>
                <a:cxn ang="0">
                  <a:pos x="124" y="101"/>
                </a:cxn>
                <a:cxn ang="0">
                  <a:pos x="132" y="141"/>
                </a:cxn>
                <a:cxn ang="0">
                  <a:pos x="121" y="186"/>
                </a:cxn>
                <a:cxn ang="0">
                  <a:pos x="74" y="202"/>
                </a:cxn>
                <a:cxn ang="0">
                  <a:pos x="30" y="87"/>
                </a:cxn>
                <a:cxn ang="0">
                  <a:pos x="12" y="36"/>
                </a:cxn>
              </a:cxnLst>
              <a:rect l="0" t="0" r="r" b="b"/>
              <a:pathLst>
                <a:path w="150" h="208">
                  <a:moveTo>
                    <a:pt x="12" y="36"/>
                  </a:moveTo>
                  <a:cubicBezTo>
                    <a:pt x="38" y="0"/>
                    <a:pt x="106" y="15"/>
                    <a:pt x="105" y="61"/>
                  </a:cubicBezTo>
                  <a:cubicBezTo>
                    <a:pt x="105" y="107"/>
                    <a:pt x="134" y="78"/>
                    <a:pt x="124" y="101"/>
                  </a:cubicBezTo>
                  <a:cubicBezTo>
                    <a:pt x="115" y="124"/>
                    <a:pt x="145" y="122"/>
                    <a:pt x="132" y="141"/>
                  </a:cubicBezTo>
                  <a:cubicBezTo>
                    <a:pt x="120" y="160"/>
                    <a:pt x="150" y="164"/>
                    <a:pt x="121" y="186"/>
                  </a:cubicBezTo>
                  <a:cubicBezTo>
                    <a:pt x="91" y="208"/>
                    <a:pt x="74" y="202"/>
                    <a:pt x="74" y="202"/>
                  </a:cubicBezTo>
                  <a:cubicBezTo>
                    <a:pt x="74" y="202"/>
                    <a:pt x="83" y="72"/>
                    <a:pt x="30" y="87"/>
                  </a:cubicBezTo>
                  <a:cubicBezTo>
                    <a:pt x="13" y="92"/>
                    <a:pt x="0" y="53"/>
                    <a:pt x="12" y="36"/>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1" name="Freeform 19"/>
            <p:cNvSpPr/>
            <p:nvPr/>
          </p:nvSpPr>
          <p:spPr bwMode="auto">
            <a:xfrm>
              <a:off x="2551113" y="1982788"/>
              <a:ext cx="617538" cy="2117725"/>
            </a:xfrm>
            <a:custGeom>
              <a:avLst/>
              <a:gdLst/>
              <a:ahLst/>
              <a:cxnLst>
                <a:cxn ang="0">
                  <a:pos x="160" y="29"/>
                </a:cxn>
                <a:cxn ang="0">
                  <a:pos x="177" y="130"/>
                </a:cxn>
                <a:cxn ang="0">
                  <a:pos x="198" y="189"/>
                </a:cxn>
                <a:cxn ang="0">
                  <a:pos x="203" y="316"/>
                </a:cxn>
                <a:cxn ang="0">
                  <a:pos x="191" y="377"/>
                </a:cxn>
                <a:cxn ang="0">
                  <a:pos x="188" y="442"/>
                </a:cxn>
                <a:cxn ang="0">
                  <a:pos x="179" y="567"/>
                </a:cxn>
                <a:cxn ang="0">
                  <a:pos x="179" y="609"/>
                </a:cxn>
                <a:cxn ang="0">
                  <a:pos x="235" y="775"/>
                </a:cxn>
                <a:cxn ang="0">
                  <a:pos x="256" y="844"/>
                </a:cxn>
                <a:cxn ang="0">
                  <a:pos x="251" y="865"/>
                </a:cxn>
                <a:cxn ang="0">
                  <a:pos x="239" y="824"/>
                </a:cxn>
                <a:cxn ang="0">
                  <a:pos x="181" y="871"/>
                </a:cxn>
                <a:cxn ang="0">
                  <a:pos x="191" y="839"/>
                </a:cxn>
                <a:cxn ang="0">
                  <a:pos x="167" y="702"/>
                </a:cxn>
                <a:cxn ang="0">
                  <a:pos x="147" y="705"/>
                </a:cxn>
                <a:cxn ang="0">
                  <a:pos x="126" y="804"/>
                </a:cxn>
                <a:cxn ang="0">
                  <a:pos x="118" y="864"/>
                </a:cxn>
                <a:cxn ang="0">
                  <a:pos x="110" y="882"/>
                </a:cxn>
                <a:cxn ang="0">
                  <a:pos x="110" y="838"/>
                </a:cxn>
                <a:cxn ang="0">
                  <a:pos x="51" y="882"/>
                </a:cxn>
                <a:cxn ang="0">
                  <a:pos x="43" y="852"/>
                </a:cxn>
                <a:cxn ang="0">
                  <a:pos x="92" y="707"/>
                </a:cxn>
                <a:cxn ang="0">
                  <a:pos x="99" y="631"/>
                </a:cxn>
                <a:cxn ang="0">
                  <a:pos x="87" y="570"/>
                </a:cxn>
                <a:cxn ang="0">
                  <a:pos x="76" y="504"/>
                </a:cxn>
                <a:cxn ang="0">
                  <a:pos x="68" y="505"/>
                </a:cxn>
                <a:cxn ang="0">
                  <a:pos x="52" y="500"/>
                </a:cxn>
                <a:cxn ang="0">
                  <a:pos x="57" y="452"/>
                </a:cxn>
                <a:cxn ang="0">
                  <a:pos x="8" y="334"/>
                </a:cxn>
                <a:cxn ang="0">
                  <a:pos x="64" y="280"/>
                </a:cxn>
                <a:cxn ang="0">
                  <a:pos x="111" y="171"/>
                </a:cxn>
                <a:cxn ang="0">
                  <a:pos x="110" y="122"/>
                </a:cxn>
                <a:cxn ang="0">
                  <a:pos x="80" y="75"/>
                </a:cxn>
                <a:cxn ang="0">
                  <a:pos x="81" y="32"/>
                </a:cxn>
              </a:cxnLst>
              <a:rect l="0" t="0" r="r" b="b"/>
              <a:pathLst>
                <a:path w="259" h="888">
                  <a:moveTo>
                    <a:pt x="117" y="0"/>
                  </a:moveTo>
                  <a:cubicBezTo>
                    <a:pt x="135" y="0"/>
                    <a:pt x="152" y="9"/>
                    <a:pt x="160" y="29"/>
                  </a:cubicBezTo>
                  <a:cubicBezTo>
                    <a:pt x="168" y="48"/>
                    <a:pt x="169" y="71"/>
                    <a:pt x="167" y="82"/>
                  </a:cubicBezTo>
                  <a:cubicBezTo>
                    <a:pt x="164" y="92"/>
                    <a:pt x="173" y="121"/>
                    <a:pt x="177" y="130"/>
                  </a:cubicBezTo>
                  <a:cubicBezTo>
                    <a:pt x="182" y="143"/>
                    <a:pt x="190" y="159"/>
                    <a:pt x="190" y="159"/>
                  </a:cubicBezTo>
                  <a:cubicBezTo>
                    <a:pt x="190" y="159"/>
                    <a:pt x="198" y="172"/>
                    <a:pt x="198" y="189"/>
                  </a:cubicBezTo>
                  <a:cubicBezTo>
                    <a:pt x="198" y="206"/>
                    <a:pt x="197" y="230"/>
                    <a:pt x="203" y="262"/>
                  </a:cubicBezTo>
                  <a:cubicBezTo>
                    <a:pt x="209" y="293"/>
                    <a:pt x="209" y="300"/>
                    <a:pt x="203" y="316"/>
                  </a:cubicBezTo>
                  <a:cubicBezTo>
                    <a:pt x="198" y="331"/>
                    <a:pt x="180" y="361"/>
                    <a:pt x="180" y="361"/>
                  </a:cubicBezTo>
                  <a:cubicBezTo>
                    <a:pt x="180" y="361"/>
                    <a:pt x="197" y="369"/>
                    <a:pt x="191" y="377"/>
                  </a:cubicBezTo>
                  <a:cubicBezTo>
                    <a:pt x="185" y="384"/>
                    <a:pt x="179" y="387"/>
                    <a:pt x="179" y="387"/>
                  </a:cubicBezTo>
                  <a:cubicBezTo>
                    <a:pt x="179" y="387"/>
                    <a:pt x="198" y="414"/>
                    <a:pt x="188" y="442"/>
                  </a:cubicBezTo>
                  <a:cubicBezTo>
                    <a:pt x="179" y="471"/>
                    <a:pt x="177" y="492"/>
                    <a:pt x="178" y="518"/>
                  </a:cubicBezTo>
                  <a:cubicBezTo>
                    <a:pt x="179" y="544"/>
                    <a:pt x="179" y="567"/>
                    <a:pt x="179" y="567"/>
                  </a:cubicBezTo>
                  <a:cubicBezTo>
                    <a:pt x="168" y="569"/>
                    <a:pt x="168" y="569"/>
                    <a:pt x="168" y="569"/>
                  </a:cubicBezTo>
                  <a:cubicBezTo>
                    <a:pt x="168" y="569"/>
                    <a:pt x="168" y="594"/>
                    <a:pt x="179" y="609"/>
                  </a:cubicBezTo>
                  <a:cubicBezTo>
                    <a:pt x="190" y="624"/>
                    <a:pt x="208" y="649"/>
                    <a:pt x="211" y="690"/>
                  </a:cubicBezTo>
                  <a:cubicBezTo>
                    <a:pt x="214" y="730"/>
                    <a:pt x="223" y="765"/>
                    <a:pt x="235" y="775"/>
                  </a:cubicBezTo>
                  <a:cubicBezTo>
                    <a:pt x="247" y="785"/>
                    <a:pt x="259" y="784"/>
                    <a:pt x="259" y="800"/>
                  </a:cubicBezTo>
                  <a:cubicBezTo>
                    <a:pt x="259" y="817"/>
                    <a:pt x="256" y="836"/>
                    <a:pt x="256" y="844"/>
                  </a:cubicBezTo>
                  <a:cubicBezTo>
                    <a:pt x="256" y="852"/>
                    <a:pt x="256" y="864"/>
                    <a:pt x="256" y="864"/>
                  </a:cubicBezTo>
                  <a:cubicBezTo>
                    <a:pt x="251" y="865"/>
                    <a:pt x="251" y="865"/>
                    <a:pt x="251" y="865"/>
                  </a:cubicBezTo>
                  <a:cubicBezTo>
                    <a:pt x="251" y="865"/>
                    <a:pt x="252" y="856"/>
                    <a:pt x="251" y="845"/>
                  </a:cubicBezTo>
                  <a:cubicBezTo>
                    <a:pt x="250" y="834"/>
                    <a:pt x="246" y="819"/>
                    <a:pt x="239" y="824"/>
                  </a:cubicBezTo>
                  <a:cubicBezTo>
                    <a:pt x="232" y="828"/>
                    <a:pt x="222" y="849"/>
                    <a:pt x="217" y="858"/>
                  </a:cubicBezTo>
                  <a:cubicBezTo>
                    <a:pt x="211" y="868"/>
                    <a:pt x="201" y="877"/>
                    <a:pt x="181" y="871"/>
                  </a:cubicBezTo>
                  <a:cubicBezTo>
                    <a:pt x="161" y="865"/>
                    <a:pt x="154" y="852"/>
                    <a:pt x="164" y="849"/>
                  </a:cubicBezTo>
                  <a:cubicBezTo>
                    <a:pt x="175" y="845"/>
                    <a:pt x="189" y="850"/>
                    <a:pt x="191" y="839"/>
                  </a:cubicBezTo>
                  <a:cubicBezTo>
                    <a:pt x="194" y="828"/>
                    <a:pt x="198" y="798"/>
                    <a:pt x="194" y="783"/>
                  </a:cubicBezTo>
                  <a:cubicBezTo>
                    <a:pt x="189" y="768"/>
                    <a:pt x="173" y="720"/>
                    <a:pt x="167" y="702"/>
                  </a:cubicBezTo>
                  <a:cubicBezTo>
                    <a:pt x="161" y="684"/>
                    <a:pt x="152" y="663"/>
                    <a:pt x="152" y="663"/>
                  </a:cubicBezTo>
                  <a:cubicBezTo>
                    <a:pt x="152" y="663"/>
                    <a:pt x="152" y="691"/>
                    <a:pt x="147" y="705"/>
                  </a:cubicBezTo>
                  <a:cubicBezTo>
                    <a:pt x="141" y="718"/>
                    <a:pt x="121" y="770"/>
                    <a:pt x="117" y="780"/>
                  </a:cubicBezTo>
                  <a:cubicBezTo>
                    <a:pt x="113" y="791"/>
                    <a:pt x="120" y="798"/>
                    <a:pt x="126" y="804"/>
                  </a:cubicBezTo>
                  <a:cubicBezTo>
                    <a:pt x="132" y="810"/>
                    <a:pt x="129" y="824"/>
                    <a:pt x="124" y="835"/>
                  </a:cubicBezTo>
                  <a:cubicBezTo>
                    <a:pt x="120" y="845"/>
                    <a:pt x="118" y="859"/>
                    <a:pt x="118" y="864"/>
                  </a:cubicBezTo>
                  <a:cubicBezTo>
                    <a:pt x="118" y="870"/>
                    <a:pt x="118" y="882"/>
                    <a:pt x="118" y="882"/>
                  </a:cubicBezTo>
                  <a:cubicBezTo>
                    <a:pt x="110" y="882"/>
                    <a:pt x="110" y="882"/>
                    <a:pt x="110" y="882"/>
                  </a:cubicBezTo>
                  <a:cubicBezTo>
                    <a:pt x="110" y="882"/>
                    <a:pt x="112" y="869"/>
                    <a:pt x="112" y="858"/>
                  </a:cubicBezTo>
                  <a:cubicBezTo>
                    <a:pt x="112" y="847"/>
                    <a:pt x="114" y="840"/>
                    <a:pt x="110" y="838"/>
                  </a:cubicBezTo>
                  <a:cubicBezTo>
                    <a:pt x="106" y="836"/>
                    <a:pt x="89" y="851"/>
                    <a:pt x="82" y="862"/>
                  </a:cubicBezTo>
                  <a:cubicBezTo>
                    <a:pt x="75" y="873"/>
                    <a:pt x="74" y="888"/>
                    <a:pt x="51" y="882"/>
                  </a:cubicBezTo>
                  <a:cubicBezTo>
                    <a:pt x="28" y="877"/>
                    <a:pt x="13" y="864"/>
                    <a:pt x="19" y="857"/>
                  </a:cubicBezTo>
                  <a:cubicBezTo>
                    <a:pt x="24" y="850"/>
                    <a:pt x="36" y="856"/>
                    <a:pt x="43" y="852"/>
                  </a:cubicBezTo>
                  <a:cubicBezTo>
                    <a:pt x="50" y="849"/>
                    <a:pt x="63" y="815"/>
                    <a:pt x="71" y="794"/>
                  </a:cubicBezTo>
                  <a:cubicBezTo>
                    <a:pt x="80" y="774"/>
                    <a:pt x="89" y="732"/>
                    <a:pt x="92" y="707"/>
                  </a:cubicBezTo>
                  <a:cubicBezTo>
                    <a:pt x="94" y="682"/>
                    <a:pt x="98" y="663"/>
                    <a:pt x="99" y="655"/>
                  </a:cubicBezTo>
                  <a:cubicBezTo>
                    <a:pt x="99" y="647"/>
                    <a:pt x="99" y="631"/>
                    <a:pt x="99" y="631"/>
                  </a:cubicBezTo>
                  <a:cubicBezTo>
                    <a:pt x="99" y="631"/>
                    <a:pt x="92" y="603"/>
                    <a:pt x="89" y="591"/>
                  </a:cubicBezTo>
                  <a:cubicBezTo>
                    <a:pt x="87" y="579"/>
                    <a:pt x="87" y="570"/>
                    <a:pt x="87" y="570"/>
                  </a:cubicBezTo>
                  <a:cubicBezTo>
                    <a:pt x="87" y="570"/>
                    <a:pt x="73" y="572"/>
                    <a:pt x="73" y="564"/>
                  </a:cubicBezTo>
                  <a:cubicBezTo>
                    <a:pt x="73" y="556"/>
                    <a:pt x="78" y="521"/>
                    <a:pt x="76" y="504"/>
                  </a:cubicBezTo>
                  <a:cubicBezTo>
                    <a:pt x="75" y="488"/>
                    <a:pt x="69" y="489"/>
                    <a:pt x="69" y="489"/>
                  </a:cubicBezTo>
                  <a:cubicBezTo>
                    <a:pt x="69" y="489"/>
                    <a:pt x="68" y="498"/>
                    <a:pt x="68" y="505"/>
                  </a:cubicBezTo>
                  <a:cubicBezTo>
                    <a:pt x="68" y="512"/>
                    <a:pt x="63" y="510"/>
                    <a:pt x="61" y="505"/>
                  </a:cubicBezTo>
                  <a:cubicBezTo>
                    <a:pt x="59" y="500"/>
                    <a:pt x="52" y="505"/>
                    <a:pt x="52" y="500"/>
                  </a:cubicBezTo>
                  <a:cubicBezTo>
                    <a:pt x="52" y="495"/>
                    <a:pt x="49" y="484"/>
                    <a:pt x="50" y="475"/>
                  </a:cubicBezTo>
                  <a:cubicBezTo>
                    <a:pt x="52" y="467"/>
                    <a:pt x="57" y="452"/>
                    <a:pt x="57" y="452"/>
                  </a:cubicBezTo>
                  <a:cubicBezTo>
                    <a:pt x="0" y="450"/>
                    <a:pt x="0" y="450"/>
                    <a:pt x="0" y="450"/>
                  </a:cubicBezTo>
                  <a:cubicBezTo>
                    <a:pt x="8" y="334"/>
                    <a:pt x="8" y="334"/>
                    <a:pt x="8" y="334"/>
                  </a:cubicBezTo>
                  <a:cubicBezTo>
                    <a:pt x="61" y="334"/>
                    <a:pt x="61" y="334"/>
                    <a:pt x="61" y="334"/>
                  </a:cubicBezTo>
                  <a:cubicBezTo>
                    <a:pt x="61" y="334"/>
                    <a:pt x="64" y="298"/>
                    <a:pt x="64" y="280"/>
                  </a:cubicBezTo>
                  <a:cubicBezTo>
                    <a:pt x="64" y="263"/>
                    <a:pt x="62" y="239"/>
                    <a:pt x="74" y="220"/>
                  </a:cubicBezTo>
                  <a:cubicBezTo>
                    <a:pt x="86" y="200"/>
                    <a:pt x="101" y="184"/>
                    <a:pt x="111" y="171"/>
                  </a:cubicBezTo>
                  <a:cubicBezTo>
                    <a:pt x="121" y="159"/>
                    <a:pt x="122" y="158"/>
                    <a:pt x="120" y="147"/>
                  </a:cubicBezTo>
                  <a:cubicBezTo>
                    <a:pt x="117" y="135"/>
                    <a:pt x="117" y="121"/>
                    <a:pt x="110" y="122"/>
                  </a:cubicBezTo>
                  <a:cubicBezTo>
                    <a:pt x="103" y="123"/>
                    <a:pt x="96" y="122"/>
                    <a:pt x="93" y="113"/>
                  </a:cubicBezTo>
                  <a:cubicBezTo>
                    <a:pt x="89" y="104"/>
                    <a:pt x="81" y="87"/>
                    <a:pt x="80" y="75"/>
                  </a:cubicBezTo>
                  <a:cubicBezTo>
                    <a:pt x="79" y="63"/>
                    <a:pt x="82" y="61"/>
                    <a:pt x="80" y="57"/>
                  </a:cubicBezTo>
                  <a:cubicBezTo>
                    <a:pt x="79" y="54"/>
                    <a:pt x="81" y="42"/>
                    <a:pt x="81" y="32"/>
                  </a:cubicBezTo>
                  <a:cubicBezTo>
                    <a:pt x="82" y="23"/>
                    <a:pt x="94" y="0"/>
                    <a:pt x="117"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2" name="Freeform 20"/>
            <p:cNvSpPr/>
            <p:nvPr/>
          </p:nvSpPr>
          <p:spPr bwMode="auto">
            <a:xfrm>
              <a:off x="2836863" y="2252663"/>
              <a:ext cx="128588" cy="106362"/>
            </a:xfrm>
            <a:custGeom>
              <a:avLst/>
              <a:gdLst/>
              <a:ahLst/>
              <a:cxnLst>
                <a:cxn ang="0">
                  <a:pos x="51" y="0"/>
                </a:cxn>
                <a:cxn ang="0">
                  <a:pos x="54" y="10"/>
                </a:cxn>
                <a:cxn ang="0">
                  <a:pos x="0" y="45"/>
                </a:cxn>
                <a:cxn ang="0">
                  <a:pos x="4" y="22"/>
                </a:cxn>
                <a:cxn ang="0">
                  <a:pos x="29" y="5"/>
                </a:cxn>
                <a:cxn ang="0">
                  <a:pos x="51" y="0"/>
                </a:cxn>
              </a:cxnLst>
              <a:rect l="0" t="0" r="r" b="b"/>
              <a:pathLst>
                <a:path w="54" h="45">
                  <a:moveTo>
                    <a:pt x="51" y="0"/>
                  </a:moveTo>
                  <a:cubicBezTo>
                    <a:pt x="52" y="4"/>
                    <a:pt x="53" y="7"/>
                    <a:pt x="54" y="10"/>
                  </a:cubicBezTo>
                  <a:cubicBezTo>
                    <a:pt x="27" y="8"/>
                    <a:pt x="12" y="29"/>
                    <a:pt x="0" y="45"/>
                  </a:cubicBezTo>
                  <a:cubicBezTo>
                    <a:pt x="5" y="38"/>
                    <a:pt x="4" y="27"/>
                    <a:pt x="4" y="22"/>
                  </a:cubicBezTo>
                  <a:cubicBezTo>
                    <a:pt x="10" y="15"/>
                    <a:pt x="20" y="9"/>
                    <a:pt x="29" y="5"/>
                  </a:cubicBezTo>
                  <a:cubicBezTo>
                    <a:pt x="37" y="2"/>
                    <a:pt x="46" y="1"/>
                    <a:pt x="51"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23" name="Group 31"/>
          <p:cNvGrpSpPr/>
          <p:nvPr/>
        </p:nvGrpSpPr>
        <p:grpSpPr>
          <a:xfrm>
            <a:off x="4599484" y="3392119"/>
            <a:ext cx="958851" cy="2999316"/>
            <a:chOff x="3276601" y="2190750"/>
            <a:chExt cx="719138" cy="2249487"/>
          </a:xfrm>
          <a:solidFill>
            <a:srgbClr val="00B0F0">
              <a:alpha val="78000"/>
            </a:srgbClr>
          </a:solidFill>
        </p:grpSpPr>
        <p:sp>
          <p:nvSpPr>
            <p:cNvPr id="24" name="Freeform 21"/>
            <p:cNvSpPr>
              <a:spLocks noEditPoints="1"/>
            </p:cNvSpPr>
            <p:nvPr/>
          </p:nvSpPr>
          <p:spPr bwMode="auto">
            <a:xfrm>
              <a:off x="3276601" y="2190750"/>
              <a:ext cx="719138" cy="2249487"/>
            </a:xfrm>
            <a:custGeom>
              <a:avLst/>
              <a:gdLst/>
              <a:ahLst/>
              <a:cxnLst>
                <a:cxn ang="0">
                  <a:pos x="251" y="190"/>
                </a:cxn>
                <a:cxn ang="0">
                  <a:pos x="270" y="402"/>
                </a:cxn>
                <a:cxn ang="0">
                  <a:pos x="269" y="482"/>
                </a:cxn>
                <a:cxn ang="0">
                  <a:pos x="265" y="515"/>
                </a:cxn>
                <a:cxn ang="0">
                  <a:pos x="299" y="661"/>
                </a:cxn>
                <a:cxn ang="0">
                  <a:pos x="224" y="700"/>
                </a:cxn>
                <a:cxn ang="0">
                  <a:pos x="231" y="519"/>
                </a:cxn>
                <a:cxn ang="0">
                  <a:pos x="231" y="481"/>
                </a:cxn>
                <a:cxn ang="0">
                  <a:pos x="224" y="161"/>
                </a:cxn>
                <a:cxn ang="0">
                  <a:pos x="179" y="29"/>
                </a:cxn>
                <a:cxn ang="0">
                  <a:pos x="182" y="91"/>
                </a:cxn>
                <a:cxn ang="0">
                  <a:pos x="163" y="120"/>
                </a:cxn>
                <a:cxn ang="0">
                  <a:pos x="218" y="159"/>
                </a:cxn>
                <a:cxn ang="0">
                  <a:pos x="224" y="489"/>
                </a:cxn>
                <a:cxn ang="0">
                  <a:pos x="215" y="490"/>
                </a:cxn>
                <a:cxn ang="0">
                  <a:pos x="217" y="521"/>
                </a:cxn>
                <a:cxn ang="0">
                  <a:pos x="224" y="700"/>
                </a:cxn>
                <a:cxn ang="0">
                  <a:pos x="210" y="700"/>
                </a:cxn>
                <a:cxn ang="0">
                  <a:pos x="203" y="819"/>
                </a:cxn>
                <a:cxn ang="0">
                  <a:pos x="210" y="898"/>
                </a:cxn>
                <a:cxn ang="0">
                  <a:pos x="161" y="903"/>
                </a:cxn>
                <a:cxn ang="0">
                  <a:pos x="150" y="845"/>
                </a:cxn>
                <a:cxn ang="0">
                  <a:pos x="152" y="754"/>
                </a:cxn>
                <a:cxn ang="0">
                  <a:pos x="129" y="554"/>
                </a:cxn>
                <a:cxn ang="0">
                  <a:pos x="105" y="597"/>
                </a:cxn>
                <a:cxn ang="0">
                  <a:pos x="80" y="798"/>
                </a:cxn>
                <a:cxn ang="0">
                  <a:pos x="85" y="832"/>
                </a:cxn>
                <a:cxn ang="0">
                  <a:pos x="70" y="893"/>
                </a:cxn>
                <a:cxn ang="0">
                  <a:pos x="25" y="938"/>
                </a:cxn>
                <a:cxn ang="0">
                  <a:pos x="31" y="861"/>
                </a:cxn>
                <a:cxn ang="0">
                  <a:pos x="28" y="815"/>
                </a:cxn>
                <a:cxn ang="0">
                  <a:pos x="24" y="645"/>
                </a:cxn>
                <a:cxn ang="0">
                  <a:pos x="25" y="469"/>
                </a:cxn>
                <a:cxn ang="0">
                  <a:pos x="16" y="440"/>
                </a:cxn>
                <a:cxn ang="0">
                  <a:pos x="6" y="361"/>
                </a:cxn>
                <a:cxn ang="0">
                  <a:pos x="18" y="208"/>
                </a:cxn>
                <a:cxn ang="0">
                  <a:pos x="101" y="142"/>
                </a:cxn>
                <a:cxn ang="0">
                  <a:pos x="104" y="96"/>
                </a:cxn>
                <a:cxn ang="0">
                  <a:pos x="92" y="65"/>
                </a:cxn>
                <a:cxn ang="0">
                  <a:pos x="97" y="29"/>
                </a:cxn>
              </a:cxnLst>
              <a:rect l="0" t="0" r="r" b="b"/>
              <a:pathLst>
                <a:path w="302" h="943">
                  <a:moveTo>
                    <a:pt x="224" y="161"/>
                  </a:moveTo>
                  <a:cubicBezTo>
                    <a:pt x="239" y="166"/>
                    <a:pt x="251" y="170"/>
                    <a:pt x="251" y="190"/>
                  </a:cubicBezTo>
                  <a:cubicBezTo>
                    <a:pt x="252" y="213"/>
                    <a:pt x="254" y="258"/>
                    <a:pt x="257" y="288"/>
                  </a:cubicBezTo>
                  <a:cubicBezTo>
                    <a:pt x="260" y="318"/>
                    <a:pt x="269" y="382"/>
                    <a:pt x="270" y="402"/>
                  </a:cubicBezTo>
                  <a:cubicBezTo>
                    <a:pt x="270" y="422"/>
                    <a:pt x="273" y="465"/>
                    <a:pt x="272" y="470"/>
                  </a:cubicBezTo>
                  <a:cubicBezTo>
                    <a:pt x="272" y="475"/>
                    <a:pt x="268" y="474"/>
                    <a:pt x="269" y="482"/>
                  </a:cubicBezTo>
                  <a:cubicBezTo>
                    <a:pt x="271" y="490"/>
                    <a:pt x="271" y="498"/>
                    <a:pt x="267" y="503"/>
                  </a:cubicBezTo>
                  <a:cubicBezTo>
                    <a:pt x="262" y="509"/>
                    <a:pt x="265" y="515"/>
                    <a:pt x="265" y="515"/>
                  </a:cubicBezTo>
                  <a:cubicBezTo>
                    <a:pt x="302" y="514"/>
                    <a:pt x="302" y="514"/>
                    <a:pt x="302" y="514"/>
                  </a:cubicBezTo>
                  <a:cubicBezTo>
                    <a:pt x="299" y="661"/>
                    <a:pt x="299" y="661"/>
                    <a:pt x="299" y="661"/>
                  </a:cubicBezTo>
                  <a:cubicBezTo>
                    <a:pt x="241" y="707"/>
                    <a:pt x="241" y="707"/>
                    <a:pt x="241" y="707"/>
                  </a:cubicBezTo>
                  <a:cubicBezTo>
                    <a:pt x="241" y="707"/>
                    <a:pt x="232" y="701"/>
                    <a:pt x="224" y="700"/>
                  </a:cubicBezTo>
                  <a:cubicBezTo>
                    <a:pt x="224" y="520"/>
                    <a:pt x="224" y="520"/>
                    <a:pt x="224" y="520"/>
                  </a:cubicBezTo>
                  <a:cubicBezTo>
                    <a:pt x="231" y="519"/>
                    <a:pt x="231" y="519"/>
                    <a:pt x="231" y="519"/>
                  </a:cubicBezTo>
                  <a:cubicBezTo>
                    <a:pt x="231" y="519"/>
                    <a:pt x="229" y="509"/>
                    <a:pt x="231" y="502"/>
                  </a:cubicBezTo>
                  <a:cubicBezTo>
                    <a:pt x="234" y="495"/>
                    <a:pt x="233" y="488"/>
                    <a:pt x="231" y="481"/>
                  </a:cubicBezTo>
                  <a:cubicBezTo>
                    <a:pt x="231" y="481"/>
                    <a:pt x="229" y="488"/>
                    <a:pt x="224" y="489"/>
                  </a:cubicBezTo>
                  <a:lnTo>
                    <a:pt x="224" y="161"/>
                  </a:lnTo>
                  <a:close/>
                  <a:moveTo>
                    <a:pt x="142" y="0"/>
                  </a:moveTo>
                  <a:cubicBezTo>
                    <a:pt x="158" y="0"/>
                    <a:pt x="177" y="12"/>
                    <a:pt x="179" y="29"/>
                  </a:cubicBezTo>
                  <a:cubicBezTo>
                    <a:pt x="182" y="46"/>
                    <a:pt x="180" y="70"/>
                    <a:pt x="180" y="70"/>
                  </a:cubicBezTo>
                  <a:cubicBezTo>
                    <a:pt x="180" y="70"/>
                    <a:pt x="186" y="82"/>
                    <a:pt x="182" y="91"/>
                  </a:cubicBezTo>
                  <a:cubicBezTo>
                    <a:pt x="177" y="100"/>
                    <a:pt x="166" y="98"/>
                    <a:pt x="166" y="98"/>
                  </a:cubicBezTo>
                  <a:cubicBezTo>
                    <a:pt x="166" y="98"/>
                    <a:pt x="163" y="112"/>
                    <a:pt x="163" y="120"/>
                  </a:cubicBezTo>
                  <a:cubicBezTo>
                    <a:pt x="163" y="128"/>
                    <a:pt x="164" y="134"/>
                    <a:pt x="170" y="139"/>
                  </a:cubicBezTo>
                  <a:cubicBezTo>
                    <a:pt x="176" y="144"/>
                    <a:pt x="200" y="154"/>
                    <a:pt x="218" y="159"/>
                  </a:cubicBezTo>
                  <a:cubicBezTo>
                    <a:pt x="220" y="160"/>
                    <a:pt x="222" y="160"/>
                    <a:pt x="224" y="161"/>
                  </a:cubicBezTo>
                  <a:cubicBezTo>
                    <a:pt x="224" y="489"/>
                    <a:pt x="224" y="489"/>
                    <a:pt x="224" y="489"/>
                  </a:cubicBezTo>
                  <a:cubicBezTo>
                    <a:pt x="224" y="489"/>
                    <a:pt x="223" y="489"/>
                    <a:pt x="223" y="489"/>
                  </a:cubicBezTo>
                  <a:cubicBezTo>
                    <a:pt x="218" y="489"/>
                    <a:pt x="215" y="490"/>
                    <a:pt x="215" y="490"/>
                  </a:cubicBezTo>
                  <a:cubicBezTo>
                    <a:pt x="215" y="490"/>
                    <a:pt x="218" y="498"/>
                    <a:pt x="218" y="506"/>
                  </a:cubicBezTo>
                  <a:cubicBezTo>
                    <a:pt x="218" y="513"/>
                    <a:pt x="217" y="521"/>
                    <a:pt x="217" y="521"/>
                  </a:cubicBezTo>
                  <a:cubicBezTo>
                    <a:pt x="224" y="520"/>
                    <a:pt x="224" y="520"/>
                    <a:pt x="224" y="520"/>
                  </a:cubicBezTo>
                  <a:cubicBezTo>
                    <a:pt x="224" y="700"/>
                    <a:pt x="224" y="700"/>
                    <a:pt x="224" y="700"/>
                  </a:cubicBezTo>
                  <a:cubicBezTo>
                    <a:pt x="224" y="700"/>
                    <a:pt x="223" y="700"/>
                    <a:pt x="222" y="700"/>
                  </a:cubicBezTo>
                  <a:cubicBezTo>
                    <a:pt x="214" y="700"/>
                    <a:pt x="210" y="700"/>
                    <a:pt x="210" y="700"/>
                  </a:cubicBezTo>
                  <a:cubicBezTo>
                    <a:pt x="210" y="700"/>
                    <a:pt x="212" y="744"/>
                    <a:pt x="212" y="761"/>
                  </a:cubicBezTo>
                  <a:cubicBezTo>
                    <a:pt x="212" y="779"/>
                    <a:pt x="211" y="806"/>
                    <a:pt x="203" y="819"/>
                  </a:cubicBezTo>
                  <a:cubicBezTo>
                    <a:pt x="195" y="832"/>
                    <a:pt x="194" y="836"/>
                    <a:pt x="194" y="847"/>
                  </a:cubicBezTo>
                  <a:cubicBezTo>
                    <a:pt x="194" y="858"/>
                    <a:pt x="211" y="888"/>
                    <a:pt x="210" y="898"/>
                  </a:cubicBezTo>
                  <a:cubicBezTo>
                    <a:pt x="209" y="908"/>
                    <a:pt x="207" y="924"/>
                    <a:pt x="190" y="924"/>
                  </a:cubicBezTo>
                  <a:cubicBezTo>
                    <a:pt x="173" y="923"/>
                    <a:pt x="161" y="917"/>
                    <a:pt x="161" y="903"/>
                  </a:cubicBezTo>
                  <a:cubicBezTo>
                    <a:pt x="161" y="889"/>
                    <a:pt x="163" y="880"/>
                    <a:pt x="157" y="875"/>
                  </a:cubicBezTo>
                  <a:cubicBezTo>
                    <a:pt x="151" y="870"/>
                    <a:pt x="160" y="858"/>
                    <a:pt x="150" y="845"/>
                  </a:cubicBezTo>
                  <a:cubicBezTo>
                    <a:pt x="141" y="832"/>
                    <a:pt x="151" y="830"/>
                    <a:pt x="149" y="818"/>
                  </a:cubicBezTo>
                  <a:cubicBezTo>
                    <a:pt x="146" y="806"/>
                    <a:pt x="151" y="769"/>
                    <a:pt x="152" y="754"/>
                  </a:cubicBezTo>
                  <a:cubicBezTo>
                    <a:pt x="153" y="739"/>
                    <a:pt x="150" y="722"/>
                    <a:pt x="143" y="659"/>
                  </a:cubicBezTo>
                  <a:cubicBezTo>
                    <a:pt x="135" y="596"/>
                    <a:pt x="131" y="568"/>
                    <a:pt x="129" y="554"/>
                  </a:cubicBezTo>
                  <a:cubicBezTo>
                    <a:pt x="127" y="541"/>
                    <a:pt x="123" y="523"/>
                    <a:pt x="123" y="523"/>
                  </a:cubicBezTo>
                  <a:cubicBezTo>
                    <a:pt x="123" y="523"/>
                    <a:pt x="113" y="582"/>
                    <a:pt x="105" y="597"/>
                  </a:cubicBezTo>
                  <a:cubicBezTo>
                    <a:pt x="97" y="612"/>
                    <a:pt x="88" y="685"/>
                    <a:pt x="86" y="706"/>
                  </a:cubicBezTo>
                  <a:cubicBezTo>
                    <a:pt x="83" y="728"/>
                    <a:pt x="85" y="791"/>
                    <a:pt x="80" y="798"/>
                  </a:cubicBezTo>
                  <a:cubicBezTo>
                    <a:pt x="75" y="804"/>
                    <a:pt x="72" y="813"/>
                    <a:pt x="72" y="813"/>
                  </a:cubicBezTo>
                  <a:cubicBezTo>
                    <a:pt x="72" y="813"/>
                    <a:pt x="85" y="821"/>
                    <a:pt x="85" y="832"/>
                  </a:cubicBezTo>
                  <a:cubicBezTo>
                    <a:pt x="85" y="842"/>
                    <a:pt x="76" y="851"/>
                    <a:pt x="76" y="865"/>
                  </a:cubicBezTo>
                  <a:cubicBezTo>
                    <a:pt x="77" y="878"/>
                    <a:pt x="75" y="890"/>
                    <a:pt x="70" y="893"/>
                  </a:cubicBezTo>
                  <a:cubicBezTo>
                    <a:pt x="64" y="896"/>
                    <a:pt x="65" y="920"/>
                    <a:pt x="58" y="928"/>
                  </a:cubicBezTo>
                  <a:cubicBezTo>
                    <a:pt x="51" y="936"/>
                    <a:pt x="39" y="943"/>
                    <a:pt x="25" y="938"/>
                  </a:cubicBezTo>
                  <a:cubicBezTo>
                    <a:pt x="11" y="934"/>
                    <a:pt x="11" y="916"/>
                    <a:pt x="18" y="898"/>
                  </a:cubicBezTo>
                  <a:cubicBezTo>
                    <a:pt x="25" y="880"/>
                    <a:pt x="33" y="868"/>
                    <a:pt x="31" y="861"/>
                  </a:cubicBezTo>
                  <a:cubicBezTo>
                    <a:pt x="28" y="854"/>
                    <a:pt x="26" y="843"/>
                    <a:pt x="33" y="836"/>
                  </a:cubicBezTo>
                  <a:cubicBezTo>
                    <a:pt x="40" y="829"/>
                    <a:pt x="32" y="821"/>
                    <a:pt x="28" y="815"/>
                  </a:cubicBezTo>
                  <a:cubicBezTo>
                    <a:pt x="23" y="809"/>
                    <a:pt x="24" y="780"/>
                    <a:pt x="24" y="765"/>
                  </a:cubicBezTo>
                  <a:cubicBezTo>
                    <a:pt x="23" y="750"/>
                    <a:pt x="25" y="673"/>
                    <a:pt x="24" y="645"/>
                  </a:cubicBezTo>
                  <a:cubicBezTo>
                    <a:pt x="23" y="617"/>
                    <a:pt x="21" y="533"/>
                    <a:pt x="25" y="510"/>
                  </a:cubicBezTo>
                  <a:cubicBezTo>
                    <a:pt x="29" y="487"/>
                    <a:pt x="25" y="469"/>
                    <a:pt x="25" y="469"/>
                  </a:cubicBezTo>
                  <a:cubicBezTo>
                    <a:pt x="25" y="469"/>
                    <a:pt x="16" y="474"/>
                    <a:pt x="16" y="465"/>
                  </a:cubicBezTo>
                  <a:cubicBezTo>
                    <a:pt x="16" y="457"/>
                    <a:pt x="20" y="455"/>
                    <a:pt x="16" y="440"/>
                  </a:cubicBezTo>
                  <a:cubicBezTo>
                    <a:pt x="12" y="425"/>
                    <a:pt x="11" y="410"/>
                    <a:pt x="6" y="399"/>
                  </a:cubicBezTo>
                  <a:cubicBezTo>
                    <a:pt x="1" y="387"/>
                    <a:pt x="0" y="367"/>
                    <a:pt x="6" y="361"/>
                  </a:cubicBezTo>
                  <a:cubicBezTo>
                    <a:pt x="12" y="355"/>
                    <a:pt x="3" y="321"/>
                    <a:pt x="9" y="296"/>
                  </a:cubicBezTo>
                  <a:cubicBezTo>
                    <a:pt x="14" y="270"/>
                    <a:pt x="17" y="230"/>
                    <a:pt x="18" y="208"/>
                  </a:cubicBezTo>
                  <a:cubicBezTo>
                    <a:pt x="18" y="186"/>
                    <a:pt x="19" y="170"/>
                    <a:pt x="48" y="163"/>
                  </a:cubicBezTo>
                  <a:cubicBezTo>
                    <a:pt x="76" y="156"/>
                    <a:pt x="97" y="148"/>
                    <a:pt x="101" y="142"/>
                  </a:cubicBezTo>
                  <a:cubicBezTo>
                    <a:pt x="105" y="136"/>
                    <a:pt x="107" y="120"/>
                    <a:pt x="106" y="113"/>
                  </a:cubicBezTo>
                  <a:cubicBezTo>
                    <a:pt x="105" y="106"/>
                    <a:pt x="104" y="100"/>
                    <a:pt x="104" y="96"/>
                  </a:cubicBezTo>
                  <a:cubicBezTo>
                    <a:pt x="104" y="92"/>
                    <a:pt x="96" y="98"/>
                    <a:pt x="94" y="90"/>
                  </a:cubicBezTo>
                  <a:cubicBezTo>
                    <a:pt x="92" y="83"/>
                    <a:pt x="91" y="66"/>
                    <a:pt x="92" y="65"/>
                  </a:cubicBezTo>
                  <a:cubicBezTo>
                    <a:pt x="94" y="63"/>
                    <a:pt x="95" y="64"/>
                    <a:pt x="97" y="64"/>
                  </a:cubicBezTo>
                  <a:cubicBezTo>
                    <a:pt x="96" y="61"/>
                    <a:pt x="95" y="46"/>
                    <a:pt x="97" y="29"/>
                  </a:cubicBezTo>
                  <a:cubicBezTo>
                    <a:pt x="98" y="14"/>
                    <a:pt x="113" y="1"/>
                    <a:pt x="142"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5" name="Freeform 22"/>
            <p:cNvSpPr/>
            <p:nvPr/>
          </p:nvSpPr>
          <p:spPr bwMode="auto">
            <a:xfrm>
              <a:off x="3309938" y="3201988"/>
              <a:ext cx="76200" cy="76200"/>
            </a:xfrm>
            <a:custGeom>
              <a:avLst/>
              <a:gdLst/>
              <a:ahLst/>
              <a:cxnLst>
                <a:cxn ang="0">
                  <a:pos x="7" y="32"/>
                </a:cxn>
                <a:cxn ang="0">
                  <a:pos x="7" y="10"/>
                </a:cxn>
                <a:cxn ang="0">
                  <a:pos x="32" y="8"/>
                </a:cxn>
                <a:cxn ang="0">
                  <a:pos x="13" y="13"/>
                </a:cxn>
                <a:cxn ang="0">
                  <a:pos x="7" y="32"/>
                </a:cxn>
              </a:cxnLst>
              <a:rect l="0" t="0" r="r" b="b"/>
              <a:pathLst>
                <a:path w="32" h="32">
                  <a:moveTo>
                    <a:pt x="7" y="32"/>
                  </a:moveTo>
                  <a:cubicBezTo>
                    <a:pt x="7" y="32"/>
                    <a:pt x="0" y="20"/>
                    <a:pt x="7" y="10"/>
                  </a:cubicBezTo>
                  <a:cubicBezTo>
                    <a:pt x="15" y="0"/>
                    <a:pt x="32" y="8"/>
                    <a:pt x="32" y="8"/>
                  </a:cubicBezTo>
                  <a:cubicBezTo>
                    <a:pt x="32" y="8"/>
                    <a:pt x="20" y="8"/>
                    <a:pt x="13" y="13"/>
                  </a:cubicBezTo>
                  <a:cubicBezTo>
                    <a:pt x="7" y="18"/>
                    <a:pt x="9" y="22"/>
                    <a:pt x="7" y="32"/>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6" name="Freeform 23"/>
            <p:cNvSpPr/>
            <p:nvPr/>
          </p:nvSpPr>
          <p:spPr bwMode="auto">
            <a:xfrm>
              <a:off x="3827463" y="3302000"/>
              <a:ext cx="90488" cy="30162"/>
            </a:xfrm>
            <a:custGeom>
              <a:avLst/>
              <a:gdLst/>
              <a:ahLst/>
              <a:cxnLst>
                <a:cxn ang="0">
                  <a:pos x="0" y="12"/>
                </a:cxn>
                <a:cxn ang="0">
                  <a:pos x="18" y="0"/>
                </a:cxn>
                <a:cxn ang="0">
                  <a:pos x="38" y="13"/>
                </a:cxn>
                <a:cxn ang="0">
                  <a:pos x="17" y="6"/>
                </a:cxn>
                <a:cxn ang="0">
                  <a:pos x="0" y="12"/>
                </a:cxn>
              </a:cxnLst>
              <a:rect l="0" t="0" r="r" b="b"/>
              <a:pathLst>
                <a:path w="38" h="13">
                  <a:moveTo>
                    <a:pt x="0" y="12"/>
                  </a:moveTo>
                  <a:cubicBezTo>
                    <a:pt x="0" y="12"/>
                    <a:pt x="0" y="0"/>
                    <a:pt x="18" y="0"/>
                  </a:cubicBezTo>
                  <a:cubicBezTo>
                    <a:pt x="35" y="0"/>
                    <a:pt x="38" y="13"/>
                    <a:pt x="38" y="13"/>
                  </a:cubicBezTo>
                  <a:cubicBezTo>
                    <a:pt x="38" y="13"/>
                    <a:pt x="29" y="6"/>
                    <a:pt x="17" y="6"/>
                  </a:cubicBezTo>
                  <a:cubicBezTo>
                    <a:pt x="6" y="7"/>
                    <a:pt x="6" y="7"/>
                    <a:pt x="0" y="12"/>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7" name="Freeform 24"/>
            <p:cNvSpPr/>
            <p:nvPr/>
          </p:nvSpPr>
          <p:spPr bwMode="auto">
            <a:xfrm>
              <a:off x="3435351" y="2500313"/>
              <a:ext cx="241300" cy="627062"/>
            </a:xfrm>
            <a:custGeom>
              <a:avLst/>
              <a:gdLst/>
              <a:ahLst/>
              <a:cxnLst>
                <a:cxn ang="0">
                  <a:pos x="97" y="0"/>
                </a:cxn>
                <a:cxn ang="0">
                  <a:pos x="101" y="7"/>
                </a:cxn>
                <a:cxn ang="0">
                  <a:pos x="87" y="123"/>
                </a:cxn>
                <a:cxn ang="0">
                  <a:pos x="92" y="262"/>
                </a:cxn>
                <a:cxn ang="0">
                  <a:pos x="64" y="263"/>
                </a:cxn>
                <a:cxn ang="0">
                  <a:pos x="0" y="250"/>
                </a:cxn>
                <a:cxn ang="0">
                  <a:pos x="13" y="220"/>
                </a:cxn>
                <a:cxn ang="0">
                  <a:pos x="32" y="69"/>
                </a:cxn>
                <a:cxn ang="0">
                  <a:pos x="32" y="14"/>
                </a:cxn>
                <a:cxn ang="0">
                  <a:pos x="34" y="12"/>
                </a:cxn>
                <a:cxn ang="0">
                  <a:pos x="37" y="3"/>
                </a:cxn>
                <a:cxn ang="0">
                  <a:pos x="69" y="29"/>
                </a:cxn>
                <a:cxn ang="0">
                  <a:pos x="97" y="0"/>
                </a:cxn>
              </a:cxnLst>
              <a:rect l="0" t="0" r="r" b="b"/>
              <a:pathLst>
                <a:path w="101" h="263">
                  <a:moveTo>
                    <a:pt x="97" y="0"/>
                  </a:moveTo>
                  <a:cubicBezTo>
                    <a:pt x="98" y="2"/>
                    <a:pt x="99" y="4"/>
                    <a:pt x="101" y="7"/>
                  </a:cubicBezTo>
                  <a:cubicBezTo>
                    <a:pt x="98" y="26"/>
                    <a:pt x="90" y="82"/>
                    <a:pt x="87" y="123"/>
                  </a:cubicBezTo>
                  <a:cubicBezTo>
                    <a:pt x="83" y="171"/>
                    <a:pt x="92" y="262"/>
                    <a:pt x="92" y="262"/>
                  </a:cubicBezTo>
                  <a:cubicBezTo>
                    <a:pt x="92" y="262"/>
                    <a:pt x="85" y="263"/>
                    <a:pt x="64" y="263"/>
                  </a:cubicBezTo>
                  <a:cubicBezTo>
                    <a:pt x="43" y="263"/>
                    <a:pt x="0" y="250"/>
                    <a:pt x="0" y="250"/>
                  </a:cubicBezTo>
                  <a:cubicBezTo>
                    <a:pt x="0" y="250"/>
                    <a:pt x="7" y="237"/>
                    <a:pt x="13" y="220"/>
                  </a:cubicBezTo>
                  <a:cubicBezTo>
                    <a:pt x="19" y="204"/>
                    <a:pt x="29" y="131"/>
                    <a:pt x="32" y="69"/>
                  </a:cubicBezTo>
                  <a:cubicBezTo>
                    <a:pt x="34" y="38"/>
                    <a:pt x="34" y="23"/>
                    <a:pt x="32" y="14"/>
                  </a:cubicBezTo>
                  <a:cubicBezTo>
                    <a:pt x="33" y="13"/>
                    <a:pt x="34" y="12"/>
                    <a:pt x="34" y="12"/>
                  </a:cubicBezTo>
                  <a:cubicBezTo>
                    <a:pt x="35" y="10"/>
                    <a:pt x="37" y="7"/>
                    <a:pt x="37" y="3"/>
                  </a:cubicBezTo>
                  <a:cubicBezTo>
                    <a:pt x="44" y="16"/>
                    <a:pt x="60" y="29"/>
                    <a:pt x="69" y="29"/>
                  </a:cubicBezTo>
                  <a:cubicBezTo>
                    <a:pt x="79" y="29"/>
                    <a:pt x="91" y="10"/>
                    <a:pt x="97" y="0"/>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sp>
          <p:nvSpPr>
            <p:cNvPr id="28" name="Freeform 25"/>
            <p:cNvSpPr/>
            <p:nvPr/>
          </p:nvSpPr>
          <p:spPr bwMode="auto">
            <a:xfrm>
              <a:off x="3548063" y="2576513"/>
              <a:ext cx="96838" cy="617537"/>
            </a:xfrm>
            <a:custGeom>
              <a:avLst/>
              <a:gdLst/>
              <a:ahLst/>
              <a:cxnLst>
                <a:cxn ang="0">
                  <a:pos x="0" y="11"/>
                </a:cxn>
                <a:cxn ang="0">
                  <a:pos x="20" y="0"/>
                </a:cxn>
                <a:cxn ang="0">
                  <a:pos x="41" y="11"/>
                </a:cxn>
                <a:cxn ang="0">
                  <a:pos x="27" y="18"/>
                </a:cxn>
                <a:cxn ang="0">
                  <a:pos x="33" y="107"/>
                </a:cxn>
                <a:cxn ang="0">
                  <a:pos x="32" y="238"/>
                </a:cxn>
                <a:cxn ang="0">
                  <a:pos x="15" y="239"/>
                </a:cxn>
                <a:cxn ang="0">
                  <a:pos x="14" y="89"/>
                </a:cxn>
                <a:cxn ang="0">
                  <a:pos x="15" y="18"/>
                </a:cxn>
                <a:cxn ang="0">
                  <a:pos x="0" y="11"/>
                </a:cxn>
              </a:cxnLst>
              <a:rect l="0" t="0" r="r" b="b"/>
              <a:pathLst>
                <a:path w="41" h="259">
                  <a:moveTo>
                    <a:pt x="0" y="11"/>
                  </a:moveTo>
                  <a:cubicBezTo>
                    <a:pt x="0" y="11"/>
                    <a:pt x="7" y="0"/>
                    <a:pt x="20" y="0"/>
                  </a:cubicBezTo>
                  <a:cubicBezTo>
                    <a:pt x="33" y="0"/>
                    <a:pt x="41" y="11"/>
                    <a:pt x="41" y="11"/>
                  </a:cubicBezTo>
                  <a:cubicBezTo>
                    <a:pt x="41" y="11"/>
                    <a:pt x="27" y="8"/>
                    <a:pt x="27" y="18"/>
                  </a:cubicBezTo>
                  <a:cubicBezTo>
                    <a:pt x="28" y="27"/>
                    <a:pt x="33" y="76"/>
                    <a:pt x="33" y="107"/>
                  </a:cubicBezTo>
                  <a:cubicBezTo>
                    <a:pt x="33" y="139"/>
                    <a:pt x="35" y="222"/>
                    <a:pt x="32" y="238"/>
                  </a:cubicBezTo>
                  <a:cubicBezTo>
                    <a:pt x="28" y="253"/>
                    <a:pt x="17" y="259"/>
                    <a:pt x="15" y="239"/>
                  </a:cubicBezTo>
                  <a:cubicBezTo>
                    <a:pt x="12" y="219"/>
                    <a:pt x="13" y="110"/>
                    <a:pt x="14" y="89"/>
                  </a:cubicBezTo>
                  <a:cubicBezTo>
                    <a:pt x="14" y="68"/>
                    <a:pt x="18" y="24"/>
                    <a:pt x="15" y="18"/>
                  </a:cubicBezTo>
                  <a:cubicBezTo>
                    <a:pt x="13" y="12"/>
                    <a:pt x="7" y="8"/>
                    <a:pt x="0" y="11"/>
                  </a:cubicBezTo>
                  <a:close/>
                </a:path>
              </a:pathLst>
            </a:custGeom>
            <a:grp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sp>
        <p:nvSpPr>
          <p:cNvPr id="29" name="TextBox 35"/>
          <p:cNvSpPr txBox="1"/>
          <p:nvPr/>
        </p:nvSpPr>
        <p:spPr>
          <a:xfrm>
            <a:off x="8253043" y="2228373"/>
            <a:ext cx="2835564" cy="810350"/>
          </a:xfrm>
          <a:prstGeom prst="rect">
            <a:avLst/>
          </a:prstGeom>
          <a:noFill/>
        </p:spPr>
        <p:txBody>
          <a:bodyPr wrap="square" rtlCol="0">
            <a:spAutoFit/>
          </a:bodyPr>
          <a:lstStyle/>
          <a:p>
            <a:pPr defTabSz="1375410"/>
            <a:r>
              <a:rPr lang="zh-CN" altLang="en-US" sz="2000" b="1"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市场认识较低</a:t>
            </a:r>
            <a:endParaRPr lang="en-US" sz="2000"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a:p>
            <a:pPr defTabSz="1375410"/>
            <a:r>
              <a:rPr lang="zh-CN" altLang="en-US"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您的内容打在这里，或者通过粘贴复制并只保留文字内容</a:t>
            </a:r>
            <a:endParaRPr lang="en-US" altLang="zh-CN"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p:txBody>
      </p:sp>
      <p:grpSp>
        <p:nvGrpSpPr>
          <p:cNvPr id="30" name="Group 39"/>
          <p:cNvGrpSpPr/>
          <p:nvPr/>
        </p:nvGrpSpPr>
        <p:grpSpPr>
          <a:xfrm>
            <a:off x="2892192" y="3555990"/>
            <a:ext cx="657827" cy="638993"/>
            <a:chOff x="860271" y="1518068"/>
            <a:chExt cx="493370" cy="479245"/>
          </a:xfrm>
        </p:grpSpPr>
        <p:sp>
          <p:nvSpPr>
            <p:cNvPr id="31" name="Oval 40"/>
            <p:cNvSpPr/>
            <p:nvPr/>
          </p:nvSpPr>
          <p:spPr>
            <a:xfrm>
              <a:off x="860271" y="1518068"/>
              <a:ext cx="493370" cy="479245"/>
            </a:xfrm>
            <a:prstGeom prst="ellipse">
              <a:avLst/>
            </a:prstGeom>
            <a:solidFill>
              <a:srgbClr val="00B0F0">
                <a:alpha val="6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23000">
                      <a:prstClr val="white"/>
                    </a:gs>
                    <a:gs pos="52000">
                      <a:prstClr val="white"/>
                    </a:gs>
                  </a:gsLst>
                  <a:path path="circle">
                    <a:fillToRect r="100000" b="100000"/>
                  </a:path>
                </a:gradFill>
                <a:latin typeface="FontAwesome" pitchFamily="2" charset="0"/>
              </a:endParaRPr>
            </a:p>
          </p:txBody>
        </p:sp>
        <p:sp>
          <p:nvSpPr>
            <p:cNvPr id="32" name="Freeform 6"/>
            <p:cNvSpPr>
              <a:spLocks noEditPoints="1"/>
            </p:cNvSpPr>
            <p:nvPr/>
          </p:nvSpPr>
          <p:spPr bwMode="auto">
            <a:xfrm>
              <a:off x="997419" y="1671965"/>
              <a:ext cx="219075" cy="171450"/>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33" name="Group 42"/>
          <p:cNvGrpSpPr/>
          <p:nvPr/>
        </p:nvGrpSpPr>
        <p:grpSpPr>
          <a:xfrm>
            <a:off x="4061721" y="2337742"/>
            <a:ext cx="657827" cy="638993"/>
            <a:chOff x="840159" y="2185414"/>
            <a:chExt cx="493370" cy="479245"/>
          </a:xfrm>
        </p:grpSpPr>
        <p:sp>
          <p:nvSpPr>
            <p:cNvPr id="34" name="Oval 43"/>
            <p:cNvSpPr/>
            <p:nvPr/>
          </p:nvSpPr>
          <p:spPr>
            <a:xfrm>
              <a:off x="840159" y="2185414"/>
              <a:ext cx="493370" cy="479245"/>
            </a:xfrm>
            <a:prstGeom prst="ellipse">
              <a:avLst/>
            </a:prstGeom>
            <a:solidFill>
              <a:srgbClr val="00B0F0">
                <a:alpha val="62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23000">
                      <a:prstClr val="white"/>
                    </a:gs>
                    <a:gs pos="52000">
                      <a:prstClr val="white"/>
                    </a:gs>
                  </a:gsLst>
                  <a:path path="circle">
                    <a:fillToRect r="100000" b="100000"/>
                  </a:path>
                </a:gradFill>
                <a:latin typeface="FontAwesome" pitchFamily="2" charset="0"/>
              </a:endParaRPr>
            </a:p>
          </p:txBody>
        </p:sp>
        <p:sp>
          <p:nvSpPr>
            <p:cNvPr id="35" name="Freeform 100"/>
            <p:cNvSpPr>
              <a:spLocks noEditPoints="1"/>
            </p:cNvSpPr>
            <p:nvPr/>
          </p:nvSpPr>
          <p:spPr bwMode="auto">
            <a:xfrm>
              <a:off x="971750" y="2314705"/>
              <a:ext cx="230188" cy="220663"/>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36" name="Group 45"/>
          <p:cNvGrpSpPr/>
          <p:nvPr/>
        </p:nvGrpSpPr>
        <p:grpSpPr>
          <a:xfrm>
            <a:off x="5767088" y="1905633"/>
            <a:ext cx="657827" cy="638993"/>
            <a:chOff x="840159" y="2852760"/>
            <a:chExt cx="493370" cy="479245"/>
          </a:xfrm>
        </p:grpSpPr>
        <p:sp>
          <p:nvSpPr>
            <p:cNvPr id="37" name="Oval 46"/>
            <p:cNvSpPr/>
            <p:nvPr/>
          </p:nvSpPr>
          <p:spPr>
            <a:xfrm>
              <a:off x="840159" y="2852760"/>
              <a:ext cx="493370" cy="479245"/>
            </a:xfrm>
            <a:prstGeom prst="ellipse">
              <a:avLst/>
            </a:prstGeom>
            <a:solidFill>
              <a:srgbClr val="00B0F0">
                <a:alpha val="65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23000">
                      <a:prstClr val="white"/>
                    </a:gs>
                    <a:gs pos="52000">
                      <a:prstClr val="white"/>
                    </a:gs>
                  </a:gsLst>
                  <a:path path="circle">
                    <a:fillToRect r="100000" b="100000"/>
                  </a:path>
                </a:gradFill>
                <a:latin typeface="FontAwesome" pitchFamily="2" charset="0"/>
              </a:endParaRPr>
            </a:p>
          </p:txBody>
        </p:sp>
        <p:sp>
          <p:nvSpPr>
            <p:cNvPr id="38" name="Freeform 144"/>
            <p:cNvSpPr>
              <a:spLocks noEditPoints="1"/>
            </p:cNvSpPr>
            <p:nvPr/>
          </p:nvSpPr>
          <p:spPr bwMode="auto">
            <a:xfrm>
              <a:off x="955869" y="2990792"/>
              <a:ext cx="261950" cy="203180"/>
            </a:xfrm>
            <a:custGeom>
              <a:avLst/>
              <a:gdLst/>
              <a:ahLst/>
              <a:cxnLst>
                <a:cxn ang="0">
                  <a:pos x="67" y="55"/>
                </a:cxn>
                <a:cxn ang="0">
                  <a:pos x="65" y="56"/>
                </a:cxn>
                <a:cxn ang="0">
                  <a:pos x="8" y="56"/>
                </a:cxn>
                <a:cxn ang="0">
                  <a:pos x="6" y="55"/>
                </a:cxn>
                <a:cxn ang="0">
                  <a:pos x="0" y="36"/>
                </a:cxn>
                <a:cxn ang="0">
                  <a:pos x="36" y="0"/>
                </a:cxn>
                <a:cxn ang="0">
                  <a:pos x="72" y="36"/>
                </a:cxn>
                <a:cxn ang="0">
                  <a:pos x="67" y="55"/>
                </a:cxn>
                <a:cxn ang="0">
                  <a:pos x="11" y="30"/>
                </a:cxn>
                <a:cxn ang="0">
                  <a:pos x="6" y="36"/>
                </a:cxn>
                <a:cxn ang="0">
                  <a:pos x="11" y="41"/>
                </a:cxn>
                <a:cxn ang="0">
                  <a:pos x="16" y="36"/>
                </a:cxn>
                <a:cxn ang="0">
                  <a:pos x="11" y="30"/>
                </a:cxn>
                <a:cxn ang="0">
                  <a:pos x="18" y="12"/>
                </a:cxn>
                <a:cxn ang="0">
                  <a:pos x="13" y="18"/>
                </a:cxn>
                <a:cxn ang="0">
                  <a:pos x="18" y="23"/>
                </a:cxn>
                <a:cxn ang="0">
                  <a:pos x="24" y="18"/>
                </a:cxn>
                <a:cxn ang="0">
                  <a:pos x="18" y="12"/>
                </a:cxn>
                <a:cxn ang="0">
                  <a:pos x="45" y="22"/>
                </a:cxn>
                <a:cxn ang="0">
                  <a:pos x="43" y="18"/>
                </a:cxn>
                <a:cxn ang="0">
                  <a:pos x="40" y="20"/>
                </a:cxn>
                <a:cxn ang="0">
                  <a:pos x="36" y="36"/>
                </a:cxn>
                <a:cxn ang="0">
                  <a:pos x="29" y="41"/>
                </a:cxn>
                <a:cxn ang="0">
                  <a:pos x="34" y="51"/>
                </a:cxn>
                <a:cxn ang="0">
                  <a:pos x="44" y="45"/>
                </a:cxn>
                <a:cxn ang="0">
                  <a:pos x="41" y="37"/>
                </a:cxn>
                <a:cxn ang="0">
                  <a:pos x="45" y="22"/>
                </a:cxn>
                <a:cxn ang="0">
                  <a:pos x="36" y="5"/>
                </a:cxn>
                <a:cxn ang="0">
                  <a:pos x="31" y="10"/>
                </a:cxn>
                <a:cxn ang="0">
                  <a:pos x="36" y="15"/>
                </a:cxn>
                <a:cxn ang="0">
                  <a:pos x="42" y="10"/>
                </a:cxn>
                <a:cxn ang="0">
                  <a:pos x="36" y="5"/>
                </a:cxn>
                <a:cxn ang="0">
                  <a:pos x="54" y="12"/>
                </a:cxn>
                <a:cxn ang="0">
                  <a:pos x="49" y="18"/>
                </a:cxn>
                <a:cxn ang="0">
                  <a:pos x="54" y="23"/>
                </a:cxn>
                <a:cxn ang="0">
                  <a:pos x="60" y="18"/>
                </a:cxn>
                <a:cxn ang="0">
                  <a:pos x="54" y="12"/>
                </a:cxn>
                <a:cxn ang="0">
                  <a:pos x="62" y="30"/>
                </a:cxn>
                <a:cxn ang="0">
                  <a:pos x="57" y="36"/>
                </a:cxn>
                <a:cxn ang="0">
                  <a:pos x="62" y="41"/>
                </a:cxn>
                <a:cxn ang="0">
                  <a:pos x="67" y="36"/>
                </a:cxn>
                <a:cxn ang="0">
                  <a:pos x="62" y="30"/>
                </a:cxn>
              </a:cxnLst>
              <a:rect l="0" t="0" r="r" b="b"/>
              <a:pathLst>
                <a:path w="72" h="56">
                  <a:moveTo>
                    <a:pt x="67" y="55"/>
                  </a:moveTo>
                  <a:cubicBezTo>
                    <a:pt x="66" y="56"/>
                    <a:pt x="66" y="56"/>
                    <a:pt x="65" y="56"/>
                  </a:cubicBezTo>
                  <a:cubicBezTo>
                    <a:pt x="8" y="56"/>
                    <a:pt x="8" y="56"/>
                    <a:pt x="8" y="56"/>
                  </a:cubicBezTo>
                  <a:cubicBezTo>
                    <a:pt x="7" y="56"/>
                    <a:pt x="7" y="56"/>
                    <a:pt x="6" y="55"/>
                  </a:cubicBezTo>
                  <a:cubicBezTo>
                    <a:pt x="2" y="49"/>
                    <a:pt x="0" y="42"/>
                    <a:pt x="0" y="36"/>
                  </a:cubicBezTo>
                  <a:cubicBezTo>
                    <a:pt x="0" y="16"/>
                    <a:pt x="17" y="0"/>
                    <a:pt x="36" y="0"/>
                  </a:cubicBezTo>
                  <a:cubicBezTo>
                    <a:pt x="56" y="0"/>
                    <a:pt x="72" y="16"/>
                    <a:pt x="72" y="36"/>
                  </a:cubicBezTo>
                  <a:cubicBezTo>
                    <a:pt x="72" y="42"/>
                    <a:pt x="70" y="49"/>
                    <a:pt x="67" y="55"/>
                  </a:cubicBezTo>
                  <a:close/>
                  <a:moveTo>
                    <a:pt x="11" y="30"/>
                  </a:moveTo>
                  <a:cubicBezTo>
                    <a:pt x="8" y="30"/>
                    <a:pt x="6" y="33"/>
                    <a:pt x="6" y="36"/>
                  </a:cubicBezTo>
                  <a:cubicBezTo>
                    <a:pt x="6" y="38"/>
                    <a:pt x="8" y="41"/>
                    <a:pt x="11" y="41"/>
                  </a:cubicBezTo>
                  <a:cubicBezTo>
                    <a:pt x="14" y="41"/>
                    <a:pt x="16" y="38"/>
                    <a:pt x="16" y="36"/>
                  </a:cubicBezTo>
                  <a:cubicBezTo>
                    <a:pt x="16" y="33"/>
                    <a:pt x="14" y="30"/>
                    <a:pt x="11" y="30"/>
                  </a:cubicBezTo>
                  <a:close/>
                  <a:moveTo>
                    <a:pt x="18" y="12"/>
                  </a:moveTo>
                  <a:cubicBezTo>
                    <a:pt x="16" y="12"/>
                    <a:pt x="13" y="15"/>
                    <a:pt x="13" y="18"/>
                  </a:cubicBezTo>
                  <a:cubicBezTo>
                    <a:pt x="13" y="20"/>
                    <a:pt x="16" y="23"/>
                    <a:pt x="18" y="23"/>
                  </a:cubicBezTo>
                  <a:cubicBezTo>
                    <a:pt x="21" y="23"/>
                    <a:pt x="24" y="20"/>
                    <a:pt x="24" y="18"/>
                  </a:cubicBezTo>
                  <a:cubicBezTo>
                    <a:pt x="24" y="15"/>
                    <a:pt x="21" y="12"/>
                    <a:pt x="18" y="12"/>
                  </a:cubicBezTo>
                  <a:close/>
                  <a:moveTo>
                    <a:pt x="45" y="22"/>
                  </a:moveTo>
                  <a:cubicBezTo>
                    <a:pt x="45" y="20"/>
                    <a:pt x="44" y="19"/>
                    <a:pt x="43" y="18"/>
                  </a:cubicBezTo>
                  <a:cubicBezTo>
                    <a:pt x="42" y="18"/>
                    <a:pt x="40" y="19"/>
                    <a:pt x="40" y="20"/>
                  </a:cubicBezTo>
                  <a:cubicBezTo>
                    <a:pt x="36" y="36"/>
                    <a:pt x="36" y="36"/>
                    <a:pt x="36" y="36"/>
                  </a:cubicBezTo>
                  <a:cubicBezTo>
                    <a:pt x="33" y="36"/>
                    <a:pt x="30" y="38"/>
                    <a:pt x="29" y="41"/>
                  </a:cubicBezTo>
                  <a:cubicBezTo>
                    <a:pt x="28" y="45"/>
                    <a:pt x="30" y="50"/>
                    <a:pt x="34" y="51"/>
                  </a:cubicBezTo>
                  <a:cubicBezTo>
                    <a:pt x="39" y="52"/>
                    <a:pt x="43" y="49"/>
                    <a:pt x="44" y="45"/>
                  </a:cubicBezTo>
                  <a:cubicBezTo>
                    <a:pt x="45" y="42"/>
                    <a:pt x="43" y="39"/>
                    <a:pt x="41" y="37"/>
                  </a:cubicBezTo>
                  <a:lnTo>
                    <a:pt x="45" y="22"/>
                  </a:lnTo>
                  <a:close/>
                  <a:moveTo>
                    <a:pt x="36" y="5"/>
                  </a:moveTo>
                  <a:cubicBezTo>
                    <a:pt x="34" y="5"/>
                    <a:pt x="31" y="7"/>
                    <a:pt x="31" y="10"/>
                  </a:cubicBezTo>
                  <a:cubicBezTo>
                    <a:pt x="31" y="13"/>
                    <a:pt x="34" y="15"/>
                    <a:pt x="36" y="15"/>
                  </a:cubicBezTo>
                  <a:cubicBezTo>
                    <a:pt x="39" y="15"/>
                    <a:pt x="42" y="13"/>
                    <a:pt x="42" y="10"/>
                  </a:cubicBezTo>
                  <a:cubicBezTo>
                    <a:pt x="42" y="7"/>
                    <a:pt x="39" y="5"/>
                    <a:pt x="36" y="5"/>
                  </a:cubicBezTo>
                  <a:close/>
                  <a:moveTo>
                    <a:pt x="54" y="12"/>
                  </a:moveTo>
                  <a:cubicBezTo>
                    <a:pt x="52" y="12"/>
                    <a:pt x="49" y="15"/>
                    <a:pt x="49" y="18"/>
                  </a:cubicBezTo>
                  <a:cubicBezTo>
                    <a:pt x="49" y="20"/>
                    <a:pt x="52" y="23"/>
                    <a:pt x="54" y="23"/>
                  </a:cubicBezTo>
                  <a:cubicBezTo>
                    <a:pt x="57" y="23"/>
                    <a:pt x="60" y="20"/>
                    <a:pt x="60" y="18"/>
                  </a:cubicBezTo>
                  <a:cubicBezTo>
                    <a:pt x="60" y="15"/>
                    <a:pt x="57" y="12"/>
                    <a:pt x="54" y="12"/>
                  </a:cubicBezTo>
                  <a:close/>
                  <a:moveTo>
                    <a:pt x="62" y="30"/>
                  </a:moveTo>
                  <a:cubicBezTo>
                    <a:pt x="59" y="30"/>
                    <a:pt x="57" y="33"/>
                    <a:pt x="57" y="36"/>
                  </a:cubicBezTo>
                  <a:cubicBezTo>
                    <a:pt x="57" y="38"/>
                    <a:pt x="59" y="41"/>
                    <a:pt x="62" y="41"/>
                  </a:cubicBezTo>
                  <a:cubicBezTo>
                    <a:pt x="65" y="41"/>
                    <a:pt x="67" y="38"/>
                    <a:pt x="67" y="36"/>
                  </a:cubicBezTo>
                  <a:cubicBezTo>
                    <a:pt x="67" y="33"/>
                    <a:pt x="65" y="30"/>
                    <a:pt x="62" y="30"/>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39" name="Group 48"/>
          <p:cNvGrpSpPr/>
          <p:nvPr/>
        </p:nvGrpSpPr>
        <p:grpSpPr>
          <a:xfrm>
            <a:off x="7574055" y="2337742"/>
            <a:ext cx="657827" cy="638993"/>
            <a:chOff x="840159" y="3520106"/>
            <a:chExt cx="493370" cy="479245"/>
          </a:xfrm>
        </p:grpSpPr>
        <p:sp>
          <p:nvSpPr>
            <p:cNvPr id="40" name="Oval 49"/>
            <p:cNvSpPr/>
            <p:nvPr/>
          </p:nvSpPr>
          <p:spPr>
            <a:xfrm>
              <a:off x="840159" y="3520106"/>
              <a:ext cx="493370" cy="479245"/>
            </a:xfrm>
            <a:prstGeom prst="ellipse">
              <a:avLst/>
            </a:prstGeom>
            <a:solidFill>
              <a:srgbClr val="00B0F0">
                <a:alpha val="65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defTabSz="1375410"/>
              <a:endParaRPr lang="en-US" sz="2665" dirty="0">
                <a:gradFill>
                  <a:gsLst>
                    <a:gs pos="23000">
                      <a:prstClr val="white"/>
                    </a:gs>
                    <a:gs pos="52000">
                      <a:prstClr val="white"/>
                    </a:gs>
                  </a:gsLst>
                  <a:path path="circle">
                    <a:fillToRect r="100000" b="100000"/>
                  </a:path>
                </a:gradFill>
                <a:latin typeface="FontAwesome" pitchFamily="2" charset="0"/>
              </a:endParaRPr>
            </a:p>
          </p:txBody>
        </p:sp>
        <p:sp>
          <p:nvSpPr>
            <p:cNvPr id="41" name="Freeform 152"/>
            <p:cNvSpPr>
              <a:spLocks noEditPoints="1"/>
            </p:cNvSpPr>
            <p:nvPr/>
          </p:nvSpPr>
          <p:spPr bwMode="auto">
            <a:xfrm>
              <a:off x="955869" y="3638690"/>
              <a:ext cx="261950" cy="242077"/>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grpSp>
        <p:nvGrpSpPr>
          <p:cNvPr id="42" name="Group 55"/>
          <p:cNvGrpSpPr/>
          <p:nvPr/>
        </p:nvGrpSpPr>
        <p:grpSpPr>
          <a:xfrm>
            <a:off x="8641983" y="3555990"/>
            <a:ext cx="657827" cy="638993"/>
            <a:chOff x="6602414" y="2074591"/>
            <a:chExt cx="493370" cy="479245"/>
          </a:xfrm>
        </p:grpSpPr>
        <p:sp>
          <p:nvSpPr>
            <p:cNvPr id="43" name="Oval 52"/>
            <p:cNvSpPr/>
            <p:nvPr/>
          </p:nvSpPr>
          <p:spPr>
            <a:xfrm>
              <a:off x="6602414" y="2074591"/>
              <a:ext cx="493370" cy="479245"/>
            </a:xfrm>
            <a:prstGeom prst="ellipse">
              <a:avLst/>
            </a:prstGeom>
            <a:solidFill>
              <a:srgbClr val="00B0F0">
                <a:alpha val="63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defTabSz="1375410"/>
              <a:endParaRPr lang="en-US" sz="2665" dirty="0">
                <a:gradFill>
                  <a:gsLst>
                    <a:gs pos="23000">
                      <a:prstClr val="white"/>
                    </a:gs>
                    <a:gs pos="52000">
                      <a:prstClr val="white"/>
                    </a:gs>
                  </a:gsLst>
                  <a:path path="circle">
                    <a:fillToRect r="100000" b="100000"/>
                  </a:path>
                </a:gradFill>
                <a:latin typeface="FontAwesome" pitchFamily="2" charset="0"/>
              </a:endParaRPr>
            </a:p>
          </p:txBody>
        </p:sp>
        <p:sp>
          <p:nvSpPr>
            <p:cNvPr id="44" name="Freeform 66"/>
            <p:cNvSpPr>
              <a:spLocks noEditPoints="1"/>
            </p:cNvSpPr>
            <p:nvPr/>
          </p:nvSpPr>
          <p:spPr bwMode="auto">
            <a:xfrm>
              <a:off x="6696856" y="2196127"/>
              <a:ext cx="304487" cy="236173"/>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23000">
                      <a:prstClr val="white"/>
                    </a:gs>
                    <a:gs pos="52000">
                      <a:prstClr val="white"/>
                    </a:gs>
                  </a:gsLst>
                  <a:path path="circle">
                    <a:fillToRect r="100000" b="100000"/>
                  </a:path>
                </a:gradFill>
              </a:endParaRPr>
            </a:p>
          </p:txBody>
        </p:sp>
      </p:grpSp>
      <p:sp>
        <p:nvSpPr>
          <p:cNvPr id="45" name="TextBox 57"/>
          <p:cNvSpPr txBox="1"/>
          <p:nvPr/>
        </p:nvSpPr>
        <p:spPr>
          <a:xfrm>
            <a:off x="4809350" y="1179031"/>
            <a:ext cx="2573303" cy="810350"/>
          </a:xfrm>
          <a:prstGeom prst="rect">
            <a:avLst/>
          </a:prstGeom>
          <a:noFill/>
        </p:spPr>
        <p:txBody>
          <a:bodyPr wrap="square" rtlCol="0">
            <a:spAutoFit/>
          </a:bodyPr>
          <a:lstStyle/>
          <a:p>
            <a:pPr algn="r" defTabSz="1375410"/>
            <a:r>
              <a:rPr lang="zh-CN" altLang="en-US" sz="2000" b="1"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整体规模小</a:t>
            </a:r>
            <a:endParaRPr lang="en-US" sz="2000"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a:p>
            <a:pPr defTabSz="1375410"/>
            <a:r>
              <a:rPr lang="zh-CN" altLang="en-US"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您的内容打在这里，或者通过粘贴复制并只保留文字内容</a:t>
            </a:r>
            <a:endParaRPr lang="en-US" altLang="zh-CN"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p:txBody>
      </p:sp>
      <p:sp>
        <p:nvSpPr>
          <p:cNvPr id="46" name="TextBox 58"/>
          <p:cNvSpPr txBox="1"/>
          <p:nvPr/>
        </p:nvSpPr>
        <p:spPr>
          <a:xfrm>
            <a:off x="9292937" y="3468929"/>
            <a:ext cx="2835564" cy="810350"/>
          </a:xfrm>
          <a:prstGeom prst="rect">
            <a:avLst/>
          </a:prstGeom>
          <a:noFill/>
        </p:spPr>
        <p:txBody>
          <a:bodyPr wrap="square" rtlCol="0">
            <a:spAutoFit/>
          </a:bodyPr>
          <a:lstStyle/>
          <a:p>
            <a:pPr defTabSz="1375410"/>
            <a:r>
              <a:rPr lang="zh-CN" altLang="en-US" sz="2000" b="1"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自我认识不足</a:t>
            </a:r>
            <a:endParaRPr lang="en-US" sz="2000"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a:p>
            <a:pPr defTabSz="1375410"/>
            <a:r>
              <a:rPr lang="zh-CN" altLang="en-US"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您的内容打在这里，或者通过粘贴复制并只保留文字内容</a:t>
            </a:r>
            <a:endParaRPr lang="en-US" altLang="zh-CN"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p:txBody>
      </p:sp>
      <p:sp>
        <p:nvSpPr>
          <p:cNvPr id="47" name="TextBox 59"/>
          <p:cNvSpPr txBox="1"/>
          <p:nvPr/>
        </p:nvSpPr>
        <p:spPr>
          <a:xfrm>
            <a:off x="1180203" y="2228373"/>
            <a:ext cx="2835564" cy="810350"/>
          </a:xfrm>
          <a:prstGeom prst="rect">
            <a:avLst/>
          </a:prstGeom>
          <a:noFill/>
        </p:spPr>
        <p:txBody>
          <a:bodyPr wrap="square" rtlCol="0">
            <a:spAutoFit/>
          </a:bodyPr>
          <a:lstStyle/>
          <a:p>
            <a:pPr algn="r" defTabSz="1375410"/>
            <a:r>
              <a:rPr lang="zh-CN" altLang="en-US" sz="2000" b="1"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市场占有率低</a:t>
            </a:r>
            <a:endParaRPr lang="en-US" sz="2000"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a:p>
            <a:pPr algn="r" defTabSz="1375410"/>
            <a:r>
              <a:rPr lang="zh-CN" altLang="en-US"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您的内容打在这里，或者通过粘贴复制并只保留文字内容</a:t>
            </a:r>
            <a:endParaRPr lang="en-US" altLang="zh-CN"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p:txBody>
      </p:sp>
      <p:sp>
        <p:nvSpPr>
          <p:cNvPr id="48" name="TextBox 60"/>
          <p:cNvSpPr txBox="1"/>
          <p:nvPr/>
        </p:nvSpPr>
        <p:spPr>
          <a:xfrm>
            <a:off x="63501" y="3468929"/>
            <a:ext cx="2835564" cy="810350"/>
          </a:xfrm>
          <a:prstGeom prst="rect">
            <a:avLst/>
          </a:prstGeom>
          <a:noFill/>
        </p:spPr>
        <p:txBody>
          <a:bodyPr wrap="square" rtlCol="0">
            <a:spAutoFit/>
          </a:bodyPr>
          <a:lstStyle/>
          <a:p>
            <a:pPr algn="r" defTabSz="1375410"/>
            <a:r>
              <a:rPr lang="zh-CN" altLang="en-US" sz="2000" b="1"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处于起步阶段</a:t>
            </a:r>
            <a:endParaRPr lang="en-US" altLang="zh-CN" sz="2000" b="1"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a:p>
            <a:pPr algn="r" defTabSz="1375410"/>
            <a:r>
              <a:rPr lang="zh-CN" altLang="en-US"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rPr>
              <a:t>您的内容打在这里，或者通过粘贴复制并只保留文字内容</a:t>
            </a:r>
            <a:endParaRPr lang="en-US" altLang="zh-CN" sz="1335" dirty="0">
              <a:gradFill>
                <a:gsLst>
                  <a:gs pos="23000">
                    <a:prstClr val="white"/>
                  </a:gs>
                  <a:gs pos="52000">
                    <a:prstClr val="white"/>
                  </a:gs>
                </a:gsLst>
                <a:path path="circle">
                  <a:fillToRect r="100000" b="100000"/>
                </a:path>
              </a:gradFill>
              <a:latin typeface="方正细黑一简体" panose="02010601030101010101" pitchFamily="2" charset="-122"/>
              <a:ea typeface="方正细黑一简体" panose="02010601030101010101" pitchFamily="2"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accel="50000" decel="5000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accel="50000" decel="5000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accel="50000" decel="5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accel="50000" decel="5000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2" presetClass="entr" presetSubtype="8" accel="50000" decel="5000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500" fill="hold"/>
                                        <p:tgtEl>
                                          <p:spTgt spid="48"/>
                                        </p:tgtEl>
                                        <p:attrNameLst>
                                          <p:attrName>ppt_x</p:attrName>
                                        </p:attrNameLst>
                                      </p:cBhvr>
                                      <p:tavLst>
                                        <p:tav tm="0">
                                          <p:val>
                                            <p:strVal val="0-#ppt_w/2"/>
                                          </p:val>
                                        </p:tav>
                                        <p:tav tm="100000">
                                          <p:val>
                                            <p:strVal val="#ppt_x"/>
                                          </p:val>
                                        </p:tav>
                                      </p:tavLst>
                                    </p:anim>
                                    <p:anim calcmode="lin" valueType="num">
                                      <p:cBhvr additive="base">
                                        <p:cTn id="43" dur="500" fill="hold"/>
                                        <p:tgtEl>
                                          <p:spTgt spid="4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par>
                                <p:cTn id="50" presetID="2" presetClass="entr" presetSubtype="8" accel="50000" decel="5000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2" presetClass="entr" presetSubtype="2" accel="50000" decel="5000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1+#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500" fill="hold"/>
                                        <p:tgtEl>
                                          <p:spTgt spid="39"/>
                                        </p:tgtEl>
                                        <p:attrNameLst>
                                          <p:attrName>ppt_w</p:attrName>
                                        </p:attrNameLst>
                                      </p:cBhvr>
                                      <p:tavLst>
                                        <p:tav tm="0">
                                          <p:val>
                                            <p:fltVal val="0"/>
                                          </p:val>
                                        </p:tav>
                                        <p:tav tm="100000">
                                          <p:val>
                                            <p:strVal val="#ppt_w"/>
                                          </p:val>
                                        </p:tav>
                                      </p:tavLst>
                                    </p:anim>
                                    <p:anim calcmode="lin" valueType="num">
                                      <p:cBhvr>
                                        <p:cTn id="68" dur="500" fill="hold"/>
                                        <p:tgtEl>
                                          <p:spTgt spid="39"/>
                                        </p:tgtEl>
                                        <p:attrNameLst>
                                          <p:attrName>ppt_h</p:attrName>
                                        </p:attrNameLst>
                                      </p:cBhvr>
                                      <p:tavLst>
                                        <p:tav tm="0">
                                          <p:val>
                                            <p:fltVal val="0"/>
                                          </p:val>
                                        </p:tav>
                                        <p:tav tm="100000">
                                          <p:val>
                                            <p:strVal val="#ppt_h"/>
                                          </p:val>
                                        </p:tav>
                                      </p:tavLst>
                                    </p:anim>
                                    <p:animEffect transition="in" filter="fade">
                                      <p:cBhvr>
                                        <p:cTn id="69" dur="500"/>
                                        <p:tgtEl>
                                          <p:spTgt spid="39"/>
                                        </p:tgtEl>
                                      </p:cBhvr>
                                    </p:animEffect>
                                  </p:childTnLst>
                                </p:cTn>
                              </p:par>
                              <p:par>
                                <p:cTn id="70" presetID="2" presetClass="entr" presetSubtype="2" accel="50000" decel="5000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1+#ppt_w/2"/>
                                          </p:val>
                                        </p:tav>
                                        <p:tav tm="100000">
                                          <p:val>
                                            <p:strVal val="#ppt_x"/>
                                          </p:val>
                                        </p:tav>
                                      </p:tavLst>
                                    </p:anim>
                                    <p:anim calcmode="lin" valueType="num">
                                      <p:cBhvr additive="base">
                                        <p:cTn id="73" dur="500" fill="hold"/>
                                        <p:tgtEl>
                                          <p:spTgt spid="29"/>
                                        </p:tgtEl>
                                        <p:attrNameLst>
                                          <p:attrName>ppt_y</p:attrName>
                                        </p:attrNameLst>
                                      </p:cBhvr>
                                      <p:tavLst>
                                        <p:tav tm="0">
                                          <p:val>
                                            <p:strVal val="#ppt_y"/>
                                          </p:val>
                                        </p:tav>
                                        <p:tav tm="100000">
                                          <p:val>
                                            <p:strVal val="#ppt_y"/>
                                          </p:val>
                                        </p:tav>
                                      </p:tavLst>
                                    </p:anim>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animEffect transition="in" filter="fade">
                                      <p:cBhvr>
                                        <p:cTn id="79" dur="500"/>
                                        <p:tgtEl>
                                          <p:spTgt spid="42"/>
                                        </p:tgtEl>
                                      </p:cBhvr>
                                    </p:animEffect>
                                  </p:childTnLst>
                                </p:cTn>
                              </p:par>
                              <p:par>
                                <p:cTn id="80" presetID="2" presetClass="entr" presetSubtype="2" accel="50000" decel="5000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500" fill="hold"/>
                                        <p:tgtEl>
                                          <p:spTgt spid="46"/>
                                        </p:tgtEl>
                                        <p:attrNameLst>
                                          <p:attrName>ppt_x</p:attrName>
                                        </p:attrNameLst>
                                      </p:cBhvr>
                                      <p:tavLst>
                                        <p:tav tm="0">
                                          <p:val>
                                            <p:strVal val="1+#ppt_w/2"/>
                                          </p:val>
                                        </p:tav>
                                        <p:tav tm="100000">
                                          <p:val>
                                            <p:strVal val="#ppt_x"/>
                                          </p:val>
                                        </p:tav>
                                      </p:tavLst>
                                    </p:anim>
                                    <p:anim calcmode="lin" valueType="num">
                                      <p:cBhvr additive="base">
                                        <p:cTn id="83"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我们的优势</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Group 35"/>
          <p:cNvGrpSpPr/>
          <p:nvPr/>
        </p:nvGrpSpPr>
        <p:grpSpPr>
          <a:xfrm>
            <a:off x="1026584" y="3709963"/>
            <a:ext cx="2151288" cy="460856"/>
            <a:chOff x="769938" y="2456536"/>
            <a:chExt cx="1613466" cy="345642"/>
          </a:xfrm>
        </p:grpSpPr>
        <p:sp>
          <p:nvSpPr>
            <p:cNvPr id="4" name="Notched Right Arrow 32"/>
            <p:cNvSpPr/>
            <p:nvPr/>
          </p:nvSpPr>
          <p:spPr>
            <a:xfrm>
              <a:off x="769938" y="2456536"/>
              <a:ext cx="1613466" cy="345642"/>
            </a:xfrm>
            <a:prstGeom prst="notchedRightArrow">
              <a:avLst>
                <a:gd name="adj1" fmla="val 100000"/>
                <a:gd name="adj2" fmla="val 91021"/>
              </a:avLst>
            </a:prstGeom>
            <a:solidFill>
              <a:srgbClr val="00B0F0">
                <a:alpha val="30000"/>
              </a:srgbClr>
            </a:solidFill>
            <a:ln w="12700">
              <a:solidFill>
                <a:srgbClr val="00B0F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5" name="Oval 34"/>
            <p:cNvSpPr>
              <a:spLocks noChangeAspect="1"/>
            </p:cNvSpPr>
            <p:nvPr/>
          </p:nvSpPr>
          <p:spPr>
            <a:xfrm>
              <a:off x="1482001" y="2534688"/>
              <a:ext cx="189341" cy="189339"/>
            </a:xfrm>
            <a:prstGeom prst="ellipse">
              <a:avLst/>
            </a:prstGeom>
            <a:solidFill>
              <a:schemeClr val="bg1"/>
            </a:solidFill>
            <a:ln w="12700">
              <a:solidFill>
                <a:srgbClr val="F21838">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6" name="Group 36"/>
          <p:cNvGrpSpPr/>
          <p:nvPr/>
        </p:nvGrpSpPr>
        <p:grpSpPr>
          <a:xfrm>
            <a:off x="3014541" y="3709963"/>
            <a:ext cx="2151288" cy="460856"/>
            <a:chOff x="769938" y="2456536"/>
            <a:chExt cx="1613466" cy="345642"/>
          </a:xfrm>
        </p:grpSpPr>
        <p:sp>
          <p:nvSpPr>
            <p:cNvPr id="7" name="Notched Right Arrow 37"/>
            <p:cNvSpPr/>
            <p:nvPr/>
          </p:nvSpPr>
          <p:spPr>
            <a:xfrm>
              <a:off x="769938" y="2456536"/>
              <a:ext cx="1613466" cy="345642"/>
            </a:xfrm>
            <a:prstGeom prst="notchedRightArrow">
              <a:avLst>
                <a:gd name="adj1" fmla="val 100000"/>
                <a:gd name="adj2" fmla="val 91021"/>
              </a:avLst>
            </a:prstGeom>
            <a:solidFill>
              <a:srgbClr val="00B0F0">
                <a:alpha val="63000"/>
              </a:srgbClr>
            </a:solidFill>
            <a:ln w="12700">
              <a:solidFill>
                <a:srgbClr val="00B0F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8" name="Oval 39"/>
            <p:cNvSpPr>
              <a:spLocks noChangeAspect="1"/>
            </p:cNvSpPr>
            <p:nvPr/>
          </p:nvSpPr>
          <p:spPr>
            <a:xfrm>
              <a:off x="1482001" y="2534688"/>
              <a:ext cx="189341" cy="189339"/>
            </a:xfrm>
            <a:prstGeom prst="ellipse">
              <a:avLst/>
            </a:prstGeom>
            <a:solidFill>
              <a:schemeClr val="bg1"/>
            </a:solidFill>
            <a:ln w="12700">
              <a:solidFill>
                <a:srgbClr val="F21838">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9" name="Group 40"/>
          <p:cNvGrpSpPr/>
          <p:nvPr/>
        </p:nvGrpSpPr>
        <p:grpSpPr>
          <a:xfrm>
            <a:off x="5002499" y="3709963"/>
            <a:ext cx="2151288" cy="460856"/>
            <a:chOff x="769938" y="2456536"/>
            <a:chExt cx="1613466" cy="345642"/>
          </a:xfrm>
        </p:grpSpPr>
        <p:sp>
          <p:nvSpPr>
            <p:cNvPr id="10" name="Notched Right Arrow 41"/>
            <p:cNvSpPr/>
            <p:nvPr/>
          </p:nvSpPr>
          <p:spPr>
            <a:xfrm>
              <a:off x="769938" y="2456536"/>
              <a:ext cx="1613466" cy="345642"/>
            </a:xfrm>
            <a:prstGeom prst="notchedRightArrow">
              <a:avLst>
                <a:gd name="adj1" fmla="val 100000"/>
                <a:gd name="adj2" fmla="val 91021"/>
              </a:avLst>
            </a:prstGeom>
            <a:solidFill>
              <a:srgbClr val="00B0F0">
                <a:alpha val="30000"/>
              </a:srgbClr>
            </a:solidFill>
            <a:ln w="12700">
              <a:solidFill>
                <a:srgbClr val="00B0F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1" name="Oval 42"/>
            <p:cNvSpPr>
              <a:spLocks noChangeAspect="1"/>
            </p:cNvSpPr>
            <p:nvPr/>
          </p:nvSpPr>
          <p:spPr>
            <a:xfrm>
              <a:off x="1482001" y="2534688"/>
              <a:ext cx="189341" cy="189339"/>
            </a:xfrm>
            <a:prstGeom prst="ellipse">
              <a:avLst/>
            </a:prstGeom>
            <a:solidFill>
              <a:schemeClr val="bg1"/>
            </a:solidFill>
            <a:ln w="12700">
              <a:solidFill>
                <a:srgbClr val="F21838">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12" name="Group 43"/>
          <p:cNvGrpSpPr/>
          <p:nvPr/>
        </p:nvGrpSpPr>
        <p:grpSpPr>
          <a:xfrm>
            <a:off x="6990456" y="3709963"/>
            <a:ext cx="2151288" cy="460856"/>
            <a:chOff x="769938" y="2456536"/>
            <a:chExt cx="1613466" cy="345642"/>
          </a:xfrm>
        </p:grpSpPr>
        <p:sp>
          <p:nvSpPr>
            <p:cNvPr id="13" name="Notched Right Arrow 44"/>
            <p:cNvSpPr/>
            <p:nvPr/>
          </p:nvSpPr>
          <p:spPr>
            <a:xfrm>
              <a:off x="769938" y="2456536"/>
              <a:ext cx="1613466" cy="345642"/>
            </a:xfrm>
            <a:prstGeom prst="notchedRightArrow">
              <a:avLst>
                <a:gd name="adj1" fmla="val 100000"/>
                <a:gd name="adj2" fmla="val 91021"/>
              </a:avLst>
            </a:prstGeom>
            <a:solidFill>
              <a:srgbClr val="00B0F0">
                <a:alpha val="68000"/>
              </a:srgbClr>
            </a:solidFill>
            <a:ln w="12700">
              <a:solidFill>
                <a:srgbClr val="00B0F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4" name="Oval 45"/>
            <p:cNvSpPr>
              <a:spLocks noChangeAspect="1"/>
            </p:cNvSpPr>
            <p:nvPr/>
          </p:nvSpPr>
          <p:spPr>
            <a:xfrm>
              <a:off x="1482001" y="2534688"/>
              <a:ext cx="189341" cy="189339"/>
            </a:xfrm>
            <a:prstGeom prst="ellipse">
              <a:avLst/>
            </a:prstGeom>
            <a:solidFill>
              <a:schemeClr val="bg1"/>
            </a:solidFill>
            <a:ln w="12700">
              <a:solidFill>
                <a:srgbClr val="F21838">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15" name="Group 49"/>
          <p:cNvGrpSpPr/>
          <p:nvPr/>
        </p:nvGrpSpPr>
        <p:grpSpPr>
          <a:xfrm>
            <a:off x="8978415" y="3709963"/>
            <a:ext cx="2151288" cy="460856"/>
            <a:chOff x="769938" y="2456536"/>
            <a:chExt cx="1613466" cy="345642"/>
          </a:xfrm>
        </p:grpSpPr>
        <p:sp>
          <p:nvSpPr>
            <p:cNvPr id="16" name="Notched Right Arrow 51"/>
            <p:cNvSpPr/>
            <p:nvPr/>
          </p:nvSpPr>
          <p:spPr>
            <a:xfrm>
              <a:off x="769938" y="2456536"/>
              <a:ext cx="1613466" cy="345642"/>
            </a:xfrm>
            <a:prstGeom prst="notchedRightArrow">
              <a:avLst>
                <a:gd name="adj1" fmla="val 100000"/>
                <a:gd name="adj2" fmla="val 91021"/>
              </a:avLst>
            </a:prstGeom>
            <a:solidFill>
              <a:srgbClr val="00B0F0">
                <a:alpha val="30000"/>
              </a:srgbClr>
            </a:solidFill>
            <a:ln w="12700">
              <a:solidFill>
                <a:srgbClr val="00B0F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8" name="Oval 63"/>
            <p:cNvSpPr>
              <a:spLocks noChangeAspect="1"/>
            </p:cNvSpPr>
            <p:nvPr/>
          </p:nvSpPr>
          <p:spPr>
            <a:xfrm>
              <a:off x="1482001" y="2534688"/>
              <a:ext cx="189341" cy="189339"/>
            </a:xfrm>
            <a:prstGeom prst="ellipse">
              <a:avLst/>
            </a:prstGeom>
            <a:solidFill>
              <a:schemeClr val="bg1"/>
            </a:solidFill>
            <a:ln w="12700">
              <a:solidFill>
                <a:srgbClr val="F21838">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cxnSp>
        <p:nvCxnSpPr>
          <p:cNvPr id="19" name="Straight Connector 74"/>
          <p:cNvCxnSpPr>
            <a:stCxn id="40" idx="7"/>
          </p:cNvCxnSpPr>
          <p:nvPr/>
        </p:nvCxnSpPr>
        <p:spPr>
          <a:xfrm flipH="1">
            <a:off x="2099288" y="3119560"/>
            <a:ext cx="1" cy="819864"/>
          </a:xfrm>
          <a:prstGeom prst="line">
            <a:avLst/>
          </a:prstGeom>
          <a:ln w="19050">
            <a:solidFill>
              <a:schemeClr val="bg1">
                <a:lumMod val="95000"/>
                <a:alpha val="3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85"/>
          <p:cNvCxnSpPr>
            <a:stCxn id="43" idx="7"/>
          </p:cNvCxnSpPr>
          <p:nvPr/>
        </p:nvCxnSpPr>
        <p:spPr>
          <a:xfrm flipH="1">
            <a:off x="6078792" y="3113210"/>
            <a:ext cx="1" cy="819864"/>
          </a:xfrm>
          <a:prstGeom prst="line">
            <a:avLst/>
          </a:prstGeom>
          <a:ln w="19050">
            <a:solidFill>
              <a:schemeClr val="bg1">
                <a:lumMod val="95000"/>
                <a:alpha val="3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90"/>
          <p:cNvCxnSpPr>
            <a:stCxn id="46" idx="7"/>
          </p:cNvCxnSpPr>
          <p:nvPr/>
        </p:nvCxnSpPr>
        <p:spPr>
          <a:xfrm flipH="1">
            <a:off x="10051248" y="3113210"/>
            <a:ext cx="1" cy="819864"/>
          </a:xfrm>
          <a:prstGeom prst="line">
            <a:avLst/>
          </a:prstGeom>
          <a:ln w="19050">
            <a:solidFill>
              <a:schemeClr val="bg1">
                <a:lumMod val="95000"/>
                <a:alpha val="3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95"/>
          <p:cNvCxnSpPr>
            <a:stCxn id="52" idx="7"/>
          </p:cNvCxnSpPr>
          <p:nvPr/>
        </p:nvCxnSpPr>
        <p:spPr>
          <a:xfrm flipV="1">
            <a:off x="4088247" y="3945774"/>
            <a:ext cx="0" cy="819864"/>
          </a:xfrm>
          <a:prstGeom prst="line">
            <a:avLst/>
          </a:prstGeom>
          <a:ln w="19050">
            <a:solidFill>
              <a:schemeClr val="bg1">
                <a:lumMod val="95000"/>
                <a:alpha val="3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100"/>
          <p:cNvCxnSpPr>
            <a:stCxn id="49" idx="7"/>
          </p:cNvCxnSpPr>
          <p:nvPr/>
        </p:nvCxnSpPr>
        <p:spPr>
          <a:xfrm rot="10800000" flipH="1">
            <a:off x="8064481" y="3945774"/>
            <a:ext cx="1" cy="819864"/>
          </a:xfrm>
          <a:prstGeom prst="line">
            <a:avLst/>
          </a:prstGeom>
          <a:ln w="19050">
            <a:solidFill>
              <a:schemeClr val="bg1">
                <a:lumMod val="95000"/>
                <a:alpha val="3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4" name="Group 88"/>
          <p:cNvGrpSpPr/>
          <p:nvPr/>
        </p:nvGrpSpPr>
        <p:grpSpPr>
          <a:xfrm>
            <a:off x="1026584" y="4789003"/>
            <a:ext cx="2008675" cy="905530"/>
            <a:chOff x="590510" y="661615"/>
            <a:chExt cx="1470132" cy="369091"/>
          </a:xfrm>
        </p:grpSpPr>
        <p:sp>
          <p:nvSpPr>
            <p:cNvPr id="25" name="TextBox 105"/>
            <p:cNvSpPr txBox="1"/>
            <p:nvPr/>
          </p:nvSpPr>
          <p:spPr>
            <a:xfrm>
              <a:off x="925097" y="661615"/>
              <a:ext cx="901036" cy="100359"/>
            </a:xfrm>
            <a:prstGeom prst="rect">
              <a:avLst/>
            </a:prstGeom>
            <a:noFill/>
          </p:spPr>
          <p:txBody>
            <a:bodyPr wrap="none" lIns="0" tIns="0" rIns="0" bIns="0" rtlCol="0" anchor="t">
              <a:spAutoFit/>
            </a:bodyPr>
            <a:lstStyle/>
            <a:p>
              <a:pPr algn="ctr" defTabSz="1375410"/>
              <a:r>
                <a:rPr lang="zh-CN" alt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rPr>
                <a:t>强大的执行力</a:t>
              </a:r>
              <a:endParaRPr 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6" name="TextBox 106"/>
            <p:cNvSpPr txBox="1"/>
            <p:nvPr/>
          </p:nvSpPr>
          <p:spPr>
            <a:xfrm>
              <a:off x="590510" y="779887"/>
              <a:ext cx="1470132" cy="250819"/>
            </a:xfrm>
            <a:prstGeom prst="rect">
              <a:avLst/>
            </a:prstGeom>
            <a:noFill/>
          </p:spPr>
          <p:txBody>
            <a:bodyPr wrap="square" lIns="0" tIns="0" rIns="0" bIns="0" rtlCol="0" anchor="t">
              <a:spAutoFit/>
            </a:bodyPr>
            <a:lstStyle/>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27" name="Group 88"/>
          <p:cNvGrpSpPr/>
          <p:nvPr/>
        </p:nvGrpSpPr>
        <p:grpSpPr>
          <a:xfrm>
            <a:off x="5056734" y="4789003"/>
            <a:ext cx="2037788" cy="905530"/>
            <a:chOff x="569202" y="661615"/>
            <a:chExt cx="1491440" cy="369091"/>
          </a:xfrm>
        </p:grpSpPr>
        <p:sp>
          <p:nvSpPr>
            <p:cNvPr id="28" name="TextBox 108"/>
            <p:cNvSpPr txBox="1"/>
            <p:nvPr/>
          </p:nvSpPr>
          <p:spPr>
            <a:xfrm>
              <a:off x="714232" y="661615"/>
              <a:ext cx="1201382" cy="100359"/>
            </a:xfrm>
            <a:prstGeom prst="rect">
              <a:avLst/>
            </a:prstGeom>
            <a:noFill/>
          </p:spPr>
          <p:txBody>
            <a:bodyPr wrap="none" lIns="0" tIns="0" rIns="0" bIns="0" rtlCol="0" anchor="t">
              <a:spAutoFit/>
            </a:bodyPr>
            <a:lstStyle/>
            <a:p>
              <a:pPr algn="ctr" defTabSz="1375410"/>
              <a:r>
                <a:rPr lang="zh-CN" alt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rPr>
                <a:t>对项目的深刻理解</a:t>
              </a:r>
              <a:endParaRPr 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9" name="TextBox 109"/>
            <p:cNvSpPr txBox="1"/>
            <p:nvPr/>
          </p:nvSpPr>
          <p:spPr>
            <a:xfrm>
              <a:off x="569202" y="779887"/>
              <a:ext cx="1491440" cy="250819"/>
            </a:xfrm>
            <a:prstGeom prst="rect">
              <a:avLst/>
            </a:prstGeom>
            <a:noFill/>
          </p:spPr>
          <p:txBody>
            <a:bodyPr wrap="square" lIns="0" tIns="0" rIns="0" bIns="0" rtlCol="0" anchor="t">
              <a:spAutoFit/>
            </a:bodyPr>
            <a:lstStyle/>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30" name="Group 88"/>
          <p:cNvGrpSpPr/>
          <p:nvPr/>
        </p:nvGrpSpPr>
        <p:grpSpPr>
          <a:xfrm>
            <a:off x="9053334" y="4789003"/>
            <a:ext cx="2035273" cy="905530"/>
            <a:chOff x="571042" y="661615"/>
            <a:chExt cx="1489599" cy="369091"/>
          </a:xfrm>
        </p:grpSpPr>
        <p:sp>
          <p:nvSpPr>
            <p:cNvPr id="31" name="TextBox 111"/>
            <p:cNvSpPr txBox="1"/>
            <p:nvPr/>
          </p:nvSpPr>
          <p:spPr>
            <a:xfrm>
              <a:off x="774924" y="661615"/>
              <a:ext cx="1201382" cy="100359"/>
            </a:xfrm>
            <a:prstGeom prst="rect">
              <a:avLst/>
            </a:prstGeom>
            <a:noFill/>
          </p:spPr>
          <p:txBody>
            <a:bodyPr wrap="none" lIns="0" tIns="0" rIns="0" bIns="0" rtlCol="0" anchor="t">
              <a:spAutoFit/>
            </a:bodyPr>
            <a:lstStyle/>
            <a:p>
              <a:pPr algn="ctr" defTabSz="1375410"/>
              <a:r>
                <a:rPr lang="zh-CN" alt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rPr>
                <a:t>最具凝聚力的团队</a:t>
              </a:r>
              <a:endParaRPr 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32" name="TextBox 112"/>
            <p:cNvSpPr txBox="1"/>
            <p:nvPr/>
          </p:nvSpPr>
          <p:spPr>
            <a:xfrm>
              <a:off x="571042" y="779887"/>
              <a:ext cx="1489599" cy="250819"/>
            </a:xfrm>
            <a:prstGeom prst="rect">
              <a:avLst/>
            </a:prstGeom>
            <a:noFill/>
          </p:spPr>
          <p:txBody>
            <a:bodyPr wrap="square" lIns="0" tIns="0" rIns="0" bIns="0" rtlCol="0" anchor="t">
              <a:spAutoFit/>
            </a:bodyPr>
            <a:lstStyle/>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33" name="Group 88"/>
          <p:cNvGrpSpPr/>
          <p:nvPr/>
        </p:nvGrpSpPr>
        <p:grpSpPr>
          <a:xfrm>
            <a:off x="3070939" y="1906420"/>
            <a:ext cx="1985444" cy="905530"/>
            <a:chOff x="607512" y="661615"/>
            <a:chExt cx="1453130" cy="369091"/>
          </a:xfrm>
        </p:grpSpPr>
        <p:sp>
          <p:nvSpPr>
            <p:cNvPr id="34" name="TextBox 114"/>
            <p:cNvSpPr txBox="1"/>
            <p:nvPr/>
          </p:nvSpPr>
          <p:spPr>
            <a:xfrm>
              <a:off x="850011" y="661615"/>
              <a:ext cx="1051210" cy="100359"/>
            </a:xfrm>
            <a:prstGeom prst="rect">
              <a:avLst/>
            </a:prstGeom>
            <a:noFill/>
          </p:spPr>
          <p:txBody>
            <a:bodyPr wrap="none" lIns="0" tIns="0" rIns="0" bIns="0" rtlCol="0" anchor="t">
              <a:spAutoFit/>
            </a:bodyPr>
            <a:lstStyle/>
            <a:p>
              <a:pPr algn="ctr" defTabSz="1375410"/>
              <a:r>
                <a:rPr lang="zh-CN" alt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rPr>
                <a:t>精准的营销能力</a:t>
              </a:r>
              <a:endParaRPr 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35" name="TextBox 115"/>
            <p:cNvSpPr txBox="1"/>
            <p:nvPr/>
          </p:nvSpPr>
          <p:spPr>
            <a:xfrm>
              <a:off x="607512" y="779887"/>
              <a:ext cx="1453130" cy="250819"/>
            </a:xfrm>
            <a:prstGeom prst="rect">
              <a:avLst/>
            </a:prstGeom>
            <a:noFill/>
          </p:spPr>
          <p:txBody>
            <a:bodyPr wrap="square" lIns="0" tIns="0" rIns="0" bIns="0" rtlCol="0" anchor="t">
              <a:spAutoFit/>
            </a:bodyPr>
            <a:lstStyle/>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36" name="Group 88"/>
          <p:cNvGrpSpPr/>
          <p:nvPr/>
        </p:nvGrpSpPr>
        <p:grpSpPr>
          <a:xfrm>
            <a:off x="7058950" y="1983229"/>
            <a:ext cx="1987959" cy="905530"/>
            <a:chOff x="605672" y="661615"/>
            <a:chExt cx="1454970" cy="369091"/>
          </a:xfrm>
        </p:grpSpPr>
        <p:sp>
          <p:nvSpPr>
            <p:cNvPr id="37" name="TextBox 117"/>
            <p:cNvSpPr txBox="1"/>
            <p:nvPr/>
          </p:nvSpPr>
          <p:spPr>
            <a:xfrm>
              <a:off x="657382" y="661615"/>
              <a:ext cx="1351554" cy="100359"/>
            </a:xfrm>
            <a:prstGeom prst="rect">
              <a:avLst/>
            </a:prstGeom>
            <a:noFill/>
          </p:spPr>
          <p:txBody>
            <a:bodyPr wrap="none" lIns="0" tIns="0" rIns="0" bIns="0" rtlCol="0" anchor="t">
              <a:spAutoFit/>
            </a:bodyPr>
            <a:lstStyle/>
            <a:p>
              <a:pPr algn="ctr" defTabSz="1375410"/>
              <a:r>
                <a:rPr lang="zh-CN" alt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rPr>
                <a:t>深刻的产品运营经验</a:t>
              </a:r>
              <a:endParaRPr lang="en-US" sz="1600"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38" name="TextBox 118"/>
            <p:cNvSpPr txBox="1"/>
            <p:nvPr/>
          </p:nvSpPr>
          <p:spPr>
            <a:xfrm>
              <a:off x="605672" y="779887"/>
              <a:ext cx="1454970" cy="250819"/>
            </a:xfrm>
            <a:prstGeom prst="rect">
              <a:avLst/>
            </a:prstGeom>
            <a:noFill/>
          </p:spPr>
          <p:txBody>
            <a:bodyPr wrap="square" lIns="0" tIns="0" rIns="0" bIns="0" rtlCol="0" anchor="t">
              <a:spAutoFit/>
            </a:bodyPr>
            <a:lstStyle/>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39" name="Group 68"/>
          <p:cNvGrpSpPr/>
          <p:nvPr/>
        </p:nvGrpSpPr>
        <p:grpSpPr>
          <a:xfrm>
            <a:off x="1726681" y="2220008"/>
            <a:ext cx="745215" cy="745215"/>
            <a:chOff x="1295010" y="1424373"/>
            <a:chExt cx="558911" cy="558911"/>
          </a:xfrm>
        </p:grpSpPr>
        <p:sp>
          <p:nvSpPr>
            <p:cNvPr id="40" name="Teardrop 64"/>
            <p:cNvSpPr/>
            <p:nvPr/>
          </p:nvSpPr>
          <p:spPr>
            <a:xfrm rot="8100000">
              <a:off x="1295010" y="1424373"/>
              <a:ext cx="558911" cy="558911"/>
            </a:xfrm>
            <a:prstGeom prst="teardrop">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41" name="Freeform 116"/>
            <p:cNvSpPr>
              <a:spLocks noEditPoints="1"/>
            </p:cNvSpPr>
            <p:nvPr/>
          </p:nvSpPr>
          <p:spPr bwMode="auto">
            <a:xfrm>
              <a:off x="1420657" y="1575878"/>
              <a:ext cx="307301" cy="247823"/>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42" name="Group 75"/>
          <p:cNvGrpSpPr/>
          <p:nvPr/>
        </p:nvGrpSpPr>
        <p:grpSpPr>
          <a:xfrm>
            <a:off x="5706185" y="2213657"/>
            <a:ext cx="745215" cy="745215"/>
            <a:chOff x="4279638" y="1419610"/>
            <a:chExt cx="558911" cy="558911"/>
          </a:xfrm>
        </p:grpSpPr>
        <p:sp>
          <p:nvSpPr>
            <p:cNvPr id="43" name="Teardrop 87"/>
            <p:cNvSpPr/>
            <p:nvPr/>
          </p:nvSpPr>
          <p:spPr>
            <a:xfrm rot="8100000">
              <a:off x="4279638" y="1419610"/>
              <a:ext cx="558911" cy="558911"/>
            </a:xfrm>
            <a:prstGeom prst="teardrop">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44" name="Freeform 15"/>
            <p:cNvSpPr>
              <a:spLocks noEditPoints="1"/>
            </p:cNvSpPr>
            <p:nvPr/>
          </p:nvSpPr>
          <p:spPr bwMode="auto">
            <a:xfrm>
              <a:off x="4433364" y="1598738"/>
              <a:ext cx="266700" cy="200025"/>
            </a:xfrm>
            <a:custGeom>
              <a:avLst/>
              <a:gdLst/>
              <a:ahLst/>
              <a:cxnLst>
                <a:cxn ang="0">
                  <a:pos x="168" y="126"/>
                </a:cxn>
                <a:cxn ang="0">
                  <a:pos x="0" y="126"/>
                </a:cxn>
                <a:cxn ang="0">
                  <a:pos x="0" y="0"/>
                </a:cxn>
                <a:cxn ang="0">
                  <a:pos x="10" y="0"/>
                </a:cxn>
                <a:cxn ang="0">
                  <a:pos x="10" y="115"/>
                </a:cxn>
                <a:cxn ang="0">
                  <a:pos x="168" y="115"/>
                </a:cxn>
                <a:cxn ang="0">
                  <a:pos x="168" y="126"/>
                </a:cxn>
                <a:cxn ang="0">
                  <a:pos x="54" y="104"/>
                </a:cxn>
                <a:cxn ang="0">
                  <a:pos x="32" y="104"/>
                </a:cxn>
                <a:cxn ang="0">
                  <a:pos x="32" y="63"/>
                </a:cxn>
                <a:cxn ang="0">
                  <a:pos x="54" y="63"/>
                </a:cxn>
                <a:cxn ang="0">
                  <a:pos x="54" y="104"/>
                </a:cxn>
                <a:cxn ang="0">
                  <a:pos x="84" y="104"/>
                </a:cxn>
                <a:cxn ang="0">
                  <a:pos x="64" y="104"/>
                </a:cxn>
                <a:cxn ang="0">
                  <a:pos x="64" y="19"/>
                </a:cxn>
                <a:cxn ang="0">
                  <a:pos x="84" y="19"/>
                </a:cxn>
                <a:cxn ang="0">
                  <a:pos x="84" y="104"/>
                </a:cxn>
                <a:cxn ang="0">
                  <a:pos x="116" y="104"/>
                </a:cxn>
                <a:cxn ang="0">
                  <a:pos x="95" y="104"/>
                </a:cxn>
                <a:cxn ang="0">
                  <a:pos x="95" y="41"/>
                </a:cxn>
                <a:cxn ang="0">
                  <a:pos x="116" y="41"/>
                </a:cxn>
                <a:cxn ang="0">
                  <a:pos x="116" y="104"/>
                </a:cxn>
                <a:cxn ang="0">
                  <a:pos x="147" y="104"/>
                </a:cxn>
                <a:cxn ang="0">
                  <a:pos x="127" y="104"/>
                </a:cxn>
                <a:cxn ang="0">
                  <a:pos x="127" y="9"/>
                </a:cxn>
                <a:cxn ang="0">
                  <a:pos x="147" y="9"/>
                </a:cxn>
                <a:cxn ang="0">
                  <a:pos x="147" y="104"/>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45" name="Group 78"/>
          <p:cNvGrpSpPr/>
          <p:nvPr/>
        </p:nvGrpSpPr>
        <p:grpSpPr>
          <a:xfrm>
            <a:off x="9678641" y="2213657"/>
            <a:ext cx="745215" cy="745215"/>
            <a:chOff x="7258980" y="1419610"/>
            <a:chExt cx="558911" cy="558911"/>
          </a:xfrm>
        </p:grpSpPr>
        <p:sp>
          <p:nvSpPr>
            <p:cNvPr id="46" name="Teardrop 92"/>
            <p:cNvSpPr/>
            <p:nvPr/>
          </p:nvSpPr>
          <p:spPr>
            <a:xfrm rot="8100000">
              <a:off x="7258980" y="1419610"/>
              <a:ext cx="558911" cy="558911"/>
            </a:xfrm>
            <a:prstGeom prst="teardrop">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47" name="Freeform 152"/>
            <p:cNvSpPr>
              <a:spLocks noEditPoints="1"/>
            </p:cNvSpPr>
            <p:nvPr/>
          </p:nvSpPr>
          <p:spPr bwMode="auto">
            <a:xfrm>
              <a:off x="7397225" y="1605088"/>
              <a:ext cx="276028" cy="255087"/>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48" name="Group 76"/>
          <p:cNvGrpSpPr/>
          <p:nvPr/>
        </p:nvGrpSpPr>
        <p:grpSpPr>
          <a:xfrm>
            <a:off x="7691874" y="4919977"/>
            <a:ext cx="745215" cy="745215"/>
            <a:chOff x="5768905" y="3449350"/>
            <a:chExt cx="558911" cy="558911"/>
          </a:xfrm>
        </p:grpSpPr>
        <p:sp>
          <p:nvSpPr>
            <p:cNvPr id="49" name="Teardrop 102"/>
            <p:cNvSpPr/>
            <p:nvPr/>
          </p:nvSpPr>
          <p:spPr>
            <a:xfrm rot="18900000">
              <a:off x="5768905" y="3449350"/>
              <a:ext cx="558911" cy="558911"/>
            </a:xfrm>
            <a:prstGeom prst="teardrop">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50" name="Freeform 57"/>
            <p:cNvSpPr>
              <a:spLocks noEditPoints="1"/>
            </p:cNvSpPr>
            <p:nvPr/>
          </p:nvSpPr>
          <p:spPr bwMode="auto">
            <a:xfrm>
              <a:off x="5935988" y="3605501"/>
              <a:ext cx="231093" cy="231093"/>
            </a:xfrm>
            <a:custGeom>
              <a:avLst/>
              <a:gdLst/>
              <a:ahLst/>
              <a:cxnLst>
                <a:cxn ang="0">
                  <a:pos x="55" y="31"/>
                </a:cxn>
                <a:cxn ang="0">
                  <a:pos x="54" y="33"/>
                </a:cxn>
                <a:cxn ang="0">
                  <a:pos x="47" y="34"/>
                </a:cxn>
                <a:cxn ang="0">
                  <a:pos x="46" y="37"/>
                </a:cxn>
                <a:cxn ang="0">
                  <a:pos x="49" y="42"/>
                </a:cxn>
                <a:cxn ang="0">
                  <a:pos x="50" y="43"/>
                </a:cxn>
                <a:cxn ang="0">
                  <a:pos x="49" y="44"/>
                </a:cxn>
                <a:cxn ang="0">
                  <a:pos x="43" y="50"/>
                </a:cxn>
                <a:cxn ang="0">
                  <a:pos x="42" y="50"/>
                </a:cxn>
                <a:cxn ang="0">
                  <a:pos x="37" y="46"/>
                </a:cxn>
                <a:cxn ang="0">
                  <a:pos x="33" y="47"/>
                </a:cxn>
                <a:cxn ang="0">
                  <a:pos x="32" y="54"/>
                </a:cxn>
                <a:cxn ang="0">
                  <a:pos x="31" y="55"/>
                </a:cxn>
                <a:cxn ang="0">
                  <a:pos x="23" y="55"/>
                </a:cxn>
                <a:cxn ang="0">
                  <a:pos x="22" y="54"/>
                </a:cxn>
                <a:cxn ang="0">
                  <a:pos x="21" y="47"/>
                </a:cxn>
                <a:cxn ang="0">
                  <a:pos x="18" y="46"/>
                </a:cxn>
                <a:cxn ang="0">
                  <a:pos x="13" y="50"/>
                </a:cxn>
                <a:cxn ang="0">
                  <a:pos x="12" y="50"/>
                </a:cxn>
                <a:cxn ang="0">
                  <a:pos x="11" y="50"/>
                </a:cxn>
                <a:cxn ang="0">
                  <a:pos x="5" y="44"/>
                </a:cxn>
                <a:cxn ang="0">
                  <a:pos x="5" y="43"/>
                </a:cxn>
                <a:cxn ang="0">
                  <a:pos x="5" y="42"/>
                </a:cxn>
                <a:cxn ang="0">
                  <a:pos x="9" y="37"/>
                </a:cxn>
                <a:cxn ang="0">
                  <a:pos x="7" y="33"/>
                </a:cxn>
                <a:cxn ang="0">
                  <a:pos x="1" y="33"/>
                </a:cxn>
                <a:cxn ang="0">
                  <a:pos x="0" y="31"/>
                </a:cxn>
                <a:cxn ang="0">
                  <a:pos x="0" y="23"/>
                </a:cxn>
                <a:cxn ang="0">
                  <a:pos x="1" y="22"/>
                </a:cxn>
                <a:cxn ang="0">
                  <a:pos x="7" y="21"/>
                </a:cxn>
                <a:cxn ang="0">
                  <a:pos x="9" y="18"/>
                </a:cxn>
                <a:cxn ang="0">
                  <a:pos x="5" y="13"/>
                </a:cxn>
                <a:cxn ang="0">
                  <a:pos x="5" y="12"/>
                </a:cxn>
                <a:cxn ang="0">
                  <a:pos x="5" y="11"/>
                </a:cxn>
                <a:cxn ang="0">
                  <a:pos x="12" y="5"/>
                </a:cxn>
                <a:cxn ang="0">
                  <a:pos x="13" y="5"/>
                </a:cxn>
                <a:cxn ang="0">
                  <a:pos x="18" y="9"/>
                </a:cxn>
                <a:cxn ang="0">
                  <a:pos x="21" y="8"/>
                </a:cxn>
                <a:cxn ang="0">
                  <a:pos x="22" y="1"/>
                </a:cxn>
                <a:cxn ang="0">
                  <a:pos x="23" y="0"/>
                </a:cxn>
                <a:cxn ang="0">
                  <a:pos x="31" y="0"/>
                </a:cxn>
                <a:cxn ang="0">
                  <a:pos x="32" y="1"/>
                </a:cxn>
                <a:cxn ang="0">
                  <a:pos x="33" y="8"/>
                </a:cxn>
                <a:cxn ang="0">
                  <a:pos x="37" y="9"/>
                </a:cxn>
                <a:cxn ang="0">
                  <a:pos x="42" y="5"/>
                </a:cxn>
                <a:cxn ang="0">
                  <a:pos x="43" y="5"/>
                </a:cxn>
                <a:cxn ang="0">
                  <a:pos x="43" y="5"/>
                </a:cxn>
                <a:cxn ang="0">
                  <a:pos x="49" y="11"/>
                </a:cxn>
                <a:cxn ang="0">
                  <a:pos x="50" y="12"/>
                </a:cxn>
                <a:cxn ang="0">
                  <a:pos x="49" y="13"/>
                </a:cxn>
                <a:cxn ang="0">
                  <a:pos x="46" y="18"/>
                </a:cxn>
                <a:cxn ang="0">
                  <a:pos x="47" y="21"/>
                </a:cxn>
                <a:cxn ang="0">
                  <a:pos x="54" y="22"/>
                </a:cxn>
                <a:cxn ang="0">
                  <a:pos x="55" y="23"/>
                </a:cxn>
                <a:cxn ang="0">
                  <a:pos x="55" y="31"/>
                </a:cxn>
                <a:cxn ang="0">
                  <a:pos x="27" y="18"/>
                </a:cxn>
                <a:cxn ang="0">
                  <a:pos x="18" y="27"/>
                </a:cxn>
                <a:cxn ang="0">
                  <a:pos x="27" y="36"/>
                </a:cxn>
                <a:cxn ang="0">
                  <a:pos x="36" y="27"/>
                </a:cxn>
                <a:cxn ang="0">
                  <a:pos x="27" y="18"/>
                </a:cxn>
              </a:cxnLst>
              <a:rect l="0" t="0" r="r" b="b"/>
              <a:pathLst>
                <a:path w="55" h="55">
                  <a:moveTo>
                    <a:pt x="55" y="31"/>
                  </a:moveTo>
                  <a:cubicBezTo>
                    <a:pt x="55" y="32"/>
                    <a:pt x="54" y="33"/>
                    <a:pt x="54" y="33"/>
                  </a:cubicBezTo>
                  <a:cubicBezTo>
                    <a:pt x="47" y="34"/>
                    <a:pt x="47" y="34"/>
                    <a:pt x="47" y="34"/>
                  </a:cubicBezTo>
                  <a:cubicBezTo>
                    <a:pt x="47" y="35"/>
                    <a:pt x="46" y="36"/>
                    <a:pt x="46" y="37"/>
                  </a:cubicBezTo>
                  <a:cubicBezTo>
                    <a:pt x="47" y="39"/>
                    <a:pt x="48" y="40"/>
                    <a:pt x="49" y="42"/>
                  </a:cubicBezTo>
                  <a:cubicBezTo>
                    <a:pt x="50" y="42"/>
                    <a:pt x="50" y="42"/>
                    <a:pt x="50" y="43"/>
                  </a:cubicBezTo>
                  <a:cubicBezTo>
                    <a:pt x="50" y="43"/>
                    <a:pt x="50" y="43"/>
                    <a:pt x="49" y="44"/>
                  </a:cubicBezTo>
                  <a:cubicBezTo>
                    <a:pt x="49" y="45"/>
                    <a:pt x="44" y="50"/>
                    <a:pt x="43" y="50"/>
                  </a:cubicBezTo>
                  <a:cubicBezTo>
                    <a:pt x="42" y="50"/>
                    <a:pt x="42" y="50"/>
                    <a:pt x="42" y="50"/>
                  </a:cubicBezTo>
                  <a:cubicBezTo>
                    <a:pt x="37" y="46"/>
                    <a:pt x="37" y="46"/>
                    <a:pt x="37" y="46"/>
                  </a:cubicBezTo>
                  <a:cubicBezTo>
                    <a:pt x="36" y="46"/>
                    <a:pt x="35" y="47"/>
                    <a:pt x="33" y="47"/>
                  </a:cubicBezTo>
                  <a:cubicBezTo>
                    <a:pt x="33" y="49"/>
                    <a:pt x="33" y="52"/>
                    <a:pt x="32" y="54"/>
                  </a:cubicBezTo>
                  <a:cubicBezTo>
                    <a:pt x="32" y="54"/>
                    <a:pt x="32" y="55"/>
                    <a:pt x="31" y="55"/>
                  </a:cubicBezTo>
                  <a:cubicBezTo>
                    <a:pt x="23" y="55"/>
                    <a:pt x="23" y="55"/>
                    <a:pt x="23" y="55"/>
                  </a:cubicBezTo>
                  <a:cubicBezTo>
                    <a:pt x="23" y="55"/>
                    <a:pt x="22" y="54"/>
                    <a:pt x="22" y="54"/>
                  </a:cubicBezTo>
                  <a:cubicBezTo>
                    <a:pt x="21" y="47"/>
                    <a:pt x="21" y="47"/>
                    <a:pt x="21" y="47"/>
                  </a:cubicBezTo>
                  <a:cubicBezTo>
                    <a:pt x="20" y="47"/>
                    <a:pt x="19" y="46"/>
                    <a:pt x="18" y="46"/>
                  </a:cubicBezTo>
                  <a:cubicBezTo>
                    <a:pt x="13" y="50"/>
                    <a:pt x="13" y="50"/>
                    <a:pt x="13" y="50"/>
                  </a:cubicBezTo>
                  <a:cubicBezTo>
                    <a:pt x="12" y="50"/>
                    <a:pt x="12" y="50"/>
                    <a:pt x="12" y="50"/>
                  </a:cubicBezTo>
                  <a:cubicBezTo>
                    <a:pt x="11" y="50"/>
                    <a:pt x="11" y="50"/>
                    <a:pt x="11" y="50"/>
                  </a:cubicBezTo>
                  <a:cubicBezTo>
                    <a:pt x="9" y="48"/>
                    <a:pt x="7" y="46"/>
                    <a:pt x="5" y="44"/>
                  </a:cubicBezTo>
                  <a:cubicBezTo>
                    <a:pt x="5" y="43"/>
                    <a:pt x="5" y="43"/>
                    <a:pt x="5" y="43"/>
                  </a:cubicBezTo>
                  <a:cubicBezTo>
                    <a:pt x="5" y="42"/>
                    <a:pt x="5" y="42"/>
                    <a:pt x="5" y="42"/>
                  </a:cubicBezTo>
                  <a:cubicBezTo>
                    <a:pt x="6" y="40"/>
                    <a:pt x="8" y="39"/>
                    <a:pt x="9" y="37"/>
                  </a:cubicBezTo>
                  <a:cubicBezTo>
                    <a:pt x="8" y="36"/>
                    <a:pt x="8" y="35"/>
                    <a:pt x="7" y="33"/>
                  </a:cubicBezTo>
                  <a:cubicBezTo>
                    <a:pt x="1" y="33"/>
                    <a:pt x="1" y="33"/>
                    <a:pt x="1" y="33"/>
                  </a:cubicBezTo>
                  <a:cubicBezTo>
                    <a:pt x="0" y="32"/>
                    <a:pt x="0" y="32"/>
                    <a:pt x="0" y="31"/>
                  </a:cubicBezTo>
                  <a:cubicBezTo>
                    <a:pt x="0" y="23"/>
                    <a:pt x="0" y="23"/>
                    <a:pt x="0" y="23"/>
                  </a:cubicBezTo>
                  <a:cubicBezTo>
                    <a:pt x="0" y="23"/>
                    <a:pt x="0" y="22"/>
                    <a:pt x="1" y="22"/>
                  </a:cubicBezTo>
                  <a:cubicBezTo>
                    <a:pt x="7" y="21"/>
                    <a:pt x="7" y="21"/>
                    <a:pt x="7" y="21"/>
                  </a:cubicBezTo>
                  <a:cubicBezTo>
                    <a:pt x="8" y="20"/>
                    <a:pt x="8" y="19"/>
                    <a:pt x="9" y="18"/>
                  </a:cubicBezTo>
                  <a:cubicBezTo>
                    <a:pt x="8" y="16"/>
                    <a:pt x="6" y="14"/>
                    <a:pt x="5" y="13"/>
                  </a:cubicBezTo>
                  <a:cubicBezTo>
                    <a:pt x="5" y="13"/>
                    <a:pt x="5" y="12"/>
                    <a:pt x="5" y="12"/>
                  </a:cubicBezTo>
                  <a:cubicBezTo>
                    <a:pt x="5" y="12"/>
                    <a:pt x="5" y="11"/>
                    <a:pt x="5" y="11"/>
                  </a:cubicBezTo>
                  <a:cubicBezTo>
                    <a:pt x="6" y="10"/>
                    <a:pt x="11" y="5"/>
                    <a:pt x="12" y="5"/>
                  </a:cubicBezTo>
                  <a:cubicBezTo>
                    <a:pt x="12" y="5"/>
                    <a:pt x="12" y="5"/>
                    <a:pt x="13" y="5"/>
                  </a:cubicBezTo>
                  <a:cubicBezTo>
                    <a:pt x="18" y="9"/>
                    <a:pt x="18" y="9"/>
                    <a:pt x="18" y="9"/>
                  </a:cubicBezTo>
                  <a:cubicBezTo>
                    <a:pt x="19" y="8"/>
                    <a:pt x="20" y="8"/>
                    <a:pt x="21" y="8"/>
                  </a:cubicBezTo>
                  <a:cubicBezTo>
                    <a:pt x="21" y="5"/>
                    <a:pt x="21" y="3"/>
                    <a:pt x="22" y="1"/>
                  </a:cubicBezTo>
                  <a:cubicBezTo>
                    <a:pt x="22" y="0"/>
                    <a:pt x="23" y="0"/>
                    <a:pt x="23" y="0"/>
                  </a:cubicBezTo>
                  <a:cubicBezTo>
                    <a:pt x="31" y="0"/>
                    <a:pt x="31" y="0"/>
                    <a:pt x="31" y="0"/>
                  </a:cubicBezTo>
                  <a:cubicBezTo>
                    <a:pt x="32" y="0"/>
                    <a:pt x="32" y="0"/>
                    <a:pt x="32" y="1"/>
                  </a:cubicBezTo>
                  <a:cubicBezTo>
                    <a:pt x="33" y="8"/>
                    <a:pt x="33" y="8"/>
                    <a:pt x="33" y="8"/>
                  </a:cubicBezTo>
                  <a:cubicBezTo>
                    <a:pt x="35" y="8"/>
                    <a:pt x="36" y="8"/>
                    <a:pt x="37" y="9"/>
                  </a:cubicBezTo>
                  <a:cubicBezTo>
                    <a:pt x="42" y="5"/>
                    <a:pt x="42" y="5"/>
                    <a:pt x="42" y="5"/>
                  </a:cubicBezTo>
                  <a:cubicBezTo>
                    <a:pt x="42" y="5"/>
                    <a:pt x="42" y="5"/>
                    <a:pt x="43" y="5"/>
                  </a:cubicBezTo>
                  <a:cubicBezTo>
                    <a:pt x="43" y="5"/>
                    <a:pt x="43" y="5"/>
                    <a:pt x="43" y="5"/>
                  </a:cubicBezTo>
                  <a:cubicBezTo>
                    <a:pt x="45" y="7"/>
                    <a:pt x="48" y="9"/>
                    <a:pt x="49" y="11"/>
                  </a:cubicBezTo>
                  <a:cubicBezTo>
                    <a:pt x="50" y="11"/>
                    <a:pt x="50" y="12"/>
                    <a:pt x="50" y="12"/>
                  </a:cubicBezTo>
                  <a:cubicBezTo>
                    <a:pt x="50" y="12"/>
                    <a:pt x="49" y="13"/>
                    <a:pt x="49" y="13"/>
                  </a:cubicBezTo>
                  <a:cubicBezTo>
                    <a:pt x="48" y="14"/>
                    <a:pt x="47" y="16"/>
                    <a:pt x="46" y="18"/>
                  </a:cubicBezTo>
                  <a:cubicBezTo>
                    <a:pt x="46" y="19"/>
                    <a:pt x="47" y="20"/>
                    <a:pt x="47" y="21"/>
                  </a:cubicBezTo>
                  <a:cubicBezTo>
                    <a:pt x="54" y="22"/>
                    <a:pt x="54" y="22"/>
                    <a:pt x="54" y="22"/>
                  </a:cubicBezTo>
                  <a:cubicBezTo>
                    <a:pt x="54" y="22"/>
                    <a:pt x="55" y="23"/>
                    <a:pt x="55" y="23"/>
                  </a:cubicBezTo>
                  <a:lnTo>
                    <a:pt x="55" y="31"/>
                  </a:lnTo>
                  <a:close/>
                  <a:moveTo>
                    <a:pt x="27" y="18"/>
                  </a:moveTo>
                  <a:cubicBezTo>
                    <a:pt x="22" y="18"/>
                    <a:pt x="18" y="22"/>
                    <a:pt x="18" y="27"/>
                  </a:cubicBezTo>
                  <a:cubicBezTo>
                    <a:pt x="18" y="32"/>
                    <a:pt x="22" y="36"/>
                    <a:pt x="27" y="36"/>
                  </a:cubicBezTo>
                  <a:cubicBezTo>
                    <a:pt x="32" y="36"/>
                    <a:pt x="36" y="32"/>
                    <a:pt x="36" y="27"/>
                  </a:cubicBezTo>
                  <a:cubicBezTo>
                    <a:pt x="36" y="22"/>
                    <a:pt x="32" y="18"/>
                    <a:pt x="27" y="18"/>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51" name="Group 72"/>
          <p:cNvGrpSpPr/>
          <p:nvPr/>
        </p:nvGrpSpPr>
        <p:grpSpPr>
          <a:xfrm>
            <a:off x="3715639" y="4919977"/>
            <a:ext cx="745215" cy="745215"/>
            <a:chOff x="2786729" y="3449350"/>
            <a:chExt cx="558911" cy="558911"/>
          </a:xfrm>
        </p:grpSpPr>
        <p:sp>
          <p:nvSpPr>
            <p:cNvPr id="52" name="Teardrop 97"/>
            <p:cNvSpPr/>
            <p:nvPr/>
          </p:nvSpPr>
          <p:spPr>
            <a:xfrm rot="18900000">
              <a:off x="2786729" y="3449350"/>
              <a:ext cx="558911" cy="558911"/>
            </a:xfrm>
            <a:prstGeom prst="teardrop">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53" name="Freeform 105"/>
            <p:cNvSpPr>
              <a:spLocks noEditPoints="1"/>
            </p:cNvSpPr>
            <p:nvPr/>
          </p:nvSpPr>
          <p:spPr bwMode="auto">
            <a:xfrm>
              <a:off x="2965282" y="3615692"/>
              <a:ext cx="224150" cy="22090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8" presetClass="entr" presetSubtype="3"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upRight)">
                                      <p:cBhvr>
                                        <p:cTn id="17" dur="500"/>
                                        <p:tgtEl>
                                          <p:spTgt spid="19"/>
                                        </p:tgtEl>
                                      </p:cBhvr>
                                    </p:animEffect>
                                  </p:childTnLst>
                                </p:cTn>
                              </p:par>
                            </p:childTnLst>
                          </p:cTn>
                        </p:par>
                        <p:par>
                          <p:cTn id="18" fill="hold">
                            <p:stCondLst>
                              <p:cond delay="2000"/>
                            </p:stCondLst>
                            <p:childTnLst>
                              <p:par>
                                <p:cTn id="19" presetID="2" presetClass="entr" presetSubtype="1" accel="50000" decel="5000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0-#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 presetClass="entr" presetSubtype="8" accel="50000" decel="5000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8" presetClass="entr" presetSubtype="3"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strips(upRight)">
                                      <p:cBhvr>
                                        <p:cTn id="36" dur="500"/>
                                        <p:tgtEl>
                                          <p:spTgt spid="22"/>
                                        </p:tgtEl>
                                      </p:cBhvr>
                                    </p:animEffect>
                                  </p:childTnLst>
                                </p:cTn>
                              </p:par>
                            </p:childTnLst>
                          </p:cTn>
                        </p:par>
                        <p:par>
                          <p:cTn id="37" fill="hold">
                            <p:stCondLst>
                              <p:cond delay="3500"/>
                            </p:stCondLst>
                            <p:childTnLst>
                              <p:par>
                                <p:cTn id="38" presetID="2" presetClass="entr" presetSubtype="4" accel="50000" decel="5000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anim calcmode="lin" valueType="num">
                                      <p:cBhvr>
                                        <p:cTn id="45" dur="500" fill="hold"/>
                                        <p:tgtEl>
                                          <p:spTgt spid="33"/>
                                        </p:tgtEl>
                                        <p:attrNameLst>
                                          <p:attrName>ppt_x</p:attrName>
                                        </p:attrNameLst>
                                      </p:cBhvr>
                                      <p:tavLst>
                                        <p:tav tm="0">
                                          <p:val>
                                            <p:strVal val="#ppt_x"/>
                                          </p:val>
                                        </p:tav>
                                        <p:tav tm="100000">
                                          <p:val>
                                            <p:strVal val="#ppt_x"/>
                                          </p:val>
                                        </p:tav>
                                      </p:tavLst>
                                    </p:anim>
                                    <p:anim calcmode="lin" valueType="num">
                                      <p:cBhvr>
                                        <p:cTn id="46" dur="500" fill="hold"/>
                                        <p:tgtEl>
                                          <p:spTgt spid="33"/>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 presetClass="entr" presetSubtype="8" accel="50000" decel="5000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18" presetClass="entr" presetSubtype="12"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strips(downLeft)">
                                      <p:cBhvr>
                                        <p:cTn id="55" dur="500"/>
                                        <p:tgtEl>
                                          <p:spTgt spid="20"/>
                                        </p:tgtEl>
                                      </p:cBhvr>
                                    </p:animEffect>
                                  </p:childTnLst>
                                </p:cTn>
                              </p:par>
                            </p:childTnLst>
                          </p:cTn>
                        </p:par>
                        <p:par>
                          <p:cTn id="56" fill="hold">
                            <p:stCondLst>
                              <p:cond delay="5000"/>
                            </p:stCondLst>
                            <p:childTnLst>
                              <p:par>
                                <p:cTn id="57" presetID="2" presetClass="entr" presetSubtype="1" accel="50000" decel="50000"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0-#ppt_h/2"/>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anim calcmode="lin" valueType="num">
                                      <p:cBhvr>
                                        <p:cTn id="64" dur="500" fill="hold"/>
                                        <p:tgtEl>
                                          <p:spTgt spid="27"/>
                                        </p:tgtEl>
                                        <p:attrNameLst>
                                          <p:attrName>ppt_x</p:attrName>
                                        </p:attrNameLst>
                                      </p:cBhvr>
                                      <p:tavLst>
                                        <p:tav tm="0">
                                          <p:val>
                                            <p:strVal val="#ppt_x"/>
                                          </p:val>
                                        </p:tav>
                                        <p:tav tm="100000">
                                          <p:val>
                                            <p:strVal val="#ppt_x"/>
                                          </p:val>
                                        </p:tav>
                                      </p:tavLst>
                                    </p:anim>
                                    <p:anim calcmode="lin" valueType="num">
                                      <p:cBhvr>
                                        <p:cTn id="65" dur="500" fill="hold"/>
                                        <p:tgtEl>
                                          <p:spTgt spid="27"/>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2" presetClass="entr" presetSubtype="8" accel="50000" decel="5000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0-#ppt_w/2"/>
                                          </p:val>
                                        </p:tav>
                                        <p:tav tm="100000">
                                          <p:val>
                                            <p:strVal val="#ppt_x"/>
                                          </p:val>
                                        </p:tav>
                                      </p:tavLst>
                                    </p:anim>
                                    <p:anim calcmode="lin" valueType="num">
                                      <p:cBhvr additive="base">
                                        <p:cTn id="70" dur="500" fill="hold"/>
                                        <p:tgtEl>
                                          <p:spTgt spid="12"/>
                                        </p:tgtEl>
                                        <p:attrNameLst>
                                          <p:attrName>ppt_y</p:attrName>
                                        </p:attrNameLst>
                                      </p:cBhvr>
                                      <p:tavLst>
                                        <p:tav tm="0">
                                          <p:val>
                                            <p:strVal val="#ppt_y"/>
                                          </p:val>
                                        </p:tav>
                                        <p:tav tm="100000">
                                          <p:val>
                                            <p:strVal val="#ppt_y"/>
                                          </p:val>
                                        </p:tav>
                                      </p:tavLst>
                                    </p:anim>
                                  </p:childTnLst>
                                </p:cTn>
                              </p:par>
                            </p:childTnLst>
                          </p:cTn>
                        </p:par>
                        <p:par>
                          <p:cTn id="71" fill="hold">
                            <p:stCondLst>
                              <p:cond delay="6000"/>
                            </p:stCondLst>
                            <p:childTnLst>
                              <p:par>
                                <p:cTn id="72" presetID="18" presetClass="entr" presetSubtype="3" fill="hold"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strips(upRight)">
                                      <p:cBhvr>
                                        <p:cTn id="74" dur="500"/>
                                        <p:tgtEl>
                                          <p:spTgt spid="23"/>
                                        </p:tgtEl>
                                      </p:cBhvr>
                                    </p:animEffect>
                                  </p:childTnLst>
                                </p:cTn>
                              </p:par>
                            </p:childTnLst>
                          </p:cTn>
                        </p:par>
                        <p:par>
                          <p:cTn id="75" fill="hold">
                            <p:stCondLst>
                              <p:cond delay="6500"/>
                            </p:stCondLst>
                            <p:childTnLst>
                              <p:par>
                                <p:cTn id="76" presetID="2" presetClass="entr" presetSubtype="4" accel="50000" decel="50000" fill="hold" nodeType="afterEffect">
                                  <p:stCondLst>
                                    <p:cond delay="0"/>
                                  </p:stCondLst>
                                  <p:childTnLst>
                                    <p:set>
                                      <p:cBhvr>
                                        <p:cTn id="77" dur="1" fill="hold">
                                          <p:stCondLst>
                                            <p:cond delay="0"/>
                                          </p:stCondLst>
                                        </p:cTn>
                                        <p:tgtEl>
                                          <p:spTgt spid="48"/>
                                        </p:tgtEl>
                                        <p:attrNameLst>
                                          <p:attrName>style.visibility</p:attrName>
                                        </p:attrNameLst>
                                      </p:cBhvr>
                                      <p:to>
                                        <p:strVal val="visible"/>
                                      </p:to>
                                    </p:set>
                                    <p:anim calcmode="lin" valueType="num">
                                      <p:cBhvr additive="base">
                                        <p:cTn id="78" dur="500" fill="hold"/>
                                        <p:tgtEl>
                                          <p:spTgt spid="48"/>
                                        </p:tgtEl>
                                        <p:attrNameLst>
                                          <p:attrName>ppt_x</p:attrName>
                                        </p:attrNameLst>
                                      </p:cBhvr>
                                      <p:tavLst>
                                        <p:tav tm="0">
                                          <p:val>
                                            <p:strVal val="#ppt_x"/>
                                          </p:val>
                                        </p:tav>
                                        <p:tav tm="100000">
                                          <p:val>
                                            <p:strVal val="#ppt_x"/>
                                          </p:val>
                                        </p:tav>
                                      </p:tavLst>
                                    </p:anim>
                                    <p:anim calcmode="lin" valueType="num">
                                      <p:cBhvr additive="base">
                                        <p:cTn id="79" dur="500" fill="hold"/>
                                        <p:tgtEl>
                                          <p:spTgt spid="48"/>
                                        </p:tgtEl>
                                        <p:attrNameLst>
                                          <p:attrName>ppt_y</p:attrName>
                                        </p:attrNameLst>
                                      </p:cBhvr>
                                      <p:tavLst>
                                        <p:tav tm="0">
                                          <p:val>
                                            <p:strVal val="1+#ppt_h/2"/>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anim calcmode="lin" valueType="num">
                                      <p:cBhvr>
                                        <p:cTn id="83" dur="500" fill="hold"/>
                                        <p:tgtEl>
                                          <p:spTgt spid="36"/>
                                        </p:tgtEl>
                                        <p:attrNameLst>
                                          <p:attrName>ppt_x</p:attrName>
                                        </p:attrNameLst>
                                      </p:cBhvr>
                                      <p:tavLst>
                                        <p:tav tm="0">
                                          <p:val>
                                            <p:strVal val="#ppt_x"/>
                                          </p:val>
                                        </p:tav>
                                        <p:tav tm="100000">
                                          <p:val>
                                            <p:strVal val="#ppt_x"/>
                                          </p:val>
                                        </p:tav>
                                      </p:tavLst>
                                    </p:anim>
                                    <p:anim calcmode="lin" valueType="num">
                                      <p:cBhvr>
                                        <p:cTn id="84" dur="500" fill="hold"/>
                                        <p:tgtEl>
                                          <p:spTgt spid="36"/>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2" presetClass="entr" presetSubtype="8" accel="50000" decel="5000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additive="base">
                                        <p:cTn id="88" dur="500" fill="hold"/>
                                        <p:tgtEl>
                                          <p:spTgt spid="15"/>
                                        </p:tgtEl>
                                        <p:attrNameLst>
                                          <p:attrName>ppt_x</p:attrName>
                                        </p:attrNameLst>
                                      </p:cBhvr>
                                      <p:tavLst>
                                        <p:tav tm="0">
                                          <p:val>
                                            <p:strVal val="0-#ppt_w/2"/>
                                          </p:val>
                                        </p:tav>
                                        <p:tav tm="100000">
                                          <p:val>
                                            <p:strVal val="#ppt_x"/>
                                          </p:val>
                                        </p:tav>
                                      </p:tavLst>
                                    </p:anim>
                                    <p:anim calcmode="lin" valueType="num">
                                      <p:cBhvr additive="base">
                                        <p:cTn id="89" dur="500" fill="hold"/>
                                        <p:tgtEl>
                                          <p:spTgt spid="15"/>
                                        </p:tgtEl>
                                        <p:attrNameLst>
                                          <p:attrName>ppt_y</p:attrName>
                                        </p:attrNameLst>
                                      </p:cBhvr>
                                      <p:tavLst>
                                        <p:tav tm="0">
                                          <p:val>
                                            <p:strVal val="#ppt_y"/>
                                          </p:val>
                                        </p:tav>
                                        <p:tav tm="100000">
                                          <p:val>
                                            <p:strVal val="#ppt_y"/>
                                          </p:val>
                                        </p:tav>
                                      </p:tavLst>
                                    </p:anim>
                                  </p:childTnLst>
                                </p:cTn>
                              </p:par>
                            </p:childTnLst>
                          </p:cTn>
                        </p:par>
                        <p:par>
                          <p:cTn id="90" fill="hold">
                            <p:stCondLst>
                              <p:cond delay="7500"/>
                            </p:stCondLst>
                            <p:childTnLst>
                              <p:par>
                                <p:cTn id="91" presetID="18" presetClass="entr" presetSubtype="12"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strips(downLeft)">
                                      <p:cBhvr>
                                        <p:cTn id="93" dur="500"/>
                                        <p:tgtEl>
                                          <p:spTgt spid="21"/>
                                        </p:tgtEl>
                                      </p:cBhvr>
                                    </p:animEffect>
                                  </p:childTnLst>
                                </p:cTn>
                              </p:par>
                            </p:childTnLst>
                          </p:cTn>
                        </p:par>
                        <p:par>
                          <p:cTn id="94" fill="hold">
                            <p:stCondLst>
                              <p:cond delay="8000"/>
                            </p:stCondLst>
                            <p:childTnLst>
                              <p:par>
                                <p:cTn id="95" presetID="2" presetClass="entr" presetSubtype="1" accel="50000" decel="50000" fill="hold" nodeType="after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0-#ppt_h/2"/>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anim calcmode="lin" valueType="num">
                                      <p:cBhvr>
                                        <p:cTn id="102" dur="500" fill="hold"/>
                                        <p:tgtEl>
                                          <p:spTgt spid="30"/>
                                        </p:tgtEl>
                                        <p:attrNameLst>
                                          <p:attrName>ppt_x</p:attrName>
                                        </p:attrNameLst>
                                      </p:cBhvr>
                                      <p:tavLst>
                                        <p:tav tm="0">
                                          <p:val>
                                            <p:strVal val="#ppt_x"/>
                                          </p:val>
                                        </p:tav>
                                        <p:tav tm="100000">
                                          <p:val>
                                            <p:strVal val="#ppt_x"/>
                                          </p:val>
                                        </p:tav>
                                      </p:tavLst>
                                    </p:anim>
                                    <p:anim calcmode="lin" valueType="num">
                                      <p:cBhvr>
                                        <p:cTn id="10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可行性分析</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 name="TextBox 53"/>
          <p:cNvSpPr txBox="1"/>
          <p:nvPr/>
        </p:nvSpPr>
        <p:spPr>
          <a:xfrm>
            <a:off x="1026585" y="5113210"/>
            <a:ext cx="2518396" cy="728341"/>
          </a:xfrm>
          <a:prstGeom prst="rect">
            <a:avLst/>
          </a:prstGeom>
          <a:noFill/>
        </p:spPr>
        <p:txBody>
          <a:bodyPr wrap="square" rtlCol="0">
            <a:spAutoFit/>
          </a:bodyPr>
          <a:lstStyle/>
          <a:p>
            <a:pPr defTabSz="1375410"/>
            <a:r>
              <a:rPr lang="zh-CN" altLang="en-US" sz="1465" b="1"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单击添加标题</a:t>
            </a:r>
            <a:endParaRPr lang="en-US" sz="14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4" name="TextBox 54"/>
          <p:cNvSpPr txBox="1"/>
          <p:nvPr/>
        </p:nvSpPr>
        <p:spPr>
          <a:xfrm>
            <a:off x="3672023" y="4518174"/>
            <a:ext cx="2518396" cy="728341"/>
          </a:xfrm>
          <a:prstGeom prst="rect">
            <a:avLst/>
          </a:prstGeom>
          <a:noFill/>
        </p:spPr>
        <p:txBody>
          <a:bodyPr wrap="square" rtlCol="0">
            <a:spAutoFit/>
          </a:bodyPr>
          <a:lstStyle/>
          <a:p>
            <a:pPr defTabSz="1375410"/>
            <a:r>
              <a:rPr lang="zh-CN" altLang="en-US" sz="1465" b="1"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单击添加标题</a:t>
            </a:r>
            <a:endParaRPr lang="en-US" sz="14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5" name="TextBox 55"/>
          <p:cNvSpPr txBox="1"/>
          <p:nvPr/>
        </p:nvSpPr>
        <p:spPr>
          <a:xfrm>
            <a:off x="6169071" y="3870523"/>
            <a:ext cx="2518396" cy="728341"/>
          </a:xfrm>
          <a:prstGeom prst="rect">
            <a:avLst/>
          </a:prstGeom>
          <a:noFill/>
        </p:spPr>
        <p:txBody>
          <a:bodyPr wrap="square" rtlCol="0">
            <a:spAutoFit/>
          </a:bodyPr>
          <a:lstStyle/>
          <a:p>
            <a:pPr defTabSz="1375410"/>
            <a:r>
              <a:rPr lang="zh-CN" altLang="en-US" sz="1465" b="1"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单击添加标题</a:t>
            </a:r>
            <a:endParaRPr lang="en-US" sz="14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6" name="TextBox 56"/>
          <p:cNvSpPr txBox="1"/>
          <p:nvPr/>
        </p:nvSpPr>
        <p:spPr>
          <a:xfrm>
            <a:off x="8666121" y="3149576"/>
            <a:ext cx="2518396" cy="728341"/>
          </a:xfrm>
          <a:prstGeom prst="rect">
            <a:avLst/>
          </a:prstGeom>
          <a:noFill/>
        </p:spPr>
        <p:txBody>
          <a:bodyPr wrap="square" rtlCol="0">
            <a:spAutoFit/>
          </a:bodyPr>
          <a:lstStyle/>
          <a:p>
            <a:pPr defTabSz="1375410"/>
            <a:r>
              <a:rPr lang="zh-CN" altLang="en-US" sz="1465" b="1"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单击添加标题</a:t>
            </a:r>
            <a:endParaRPr lang="en-US" sz="14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defTabSz="1375410"/>
            <a:r>
              <a:rPr lang="zh-CN" altLang="en-US" sz="1335" dirty="0">
                <a:gradFill>
                  <a:gsLst>
                    <a:gs pos="83000">
                      <a:prstClr val="white"/>
                    </a:gs>
                    <a:gs pos="100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nvGrpSpPr>
          <p:cNvPr id="7" name="Group 43"/>
          <p:cNvGrpSpPr/>
          <p:nvPr/>
        </p:nvGrpSpPr>
        <p:grpSpPr>
          <a:xfrm>
            <a:off x="3292849" y="3438890"/>
            <a:ext cx="2827291" cy="858637"/>
            <a:chOff x="2469637" y="2543073"/>
            <a:chExt cx="2120468" cy="643978"/>
          </a:xfrm>
          <a:solidFill>
            <a:srgbClr val="00B0F0">
              <a:alpha val="63000"/>
            </a:srgbClr>
          </a:solidFill>
        </p:grpSpPr>
        <p:sp>
          <p:nvSpPr>
            <p:cNvPr id="8" name="Flowchart: Data 40"/>
            <p:cNvSpPr/>
            <p:nvPr/>
          </p:nvSpPr>
          <p:spPr>
            <a:xfrm rot="16200000" flipH="1" flipV="1">
              <a:off x="4163077" y="2756126"/>
              <a:ext cx="640080" cy="213975"/>
            </a:xfrm>
            <a:prstGeom prst="flowChartInputOutpu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4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nvGrpSpPr>
            <p:cNvPr id="9" name="Group 51"/>
            <p:cNvGrpSpPr/>
            <p:nvPr/>
          </p:nvGrpSpPr>
          <p:grpSpPr>
            <a:xfrm>
              <a:off x="2469637" y="2543073"/>
              <a:ext cx="2120468" cy="643978"/>
              <a:chOff x="2460112" y="2094062"/>
              <a:chExt cx="2120468" cy="643978"/>
            </a:xfrm>
            <a:grpFill/>
          </p:grpSpPr>
          <p:sp>
            <p:nvSpPr>
              <p:cNvPr id="10" name="Flowchart: Data 32"/>
              <p:cNvSpPr/>
              <p:nvPr/>
            </p:nvSpPr>
            <p:spPr>
              <a:xfrm rot="16200000" flipH="1" flipV="1">
                <a:off x="2247060" y="2307114"/>
                <a:ext cx="640080" cy="213975"/>
              </a:xfrm>
              <a:prstGeom prst="flowChartInputOutpu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4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1" name="Rectangle 34"/>
              <p:cNvSpPr/>
              <p:nvPr/>
            </p:nvSpPr>
            <p:spPr>
              <a:xfrm>
                <a:off x="2673145" y="2224816"/>
                <a:ext cx="1907435" cy="513224"/>
              </a:xfrm>
              <a:prstGeom prst="rec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r>
                  <a:rPr lang="zh-CN" alt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rPr>
                  <a:t>资金欠缺</a:t>
                </a:r>
                <a:endParaRPr 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grpSp>
        <p:nvGrpSpPr>
          <p:cNvPr id="12" name="Group 28"/>
          <p:cNvGrpSpPr/>
          <p:nvPr/>
        </p:nvGrpSpPr>
        <p:grpSpPr>
          <a:xfrm>
            <a:off x="8371582" y="2078761"/>
            <a:ext cx="2828548" cy="858636"/>
            <a:chOff x="6278686" y="1246786"/>
            <a:chExt cx="2121411" cy="643977"/>
          </a:xfrm>
          <a:solidFill>
            <a:srgbClr val="00B0F0">
              <a:alpha val="63000"/>
            </a:srgbClr>
          </a:solidFill>
        </p:grpSpPr>
        <p:sp>
          <p:nvSpPr>
            <p:cNvPr id="13" name="Flowchart: Data 37"/>
            <p:cNvSpPr/>
            <p:nvPr/>
          </p:nvSpPr>
          <p:spPr>
            <a:xfrm rot="16200000" flipH="1" flipV="1">
              <a:off x="6065634" y="1459838"/>
              <a:ext cx="640080" cy="213975"/>
            </a:xfrm>
            <a:prstGeom prst="flowChartInputOutpu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4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4" name="Pentagon 39"/>
            <p:cNvSpPr/>
            <p:nvPr/>
          </p:nvSpPr>
          <p:spPr>
            <a:xfrm>
              <a:off x="6492662" y="1377539"/>
              <a:ext cx="1907435" cy="513224"/>
            </a:xfrm>
            <a:prstGeom prst="homePlate">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r>
                <a:rPr lang="zh-CN" alt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rPr>
                <a:t>操作方式</a:t>
              </a:r>
              <a:endParaRPr 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15" name="Group 45"/>
          <p:cNvGrpSpPr/>
          <p:nvPr/>
        </p:nvGrpSpPr>
        <p:grpSpPr>
          <a:xfrm>
            <a:off x="5834839" y="2759676"/>
            <a:ext cx="2828548" cy="861905"/>
            <a:chOff x="4376129" y="2033662"/>
            <a:chExt cx="2121411" cy="646429"/>
          </a:xfrm>
          <a:solidFill>
            <a:srgbClr val="00B0F0">
              <a:alpha val="63000"/>
            </a:srgbClr>
          </a:solidFill>
        </p:grpSpPr>
        <p:sp>
          <p:nvSpPr>
            <p:cNvPr id="16" name="Flowchart: Data 42"/>
            <p:cNvSpPr/>
            <p:nvPr/>
          </p:nvSpPr>
          <p:spPr>
            <a:xfrm rot="16200000" flipH="1" flipV="1">
              <a:off x="6070512" y="2253063"/>
              <a:ext cx="640080" cy="213975"/>
            </a:xfrm>
            <a:prstGeom prst="flowChartInputOutpu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4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nvGrpSpPr>
            <p:cNvPr id="18" name="Group 52"/>
            <p:cNvGrpSpPr/>
            <p:nvPr/>
          </p:nvGrpSpPr>
          <p:grpSpPr>
            <a:xfrm>
              <a:off x="4376129" y="2033662"/>
              <a:ext cx="2121411" cy="640165"/>
              <a:chOff x="4366604" y="1584651"/>
              <a:chExt cx="2121411" cy="640165"/>
            </a:xfrm>
            <a:grpFill/>
          </p:grpSpPr>
          <p:sp>
            <p:nvSpPr>
              <p:cNvPr id="19" name="Rectangle 44"/>
              <p:cNvSpPr/>
              <p:nvPr/>
            </p:nvSpPr>
            <p:spPr>
              <a:xfrm>
                <a:off x="4580580" y="1711592"/>
                <a:ext cx="1907435" cy="513224"/>
              </a:xfrm>
              <a:prstGeom prst="rec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r>
                  <a:rPr lang="zh-CN" alt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rPr>
                  <a:t>团队协同</a:t>
                </a:r>
                <a:endParaRPr 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0" name="Flowchart: Data 41"/>
              <p:cNvSpPr/>
              <p:nvPr/>
            </p:nvSpPr>
            <p:spPr>
              <a:xfrm rot="16200000" flipH="1" flipV="1">
                <a:off x="4153552" y="1797703"/>
                <a:ext cx="640080" cy="213975"/>
              </a:xfrm>
              <a:prstGeom prst="flowChartInputOutpu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4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grpSp>
        <p:nvGrpSpPr>
          <p:cNvPr id="21" name="Group 30"/>
          <p:cNvGrpSpPr/>
          <p:nvPr/>
        </p:nvGrpSpPr>
        <p:grpSpPr>
          <a:xfrm>
            <a:off x="1033645" y="4123189"/>
            <a:ext cx="2544504" cy="858637"/>
            <a:chOff x="775234" y="2780107"/>
            <a:chExt cx="1908378" cy="643978"/>
          </a:xfrm>
          <a:solidFill>
            <a:srgbClr val="00B0F0">
              <a:alpha val="63000"/>
            </a:srgbClr>
          </a:solidFill>
        </p:grpSpPr>
        <p:sp>
          <p:nvSpPr>
            <p:cNvPr id="22" name="Flowchart: Data 26"/>
            <p:cNvSpPr/>
            <p:nvPr/>
          </p:nvSpPr>
          <p:spPr>
            <a:xfrm rot="16200000" flipH="1" flipV="1">
              <a:off x="2256585" y="2993159"/>
              <a:ext cx="640080" cy="213975"/>
            </a:xfrm>
            <a:prstGeom prst="flowChartInputOutpu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4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3" name="Rectangle 29"/>
            <p:cNvSpPr/>
            <p:nvPr/>
          </p:nvSpPr>
          <p:spPr>
            <a:xfrm>
              <a:off x="775234" y="2910861"/>
              <a:ext cx="1907435" cy="513224"/>
            </a:xfrm>
            <a:prstGeom prst="rec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75410"/>
              <a:r>
                <a:rPr lang="zh-CN" alt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rPr>
                <a:t>效益预测</a:t>
              </a:r>
              <a:endParaRPr lang="en-US" sz="1865" b="1"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sp>
        <p:nvSpPr>
          <p:cNvPr id="24" name="Rectangle 49"/>
          <p:cNvSpPr/>
          <p:nvPr/>
        </p:nvSpPr>
        <p:spPr>
          <a:xfrm>
            <a:off x="1664239" y="4434493"/>
            <a:ext cx="184731" cy="379656"/>
          </a:xfrm>
          <a:prstGeom prst="rect">
            <a:avLst/>
          </a:prstGeom>
        </p:spPr>
        <p:txBody>
          <a:bodyPr wrap="none">
            <a:spAutoFit/>
          </a:bodyPr>
          <a:lstStyle/>
          <a:p>
            <a:pPr defTabSz="1375410"/>
            <a:endParaRPr lang="en-US" sz="18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5" name="Freeform 42"/>
          <p:cNvSpPr>
            <a:spLocks noEditPoints="1"/>
          </p:cNvSpPr>
          <p:nvPr/>
        </p:nvSpPr>
        <p:spPr bwMode="auto">
          <a:xfrm>
            <a:off x="1871487" y="3461333"/>
            <a:ext cx="806575" cy="69426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00B0F0">
              <a:alpha val="70000"/>
            </a:srgbClr>
          </a:solidFill>
          <a:ln w="12700">
            <a:solidFill>
              <a:srgbClr val="00B0F0"/>
            </a:solid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6" name="Freeform 86"/>
          <p:cNvSpPr>
            <a:spLocks noEditPoints="1"/>
          </p:cNvSpPr>
          <p:nvPr/>
        </p:nvSpPr>
        <p:spPr bwMode="auto">
          <a:xfrm>
            <a:off x="4484223" y="2622756"/>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rgbClr val="00B0F0">
              <a:alpha val="70000"/>
            </a:srgbClr>
          </a:solidFill>
          <a:ln w="12700">
            <a:solidFill>
              <a:srgbClr val="00B0F0"/>
            </a:solid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7" name="Freeform 57"/>
          <p:cNvSpPr>
            <a:spLocks noEditPoints="1"/>
          </p:cNvSpPr>
          <p:nvPr/>
        </p:nvSpPr>
        <p:spPr bwMode="auto">
          <a:xfrm>
            <a:off x="7000779" y="2148493"/>
            <a:ext cx="614475" cy="544747"/>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rgbClr val="00B0F0">
              <a:alpha val="70000"/>
            </a:srgbClr>
          </a:solidFill>
          <a:ln w="12700">
            <a:solidFill>
              <a:srgbClr val="00B0F0"/>
            </a:solid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8" name="Freeform 152"/>
          <p:cNvSpPr>
            <a:spLocks noEditPoints="1"/>
          </p:cNvSpPr>
          <p:nvPr/>
        </p:nvSpPr>
        <p:spPr bwMode="auto">
          <a:xfrm>
            <a:off x="9439917" y="1509989"/>
            <a:ext cx="690919" cy="638503"/>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rgbClr val="00B0F0">
              <a:alpha val="70000"/>
            </a:srgbClr>
          </a:solidFill>
          <a:ln w="12700">
            <a:solidFill>
              <a:srgbClr val="00B0F0"/>
            </a:solidFill>
            <a:round/>
          </a:ln>
        </p:spPr>
        <p:txBody>
          <a:bodyPr vert="horz" wrap="square" lIns="121920" tIns="60960" rIns="121920" bIns="60960" numCol="1" anchor="t" anchorCtr="0" compatLnSpc="1"/>
          <a:lstStyle/>
          <a:p>
            <a:pPr defTabSz="1375410"/>
            <a:endParaRPr lang="en-US" sz="2665">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2" presetClass="entr" presetSubtype="4" accel="50000" decel="5000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accel="50000" decel="5000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2" presetClass="entr" presetSubtype="4" accel="50000" decel="5000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8" accel="50000" decel="5000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2" presetClass="entr" presetSubtype="4" accel="50000" decel="5000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par>
                          <p:cTn id="54" fill="hold">
                            <p:stCondLst>
                              <p:cond delay="4000"/>
                            </p:stCondLst>
                            <p:childTnLst>
                              <p:par>
                                <p:cTn id="55" presetID="2" presetClass="entr" presetSubtype="8" accel="50000" decel="5000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0-#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2" presetClass="entr" presetSubtype="4" accel="50000" decel="5000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5" grpId="0"/>
      <p:bldP spid="6" grpId="0"/>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5071762" y="2110367"/>
            <a:ext cx="2882900" cy="1495329"/>
            <a:chOff x="5071762" y="4810722"/>
            <a:chExt cx="2882900" cy="1495329"/>
          </a:xfrm>
        </p:grpSpPr>
        <p:sp>
          <p:nvSpPr>
            <p:cNvPr id="38" name="文本框 35"/>
            <p:cNvSpPr txBox="1">
              <a:spLocks noChangeArrowheads="1"/>
            </p:cNvSpPr>
            <p:nvPr/>
          </p:nvSpPr>
          <p:spPr bwMode="auto">
            <a:xfrm>
              <a:off x="5071762" y="4810722"/>
              <a:ext cx="28829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en-US" altLang="zh-CN"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Part </a:t>
              </a:r>
              <a:r>
                <a:rPr lang="en-US" altLang="zh-CN" sz="4000" dirty="0" smtClean="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three</a:t>
              </a:r>
              <a:endParaRPr lang="zh-CN" altLang="en-US"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endParaRPr>
            </a:p>
          </p:txBody>
        </p:sp>
        <p:sp>
          <p:nvSpPr>
            <p:cNvPr id="39" name="文本框 35"/>
            <p:cNvSpPr txBox="1">
              <a:spLocks noChangeArrowheads="1"/>
            </p:cNvSpPr>
            <p:nvPr/>
          </p:nvSpPr>
          <p:spPr bwMode="auto">
            <a:xfrm>
              <a:off x="5459688" y="5782831"/>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8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产品和运营</a:t>
              </a:r>
              <a:endParaRPr lang="zh-CN" altLang="en-US" sz="28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grpSp>
        <p:nvGrpSpPr>
          <p:cNvPr id="40" name="组合 39"/>
          <p:cNvGrpSpPr/>
          <p:nvPr/>
        </p:nvGrpSpPr>
        <p:grpSpPr>
          <a:xfrm>
            <a:off x="7958940" y="2304490"/>
            <a:ext cx="3780445" cy="1286627"/>
            <a:chOff x="7982528" y="5282836"/>
            <a:chExt cx="3780445" cy="1286627"/>
          </a:xfrm>
        </p:grpSpPr>
        <p:sp>
          <p:nvSpPr>
            <p:cNvPr id="41" name="TextBox 29"/>
            <p:cNvSpPr txBox="1"/>
            <p:nvPr/>
          </p:nvSpPr>
          <p:spPr>
            <a:xfrm>
              <a:off x="7982528" y="5762889"/>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3.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网络营销方案</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2" name="TextBox 32"/>
            <p:cNvSpPr txBox="1"/>
            <p:nvPr/>
          </p:nvSpPr>
          <p:spPr>
            <a:xfrm>
              <a:off x="9875918" y="5762889"/>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4.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地面推广计划</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3" name="TextBox 35"/>
            <p:cNvSpPr txBox="1"/>
            <p:nvPr/>
          </p:nvSpPr>
          <p:spPr>
            <a:xfrm>
              <a:off x="7982528" y="5282836"/>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1.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产品概述</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4" name="TextBox 38"/>
            <p:cNvSpPr txBox="1"/>
            <p:nvPr/>
          </p:nvSpPr>
          <p:spPr>
            <a:xfrm>
              <a:off x="9875918" y="5282836"/>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2.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产品形式</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5" name="TextBox 29"/>
            <p:cNvSpPr txBox="1"/>
            <p:nvPr/>
          </p:nvSpPr>
          <p:spPr>
            <a:xfrm>
              <a:off x="7982528" y="6189807"/>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5.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代理推广</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6" name="TextBox 32"/>
            <p:cNvSpPr txBox="1"/>
            <p:nvPr/>
          </p:nvSpPr>
          <p:spPr>
            <a:xfrm>
              <a:off x="9875918" y="6189807"/>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6.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利润分析</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grpSp>
      <p:sp>
        <p:nvSpPr>
          <p:cNvPr id="69" name="等腰三角形 68"/>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0" name="直接连接符 69"/>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1" name="直接连接符 70"/>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3" name="直接连接符 72"/>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8" name="直接连接符 77"/>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0" name="直接连接符 79"/>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1" name="直接连接符 80"/>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82" name="等腰三角形 81"/>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等腰三角形 82"/>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2" name="图片 61"/>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a:xfrm rot="16200000">
            <a:off x="5368034" y="-105430"/>
            <a:ext cx="1966872" cy="11959988"/>
          </a:xfrm>
          <a:prstGeom prst="rect">
            <a:avLst/>
          </a:prstGeom>
        </p:spPr>
      </p:pic>
      <p:sp>
        <p:nvSpPr>
          <p:cNvPr id="67" name="任意多边形 66"/>
          <p:cNvSpPr/>
          <p:nvPr/>
        </p:nvSpPr>
        <p:spPr>
          <a:xfrm flipV="1">
            <a:off x="5981216" y="1345683"/>
            <a:ext cx="4216069" cy="3659162"/>
          </a:xfrm>
          <a:custGeom>
            <a:avLst/>
            <a:gdLst>
              <a:gd name="connsiteX0" fmla="*/ 2727548 w 5189873"/>
              <a:gd name="connsiteY0" fmla="*/ 1510371 h 4504335"/>
              <a:gd name="connsiteX1" fmla="*/ 3461308 w 5189873"/>
              <a:gd name="connsiteY1" fmla="*/ 1510371 h 4504335"/>
              <a:gd name="connsiteX2" fmla="*/ 2958996 w 5189873"/>
              <a:gd name="connsiteY2" fmla="*/ 640341 h 4504335"/>
              <a:gd name="connsiteX3" fmla="*/ 2960975 w 5189873"/>
              <a:gd name="connsiteY3" fmla="*/ 636913 h 4504335"/>
              <a:gd name="connsiteX4" fmla="*/ 2594937 w 5189873"/>
              <a:gd name="connsiteY4" fmla="*/ 0 h 4504335"/>
              <a:gd name="connsiteX5" fmla="*/ 1725790 w 5189873"/>
              <a:gd name="connsiteY5" fmla="*/ 1505405 h 4504335"/>
              <a:gd name="connsiteX6" fmla="*/ 2459551 w 5189873"/>
              <a:gd name="connsiteY6" fmla="*/ 1505406 h 4504335"/>
              <a:gd name="connsiteX7" fmla="*/ 2592116 w 5189873"/>
              <a:gd name="connsiteY7" fmla="*/ 1275797 h 4504335"/>
              <a:gd name="connsiteX8" fmla="*/ 5189873 w 5189873"/>
              <a:gd name="connsiteY8" fmla="*/ 4504335 h 4504335"/>
              <a:gd name="connsiteX9" fmla="*/ 5187527 w 5189873"/>
              <a:gd name="connsiteY9" fmla="*/ 4500271 h 4504335"/>
              <a:gd name="connsiteX10" fmla="*/ 5189873 w 5189873"/>
              <a:gd name="connsiteY10" fmla="*/ 4500271 h 4504335"/>
              <a:gd name="connsiteX11" fmla="*/ 4821309 w 5189873"/>
              <a:gd name="connsiteY11" fmla="*/ 3864816 h 4504335"/>
              <a:gd name="connsiteX12" fmla="*/ 4820647 w 5189873"/>
              <a:gd name="connsiteY12" fmla="*/ 3864816 h 4504335"/>
              <a:gd name="connsiteX13" fmla="*/ 4676399 w 5189873"/>
              <a:gd name="connsiteY13" fmla="*/ 3614971 h 4504335"/>
              <a:gd name="connsiteX14" fmla="*/ 3942638 w 5189873"/>
              <a:gd name="connsiteY14" fmla="*/ 3614971 h 4504335"/>
              <a:gd name="connsiteX15" fmla="*/ 4086886 w 5189873"/>
              <a:gd name="connsiteY15" fmla="*/ 3864816 h 4504335"/>
              <a:gd name="connsiteX16" fmla="*/ 1097345 w 5189873"/>
              <a:gd name="connsiteY16" fmla="*/ 3864816 h 4504335"/>
              <a:gd name="connsiteX17" fmla="*/ 1241593 w 5189873"/>
              <a:gd name="connsiteY17" fmla="*/ 3614971 h 4504335"/>
              <a:gd name="connsiteX18" fmla="*/ 507833 w 5189873"/>
              <a:gd name="connsiteY18" fmla="*/ 3614971 h 4504335"/>
              <a:gd name="connsiteX19" fmla="*/ 0 w 5189873"/>
              <a:gd name="connsiteY19" fmla="*/ 4494561 h 4504335"/>
              <a:gd name="connsiteX20" fmla="*/ 3315 w 5189873"/>
              <a:gd name="connsiteY20" fmla="*/ 4494555 h 4504335"/>
              <a:gd name="connsiteX21" fmla="*/ 0 w 5189873"/>
              <a:gd name="connsiteY21" fmla="*/ 4500271 h 4504335"/>
              <a:gd name="connsiteX22" fmla="*/ 4453766 w 5189873"/>
              <a:gd name="connsiteY22" fmla="*/ 4500271 h 4504335"/>
              <a:gd name="connsiteX23" fmla="*/ 4455271 w 5189873"/>
              <a:gd name="connsiteY23" fmla="*/ 4502876 h 4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873" h="4504335">
                <a:moveTo>
                  <a:pt x="2727548" y="1510371"/>
                </a:moveTo>
                <a:lnTo>
                  <a:pt x="3461308" y="1510371"/>
                </a:lnTo>
                <a:lnTo>
                  <a:pt x="2958996" y="640341"/>
                </a:lnTo>
                <a:lnTo>
                  <a:pt x="2960975" y="636913"/>
                </a:lnTo>
                <a:lnTo>
                  <a:pt x="2594937" y="0"/>
                </a:lnTo>
                <a:lnTo>
                  <a:pt x="1725790" y="1505405"/>
                </a:lnTo>
                <a:lnTo>
                  <a:pt x="2459551" y="1505406"/>
                </a:lnTo>
                <a:lnTo>
                  <a:pt x="2592116" y="1275797"/>
                </a:lnTo>
                <a:close/>
                <a:moveTo>
                  <a:pt x="5189873" y="4504335"/>
                </a:moveTo>
                <a:lnTo>
                  <a:pt x="5187527" y="4500271"/>
                </a:lnTo>
                <a:lnTo>
                  <a:pt x="5189873" y="4500271"/>
                </a:lnTo>
                <a:lnTo>
                  <a:pt x="4821309" y="3864816"/>
                </a:lnTo>
                <a:lnTo>
                  <a:pt x="4820647" y="3864816"/>
                </a:lnTo>
                <a:lnTo>
                  <a:pt x="4676399" y="3614971"/>
                </a:lnTo>
                <a:lnTo>
                  <a:pt x="3942638" y="3614971"/>
                </a:lnTo>
                <a:lnTo>
                  <a:pt x="4086886" y="3864816"/>
                </a:lnTo>
                <a:lnTo>
                  <a:pt x="1097345" y="3864816"/>
                </a:lnTo>
                <a:lnTo>
                  <a:pt x="1241593" y="3614971"/>
                </a:lnTo>
                <a:lnTo>
                  <a:pt x="507833" y="3614971"/>
                </a:lnTo>
                <a:lnTo>
                  <a:pt x="0" y="4494561"/>
                </a:lnTo>
                <a:lnTo>
                  <a:pt x="3315" y="4494555"/>
                </a:lnTo>
                <a:lnTo>
                  <a:pt x="0" y="4500271"/>
                </a:lnTo>
                <a:lnTo>
                  <a:pt x="4453766" y="4500271"/>
                </a:lnTo>
                <a:lnTo>
                  <a:pt x="4455271" y="4502876"/>
                </a:lnTo>
                <a:close/>
              </a:path>
            </a:pathLst>
          </a:custGeom>
          <a:solidFill>
            <a:srgbClr val="00B0F0">
              <a:alpha val="4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1" name="任意多边形 50"/>
          <p:cNvSpPr/>
          <p:nvPr/>
        </p:nvSpPr>
        <p:spPr>
          <a:xfrm flipV="1">
            <a:off x="2042041" y="1801579"/>
            <a:ext cx="2147527" cy="2147527"/>
          </a:xfrm>
          <a:custGeom>
            <a:avLst/>
            <a:gdLst>
              <a:gd name="connsiteX0" fmla="*/ 1923320 w 3600000"/>
              <a:gd name="connsiteY0" fmla="*/ 634464 h 3600000"/>
              <a:gd name="connsiteX1" fmla="*/ 1957921 w 3600000"/>
              <a:gd name="connsiteY1" fmla="*/ 404900 h 3600000"/>
              <a:gd name="connsiteX2" fmla="*/ 1943607 w 3600000"/>
              <a:gd name="connsiteY2" fmla="*/ 402717 h 3600000"/>
              <a:gd name="connsiteX3" fmla="*/ 1851774 w 3600000"/>
              <a:gd name="connsiteY3" fmla="*/ 398079 h 3600000"/>
              <a:gd name="connsiteX4" fmla="*/ 1851774 w 3600000"/>
              <a:gd name="connsiteY4" fmla="*/ 627251 h 3600000"/>
              <a:gd name="connsiteX5" fmla="*/ 1676749 w 3600000"/>
              <a:gd name="connsiteY5" fmla="*/ 634904 h 3600000"/>
              <a:gd name="connsiteX6" fmla="*/ 1748228 w 3600000"/>
              <a:gd name="connsiteY6" fmla="*/ 627698 h 3600000"/>
              <a:gd name="connsiteX7" fmla="*/ 1748228 w 3600000"/>
              <a:gd name="connsiteY7" fmla="*/ 398079 h 3600000"/>
              <a:gd name="connsiteX8" fmla="*/ 1656395 w 3600000"/>
              <a:gd name="connsiteY8" fmla="*/ 402717 h 3600000"/>
              <a:gd name="connsiteX9" fmla="*/ 1642081 w 3600000"/>
              <a:gd name="connsiteY9" fmla="*/ 404900 h 3600000"/>
              <a:gd name="connsiteX10" fmla="*/ 2096364 w 3600000"/>
              <a:gd name="connsiteY10" fmla="*/ 663566 h 3600000"/>
              <a:gd name="connsiteX11" fmla="*/ 2162642 w 3600000"/>
              <a:gd name="connsiteY11" fmla="*/ 448703 h 3600000"/>
              <a:gd name="connsiteX12" fmla="*/ 2083064 w 3600000"/>
              <a:gd name="connsiteY12" fmla="*/ 424000 h 3600000"/>
              <a:gd name="connsiteX13" fmla="*/ 2060281 w 3600000"/>
              <a:gd name="connsiteY13" fmla="*/ 420522 h 3600000"/>
              <a:gd name="connsiteX14" fmla="*/ 2026467 w 3600000"/>
              <a:gd name="connsiteY14" fmla="*/ 644862 h 3600000"/>
              <a:gd name="connsiteX15" fmla="*/ 2040752 w 3600000"/>
              <a:gd name="connsiteY15" fmla="*/ 646303 h 3600000"/>
              <a:gd name="connsiteX16" fmla="*/ 1504026 w 3600000"/>
              <a:gd name="connsiteY16" fmla="*/ 664822 h 3600000"/>
              <a:gd name="connsiteX17" fmla="*/ 1563685 w 3600000"/>
              <a:gd name="connsiteY17" fmla="*/ 646303 h 3600000"/>
              <a:gd name="connsiteX18" fmla="*/ 1573600 w 3600000"/>
              <a:gd name="connsiteY18" fmla="*/ 645303 h 3600000"/>
              <a:gd name="connsiteX19" fmla="*/ 1539721 w 3600000"/>
              <a:gd name="connsiteY19" fmla="*/ 420522 h 3600000"/>
              <a:gd name="connsiteX20" fmla="*/ 1516938 w 3600000"/>
              <a:gd name="connsiteY20" fmla="*/ 424000 h 3600000"/>
              <a:gd name="connsiteX21" fmla="*/ 1437361 w 3600000"/>
              <a:gd name="connsiteY21" fmla="*/ 448703 h 3600000"/>
              <a:gd name="connsiteX22" fmla="*/ 2264505 w 3600000"/>
              <a:gd name="connsiteY22" fmla="*/ 716128 h 3600000"/>
              <a:gd name="connsiteX23" fmla="*/ 2361824 w 3600000"/>
              <a:gd name="connsiteY23" fmla="*/ 514043 h 3600000"/>
              <a:gd name="connsiteX24" fmla="*/ 2346710 w 3600000"/>
              <a:gd name="connsiteY24" fmla="*/ 505840 h 3600000"/>
              <a:gd name="connsiteX25" fmla="*/ 2261532 w 3600000"/>
              <a:gd name="connsiteY25" fmla="*/ 479399 h 3600000"/>
              <a:gd name="connsiteX26" fmla="*/ 2195256 w 3600000"/>
              <a:gd name="connsiteY26" fmla="*/ 694263 h 3600000"/>
              <a:gd name="connsiteX27" fmla="*/ 2262921 w 3600000"/>
              <a:gd name="connsiteY27" fmla="*/ 715267 h 3600000"/>
              <a:gd name="connsiteX28" fmla="*/ 1336416 w 3600000"/>
              <a:gd name="connsiteY28" fmla="*/ 718036 h 3600000"/>
              <a:gd name="connsiteX29" fmla="*/ 1341516 w 3600000"/>
              <a:gd name="connsiteY29" fmla="*/ 715267 h 3600000"/>
              <a:gd name="connsiteX30" fmla="*/ 1405134 w 3600000"/>
              <a:gd name="connsiteY30" fmla="*/ 695520 h 3600000"/>
              <a:gd name="connsiteX31" fmla="*/ 1338469 w 3600000"/>
              <a:gd name="connsiteY31" fmla="*/ 479399 h 3600000"/>
              <a:gd name="connsiteX32" fmla="*/ 1253292 w 3600000"/>
              <a:gd name="connsiteY32" fmla="*/ 505840 h 3600000"/>
              <a:gd name="connsiteX33" fmla="*/ 1238178 w 3600000"/>
              <a:gd name="connsiteY33" fmla="*/ 514043 h 3600000"/>
              <a:gd name="connsiteX34" fmla="*/ 2419102 w 3600000"/>
              <a:gd name="connsiteY34" fmla="*/ 800039 h 3600000"/>
              <a:gd name="connsiteX35" fmla="*/ 2545952 w 3600000"/>
              <a:gd name="connsiteY35" fmla="*/ 613985 h 3600000"/>
              <a:gd name="connsiteX36" fmla="*/ 2452934 w 3600000"/>
              <a:gd name="connsiteY36" fmla="*/ 563496 h 3600000"/>
              <a:gd name="connsiteX37" fmla="*/ 2355614 w 3600000"/>
              <a:gd name="connsiteY37" fmla="*/ 765579 h 3600000"/>
              <a:gd name="connsiteX38" fmla="*/ 1182096 w 3600000"/>
              <a:gd name="connsiteY38" fmla="*/ 801798 h 3600000"/>
              <a:gd name="connsiteX39" fmla="*/ 1245306 w 3600000"/>
              <a:gd name="connsiteY39" fmla="*/ 767488 h 3600000"/>
              <a:gd name="connsiteX40" fmla="*/ 1147069 w 3600000"/>
              <a:gd name="connsiteY40" fmla="*/ 563496 h 3600000"/>
              <a:gd name="connsiteX41" fmla="*/ 1054049 w 3600000"/>
              <a:gd name="connsiteY41" fmla="*/ 613985 h 3600000"/>
              <a:gd name="connsiteX42" fmla="*/ 2560617 w 3600000"/>
              <a:gd name="connsiteY42" fmla="*/ 904134 h 3600000"/>
              <a:gd name="connsiteX43" fmla="*/ 2712579 w 3600000"/>
              <a:gd name="connsiteY43" fmla="*/ 740359 h 3600000"/>
              <a:gd name="connsiteX44" fmla="*/ 2631002 w 3600000"/>
              <a:gd name="connsiteY44" fmla="*/ 673053 h 3600000"/>
              <a:gd name="connsiteX45" fmla="*/ 2504833 w 3600000"/>
              <a:gd name="connsiteY45" fmla="*/ 858108 h 3600000"/>
              <a:gd name="connsiteX46" fmla="*/ 1041307 w 3600000"/>
              <a:gd name="connsiteY46" fmla="*/ 906207 h 3600000"/>
              <a:gd name="connsiteX47" fmla="*/ 1096766 w 3600000"/>
              <a:gd name="connsiteY47" fmla="*/ 860450 h 3600000"/>
              <a:gd name="connsiteX48" fmla="*/ 969000 w 3600000"/>
              <a:gd name="connsiteY48" fmla="*/ 673053 h 3600000"/>
              <a:gd name="connsiteX49" fmla="*/ 887424 w 3600000"/>
              <a:gd name="connsiteY49" fmla="*/ 740359 h 3600000"/>
              <a:gd name="connsiteX50" fmla="*/ 2686748 w 3600000"/>
              <a:gd name="connsiteY50" fmla="*/ 1026623 h 3600000"/>
              <a:gd name="connsiteX51" fmla="*/ 2860299 w 3600000"/>
              <a:gd name="connsiteY51" fmla="*/ 888220 h 3600000"/>
              <a:gd name="connsiteX52" fmla="*/ 2793157 w 3600000"/>
              <a:gd name="connsiteY52" fmla="*/ 806844 h 3600000"/>
              <a:gd name="connsiteX53" fmla="*/ 2792582 w 3600000"/>
              <a:gd name="connsiteY53" fmla="*/ 806369 h 3600000"/>
              <a:gd name="connsiteX54" fmla="*/ 2640372 w 3600000"/>
              <a:gd name="connsiteY54" fmla="*/ 970415 h 3600000"/>
              <a:gd name="connsiteX55" fmla="*/ 915928 w 3600000"/>
              <a:gd name="connsiteY55" fmla="*/ 1028757 h 3600000"/>
              <a:gd name="connsiteX56" fmla="*/ 961978 w 3600000"/>
              <a:gd name="connsiteY56" fmla="*/ 972944 h 3600000"/>
              <a:gd name="connsiteX57" fmla="*/ 807420 w 3600000"/>
              <a:gd name="connsiteY57" fmla="*/ 806368 h 3600000"/>
              <a:gd name="connsiteX58" fmla="*/ 806843 w 3600000"/>
              <a:gd name="connsiteY58" fmla="*/ 806844 h 3600000"/>
              <a:gd name="connsiteX59" fmla="*/ 739702 w 3600000"/>
              <a:gd name="connsiteY59" fmla="*/ 888220 h 3600000"/>
              <a:gd name="connsiteX60" fmla="*/ 2795324 w 3600000"/>
              <a:gd name="connsiteY60" fmla="*/ 1165568 h 3600000"/>
              <a:gd name="connsiteX61" fmla="*/ 2986603 w 3600000"/>
              <a:gd name="connsiteY61" fmla="*/ 1055133 h 3600000"/>
              <a:gd name="connsiteX62" fmla="*/ 2964664 w 3600000"/>
              <a:gd name="connsiteY62" fmla="*/ 1014712 h 3600000"/>
              <a:gd name="connsiteX63" fmla="*/ 2926207 w 3600000"/>
              <a:gd name="connsiteY63" fmla="*/ 968102 h 3600000"/>
              <a:gd name="connsiteX64" fmla="*/ 2752655 w 3600000"/>
              <a:gd name="connsiteY64" fmla="*/ 1106504 h 3600000"/>
              <a:gd name="connsiteX65" fmla="*/ 2783663 w 3600000"/>
              <a:gd name="connsiteY65" fmla="*/ 1144085 h 3600000"/>
              <a:gd name="connsiteX66" fmla="*/ 808054 w 3600000"/>
              <a:gd name="connsiteY66" fmla="*/ 1167518 h 3600000"/>
              <a:gd name="connsiteX67" fmla="*/ 820774 w 3600000"/>
              <a:gd name="connsiteY67" fmla="*/ 1144085 h 3600000"/>
              <a:gd name="connsiteX68" fmla="*/ 850022 w 3600000"/>
              <a:gd name="connsiteY68" fmla="*/ 1108637 h 3600000"/>
              <a:gd name="connsiteX69" fmla="*/ 673795 w 3600000"/>
              <a:gd name="connsiteY69" fmla="*/ 968100 h 3600000"/>
              <a:gd name="connsiteX70" fmla="*/ 635336 w 3600000"/>
              <a:gd name="connsiteY70" fmla="*/ 1014712 h 3600000"/>
              <a:gd name="connsiteX71" fmla="*/ 613397 w 3600000"/>
              <a:gd name="connsiteY71" fmla="*/ 1055133 h 3600000"/>
              <a:gd name="connsiteX72" fmla="*/ 2879526 w 3600000"/>
              <a:gd name="connsiteY72" fmla="*/ 1320700 h 3600000"/>
              <a:gd name="connsiteX73" fmla="*/ 3086630 w 3600000"/>
              <a:gd name="connsiteY73" fmla="*/ 1239418 h 3600000"/>
              <a:gd name="connsiteX74" fmla="*/ 3036016 w 3600000"/>
              <a:gd name="connsiteY74" fmla="*/ 1146168 h 3600000"/>
              <a:gd name="connsiteX75" fmla="*/ 2844736 w 3600000"/>
              <a:gd name="connsiteY75" fmla="*/ 1256604 h 3600000"/>
              <a:gd name="connsiteX76" fmla="*/ 724131 w 3600000"/>
              <a:gd name="connsiteY76" fmla="*/ 1322135 h 3600000"/>
              <a:gd name="connsiteX77" fmla="*/ 758643 w 3600000"/>
              <a:gd name="connsiteY77" fmla="*/ 1258553 h 3600000"/>
              <a:gd name="connsiteX78" fmla="*/ 563985 w 3600000"/>
              <a:gd name="connsiteY78" fmla="*/ 1146168 h 3600000"/>
              <a:gd name="connsiteX79" fmla="*/ 513370 w 3600000"/>
              <a:gd name="connsiteY79" fmla="*/ 1239418 h 3600000"/>
              <a:gd name="connsiteX80" fmla="*/ 2936949 w 3600000"/>
              <a:gd name="connsiteY80" fmla="*/ 1487395 h 3600000"/>
              <a:gd name="connsiteX81" fmla="*/ 3151622 w 3600000"/>
              <a:gd name="connsiteY81" fmla="*/ 1438398 h 3600000"/>
              <a:gd name="connsiteX82" fmla="*/ 3120283 w 3600000"/>
              <a:gd name="connsiteY82" fmla="*/ 1337446 h 3600000"/>
              <a:gd name="connsiteX83" fmla="*/ 2915366 w 3600000"/>
              <a:gd name="connsiteY83" fmla="*/ 1417869 h 3600000"/>
              <a:gd name="connsiteX84" fmla="*/ 667194 w 3600000"/>
              <a:gd name="connsiteY84" fmla="*/ 1488339 h 3600000"/>
              <a:gd name="connsiteX85" fmla="*/ 688588 w 3600000"/>
              <a:gd name="connsiteY85" fmla="*/ 1419421 h 3600000"/>
              <a:gd name="connsiteX86" fmla="*/ 479717 w 3600000"/>
              <a:gd name="connsiteY86" fmla="*/ 1337446 h 3600000"/>
              <a:gd name="connsiteX87" fmla="*/ 448380 w 3600000"/>
              <a:gd name="connsiteY87" fmla="*/ 1438396 h 3600000"/>
              <a:gd name="connsiteX88" fmla="*/ 2971131 w 3600000"/>
              <a:gd name="connsiteY88" fmla="*/ 1660319 h 3600000"/>
              <a:gd name="connsiteX89" fmla="*/ 3195320 w 3600000"/>
              <a:gd name="connsiteY89" fmla="*/ 1643517 h 3600000"/>
              <a:gd name="connsiteX90" fmla="*/ 3179260 w 3600000"/>
              <a:gd name="connsiteY90" fmla="*/ 1538297 h 3600000"/>
              <a:gd name="connsiteX91" fmla="*/ 2963788 w 3600000"/>
              <a:gd name="connsiteY91" fmla="*/ 1587476 h 3600000"/>
              <a:gd name="connsiteX92" fmla="*/ 633274 w 3600000"/>
              <a:gd name="connsiteY92" fmla="*/ 1660647 h 3600000"/>
              <a:gd name="connsiteX93" fmla="*/ 640550 w 3600000"/>
              <a:gd name="connsiteY93" fmla="*/ 1588466 h 3600000"/>
              <a:gd name="connsiteX94" fmla="*/ 420740 w 3600000"/>
              <a:gd name="connsiteY94" fmla="*/ 1538297 h 3600000"/>
              <a:gd name="connsiteX95" fmla="*/ 404682 w 3600000"/>
              <a:gd name="connsiteY95" fmla="*/ 1643517 h 3600000"/>
              <a:gd name="connsiteX96" fmla="*/ 3201852 w 3600000"/>
              <a:gd name="connsiteY96" fmla="*/ 1853136 h 3600000"/>
              <a:gd name="connsiteX97" fmla="*/ 3204536 w 3600000"/>
              <a:gd name="connsiteY97" fmla="*/ 1800001 h 3600000"/>
              <a:gd name="connsiteX98" fmla="*/ 3201852 w 3600000"/>
              <a:gd name="connsiteY98" fmla="*/ 1746864 h 3600000"/>
              <a:gd name="connsiteX99" fmla="*/ 2981519 w 3600000"/>
              <a:gd name="connsiteY99" fmla="*/ 1763374 h 3600000"/>
              <a:gd name="connsiteX100" fmla="*/ 2985800 w 3600000"/>
              <a:gd name="connsiteY100" fmla="*/ 1805836 h 3600000"/>
              <a:gd name="connsiteX101" fmla="*/ 2982688 w 3600000"/>
              <a:gd name="connsiteY101" fmla="*/ 1836712 h 3600000"/>
              <a:gd name="connsiteX102" fmla="*/ 398148 w 3600000"/>
              <a:gd name="connsiteY102" fmla="*/ 1853136 h 3600000"/>
              <a:gd name="connsiteX103" fmla="*/ 621716 w 3600000"/>
              <a:gd name="connsiteY103" fmla="*/ 1836382 h 3600000"/>
              <a:gd name="connsiteX104" fmla="*/ 618637 w 3600000"/>
              <a:gd name="connsiteY104" fmla="*/ 1805836 h 3600000"/>
              <a:gd name="connsiteX105" fmla="*/ 622884 w 3600000"/>
              <a:gd name="connsiteY105" fmla="*/ 1763705 h 3600000"/>
              <a:gd name="connsiteX106" fmla="*/ 398148 w 3600000"/>
              <a:gd name="connsiteY106" fmla="*/ 1746864 h 3600000"/>
              <a:gd name="connsiteX107" fmla="*/ 395464 w 3600000"/>
              <a:gd name="connsiteY107" fmla="*/ 1800001 h 3600000"/>
              <a:gd name="connsiteX108" fmla="*/ 3179260 w 3600000"/>
              <a:gd name="connsiteY108" fmla="*/ 2061703 h 3600000"/>
              <a:gd name="connsiteX109" fmla="*/ 3195320 w 3600000"/>
              <a:gd name="connsiteY109" fmla="*/ 1956482 h 3600000"/>
              <a:gd name="connsiteX110" fmla="*/ 2972298 w 3600000"/>
              <a:gd name="connsiteY110" fmla="*/ 1939770 h 3600000"/>
              <a:gd name="connsiteX111" fmla="*/ 2964938 w 3600000"/>
              <a:gd name="connsiteY111" fmla="*/ 2012785 h 3600000"/>
              <a:gd name="connsiteX112" fmla="*/ 420740 w 3600000"/>
              <a:gd name="connsiteY112" fmla="*/ 2061703 h 3600000"/>
              <a:gd name="connsiteX113" fmla="*/ 639400 w 3600000"/>
              <a:gd name="connsiteY113" fmla="*/ 2011795 h 3600000"/>
              <a:gd name="connsiteX114" fmla="*/ 632106 w 3600000"/>
              <a:gd name="connsiteY114" fmla="*/ 1939440 h 3600000"/>
              <a:gd name="connsiteX115" fmla="*/ 404682 w 3600000"/>
              <a:gd name="connsiteY115" fmla="*/ 1956482 h 3600000"/>
              <a:gd name="connsiteX116" fmla="*/ 3120283 w 3600000"/>
              <a:gd name="connsiteY116" fmla="*/ 2262556 h 3600000"/>
              <a:gd name="connsiteX117" fmla="*/ 3151622 w 3600000"/>
              <a:gd name="connsiteY117" fmla="*/ 2161603 h 3600000"/>
              <a:gd name="connsiteX118" fmla="*/ 2940332 w 3600000"/>
              <a:gd name="connsiteY118" fmla="*/ 2113378 h 3600000"/>
              <a:gd name="connsiteX119" fmla="*/ 2918597 w 3600000"/>
              <a:gd name="connsiteY119" fmla="*/ 2183398 h 3600000"/>
              <a:gd name="connsiteX120" fmla="*/ 479717 w 3600000"/>
              <a:gd name="connsiteY120" fmla="*/ 2262556 h 3600000"/>
              <a:gd name="connsiteX121" fmla="*/ 685359 w 3600000"/>
              <a:gd name="connsiteY121" fmla="*/ 2181847 h 3600000"/>
              <a:gd name="connsiteX122" fmla="*/ 663811 w 3600000"/>
              <a:gd name="connsiteY122" fmla="*/ 2112430 h 3600000"/>
              <a:gd name="connsiteX123" fmla="*/ 448378 w 3600000"/>
              <a:gd name="connsiteY123" fmla="*/ 2161601 h 3600000"/>
              <a:gd name="connsiteX124" fmla="*/ 3036017 w 3600000"/>
              <a:gd name="connsiteY124" fmla="*/ 2453831 h 3600000"/>
              <a:gd name="connsiteX125" fmla="*/ 3086630 w 3600000"/>
              <a:gd name="connsiteY125" fmla="*/ 2360583 h 3600000"/>
              <a:gd name="connsiteX126" fmla="*/ 2884749 w 3600000"/>
              <a:gd name="connsiteY126" fmla="*/ 2281349 h 3600000"/>
              <a:gd name="connsiteX127" fmla="*/ 2849560 w 3600000"/>
              <a:gd name="connsiteY127" fmla="*/ 2346180 h 3600000"/>
              <a:gd name="connsiteX128" fmla="*/ 563985 w 3600000"/>
              <a:gd name="connsiteY128" fmla="*/ 2453831 h 3600000"/>
              <a:gd name="connsiteX129" fmla="*/ 753819 w 3600000"/>
              <a:gd name="connsiteY129" fmla="*/ 2344231 h 3600000"/>
              <a:gd name="connsiteX130" fmla="*/ 718909 w 3600000"/>
              <a:gd name="connsiteY130" fmla="*/ 2279914 h 3600000"/>
              <a:gd name="connsiteX131" fmla="*/ 513370 w 3600000"/>
              <a:gd name="connsiteY131" fmla="*/ 2360581 h 3600000"/>
              <a:gd name="connsiteX132" fmla="*/ 2926207 w 3600000"/>
              <a:gd name="connsiteY132" fmla="*/ 2631900 h 3600000"/>
              <a:gd name="connsiteX133" fmla="*/ 2964664 w 3600000"/>
              <a:gd name="connsiteY133" fmla="*/ 2585290 h 3600000"/>
              <a:gd name="connsiteX134" fmla="*/ 2986605 w 3600000"/>
              <a:gd name="connsiteY134" fmla="*/ 2544867 h 3600000"/>
              <a:gd name="connsiteX135" fmla="*/ 2800148 w 3600000"/>
              <a:gd name="connsiteY135" fmla="*/ 2437215 h 3600000"/>
              <a:gd name="connsiteX136" fmla="*/ 2783663 w 3600000"/>
              <a:gd name="connsiteY136" fmla="*/ 2467586 h 3600000"/>
              <a:gd name="connsiteX137" fmla="*/ 2758463 w 3600000"/>
              <a:gd name="connsiteY137" fmla="*/ 2498129 h 3600000"/>
              <a:gd name="connsiteX138" fmla="*/ 673793 w 3600000"/>
              <a:gd name="connsiteY138" fmla="*/ 2631900 h 3600000"/>
              <a:gd name="connsiteX139" fmla="*/ 844213 w 3600000"/>
              <a:gd name="connsiteY139" fmla="*/ 2495994 h 3600000"/>
              <a:gd name="connsiteX140" fmla="*/ 820774 w 3600000"/>
              <a:gd name="connsiteY140" fmla="*/ 2467586 h 3600000"/>
              <a:gd name="connsiteX141" fmla="*/ 803232 w 3600000"/>
              <a:gd name="connsiteY141" fmla="*/ 2435266 h 3600000"/>
              <a:gd name="connsiteX142" fmla="*/ 613396 w 3600000"/>
              <a:gd name="connsiteY142" fmla="*/ 2544867 h 3600000"/>
              <a:gd name="connsiteX143" fmla="*/ 635336 w 3600000"/>
              <a:gd name="connsiteY143" fmla="*/ 2585290 h 3600000"/>
              <a:gd name="connsiteX144" fmla="*/ 807418 w 3600000"/>
              <a:gd name="connsiteY144" fmla="*/ 2793630 h 3600000"/>
              <a:gd name="connsiteX145" fmla="*/ 956882 w 3600000"/>
              <a:gd name="connsiteY145" fmla="*/ 2632547 h 3600000"/>
              <a:gd name="connsiteX146" fmla="*/ 910121 w 3600000"/>
              <a:gd name="connsiteY146" fmla="*/ 2575873 h 3600000"/>
              <a:gd name="connsiteX147" fmla="*/ 739702 w 3600000"/>
              <a:gd name="connsiteY147" fmla="*/ 2711779 h 3600000"/>
              <a:gd name="connsiteX148" fmla="*/ 806843 w 3600000"/>
              <a:gd name="connsiteY148" fmla="*/ 2793157 h 3600000"/>
              <a:gd name="connsiteX149" fmla="*/ 2792582 w 3600000"/>
              <a:gd name="connsiteY149" fmla="*/ 2793632 h 3600000"/>
              <a:gd name="connsiteX150" fmla="*/ 2793157 w 3600000"/>
              <a:gd name="connsiteY150" fmla="*/ 2793157 h 3600000"/>
              <a:gd name="connsiteX151" fmla="*/ 2860301 w 3600000"/>
              <a:gd name="connsiteY151" fmla="*/ 2711779 h 3600000"/>
              <a:gd name="connsiteX152" fmla="*/ 2692555 w 3600000"/>
              <a:gd name="connsiteY152" fmla="*/ 2578008 h 3600000"/>
              <a:gd name="connsiteX153" fmla="*/ 2645467 w 3600000"/>
              <a:gd name="connsiteY153" fmla="*/ 2635079 h 3600000"/>
              <a:gd name="connsiteX154" fmla="*/ 1800000 w 3600000"/>
              <a:gd name="connsiteY154" fmla="*/ 2833463 h 3600000"/>
              <a:gd name="connsiteX155" fmla="*/ 2833463 w 3600000"/>
              <a:gd name="connsiteY155" fmla="*/ 1800000 h 3600000"/>
              <a:gd name="connsiteX156" fmla="*/ 1800000 w 3600000"/>
              <a:gd name="connsiteY156" fmla="*/ 766537 h 3600000"/>
              <a:gd name="connsiteX157" fmla="*/ 766537 w 3600000"/>
              <a:gd name="connsiteY157" fmla="*/ 1800000 h 3600000"/>
              <a:gd name="connsiteX158" fmla="*/ 1800000 w 3600000"/>
              <a:gd name="connsiteY158" fmla="*/ 2833463 h 3600000"/>
              <a:gd name="connsiteX159" fmla="*/ 2631002 w 3600000"/>
              <a:gd name="connsiteY159" fmla="*/ 2926947 h 3600000"/>
              <a:gd name="connsiteX160" fmla="*/ 2712579 w 3600000"/>
              <a:gd name="connsiteY160" fmla="*/ 2859640 h 3600000"/>
              <a:gd name="connsiteX161" fmla="*/ 2566750 w 3600000"/>
              <a:gd name="connsiteY161" fmla="*/ 2702476 h 3600000"/>
              <a:gd name="connsiteX162" fmla="*/ 2509926 w 3600000"/>
              <a:gd name="connsiteY162" fmla="*/ 2749361 h 3600000"/>
              <a:gd name="connsiteX163" fmla="*/ 968998 w 3600000"/>
              <a:gd name="connsiteY163" fmla="*/ 2926947 h 3600000"/>
              <a:gd name="connsiteX164" fmla="*/ 1091673 w 3600000"/>
              <a:gd name="connsiteY164" fmla="*/ 2747018 h 3600000"/>
              <a:gd name="connsiteX165" fmla="*/ 1035174 w 3600000"/>
              <a:gd name="connsiteY165" fmla="*/ 2700403 h 3600000"/>
              <a:gd name="connsiteX166" fmla="*/ 887422 w 3600000"/>
              <a:gd name="connsiteY166" fmla="*/ 2859640 h 3600000"/>
              <a:gd name="connsiteX167" fmla="*/ 1147067 w 3600000"/>
              <a:gd name="connsiteY167" fmla="*/ 3036503 h 3600000"/>
              <a:gd name="connsiteX168" fmla="*/ 1240849 w 3600000"/>
              <a:gd name="connsiteY168" fmla="*/ 2841763 h 3600000"/>
              <a:gd name="connsiteX169" fmla="*/ 1176289 w 3600000"/>
              <a:gd name="connsiteY169" fmla="*/ 2806721 h 3600000"/>
              <a:gd name="connsiteX170" fmla="*/ 1054049 w 3600000"/>
              <a:gd name="connsiteY170" fmla="*/ 2986015 h 3600000"/>
              <a:gd name="connsiteX171" fmla="*/ 2452932 w 3600000"/>
              <a:gd name="connsiteY171" fmla="*/ 3036505 h 3600000"/>
              <a:gd name="connsiteX172" fmla="*/ 2545952 w 3600000"/>
              <a:gd name="connsiteY172" fmla="*/ 2986015 h 3600000"/>
              <a:gd name="connsiteX173" fmla="*/ 2424909 w 3600000"/>
              <a:gd name="connsiteY173" fmla="*/ 2808479 h 3600000"/>
              <a:gd name="connsiteX174" fmla="*/ 2360069 w 3600000"/>
              <a:gd name="connsiteY174" fmla="*/ 2843673 h 3600000"/>
              <a:gd name="connsiteX175" fmla="*/ 2261532 w 3600000"/>
              <a:gd name="connsiteY175" fmla="*/ 3120600 h 3600000"/>
              <a:gd name="connsiteX176" fmla="*/ 2346710 w 3600000"/>
              <a:gd name="connsiteY176" fmla="*/ 3094160 h 3600000"/>
              <a:gd name="connsiteX177" fmla="*/ 2361822 w 3600000"/>
              <a:gd name="connsiteY177" fmla="*/ 3085957 h 3600000"/>
              <a:gd name="connsiteX178" fmla="*/ 2268960 w 3600000"/>
              <a:gd name="connsiteY178" fmla="*/ 2893125 h 3600000"/>
              <a:gd name="connsiteX179" fmla="*/ 2262921 w 3600000"/>
              <a:gd name="connsiteY179" fmla="*/ 2896402 h 3600000"/>
              <a:gd name="connsiteX180" fmla="*/ 2198541 w 3600000"/>
              <a:gd name="connsiteY180" fmla="*/ 2916388 h 3600000"/>
              <a:gd name="connsiteX181" fmla="*/ 1338469 w 3600000"/>
              <a:gd name="connsiteY181" fmla="*/ 3120600 h 3600000"/>
              <a:gd name="connsiteX182" fmla="*/ 1401849 w 3600000"/>
              <a:gd name="connsiteY182" fmla="*/ 2915131 h 3600000"/>
              <a:gd name="connsiteX183" fmla="*/ 1341516 w 3600000"/>
              <a:gd name="connsiteY183" fmla="*/ 2896402 h 3600000"/>
              <a:gd name="connsiteX184" fmla="*/ 1331961 w 3600000"/>
              <a:gd name="connsiteY184" fmla="*/ 2891216 h 3600000"/>
              <a:gd name="connsiteX185" fmla="*/ 1238178 w 3600000"/>
              <a:gd name="connsiteY185" fmla="*/ 3085957 h 3600000"/>
              <a:gd name="connsiteX186" fmla="*/ 1253292 w 3600000"/>
              <a:gd name="connsiteY186" fmla="*/ 3094160 h 3600000"/>
              <a:gd name="connsiteX187" fmla="*/ 2060281 w 3600000"/>
              <a:gd name="connsiteY187" fmla="*/ 3179477 h 3600000"/>
              <a:gd name="connsiteX188" fmla="*/ 2083064 w 3600000"/>
              <a:gd name="connsiteY188" fmla="*/ 3176000 h 3600000"/>
              <a:gd name="connsiteX189" fmla="*/ 2162642 w 3600000"/>
              <a:gd name="connsiteY189" fmla="*/ 3151297 h 3600000"/>
              <a:gd name="connsiteX190" fmla="*/ 2099651 w 3600000"/>
              <a:gd name="connsiteY190" fmla="*/ 2947085 h 3600000"/>
              <a:gd name="connsiteX191" fmla="*/ 2040752 w 3600000"/>
              <a:gd name="connsiteY191" fmla="*/ 2965369 h 3600000"/>
              <a:gd name="connsiteX192" fmla="*/ 2028201 w 3600000"/>
              <a:gd name="connsiteY192" fmla="*/ 2966634 h 3600000"/>
              <a:gd name="connsiteX193" fmla="*/ 1539719 w 3600000"/>
              <a:gd name="connsiteY193" fmla="*/ 3179477 h 3600000"/>
              <a:gd name="connsiteX194" fmla="*/ 1571868 w 3600000"/>
              <a:gd name="connsiteY194" fmla="*/ 2966192 h 3600000"/>
              <a:gd name="connsiteX195" fmla="*/ 1563685 w 3600000"/>
              <a:gd name="connsiteY195" fmla="*/ 2965369 h 3600000"/>
              <a:gd name="connsiteX196" fmla="*/ 1500737 w 3600000"/>
              <a:gd name="connsiteY196" fmla="*/ 2945828 h 3600000"/>
              <a:gd name="connsiteX197" fmla="*/ 1437359 w 3600000"/>
              <a:gd name="connsiteY197" fmla="*/ 3151297 h 3600000"/>
              <a:gd name="connsiteX198" fmla="*/ 1516938 w 3600000"/>
              <a:gd name="connsiteY198" fmla="*/ 3176000 h 3600000"/>
              <a:gd name="connsiteX199" fmla="*/ 1851774 w 3600000"/>
              <a:gd name="connsiteY199" fmla="*/ 3201921 h 3600000"/>
              <a:gd name="connsiteX200" fmla="*/ 1943607 w 3600000"/>
              <a:gd name="connsiteY200" fmla="*/ 3197284 h 3600000"/>
              <a:gd name="connsiteX201" fmla="*/ 1957921 w 3600000"/>
              <a:gd name="connsiteY201" fmla="*/ 3195099 h 3600000"/>
              <a:gd name="connsiteX202" fmla="*/ 1925052 w 3600000"/>
              <a:gd name="connsiteY202" fmla="*/ 2977031 h 3600000"/>
              <a:gd name="connsiteX203" fmla="*/ 1851774 w 3600000"/>
              <a:gd name="connsiteY203" fmla="*/ 2984418 h 3600000"/>
              <a:gd name="connsiteX204" fmla="*/ 1748228 w 3600000"/>
              <a:gd name="connsiteY204" fmla="*/ 3201921 h 3600000"/>
              <a:gd name="connsiteX205" fmla="*/ 1748228 w 3600000"/>
              <a:gd name="connsiteY205" fmla="*/ 2983971 h 3600000"/>
              <a:gd name="connsiteX206" fmla="*/ 1675015 w 3600000"/>
              <a:gd name="connsiteY206" fmla="*/ 2976591 h 3600000"/>
              <a:gd name="connsiteX207" fmla="*/ 1642081 w 3600000"/>
              <a:gd name="connsiteY207" fmla="*/ 3195099 h 3600000"/>
              <a:gd name="connsiteX208" fmla="*/ 1656395 w 3600000"/>
              <a:gd name="connsiteY208" fmla="*/ 3197284 h 3600000"/>
              <a:gd name="connsiteX209" fmla="*/ 1800000 w 3600000"/>
              <a:gd name="connsiteY209" fmla="*/ 3362100 h 3600000"/>
              <a:gd name="connsiteX210" fmla="*/ 237900 w 3600000"/>
              <a:gd name="connsiteY210" fmla="*/ 1800000 h 3600000"/>
              <a:gd name="connsiteX211" fmla="*/ 1800000 w 3600000"/>
              <a:gd name="connsiteY211" fmla="*/ 237900 h 3600000"/>
              <a:gd name="connsiteX212" fmla="*/ 3362100 w 3600000"/>
              <a:gd name="connsiteY212" fmla="*/ 1800000 h 3600000"/>
              <a:gd name="connsiteX213" fmla="*/ 1800000 w 3600000"/>
              <a:gd name="connsiteY213" fmla="*/ 3362100 h 3600000"/>
              <a:gd name="connsiteX214" fmla="*/ 1800000 w 3600000"/>
              <a:gd name="connsiteY214" fmla="*/ 3600000 h 3600000"/>
              <a:gd name="connsiteX215" fmla="*/ 3600000 w 3600000"/>
              <a:gd name="connsiteY215" fmla="*/ 1800000 h 3600000"/>
              <a:gd name="connsiteX216" fmla="*/ 1800000 w 3600000"/>
              <a:gd name="connsiteY216" fmla="*/ 0 h 3600000"/>
              <a:gd name="connsiteX217" fmla="*/ 0 w 3600000"/>
              <a:gd name="connsiteY217" fmla="*/ 1800000 h 3600000"/>
              <a:gd name="connsiteX218" fmla="*/ 1800000 w 3600000"/>
              <a:gd name="connsiteY218"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600000" h="3600000">
                <a:moveTo>
                  <a:pt x="1923320" y="634464"/>
                </a:moveTo>
                <a:lnTo>
                  <a:pt x="1957921" y="404900"/>
                </a:lnTo>
                <a:lnTo>
                  <a:pt x="1943607" y="402717"/>
                </a:lnTo>
                <a:lnTo>
                  <a:pt x="1851774" y="398079"/>
                </a:lnTo>
                <a:lnTo>
                  <a:pt x="1851774" y="627251"/>
                </a:lnTo>
                <a:close/>
                <a:moveTo>
                  <a:pt x="1676749" y="634904"/>
                </a:moveTo>
                <a:lnTo>
                  <a:pt x="1748228" y="627698"/>
                </a:lnTo>
                <a:lnTo>
                  <a:pt x="1748228" y="398079"/>
                </a:lnTo>
                <a:lnTo>
                  <a:pt x="1656395" y="402717"/>
                </a:lnTo>
                <a:lnTo>
                  <a:pt x="1642081" y="404900"/>
                </a:lnTo>
                <a:close/>
                <a:moveTo>
                  <a:pt x="2096364" y="663566"/>
                </a:moveTo>
                <a:lnTo>
                  <a:pt x="2162642" y="448703"/>
                </a:lnTo>
                <a:lnTo>
                  <a:pt x="2083064" y="424000"/>
                </a:lnTo>
                <a:lnTo>
                  <a:pt x="2060281" y="420522"/>
                </a:lnTo>
                <a:lnTo>
                  <a:pt x="2026467" y="644862"/>
                </a:lnTo>
                <a:lnTo>
                  <a:pt x="2040752" y="646303"/>
                </a:lnTo>
                <a:close/>
                <a:moveTo>
                  <a:pt x="1504026" y="664822"/>
                </a:moveTo>
                <a:lnTo>
                  <a:pt x="1563685" y="646303"/>
                </a:lnTo>
                <a:lnTo>
                  <a:pt x="1573600" y="645303"/>
                </a:lnTo>
                <a:lnTo>
                  <a:pt x="1539721" y="420522"/>
                </a:lnTo>
                <a:lnTo>
                  <a:pt x="1516938" y="424000"/>
                </a:lnTo>
                <a:lnTo>
                  <a:pt x="1437361" y="448703"/>
                </a:lnTo>
                <a:close/>
                <a:moveTo>
                  <a:pt x="2264505" y="716128"/>
                </a:moveTo>
                <a:lnTo>
                  <a:pt x="2361824" y="514043"/>
                </a:lnTo>
                <a:lnTo>
                  <a:pt x="2346710" y="505840"/>
                </a:lnTo>
                <a:lnTo>
                  <a:pt x="2261532" y="479399"/>
                </a:lnTo>
                <a:lnTo>
                  <a:pt x="2195256" y="694263"/>
                </a:lnTo>
                <a:lnTo>
                  <a:pt x="2262921" y="715267"/>
                </a:lnTo>
                <a:close/>
                <a:moveTo>
                  <a:pt x="1336416" y="718036"/>
                </a:moveTo>
                <a:lnTo>
                  <a:pt x="1341516" y="715267"/>
                </a:lnTo>
                <a:lnTo>
                  <a:pt x="1405134" y="695520"/>
                </a:lnTo>
                <a:lnTo>
                  <a:pt x="1338469" y="479399"/>
                </a:lnTo>
                <a:lnTo>
                  <a:pt x="1253292" y="505840"/>
                </a:lnTo>
                <a:lnTo>
                  <a:pt x="1238178" y="514043"/>
                </a:lnTo>
                <a:close/>
                <a:moveTo>
                  <a:pt x="2419102" y="800039"/>
                </a:moveTo>
                <a:lnTo>
                  <a:pt x="2545952" y="613985"/>
                </a:lnTo>
                <a:lnTo>
                  <a:pt x="2452934" y="563496"/>
                </a:lnTo>
                <a:lnTo>
                  <a:pt x="2355614" y="765579"/>
                </a:lnTo>
                <a:close/>
                <a:moveTo>
                  <a:pt x="1182096" y="801798"/>
                </a:moveTo>
                <a:lnTo>
                  <a:pt x="1245306" y="767488"/>
                </a:lnTo>
                <a:lnTo>
                  <a:pt x="1147069" y="563496"/>
                </a:lnTo>
                <a:lnTo>
                  <a:pt x="1054049" y="613985"/>
                </a:lnTo>
                <a:close/>
                <a:moveTo>
                  <a:pt x="2560617" y="904134"/>
                </a:moveTo>
                <a:lnTo>
                  <a:pt x="2712579" y="740359"/>
                </a:lnTo>
                <a:lnTo>
                  <a:pt x="2631002" y="673053"/>
                </a:lnTo>
                <a:lnTo>
                  <a:pt x="2504833" y="858108"/>
                </a:lnTo>
                <a:close/>
                <a:moveTo>
                  <a:pt x="1041307" y="906207"/>
                </a:moveTo>
                <a:lnTo>
                  <a:pt x="1096766" y="860450"/>
                </a:lnTo>
                <a:lnTo>
                  <a:pt x="969000" y="673053"/>
                </a:lnTo>
                <a:lnTo>
                  <a:pt x="887424" y="740359"/>
                </a:lnTo>
                <a:close/>
                <a:moveTo>
                  <a:pt x="2686748" y="1026623"/>
                </a:moveTo>
                <a:lnTo>
                  <a:pt x="2860299" y="888220"/>
                </a:lnTo>
                <a:lnTo>
                  <a:pt x="2793157" y="806844"/>
                </a:lnTo>
                <a:lnTo>
                  <a:pt x="2792582" y="806369"/>
                </a:lnTo>
                <a:lnTo>
                  <a:pt x="2640372" y="970415"/>
                </a:lnTo>
                <a:close/>
                <a:moveTo>
                  <a:pt x="915928" y="1028757"/>
                </a:moveTo>
                <a:lnTo>
                  <a:pt x="961978" y="972944"/>
                </a:lnTo>
                <a:lnTo>
                  <a:pt x="807420" y="806368"/>
                </a:lnTo>
                <a:lnTo>
                  <a:pt x="806843" y="806844"/>
                </a:lnTo>
                <a:lnTo>
                  <a:pt x="739702" y="888220"/>
                </a:lnTo>
                <a:close/>
                <a:moveTo>
                  <a:pt x="2795324" y="1165568"/>
                </a:moveTo>
                <a:lnTo>
                  <a:pt x="2986603" y="1055133"/>
                </a:lnTo>
                <a:lnTo>
                  <a:pt x="2964664" y="1014712"/>
                </a:lnTo>
                <a:lnTo>
                  <a:pt x="2926207" y="968102"/>
                </a:lnTo>
                <a:lnTo>
                  <a:pt x="2752655" y="1106504"/>
                </a:lnTo>
                <a:lnTo>
                  <a:pt x="2783663" y="1144085"/>
                </a:lnTo>
                <a:close/>
                <a:moveTo>
                  <a:pt x="808054" y="1167518"/>
                </a:moveTo>
                <a:lnTo>
                  <a:pt x="820774" y="1144085"/>
                </a:lnTo>
                <a:lnTo>
                  <a:pt x="850022" y="1108637"/>
                </a:lnTo>
                <a:lnTo>
                  <a:pt x="673795" y="968100"/>
                </a:lnTo>
                <a:lnTo>
                  <a:pt x="635336" y="1014712"/>
                </a:lnTo>
                <a:lnTo>
                  <a:pt x="613397" y="1055133"/>
                </a:lnTo>
                <a:close/>
                <a:moveTo>
                  <a:pt x="2879526" y="1320700"/>
                </a:moveTo>
                <a:lnTo>
                  <a:pt x="3086630" y="1239418"/>
                </a:lnTo>
                <a:lnTo>
                  <a:pt x="3036016" y="1146168"/>
                </a:lnTo>
                <a:lnTo>
                  <a:pt x="2844736" y="1256604"/>
                </a:lnTo>
                <a:close/>
                <a:moveTo>
                  <a:pt x="724131" y="1322135"/>
                </a:moveTo>
                <a:lnTo>
                  <a:pt x="758643" y="1258553"/>
                </a:lnTo>
                <a:lnTo>
                  <a:pt x="563985" y="1146168"/>
                </a:lnTo>
                <a:lnTo>
                  <a:pt x="513370" y="1239418"/>
                </a:lnTo>
                <a:close/>
                <a:moveTo>
                  <a:pt x="2936949" y="1487395"/>
                </a:moveTo>
                <a:lnTo>
                  <a:pt x="3151622" y="1438398"/>
                </a:lnTo>
                <a:lnTo>
                  <a:pt x="3120283" y="1337446"/>
                </a:lnTo>
                <a:lnTo>
                  <a:pt x="2915366" y="1417869"/>
                </a:lnTo>
                <a:close/>
                <a:moveTo>
                  <a:pt x="667194" y="1488339"/>
                </a:moveTo>
                <a:lnTo>
                  <a:pt x="688588" y="1419421"/>
                </a:lnTo>
                <a:lnTo>
                  <a:pt x="479717" y="1337446"/>
                </a:lnTo>
                <a:lnTo>
                  <a:pt x="448380" y="1438396"/>
                </a:lnTo>
                <a:close/>
                <a:moveTo>
                  <a:pt x="2971131" y="1660319"/>
                </a:moveTo>
                <a:lnTo>
                  <a:pt x="3195320" y="1643517"/>
                </a:lnTo>
                <a:lnTo>
                  <a:pt x="3179260" y="1538297"/>
                </a:lnTo>
                <a:lnTo>
                  <a:pt x="2963788" y="1587476"/>
                </a:lnTo>
                <a:close/>
                <a:moveTo>
                  <a:pt x="633274" y="1660647"/>
                </a:moveTo>
                <a:lnTo>
                  <a:pt x="640550" y="1588466"/>
                </a:lnTo>
                <a:lnTo>
                  <a:pt x="420740" y="1538297"/>
                </a:lnTo>
                <a:lnTo>
                  <a:pt x="404682" y="1643517"/>
                </a:lnTo>
                <a:close/>
                <a:moveTo>
                  <a:pt x="3201852" y="1853136"/>
                </a:moveTo>
                <a:lnTo>
                  <a:pt x="3204536" y="1800001"/>
                </a:lnTo>
                <a:lnTo>
                  <a:pt x="3201852" y="1746864"/>
                </a:lnTo>
                <a:lnTo>
                  <a:pt x="2981519" y="1763374"/>
                </a:lnTo>
                <a:lnTo>
                  <a:pt x="2985800" y="1805836"/>
                </a:lnTo>
                <a:lnTo>
                  <a:pt x="2982688" y="1836712"/>
                </a:lnTo>
                <a:close/>
                <a:moveTo>
                  <a:pt x="398148" y="1853136"/>
                </a:moveTo>
                <a:lnTo>
                  <a:pt x="621716" y="1836382"/>
                </a:lnTo>
                <a:lnTo>
                  <a:pt x="618637" y="1805836"/>
                </a:lnTo>
                <a:lnTo>
                  <a:pt x="622884" y="1763705"/>
                </a:lnTo>
                <a:lnTo>
                  <a:pt x="398148" y="1746864"/>
                </a:lnTo>
                <a:lnTo>
                  <a:pt x="395464" y="1800001"/>
                </a:lnTo>
                <a:close/>
                <a:moveTo>
                  <a:pt x="3179260" y="2061703"/>
                </a:moveTo>
                <a:lnTo>
                  <a:pt x="3195320" y="1956482"/>
                </a:lnTo>
                <a:lnTo>
                  <a:pt x="2972298" y="1939770"/>
                </a:lnTo>
                <a:lnTo>
                  <a:pt x="2964938" y="2012785"/>
                </a:lnTo>
                <a:close/>
                <a:moveTo>
                  <a:pt x="420740" y="2061703"/>
                </a:moveTo>
                <a:lnTo>
                  <a:pt x="639400" y="2011795"/>
                </a:lnTo>
                <a:lnTo>
                  <a:pt x="632106" y="1939440"/>
                </a:lnTo>
                <a:lnTo>
                  <a:pt x="404682" y="1956482"/>
                </a:lnTo>
                <a:close/>
                <a:moveTo>
                  <a:pt x="3120283" y="2262556"/>
                </a:moveTo>
                <a:lnTo>
                  <a:pt x="3151622" y="2161603"/>
                </a:lnTo>
                <a:lnTo>
                  <a:pt x="2940332" y="2113378"/>
                </a:lnTo>
                <a:lnTo>
                  <a:pt x="2918597" y="2183398"/>
                </a:lnTo>
                <a:close/>
                <a:moveTo>
                  <a:pt x="479717" y="2262556"/>
                </a:moveTo>
                <a:lnTo>
                  <a:pt x="685359" y="2181847"/>
                </a:lnTo>
                <a:lnTo>
                  <a:pt x="663811" y="2112430"/>
                </a:lnTo>
                <a:lnTo>
                  <a:pt x="448378" y="2161601"/>
                </a:lnTo>
                <a:close/>
                <a:moveTo>
                  <a:pt x="3036017" y="2453831"/>
                </a:moveTo>
                <a:lnTo>
                  <a:pt x="3086630" y="2360583"/>
                </a:lnTo>
                <a:lnTo>
                  <a:pt x="2884749" y="2281349"/>
                </a:lnTo>
                <a:lnTo>
                  <a:pt x="2849560" y="2346180"/>
                </a:lnTo>
                <a:close/>
                <a:moveTo>
                  <a:pt x="563985" y="2453831"/>
                </a:moveTo>
                <a:lnTo>
                  <a:pt x="753819" y="2344231"/>
                </a:lnTo>
                <a:lnTo>
                  <a:pt x="718909" y="2279914"/>
                </a:lnTo>
                <a:lnTo>
                  <a:pt x="513370" y="2360581"/>
                </a:lnTo>
                <a:close/>
                <a:moveTo>
                  <a:pt x="2926207" y="2631900"/>
                </a:moveTo>
                <a:lnTo>
                  <a:pt x="2964664" y="2585290"/>
                </a:lnTo>
                <a:lnTo>
                  <a:pt x="2986605" y="2544867"/>
                </a:lnTo>
                <a:lnTo>
                  <a:pt x="2800148" y="2437215"/>
                </a:lnTo>
                <a:lnTo>
                  <a:pt x="2783663" y="2467586"/>
                </a:lnTo>
                <a:lnTo>
                  <a:pt x="2758463" y="2498129"/>
                </a:lnTo>
                <a:close/>
                <a:moveTo>
                  <a:pt x="673793" y="2631900"/>
                </a:moveTo>
                <a:lnTo>
                  <a:pt x="844213" y="2495994"/>
                </a:lnTo>
                <a:lnTo>
                  <a:pt x="820774" y="2467586"/>
                </a:lnTo>
                <a:lnTo>
                  <a:pt x="803232" y="2435266"/>
                </a:lnTo>
                <a:lnTo>
                  <a:pt x="613396" y="2544867"/>
                </a:lnTo>
                <a:lnTo>
                  <a:pt x="635336" y="2585290"/>
                </a:lnTo>
                <a:close/>
                <a:moveTo>
                  <a:pt x="807418" y="2793630"/>
                </a:moveTo>
                <a:lnTo>
                  <a:pt x="956882" y="2632547"/>
                </a:lnTo>
                <a:lnTo>
                  <a:pt x="910121" y="2575873"/>
                </a:lnTo>
                <a:lnTo>
                  <a:pt x="739702" y="2711779"/>
                </a:lnTo>
                <a:lnTo>
                  <a:pt x="806843" y="2793157"/>
                </a:lnTo>
                <a:close/>
                <a:moveTo>
                  <a:pt x="2792582" y="2793632"/>
                </a:moveTo>
                <a:lnTo>
                  <a:pt x="2793157" y="2793157"/>
                </a:lnTo>
                <a:lnTo>
                  <a:pt x="2860301" y="2711779"/>
                </a:lnTo>
                <a:lnTo>
                  <a:pt x="2692555" y="2578008"/>
                </a:lnTo>
                <a:lnTo>
                  <a:pt x="2645467" y="2635079"/>
                </a:lnTo>
                <a:close/>
                <a:moveTo>
                  <a:pt x="1800000" y="2833463"/>
                </a:moveTo>
                <a:cubicBezTo>
                  <a:pt x="2370766" y="2833463"/>
                  <a:pt x="2833463" y="2370766"/>
                  <a:pt x="2833463" y="1800000"/>
                </a:cubicBezTo>
                <a:cubicBezTo>
                  <a:pt x="2833463" y="1229234"/>
                  <a:pt x="2370766" y="766537"/>
                  <a:pt x="1800000" y="766537"/>
                </a:cubicBezTo>
                <a:cubicBezTo>
                  <a:pt x="1229234" y="766537"/>
                  <a:pt x="766537" y="1229234"/>
                  <a:pt x="766537" y="1800000"/>
                </a:cubicBezTo>
                <a:cubicBezTo>
                  <a:pt x="766537" y="2370766"/>
                  <a:pt x="1229234" y="2833463"/>
                  <a:pt x="1800000" y="2833463"/>
                </a:cubicBezTo>
                <a:close/>
                <a:moveTo>
                  <a:pt x="2631002" y="2926947"/>
                </a:moveTo>
                <a:lnTo>
                  <a:pt x="2712579" y="2859640"/>
                </a:lnTo>
                <a:lnTo>
                  <a:pt x="2566750" y="2702476"/>
                </a:lnTo>
                <a:lnTo>
                  <a:pt x="2509926" y="2749361"/>
                </a:lnTo>
                <a:close/>
                <a:moveTo>
                  <a:pt x="968998" y="2926947"/>
                </a:moveTo>
                <a:lnTo>
                  <a:pt x="1091673" y="2747018"/>
                </a:lnTo>
                <a:lnTo>
                  <a:pt x="1035174" y="2700403"/>
                </a:lnTo>
                <a:lnTo>
                  <a:pt x="887422" y="2859640"/>
                </a:lnTo>
                <a:close/>
                <a:moveTo>
                  <a:pt x="1147067" y="3036503"/>
                </a:moveTo>
                <a:lnTo>
                  <a:pt x="1240849" y="2841763"/>
                </a:lnTo>
                <a:lnTo>
                  <a:pt x="1176289" y="2806721"/>
                </a:lnTo>
                <a:lnTo>
                  <a:pt x="1054049" y="2986015"/>
                </a:lnTo>
                <a:close/>
                <a:moveTo>
                  <a:pt x="2452932" y="3036505"/>
                </a:moveTo>
                <a:lnTo>
                  <a:pt x="2545952" y="2986015"/>
                </a:lnTo>
                <a:lnTo>
                  <a:pt x="2424909" y="2808479"/>
                </a:lnTo>
                <a:lnTo>
                  <a:pt x="2360069" y="2843673"/>
                </a:lnTo>
                <a:close/>
                <a:moveTo>
                  <a:pt x="2261532" y="3120600"/>
                </a:moveTo>
                <a:lnTo>
                  <a:pt x="2346710" y="3094160"/>
                </a:lnTo>
                <a:lnTo>
                  <a:pt x="2361822" y="3085957"/>
                </a:lnTo>
                <a:lnTo>
                  <a:pt x="2268960" y="2893125"/>
                </a:lnTo>
                <a:lnTo>
                  <a:pt x="2262921" y="2896402"/>
                </a:lnTo>
                <a:lnTo>
                  <a:pt x="2198541" y="2916388"/>
                </a:lnTo>
                <a:close/>
                <a:moveTo>
                  <a:pt x="1338469" y="3120600"/>
                </a:moveTo>
                <a:lnTo>
                  <a:pt x="1401849" y="2915131"/>
                </a:lnTo>
                <a:lnTo>
                  <a:pt x="1341516" y="2896402"/>
                </a:lnTo>
                <a:lnTo>
                  <a:pt x="1331961" y="2891216"/>
                </a:lnTo>
                <a:lnTo>
                  <a:pt x="1238178" y="3085957"/>
                </a:lnTo>
                <a:lnTo>
                  <a:pt x="1253292" y="3094160"/>
                </a:lnTo>
                <a:close/>
                <a:moveTo>
                  <a:pt x="2060281" y="3179477"/>
                </a:moveTo>
                <a:lnTo>
                  <a:pt x="2083064" y="3176000"/>
                </a:lnTo>
                <a:lnTo>
                  <a:pt x="2162642" y="3151297"/>
                </a:lnTo>
                <a:lnTo>
                  <a:pt x="2099651" y="2947085"/>
                </a:lnTo>
                <a:lnTo>
                  <a:pt x="2040752" y="2965369"/>
                </a:lnTo>
                <a:lnTo>
                  <a:pt x="2028201" y="2966634"/>
                </a:lnTo>
                <a:close/>
                <a:moveTo>
                  <a:pt x="1539719" y="3179477"/>
                </a:moveTo>
                <a:lnTo>
                  <a:pt x="1571868" y="2966192"/>
                </a:lnTo>
                <a:lnTo>
                  <a:pt x="1563685" y="2965369"/>
                </a:lnTo>
                <a:lnTo>
                  <a:pt x="1500737" y="2945828"/>
                </a:lnTo>
                <a:lnTo>
                  <a:pt x="1437359" y="3151297"/>
                </a:lnTo>
                <a:lnTo>
                  <a:pt x="1516938" y="3176000"/>
                </a:lnTo>
                <a:close/>
                <a:moveTo>
                  <a:pt x="1851774" y="3201921"/>
                </a:moveTo>
                <a:lnTo>
                  <a:pt x="1943607" y="3197284"/>
                </a:lnTo>
                <a:lnTo>
                  <a:pt x="1957921" y="3195099"/>
                </a:lnTo>
                <a:lnTo>
                  <a:pt x="1925052" y="2977031"/>
                </a:lnTo>
                <a:lnTo>
                  <a:pt x="1851774" y="2984418"/>
                </a:lnTo>
                <a:close/>
                <a:moveTo>
                  <a:pt x="1748228" y="3201921"/>
                </a:moveTo>
                <a:lnTo>
                  <a:pt x="1748228" y="2983971"/>
                </a:lnTo>
                <a:lnTo>
                  <a:pt x="1675015" y="2976591"/>
                </a:lnTo>
                <a:lnTo>
                  <a:pt x="1642081" y="3195099"/>
                </a:lnTo>
                <a:lnTo>
                  <a:pt x="1656395" y="3197284"/>
                </a:lnTo>
                <a:close/>
                <a:moveTo>
                  <a:pt x="1800000" y="3362100"/>
                </a:moveTo>
                <a:cubicBezTo>
                  <a:pt x="937276" y="3362100"/>
                  <a:pt x="237900" y="2662724"/>
                  <a:pt x="237900" y="1800000"/>
                </a:cubicBezTo>
                <a:cubicBezTo>
                  <a:pt x="237900" y="937276"/>
                  <a:pt x="937276" y="237900"/>
                  <a:pt x="1800000" y="237900"/>
                </a:cubicBezTo>
                <a:cubicBezTo>
                  <a:pt x="2662724" y="237900"/>
                  <a:pt x="3362100" y="937276"/>
                  <a:pt x="3362100" y="1800000"/>
                </a:cubicBezTo>
                <a:cubicBezTo>
                  <a:pt x="3362100" y="2662724"/>
                  <a:pt x="2662724" y="3362100"/>
                  <a:pt x="1800000" y="3362100"/>
                </a:cubicBezTo>
                <a:close/>
                <a:moveTo>
                  <a:pt x="1800000" y="3600000"/>
                </a:moveTo>
                <a:cubicBezTo>
                  <a:pt x="2794113" y="3600000"/>
                  <a:pt x="3600000" y="2794113"/>
                  <a:pt x="3600000" y="1800000"/>
                </a:cubicBezTo>
                <a:cubicBezTo>
                  <a:pt x="3600000" y="805887"/>
                  <a:pt x="2794113" y="0"/>
                  <a:pt x="1800000" y="0"/>
                </a:cubicBezTo>
                <a:cubicBezTo>
                  <a:pt x="805887" y="0"/>
                  <a:pt x="0" y="805887"/>
                  <a:pt x="0" y="1800000"/>
                </a:cubicBezTo>
                <a:cubicBezTo>
                  <a:pt x="0" y="2794113"/>
                  <a:pt x="805887" y="3600000"/>
                  <a:pt x="1800000" y="3600000"/>
                </a:cubicBezTo>
                <a:close/>
              </a:path>
            </a:pathLst>
          </a:custGeom>
          <a:solidFill>
            <a:srgbClr val="0070C0">
              <a:alpha val="60000"/>
            </a:srgb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2" name="任意多边形 51"/>
          <p:cNvSpPr/>
          <p:nvPr/>
        </p:nvSpPr>
        <p:spPr>
          <a:xfrm>
            <a:off x="2183957" y="1943495"/>
            <a:ext cx="1863695" cy="1863695"/>
          </a:xfrm>
          <a:custGeom>
            <a:avLst/>
            <a:gdLst>
              <a:gd name="connsiteX0" fmla="*/ 1685420 w 3124200"/>
              <a:gd name="connsiteY0" fmla="*/ 2727636 h 3124200"/>
              <a:gd name="connsiteX1" fmla="*/ 1613874 w 3124200"/>
              <a:gd name="connsiteY1" fmla="*/ 2734849 h 3124200"/>
              <a:gd name="connsiteX2" fmla="*/ 1613874 w 3124200"/>
              <a:gd name="connsiteY2" fmla="*/ 2964021 h 3124200"/>
              <a:gd name="connsiteX3" fmla="*/ 1705707 w 3124200"/>
              <a:gd name="connsiteY3" fmla="*/ 2959383 h 3124200"/>
              <a:gd name="connsiteX4" fmla="*/ 1720021 w 3124200"/>
              <a:gd name="connsiteY4" fmla="*/ 2957200 h 3124200"/>
              <a:gd name="connsiteX5" fmla="*/ 1438849 w 3124200"/>
              <a:gd name="connsiteY5" fmla="*/ 2727196 h 3124200"/>
              <a:gd name="connsiteX6" fmla="*/ 1404181 w 3124200"/>
              <a:gd name="connsiteY6" fmla="*/ 2957200 h 3124200"/>
              <a:gd name="connsiteX7" fmla="*/ 1418495 w 3124200"/>
              <a:gd name="connsiteY7" fmla="*/ 2959383 h 3124200"/>
              <a:gd name="connsiteX8" fmla="*/ 1510328 w 3124200"/>
              <a:gd name="connsiteY8" fmla="*/ 2964021 h 3124200"/>
              <a:gd name="connsiteX9" fmla="*/ 1510328 w 3124200"/>
              <a:gd name="connsiteY9" fmla="*/ 2734402 h 3124200"/>
              <a:gd name="connsiteX10" fmla="*/ 1858464 w 3124200"/>
              <a:gd name="connsiteY10" fmla="*/ 2698534 h 3124200"/>
              <a:gd name="connsiteX11" fmla="*/ 1802852 w 3124200"/>
              <a:gd name="connsiteY11" fmla="*/ 2715797 h 3124200"/>
              <a:gd name="connsiteX12" fmla="*/ 1788567 w 3124200"/>
              <a:gd name="connsiteY12" fmla="*/ 2717238 h 3124200"/>
              <a:gd name="connsiteX13" fmla="*/ 1822381 w 3124200"/>
              <a:gd name="connsiteY13" fmla="*/ 2941578 h 3124200"/>
              <a:gd name="connsiteX14" fmla="*/ 1845164 w 3124200"/>
              <a:gd name="connsiteY14" fmla="*/ 2938100 h 3124200"/>
              <a:gd name="connsiteX15" fmla="*/ 1924742 w 3124200"/>
              <a:gd name="connsiteY15" fmla="*/ 2913397 h 3124200"/>
              <a:gd name="connsiteX16" fmla="*/ 1266126 w 3124200"/>
              <a:gd name="connsiteY16" fmla="*/ 2697278 h 3124200"/>
              <a:gd name="connsiteX17" fmla="*/ 1199461 w 3124200"/>
              <a:gd name="connsiteY17" fmla="*/ 2913397 h 3124200"/>
              <a:gd name="connsiteX18" fmla="*/ 1279038 w 3124200"/>
              <a:gd name="connsiteY18" fmla="*/ 2938100 h 3124200"/>
              <a:gd name="connsiteX19" fmla="*/ 1301821 w 3124200"/>
              <a:gd name="connsiteY19" fmla="*/ 2941578 h 3124200"/>
              <a:gd name="connsiteX20" fmla="*/ 1335700 w 3124200"/>
              <a:gd name="connsiteY20" fmla="*/ 2716797 h 3124200"/>
              <a:gd name="connsiteX21" fmla="*/ 1325785 w 3124200"/>
              <a:gd name="connsiteY21" fmla="*/ 2715797 h 3124200"/>
              <a:gd name="connsiteX22" fmla="*/ 2026605 w 3124200"/>
              <a:gd name="connsiteY22" fmla="*/ 2645972 h 3124200"/>
              <a:gd name="connsiteX23" fmla="*/ 2025021 w 3124200"/>
              <a:gd name="connsiteY23" fmla="*/ 2646833 h 3124200"/>
              <a:gd name="connsiteX24" fmla="*/ 1957356 w 3124200"/>
              <a:gd name="connsiteY24" fmla="*/ 2667837 h 3124200"/>
              <a:gd name="connsiteX25" fmla="*/ 2023632 w 3124200"/>
              <a:gd name="connsiteY25" fmla="*/ 2882701 h 3124200"/>
              <a:gd name="connsiteX26" fmla="*/ 2108810 w 3124200"/>
              <a:gd name="connsiteY26" fmla="*/ 2856260 h 3124200"/>
              <a:gd name="connsiteX27" fmla="*/ 2123924 w 3124200"/>
              <a:gd name="connsiteY27" fmla="*/ 2848057 h 3124200"/>
              <a:gd name="connsiteX28" fmla="*/ 1098516 w 3124200"/>
              <a:gd name="connsiteY28" fmla="*/ 2644064 h 3124200"/>
              <a:gd name="connsiteX29" fmla="*/ 1000278 w 3124200"/>
              <a:gd name="connsiteY29" fmla="*/ 2848057 h 3124200"/>
              <a:gd name="connsiteX30" fmla="*/ 1015392 w 3124200"/>
              <a:gd name="connsiteY30" fmla="*/ 2856260 h 3124200"/>
              <a:gd name="connsiteX31" fmla="*/ 1100569 w 3124200"/>
              <a:gd name="connsiteY31" fmla="*/ 2882701 h 3124200"/>
              <a:gd name="connsiteX32" fmla="*/ 1167234 w 3124200"/>
              <a:gd name="connsiteY32" fmla="*/ 2666580 h 3124200"/>
              <a:gd name="connsiteX33" fmla="*/ 1103616 w 3124200"/>
              <a:gd name="connsiteY33" fmla="*/ 2646833 h 3124200"/>
              <a:gd name="connsiteX34" fmla="*/ 2181202 w 3124200"/>
              <a:gd name="connsiteY34" fmla="*/ 2562061 h 3124200"/>
              <a:gd name="connsiteX35" fmla="*/ 2117714 w 3124200"/>
              <a:gd name="connsiteY35" fmla="*/ 2596521 h 3124200"/>
              <a:gd name="connsiteX36" fmla="*/ 2215034 w 3124200"/>
              <a:gd name="connsiteY36" fmla="*/ 2798604 h 3124200"/>
              <a:gd name="connsiteX37" fmla="*/ 2308052 w 3124200"/>
              <a:gd name="connsiteY37" fmla="*/ 2748115 h 3124200"/>
              <a:gd name="connsiteX38" fmla="*/ 944196 w 3124200"/>
              <a:gd name="connsiteY38" fmla="*/ 2560302 h 3124200"/>
              <a:gd name="connsiteX39" fmla="*/ 816149 w 3124200"/>
              <a:gd name="connsiteY39" fmla="*/ 2748115 h 3124200"/>
              <a:gd name="connsiteX40" fmla="*/ 909169 w 3124200"/>
              <a:gd name="connsiteY40" fmla="*/ 2798604 h 3124200"/>
              <a:gd name="connsiteX41" fmla="*/ 1007406 w 3124200"/>
              <a:gd name="connsiteY41" fmla="*/ 2594612 h 3124200"/>
              <a:gd name="connsiteX42" fmla="*/ 2322717 w 3124200"/>
              <a:gd name="connsiteY42" fmla="*/ 2457966 h 3124200"/>
              <a:gd name="connsiteX43" fmla="*/ 2266933 w 3124200"/>
              <a:gd name="connsiteY43" fmla="*/ 2503992 h 3124200"/>
              <a:gd name="connsiteX44" fmla="*/ 2393102 w 3124200"/>
              <a:gd name="connsiteY44" fmla="*/ 2689047 h 3124200"/>
              <a:gd name="connsiteX45" fmla="*/ 2474679 w 3124200"/>
              <a:gd name="connsiteY45" fmla="*/ 2621741 h 3124200"/>
              <a:gd name="connsiteX46" fmla="*/ 803407 w 3124200"/>
              <a:gd name="connsiteY46" fmla="*/ 2455893 h 3124200"/>
              <a:gd name="connsiteX47" fmla="*/ 649524 w 3124200"/>
              <a:gd name="connsiteY47" fmla="*/ 2621741 h 3124200"/>
              <a:gd name="connsiteX48" fmla="*/ 731100 w 3124200"/>
              <a:gd name="connsiteY48" fmla="*/ 2689047 h 3124200"/>
              <a:gd name="connsiteX49" fmla="*/ 858866 w 3124200"/>
              <a:gd name="connsiteY49" fmla="*/ 2501650 h 3124200"/>
              <a:gd name="connsiteX50" fmla="*/ 2448848 w 3124200"/>
              <a:gd name="connsiteY50" fmla="*/ 2335477 h 3124200"/>
              <a:gd name="connsiteX51" fmla="*/ 2402472 w 3124200"/>
              <a:gd name="connsiteY51" fmla="*/ 2391685 h 3124200"/>
              <a:gd name="connsiteX52" fmla="*/ 2554682 w 3124200"/>
              <a:gd name="connsiteY52" fmla="*/ 2555731 h 3124200"/>
              <a:gd name="connsiteX53" fmla="*/ 2555257 w 3124200"/>
              <a:gd name="connsiteY53" fmla="*/ 2555256 h 3124200"/>
              <a:gd name="connsiteX54" fmla="*/ 2622399 w 3124200"/>
              <a:gd name="connsiteY54" fmla="*/ 2473880 h 3124200"/>
              <a:gd name="connsiteX55" fmla="*/ 678028 w 3124200"/>
              <a:gd name="connsiteY55" fmla="*/ 2333343 h 3124200"/>
              <a:gd name="connsiteX56" fmla="*/ 501802 w 3124200"/>
              <a:gd name="connsiteY56" fmla="*/ 2473880 h 3124200"/>
              <a:gd name="connsiteX57" fmla="*/ 568943 w 3124200"/>
              <a:gd name="connsiteY57" fmla="*/ 2555256 h 3124200"/>
              <a:gd name="connsiteX58" fmla="*/ 569520 w 3124200"/>
              <a:gd name="connsiteY58" fmla="*/ 2555732 h 3124200"/>
              <a:gd name="connsiteX59" fmla="*/ 724078 w 3124200"/>
              <a:gd name="connsiteY59" fmla="*/ 2389156 h 3124200"/>
              <a:gd name="connsiteX60" fmla="*/ 2557424 w 3124200"/>
              <a:gd name="connsiteY60" fmla="*/ 2196532 h 3124200"/>
              <a:gd name="connsiteX61" fmla="*/ 2545763 w 3124200"/>
              <a:gd name="connsiteY61" fmla="*/ 2218015 h 3124200"/>
              <a:gd name="connsiteX62" fmla="*/ 2514755 w 3124200"/>
              <a:gd name="connsiteY62" fmla="*/ 2255596 h 3124200"/>
              <a:gd name="connsiteX63" fmla="*/ 2688307 w 3124200"/>
              <a:gd name="connsiteY63" fmla="*/ 2393998 h 3124200"/>
              <a:gd name="connsiteX64" fmla="*/ 2726764 w 3124200"/>
              <a:gd name="connsiteY64" fmla="*/ 2347388 h 3124200"/>
              <a:gd name="connsiteX65" fmla="*/ 2748703 w 3124200"/>
              <a:gd name="connsiteY65" fmla="*/ 2306967 h 3124200"/>
              <a:gd name="connsiteX66" fmla="*/ 570154 w 3124200"/>
              <a:gd name="connsiteY66" fmla="*/ 2194582 h 3124200"/>
              <a:gd name="connsiteX67" fmla="*/ 375497 w 3124200"/>
              <a:gd name="connsiteY67" fmla="*/ 2306967 h 3124200"/>
              <a:gd name="connsiteX68" fmla="*/ 397436 w 3124200"/>
              <a:gd name="connsiteY68" fmla="*/ 2347388 h 3124200"/>
              <a:gd name="connsiteX69" fmla="*/ 435895 w 3124200"/>
              <a:gd name="connsiteY69" fmla="*/ 2394000 h 3124200"/>
              <a:gd name="connsiteX70" fmla="*/ 612122 w 3124200"/>
              <a:gd name="connsiteY70" fmla="*/ 2253463 h 3124200"/>
              <a:gd name="connsiteX71" fmla="*/ 582874 w 3124200"/>
              <a:gd name="connsiteY71" fmla="*/ 2218015 h 3124200"/>
              <a:gd name="connsiteX72" fmla="*/ 2641626 w 3124200"/>
              <a:gd name="connsiteY72" fmla="*/ 2041400 h 3124200"/>
              <a:gd name="connsiteX73" fmla="*/ 2606836 w 3124200"/>
              <a:gd name="connsiteY73" fmla="*/ 2105496 h 3124200"/>
              <a:gd name="connsiteX74" fmla="*/ 2798116 w 3124200"/>
              <a:gd name="connsiteY74" fmla="*/ 2215932 h 3124200"/>
              <a:gd name="connsiteX75" fmla="*/ 2848730 w 3124200"/>
              <a:gd name="connsiteY75" fmla="*/ 2122682 h 3124200"/>
              <a:gd name="connsiteX76" fmla="*/ 486231 w 3124200"/>
              <a:gd name="connsiteY76" fmla="*/ 2039965 h 3124200"/>
              <a:gd name="connsiteX77" fmla="*/ 275470 w 3124200"/>
              <a:gd name="connsiteY77" fmla="*/ 2122682 h 3124200"/>
              <a:gd name="connsiteX78" fmla="*/ 326085 w 3124200"/>
              <a:gd name="connsiteY78" fmla="*/ 2215932 h 3124200"/>
              <a:gd name="connsiteX79" fmla="*/ 520743 w 3124200"/>
              <a:gd name="connsiteY79" fmla="*/ 2103547 h 3124200"/>
              <a:gd name="connsiteX80" fmla="*/ 2699049 w 3124200"/>
              <a:gd name="connsiteY80" fmla="*/ 1874705 h 3124200"/>
              <a:gd name="connsiteX81" fmla="*/ 2677466 w 3124200"/>
              <a:gd name="connsiteY81" fmla="*/ 1944231 h 3124200"/>
              <a:gd name="connsiteX82" fmla="*/ 2882383 w 3124200"/>
              <a:gd name="connsiteY82" fmla="*/ 2024654 h 3124200"/>
              <a:gd name="connsiteX83" fmla="*/ 2913722 w 3124200"/>
              <a:gd name="connsiteY83" fmla="*/ 1923702 h 3124200"/>
              <a:gd name="connsiteX84" fmla="*/ 429294 w 3124200"/>
              <a:gd name="connsiteY84" fmla="*/ 1873761 h 3124200"/>
              <a:gd name="connsiteX85" fmla="*/ 210480 w 3124200"/>
              <a:gd name="connsiteY85" fmla="*/ 1923704 h 3124200"/>
              <a:gd name="connsiteX86" fmla="*/ 241817 w 3124200"/>
              <a:gd name="connsiteY86" fmla="*/ 2024654 h 3124200"/>
              <a:gd name="connsiteX87" fmla="*/ 450688 w 3124200"/>
              <a:gd name="connsiteY87" fmla="*/ 1942679 h 3124200"/>
              <a:gd name="connsiteX88" fmla="*/ 2733231 w 3124200"/>
              <a:gd name="connsiteY88" fmla="*/ 1701781 h 3124200"/>
              <a:gd name="connsiteX89" fmla="*/ 2725888 w 3124200"/>
              <a:gd name="connsiteY89" fmla="*/ 1774624 h 3124200"/>
              <a:gd name="connsiteX90" fmla="*/ 2941360 w 3124200"/>
              <a:gd name="connsiteY90" fmla="*/ 1823803 h 3124200"/>
              <a:gd name="connsiteX91" fmla="*/ 2957420 w 3124200"/>
              <a:gd name="connsiteY91" fmla="*/ 1718583 h 3124200"/>
              <a:gd name="connsiteX92" fmla="*/ 395374 w 3124200"/>
              <a:gd name="connsiteY92" fmla="*/ 1701453 h 3124200"/>
              <a:gd name="connsiteX93" fmla="*/ 166782 w 3124200"/>
              <a:gd name="connsiteY93" fmla="*/ 1718583 h 3124200"/>
              <a:gd name="connsiteX94" fmla="*/ 182840 w 3124200"/>
              <a:gd name="connsiteY94" fmla="*/ 1823803 h 3124200"/>
              <a:gd name="connsiteX95" fmla="*/ 402650 w 3124200"/>
              <a:gd name="connsiteY95" fmla="*/ 1773634 h 3124200"/>
              <a:gd name="connsiteX96" fmla="*/ 2963952 w 3124200"/>
              <a:gd name="connsiteY96" fmla="*/ 1508964 h 3124200"/>
              <a:gd name="connsiteX97" fmla="*/ 2744788 w 3124200"/>
              <a:gd name="connsiteY97" fmla="*/ 1525388 h 3124200"/>
              <a:gd name="connsiteX98" fmla="*/ 2747900 w 3124200"/>
              <a:gd name="connsiteY98" fmla="*/ 1556264 h 3124200"/>
              <a:gd name="connsiteX99" fmla="*/ 2743619 w 3124200"/>
              <a:gd name="connsiteY99" fmla="*/ 1598726 h 3124200"/>
              <a:gd name="connsiteX100" fmla="*/ 2963952 w 3124200"/>
              <a:gd name="connsiteY100" fmla="*/ 1615236 h 3124200"/>
              <a:gd name="connsiteX101" fmla="*/ 2966636 w 3124200"/>
              <a:gd name="connsiteY101" fmla="*/ 1562099 h 3124200"/>
              <a:gd name="connsiteX102" fmla="*/ 160248 w 3124200"/>
              <a:gd name="connsiteY102" fmla="*/ 1508964 h 3124200"/>
              <a:gd name="connsiteX103" fmla="*/ 157564 w 3124200"/>
              <a:gd name="connsiteY103" fmla="*/ 1562099 h 3124200"/>
              <a:gd name="connsiteX104" fmla="*/ 160248 w 3124200"/>
              <a:gd name="connsiteY104" fmla="*/ 1615236 h 3124200"/>
              <a:gd name="connsiteX105" fmla="*/ 384984 w 3124200"/>
              <a:gd name="connsiteY105" fmla="*/ 1598395 h 3124200"/>
              <a:gd name="connsiteX106" fmla="*/ 380737 w 3124200"/>
              <a:gd name="connsiteY106" fmla="*/ 1556264 h 3124200"/>
              <a:gd name="connsiteX107" fmla="*/ 383816 w 3124200"/>
              <a:gd name="connsiteY107" fmla="*/ 1525718 h 3124200"/>
              <a:gd name="connsiteX108" fmla="*/ 2941360 w 3124200"/>
              <a:gd name="connsiteY108" fmla="*/ 1300397 h 3124200"/>
              <a:gd name="connsiteX109" fmla="*/ 2727038 w 3124200"/>
              <a:gd name="connsiteY109" fmla="*/ 1349315 h 3124200"/>
              <a:gd name="connsiteX110" fmla="*/ 2734398 w 3124200"/>
              <a:gd name="connsiteY110" fmla="*/ 1422330 h 3124200"/>
              <a:gd name="connsiteX111" fmla="*/ 2957420 w 3124200"/>
              <a:gd name="connsiteY111" fmla="*/ 1405618 h 3124200"/>
              <a:gd name="connsiteX112" fmla="*/ 182840 w 3124200"/>
              <a:gd name="connsiteY112" fmla="*/ 1300397 h 3124200"/>
              <a:gd name="connsiteX113" fmla="*/ 166782 w 3124200"/>
              <a:gd name="connsiteY113" fmla="*/ 1405618 h 3124200"/>
              <a:gd name="connsiteX114" fmla="*/ 394206 w 3124200"/>
              <a:gd name="connsiteY114" fmla="*/ 1422660 h 3124200"/>
              <a:gd name="connsiteX115" fmla="*/ 401500 w 3124200"/>
              <a:gd name="connsiteY115" fmla="*/ 1350305 h 3124200"/>
              <a:gd name="connsiteX116" fmla="*/ 2882383 w 3124200"/>
              <a:gd name="connsiteY116" fmla="*/ 1099544 h 3124200"/>
              <a:gd name="connsiteX117" fmla="*/ 2680697 w 3124200"/>
              <a:gd name="connsiteY117" fmla="*/ 1178702 h 3124200"/>
              <a:gd name="connsiteX118" fmla="*/ 2702432 w 3124200"/>
              <a:gd name="connsiteY118" fmla="*/ 1248722 h 3124200"/>
              <a:gd name="connsiteX119" fmla="*/ 2913722 w 3124200"/>
              <a:gd name="connsiteY119" fmla="*/ 1200497 h 3124200"/>
              <a:gd name="connsiteX120" fmla="*/ 241817 w 3124200"/>
              <a:gd name="connsiteY120" fmla="*/ 1099544 h 3124200"/>
              <a:gd name="connsiteX121" fmla="*/ 210478 w 3124200"/>
              <a:gd name="connsiteY121" fmla="*/ 1200499 h 3124200"/>
              <a:gd name="connsiteX122" fmla="*/ 425911 w 3124200"/>
              <a:gd name="connsiteY122" fmla="*/ 1249670 h 3124200"/>
              <a:gd name="connsiteX123" fmla="*/ 447459 w 3124200"/>
              <a:gd name="connsiteY123" fmla="*/ 1180253 h 3124200"/>
              <a:gd name="connsiteX124" fmla="*/ 2798117 w 3124200"/>
              <a:gd name="connsiteY124" fmla="*/ 908269 h 3124200"/>
              <a:gd name="connsiteX125" fmla="*/ 2611660 w 3124200"/>
              <a:gd name="connsiteY125" fmla="*/ 1015920 h 3124200"/>
              <a:gd name="connsiteX126" fmla="*/ 2646849 w 3124200"/>
              <a:gd name="connsiteY126" fmla="*/ 1080751 h 3124200"/>
              <a:gd name="connsiteX127" fmla="*/ 2848730 w 3124200"/>
              <a:gd name="connsiteY127" fmla="*/ 1001517 h 3124200"/>
              <a:gd name="connsiteX128" fmla="*/ 326085 w 3124200"/>
              <a:gd name="connsiteY128" fmla="*/ 908269 h 3124200"/>
              <a:gd name="connsiteX129" fmla="*/ 275470 w 3124200"/>
              <a:gd name="connsiteY129" fmla="*/ 1001519 h 3124200"/>
              <a:gd name="connsiteX130" fmla="*/ 481009 w 3124200"/>
              <a:gd name="connsiteY130" fmla="*/ 1082186 h 3124200"/>
              <a:gd name="connsiteX131" fmla="*/ 515919 w 3124200"/>
              <a:gd name="connsiteY131" fmla="*/ 1017869 h 3124200"/>
              <a:gd name="connsiteX132" fmla="*/ 2688307 w 3124200"/>
              <a:gd name="connsiteY132" fmla="*/ 730200 h 3124200"/>
              <a:gd name="connsiteX133" fmla="*/ 2520563 w 3124200"/>
              <a:gd name="connsiteY133" fmla="*/ 863971 h 3124200"/>
              <a:gd name="connsiteX134" fmla="*/ 2545763 w 3124200"/>
              <a:gd name="connsiteY134" fmla="*/ 894514 h 3124200"/>
              <a:gd name="connsiteX135" fmla="*/ 2562248 w 3124200"/>
              <a:gd name="connsiteY135" fmla="*/ 924885 h 3124200"/>
              <a:gd name="connsiteX136" fmla="*/ 2748705 w 3124200"/>
              <a:gd name="connsiteY136" fmla="*/ 817233 h 3124200"/>
              <a:gd name="connsiteX137" fmla="*/ 2726764 w 3124200"/>
              <a:gd name="connsiteY137" fmla="*/ 776810 h 3124200"/>
              <a:gd name="connsiteX138" fmla="*/ 435893 w 3124200"/>
              <a:gd name="connsiteY138" fmla="*/ 730200 h 3124200"/>
              <a:gd name="connsiteX139" fmla="*/ 397436 w 3124200"/>
              <a:gd name="connsiteY139" fmla="*/ 776810 h 3124200"/>
              <a:gd name="connsiteX140" fmla="*/ 375496 w 3124200"/>
              <a:gd name="connsiteY140" fmla="*/ 817233 h 3124200"/>
              <a:gd name="connsiteX141" fmla="*/ 565332 w 3124200"/>
              <a:gd name="connsiteY141" fmla="*/ 926834 h 3124200"/>
              <a:gd name="connsiteX142" fmla="*/ 582874 w 3124200"/>
              <a:gd name="connsiteY142" fmla="*/ 894514 h 3124200"/>
              <a:gd name="connsiteX143" fmla="*/ 606313 w 3124200"/>
              <a:gd name="connsiteY143" fmla="*/ 866106 h 3124200"/>
              <a:gd name="connsiteX144" fmla="*/ 569518 w 3124200"/>
              <a:gd name="connsiteY144" fmla="*/ 568470 h 3124200"/>
              <a:gd name="connsiteX145" fmla="*/ 568943 w 3124200"/>
              <a:gd name="connsiteY145" fmla="*/ 568943 h 3124200"/>
              <a:gd name="connsiteX146" fmla="*/ 501802 w 3124200"/>
              <a:gd name="connsiteY146" fmla="*/ 650321 h 3124200"/>
              <a:gd name="connsiteX147" fmla="*/ 672221 w 3124200"/>
              <a:gd name="connsiteY147" fmla="*/ 786227 h 3124200"/>
              <a:gd name="connsiteX148" fmla="*/ 718982 w 3124200"/>
              <a:gd name="connsiteY148" fmla="*/ 729553 h 3124200"/>
              <a:gd name="connsiteX149" fmla="*/ 2554682 w 3124200"/>
              <a:gd name="connsiteY149" fmla="*/ 568468 h 3124200"/>
              <a:gd name="connsiteX150" fmla="*/ 2407567 w 3124200"/>
              <a:gd name="connsiteY150" fmla="*/ 727021 h 3124200"/>
              <a:gd name="connsiteX151" fmla="*/ 2454655 w 3124200"/>
              <a:gd name="connsiteY151" fmla="*/ 784092 h 3124200"/>
              <a:gd name="connsiteX152" fmla="*/ 2622401 w 3124200"/>
              <a:gd name="connsiteY152" fmla="*/ 650321 h 3124200"/>
              <a:gd name="connsiteX153" fmla="*/ 2555257 w 3124200"/>
              <a:gd name="connsiteY153" fmla="*/ 568943 h 3124200"/>
              <a:gd name="connsiteX154" fmla="*/ 1562100 w 3124200"/>
              <a:gd name="connsiteY154" fmla="*/ 528637 h 3124200"/>
              <a:gd name="connsiteX155" fmla="*/ 528637 w 3124200"/>
              <a:gd name="connsiteY155" fmla="*/ 1562100 h 3124200"/>
              <a:gd name="connsiteX156" fmla="*/ 1562100 w 3124200"/>
              <a:gd name="connsiteY156" fmla="*/ 2595563 h 3124200"/>
              <a:gd name="connsiteX157" fmla="*/ 2595563 w 3124200"/>
              <a:gd name="connsiteY157" fmla="*/ 1562100 h 3124200"/>
              <a:gd name="connsiteX158" fmla="*/ 1562100 w 3124200"/>
              <a:gd name="connsiteY158" fmla="*/ 528637 h 3124200"/>
              <a:gd name="connsiteX159" fmla="*/ 2393102 w 3124200"/>
              <a:gd name="connsiteY159" fmla="*/ 435153 h 3124200"/>
              <a:gd name="connsiteX160" fmla="*/ 2272026 w 3124200"/>
              <a:gd name="connsiteY160" fmla="*/ 612739 h 3124200"/>
              <a:gd name="connsiteX161" fmla="*/ 2328850 w 3124200"/>
              <a:gd name="connsiteY161" fmla="*/ 659624 h 3124200"/>
              <a:gd name="connsiteX162" fmla="*/ 2474679 w 3124200"/>
              <a:gd name="connsiteY162" fmla="*/ 502460 h 3124200"/>
              <a:gd name="connsiteX163" fmla="*/ 731098 w 3124200"/>
              <a:gd name="connsiteY163" fmla="*/ 435153 h 3124200"/>
              <a:gd name="connsiteX164" fmla="*/ 649522 w 3124200"/>
              <a:gd name="connsiteY164" fmla="*/ 502460 h 3124200"/>
              <a:gd name="connsiteX165" fmla="*/ 797274 w 3124200"/>
              <a:gd name="connsiteY165" fmla="*/ 661697 h 3124200"/>
              <a:gd name="connsiteX166" fmla="*/ 853773 w 3124200"/>
              <a:gd name="connsiteY166" fmla="*/ 615082 h 3124200"/>
              <a:gd name="connsiteX167" fmla="*/ 909167 w 3124200"/>
              <a:gd name="connsiteY167" fmla="*/ 325597 h 3124200"/>
              <a:gd name="connsiteX168" fmla="*/ 816149 w 3124200"/>
              <a:gd name="connsiteY168" fmla="*/ 376085 h 3124200"/>
              <a:gd name="connsiteX169" fmla="*/ 938389 w 3124200"/>
              <a:gd name="connsiteY169" fmla="*/ 555379 h 3124200"/>
              <a:gd name="connsiteX170" fmla="*/ 1002949 w 3124200"/>
              <a:gd name="connsiteY170" fmla="*/ 520337 h 3124200"/>
              <a:gd name="connsiteX171" fmla="*/ 2215032 w 3124200"/>
              <a:gd name="connsiteY171" fmla="*/ 325595 h 3124200"/>
              <a:gd name="connsiteX172" fmla="*/ 2122169 w 3124200"/>
              <a:gd name="connsiteY172" fmla="*/ 518427 h 3124200"/>
              <a:gd name="connsiteX173" fmla="*/ 2187009 w 3124200"/>
              <a:gd name="connsiteY173" fmla="*/ 553621 h 3124200"/>
              <a:gd name="connsiteX174" fmla="*/ 2308052 w 3124200"/>
              <a:gd name="connsiteY174" fmla="*/ 376085 h 3124200"/>
              <a:gd name="connsiteX175" fmla="*/ 2023632 w 3124200"/>
              <a:gd name="connsiteY175" fmla="*/ 241500 h 3124200"/>
              <a:gd name="connsiteX176" fmla="*/ 1960641 w 3124200"/>
              <a:gd name="connsiteY176" fmla="*/ 445712 h 3124200"/>
              <a:gd name="connsiteX177" fmla="*/ 2025021 w 3124200"/>
              <a:gd name="connsiteY177" fmla="*/ 465698 h 3124200"/>
              <a:gd name="connsiteX178" fmla="*/ 2031060 w 3124200"/>
              <a:gd name="connsiteY178" fmla="*/ 468975 h 3124200"/>
              <a:gd name="connsiteX179" fmla="*/ 2123922 w 3124200"/>
              <a:gd name="connsiteY179" fmla="*/ 276143 h 3124200"/>
              <a:gd name="connsiteX180" fmla="*/ 2108810 w 3124200"/>
              <a:gd name="connsiteY180" fmla="*/ 267940 h 3124200"/>
              <a:gd name="connsiteX181" fmla="*/ 1100569 w 3124200"/>
              <a:gd name="connsiteY181" fmla="*/ 241500 h 3124200"/>
              <a:gd name="connsiteX182" fmla="*/ 1015392 w 3124200"/>
              <a:gd name="connsiteY182" fmla="*/ 267940 h 3124200"/>
              <a:gd name="connsiteX183" fmla="*/ 1000278 w 3124200"/>
              <a:gd name="connsiteY183" fmla="*/ 276143 h 3124200"/>
              <a:gd name="connsiteX184" fmla="*/ 1094061 w 3124200"/>
              <a:gd name="connsiteY184" fmla="*/ 470884 h 3124200"/>
              <a:gd name="connsiteX185" fmla="*/ 1103616 w 3124200"/>
              <a:gd name="connsiteY185" fmla="*/ 465698 h 3124200"/>
              <a:gd name="connsiteX186" fmla="*/ 1163949 w 3124200"/>
              <a:gd name="connsiteY186" fmla="*/ 446969 h 3124200"/>
              <a:gd name="connsiteX187" fmla="*/ 1822381 w 3124200"/>
              <a:gd name="connsiteY187" fmla="*/ 182623 h 3124200"/>
              <a:gd name="connsiteX188" fmla="*/ 1790301 w 3124200"/>
              <a:gd name="connsiteY188" fmla="*/ 395466 h 3124200"/>
              <a:gd name="connsiteX189" fmla="*/ 1802852 w 3124200"/>
              <a:gd name="connsiteY189" fmla="*/ 396731 h 3124200"/>
              <a:gd name="connsiteX190" fmla="*/ 1861751 w 3124200"/>
              <a:gd name="connsiteY190" fmla="*/ 415015 h 3124200"/>
              <a:gd name="connsiteX191" fmla="*/ 1924742 w 3124200"/>
              <a:gd name="connsiteY191" fmla="*/ 210803 h 3124200"/>
              <a:gd name="connsiteX192" fmla="*/ 1845164 w 3124200"/>
              <a:gd name="connsiteY192" fmla="*/ 186100 h 3124200"/>
              <a:gd name="connsiteX193" fmla="*/ 1301819 w 3124200"/>
              <a:gd name="connsiteY193" fmla="*/ 182623 h 3124200"/>
              <a:gd name="connsiteX194" fmla="*/ 1279038 w 3124200"/>
              <a:gd name="connsiteY194" fmla="*/ 186100 h 3124200"/>
              <a:gd name="connsiteX195" fmla="*/ 1199459 w 3124200"/>
              <a:gd name="connsiteY195" fmla="*/ 210803 h 3124200"/>
              <a:gd name="connsiteX196" fmla="*/ 1262837 w 3124200"/>
              <a:gd name="connsiteY196" fmla="*/ 416272 h 3124200"/>
              <a:gd name="connsiteX197" fmla="*/ 1325785 w 3124200"/>
              <a:gd name="connsiteY197" fmla="*/ 396731 h 3124200"/>
              <a:gd name="connsiteX198" fmla="*/ 1333968 w 3124200"/>
              <a:gd name="connsiteY198" fmla="*/ 395908 h 3124200"/>
              <a:gd name="connsiteX199" fmla="*/ 1613874 w 3124200"/>
              <a:gd name="connsiteY199" fmla="*/ 160179 h 3124200"/>
              <a:gd name="connsiteX200" fmla="*/ 1613874 w 3124200"/>
              <a:gd name="connsiteY200" fmla="*/ 377682 h 3124200"/>
              <a:gd name="connsiteX201" fmla="*/ 1687152 w 3124200"/>
              <a:gd name="connsiteY201" fmla="*/ 385069 h 3124200"/>
              <a:gd name="connsiteX202" fmla="*/ 1720021 w 3124200"/>
              <a:gd name="connsiteY202" fmla="*/ 167001 h 3124200"/>
              <a:gd name="connsiteX203" fmla="*/ 1705707 w 3124200"/>
              <a:gd name="connsiteY203" fmla="*/ 164816 h 3124200"/>
              <a:gd name="connsiteX204" fmla="*/ 1510328 w 3124200"/>
              <a:gd name="connsiteY204" fmla="*/ 160179 h 3124200"/>
              <a:gd name="connsiteX205" fmla="*/ 1418495 w 3124200"/>
              <a:gd name="connsiteY205" fmla="*/ 164816 h 3124200"/>
              <a:gd name="connsiteX206" fmla="*/ 1404181 w 3124200"/>
              <a:gd name="connsiteY206" fmla="*/ 167001 h 3124200"/>
              <a:gd name="connsiteX207" fmla="*/ 1437115 w 3124200"/>
              <a:gd name="connsiteY207" fmla="*/ 385509 h 3124200"/>
              <a:gd name="connsiteX208" fmla="*/ 1510328 w 3124200"/>
              <a:gd name="connsiteY208" fmla="*/ 378129 h 3124200"/>
              <a:gd name="connsiteX209" fmla="*/ 1562100 w 3124200"/>
              <a:gd name="connsiteY209" fmla="*/ 0 h 3124200"/>
              <a:gd name="connsiteX210" fmla="*/ 3124200 w 3124200"/>
              <a:gd name="connsiteY210" fmla="*/ 1562100 h 3124200"/>
              <a:gd name="connsiteX211" fmla="*/ 1562100 w 3124200"/>
              <a:gd name="connsiteY211" fmla="*/ 3124200 h 3124200"/>
              <a:gd name="connsiteX212" fmla="*/ 0 w 3124200"/>
              <a:gd name="connsiteY212" fmla="*/ 1562100 h 3124200"/>
              <a:gd name="connsiteX213" fmla="*/ 1562100 w 3124200"/>
              <a:gd name="connsiteY213"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124200" h="3124200">
                <a:moveTo>
                  <a:pt x="1685420" y="2727636"/>
                </a:moveTo>
                <a:lnTo>
                  <a:pt x="1613874" y="2734849"/>
                </a:lnTo>
                <a:lnTo>
                  <a:pt x="1613874" y="2964021"/>
                </a:lnTo>
                <a:lnTo>
                  <a:pt x="1705707" y="2959383"/>
                </a:lnTo>
                <a:lnTo>
                  <a:pt x="1720021" y="2957200"/>
                </a:lnTo>
                <a:close/>
                <a:moveTo>
                  <a:pt x="1438849" y="2727196"/>
                </a:moveTo>
                <a:lnTo>
                  <a:pt x="1404181" y="2957200"/>
                </a:lnTo>
                <a:lnTo>
                  <a:pt x="1418495" y="2959383"/>
                </a:lnTo>
                <a:lnTo>
                  <a:pt x="1510328" y="2964021"/>
                </a:lnTo>
                <a:lnTo>
                  <a:pt x="1510328" y="2734402"/>
                </a:lnTo>
                <a:close/>
                <a:moveTo>
                  <a:pt x="1858464" y="2698534"/>
                </a:moveTo>
                <a:lnTo>
                  <a:pt x="1802852" y="2715797"/>
                </a:lnTo>
                <a:lnTo>
                  <a:pt x="1788567" y="2717238"/>
                </a:lnTo>
                <a:lnTo>
                  <a:pt x="1822381" y="2941578"/>
                </a:lnTo>
                <a:lnTo>
                  <a:pt x="1845164" y="2938100"/>
                </a:lnTo>
                <a:lnTo>
                  <a:pt x="1924742" y="2913397"/>
                </a:lnTo>
                <a:close/>
                <a:moveTo>
                  <a:pt x="1266126" y="2697278"/>
                </a:moveTo>
                <a:lnTo>
                  <a:pt x="1199461" y="2913397"/>
                </a:lnTo>
                <a:lnTo>
                  <a:pt x="1279038" y="2938100"/>
                </a:lnTo>
                <a:lnTo>
                  <a:pt x="1301821" y="2941578"/>
                </a:lnTo>
                <a:lnTo>
                  <a:pt x="1335700" y="2716797"/>
                </a:lnTo>
                <a:lnTo>
                  <a:pt x="1325785" y="2715797"/>
                </a:lnTo>
                <a:close/>
                <a:moveTo>
                  <a:pt x="2026605" y="2645972"/>
                </a:moveTo>
                <a:lnTo>
                  <a:pt x="2025021" y="2646833"/>
                </a:lnTo>
                <a:lnTo>
                  <a:pt x="1957356" y="2667837"/>
                </a:lnTo>
                <a:lnTo>
                  <a:pt x="2023632" y="2882701"/>
                </a:lnTo>
                <a:lnTo>
                  <a:pt x="2108810" y="2856260"/>
                </a:lnTo>
                <a:lnTo>
                  <a:pt x="2123924" y="2848057"/>
                </a:lnTo>
                <a:close/>
                <a:moveTo>
                  <a:pt x="1098516" y="2644064"/>
                </a:moveTo>
                <a:lnTo>
                  <a:pt x="1000278" y="2848057"/>
                </a:lnTo>
                <a:lnTo>
                  <a:pt x="1015392" y="2856260"/>
                </a:lnTo>
                <a:lnTo>
                  <a:pt x="1100569" y="2882701"/>
                </a:lnTo>
                <a:lnTo>
                  <a:pt x="1167234" y="2666580"/>
                </a:lnTo>
                <a:lnTo>
                  <a:pt x="1103616" y="2646833"/>
                </a:lnTo>
                <a:close/>
                <a:moveTo>
                  <a:pt x="2181202" y="2562061"/>
                </a:moveTo>
                <a:lnTo>
                  <a:pt x="2117714" y="2596521"/>
                </a:lnTo>
                <a:lnTo>
                  <a:pt x="2215034" y="2798604"/>
                </a:lnTo>
                <a:lnTo>
                  <a:pt x="2308052" y="2748115"/>
                </a:lnTo>
                <a:close/>
                <a:moveTo>
                  <a:pt x="944196" y="2560302"/>
                </a:moveTo>
                <a:lnTo>
                  <a:pt x="816149" y="2748115"/>
                </a:lnTo>
                <a:lnTo>
                  <a:pt x="909169" y="2798604"/>
                </a:lnTo>
                <a:lnTo>
                  <a:pt x="1007406" y="2594612"/>
                </a:lnTo>
                <a:close/>
                <a:moveTo>
                  <a:pt x="2322717" y="2457966"/>
                </a:moveTo>
                <a:lnTo>
                  <a:pt x="2266933" y="2503992"/>
                </a:lnTo>
                <a:lnTo>
                  <a:pt x="2393102" y="2689047"/>
                </a:lnTo>
                <a:lnTo>
                  <a:pt x="2474679" y="2621741"/>
                </a:lnTo>
                <a:close/>
                <a:moveTo>
                  <a:pt x="803407" y="2455893"/>
                </a:moveTo>
                <a:lnTo>
                  <a:pt x="649524" y="2621741"/>
                </a:lnTo>
                <a:lnTo>
                  <a:pt x="731100" y="2689047"/>
                </a:lnTo>
                <a:lnTo>
                  <a:pt x="858866" y="2501650"/>
                </a:lnTo>
                <a:close/>
                <a:moveTo>
                  <a:pt x="2448848" y="2335477"/>
                </a:moveTo>
                <a:lnTo>
                  <a:pt x="2402472" y="2391685"/>
                </a:lnTo>
                <a:lnTo>
                  <a:pt x="2554682" y="2555731"/>
                </a:lnTo>
                <a:lnTo>
                  <a:pt x="2555257" y="2555256"/>
                </a:lnTo>
                <a:lnTo>
                  <a:pt x="2622399" y="2473880"/>
                </a:lnTo>
                <a:close/>
                <a:moveTo>
                  <a:pt x="678028" y="2333343"/>
                </a:moveTo>
                <a:lnTo>
                  <a:pt x="501802" y="2473880"/>
                </a:lnTo>
                <a:lnTo>
                  <a:pt x="568943" y="2555256"/>
                </a:lnTo>
                <a:lnTo>
                  <a:pt x="569520" y="2555732"/>
                </a:lnTo>
                <a:lnTo>
                  <a:pt x="724078" y="2389156"/>
                </a:lnTo>
                <a:close/>
                <a:moveTo>
                  <a:pt x="2557424" y="2196532"/>
                </a:moveTo>
                <a:lnTo>
                  <a:pt x="2545763" y="2218015"/>
                </a:lnTo>
                <a:lnTo>
                  <a:pt x="2514755" y="2255596"/>
                </a:lnTo>
                <a:lnTo>
                  <a:pt x="2688307" y="2393998"/>
                </a:lnTo>
                <a:lnTo>
                  <a:pt x="2726764" y="2347388"/>
                </a:lnTo>
                <a:lnTo>
                  <a:pt x="2748703" y="2306967"/>
                </a:lnTo>
                <a:close/>
                <a:moveTo>
                  <a:pt x="570154" y="2194582"/>
                </a:moveTo>
                <a:lnTo>
                  <a:pt x="375497" y="2306967"/>
                </a:lnTo>
                <a:lnTo>
                  <a:pt x="397436" y="2347388"/>
                </a:lnTo>
                <a:lnTo>
                  <a:pt x="435895" y="2394000"/>
                </a:lnTo>
                <a:lnTo>
                  <a:pt x="612122" y="2253463"/>
                </a:lnTo>
                <a:lnTo>
                  <a:pt x="582874" y="2218015"/>
                </a:lnTo>
                <a:close/>
                <a:moveTo>
                  <a:pt x="2641626" y="2041400"/>
                </a:moveTo>
                <a:lnTo>
                  <a:pt x="2606836" y="2105496"/>
                </a:lnTo>
                <a:lnTo>
                  <a:pt x="2798116" y="2215932"/>
                </a:lnTo>
                <a:lnTo>
                  <a:pt x="2848730" y="2122682"/>
                </a:lnTo>
                <a:close/>
                <a:moveTo>
                  <a:pt x="486231" y="2039965"/>
                </a:moveTo>
                <a:lnTo>
                  <a:pt x="275470" y="2122682"/>
                </a:lnTo>
                <a:lnTo>
                  <a:pt x="326085" y="2215932"/>
                </a:lnTo>
                <a:lnTo>
                  <a:pt x="520743" y="2103547"/>
                </a:lnTo>
                <a:close/>
                <a:moveTo>
                  <a:pt x="2699049" y="1874705"/>
                </a:moveTo>
                <a:lnTo>
                  <a:pt x="2677466" y="1944231"/>
                </a:lnTo>
                <a:lnTo>
                  <a:pt x="2882383" y="2024654"/>
                </a:lnTo>
                <a:lnTo>
                  <a:pt x="2913722" y="1923702"/>
                </a:lnTo>
                <a:close/>
                <a:moveTo>
                  <a:pt x="429294" y="1873761"/>
                </a:moveTo>
                <a:lnTo>
                  <a:pt x="210480" y="1923704"/>
                </a:lnTo>
                <a:lnTo>
                  <a:pt x="241817" y="2024654"/>
                </a:lnTo>
                <a:lnTo>
                  <a:pt x="450688" y="1942679"/>
                </a:lnTo>
                <a:close/>
                <a:moveTo>
                  <a:pt x="2733231" y="1701781"/>
                </a:moveTo>
                <a:lnTo>
                  <a:pt x="2725888" y="1774624"/>
                </a:lnTo>
                <a:lnTo>
                  <a:pt x="2941360" y="1823803"/>
                </a:lnTo>
                <a:lnTo>
                  <a:pt x="2957420" y="1718583"/>
                </a:lnTo>
                <a:close/>
                <a:moveTo>
                  <a:pt x="395374" y="1701453"/>
                </a:moveTo>
                <a:lnTo>
                  <a:pt x="166782" y="1718583"/>
                </a:lnTo>
                <a:lnTo>
                  <a:pt x="182840" y="1823803"/>
                </a:lnTo>
                <a:lnTo>
                  <a:pt x="402650" y="1773634"/>
                </a:lnTo>
                <a:close/>
                <a:moveTo>
                  <a:pt x="2963952" y="1508964"/>
                </a:moveTo>
                <a:lnTo>
                  <a:pt x="2744788" y="1525388"/>
                </a:lnTo>
                <a:lnTo>
                  <a:pt x="2747900" y="1556264"/>
                </a:lnTo>
                <a:lnTo>
                  <a:pt x="2743619" y="1598726"/>
                </a:lnTo>
                <a:lnTo>
                  <a:pt x="2963952" y="1615236"/>
                </a:lnTo>
                <a:lnTo>
                  <a:pt x="2966636" y="1562099"/>
                </a:lnTo>
                <a:close/>
                <a:moveTo>
                  <a:pt x="160248" y="1508964"/>
                </a:moveTo>
                <a:lnTo>
                  <a:pt x="157564" y="1562099"/>
                </a:lnTo>
                <a:lnTo>
                  <a:pt x="160248" y="1615236"/>
                </a:lnTo>
                <a:lnTo>
                  <a:pt x="384984" y="1598395"/>
                </a:lnTo>
                <a:lnTo>
                  <a:pt x="380737" y="1556264"/>
                </a:lnTo>
                <a:lnTo>
                  <a:pt x="383816" y="1525718"/>
                </a:lnTo>
                <a:close/>
                <a:moveTo>
                  <a:pt x="2941360" y="1300397"/>
                </a:moveTo>
                <a:lnTo>
                  <a:pt x="2727038" y="1349315"/>
                </a:lnTo>
                <a:lnTo>
                  <a:pt x="2734398" y="1422330"/>
                </a:lnTo>
                <a:lnTo>
                  <a:pt x="2957420" y="1405618"/>
                </a:lnTo>
                <a:close/>
                <a:moveTo>
                  <a:pt x="182840" y="1300397"/>
                </a:moveTo>
                <a:lnTo>
                  <a:pt x="166782" y="1405618"/>
                </a:lnTo>
                <a:lnTo>
                  <a:pt x="394206" y="1422660"/>
                </a:lnTo>
                <a:lnTo>
                  <a:pt x="401500" y="1350305"/>
                </a:lnTo>
                <a:close/>
                <a:moveTo>
                  <a:pt x="2882383" y="1099544"/>
                </a:moveTo>
                <a:lnTo>
                  <a:pt x="2680697" y="1178702"/>
                </a:lnTo>
                <a:lnTo>
                  <a:pt x="2702432" y="1248722"/>
                </a:lnTo>
                <a:lnTo>
                  <a:pt x="2913722" y="1200497"/>
                </a:lnTo>
                <a:close/>
                <a:moveTo>
                  <a:pt x="241817" y="1099544"/>
                </a:moveTo>
                <a:lnTo>
                  <a:pt x="210478" y="1200499"/>
                </a:lnTo>
                <a:lnTo>
                  <a:pt x="425911" y="1249670"/>
                </a:lnTo>
                <a:lnTo>
                  <a:pt x="447459" y="1180253"/>
                </a:lnTo>
                <a:close/>
                <a:moveTo>
                  <a:pt x="2798117" y="908269"/>
                </a:moveTo>
                <a:lnTo>
                  <a:pt x="2611660" y="1015920"/>
                </a:lnTo>
                <a:lnTo>
                  <a:pt x="2646849" y="1080751"/>
                </a:lnTo>
                <a:lnTo>
                  <a:pt x="2848730" y="1001517"/>
                </a:lnTo>
                <a:close/>
                <a:moveTo>
                  <a:pt x="326085" y="908269"/>
                </a:moveTo>
                <a:lnTo>
                  <a:pt x="275470" y="1001519"/>
                </a:lnTo>
                <a:lnTo>
                  <a:pt x="481009" y="1082186"/>
                </a:lnTo>
                <a:lnTo>
                  <a:pt x="515919" y="1017869"/>
                </a:lnTo>
                <a:close/>
                <a:moveTo>
                  <a:pt x="2688307" y="730200"/>
                </a:moveTo>
                <a:lnTo>
                  <a:pt x="2520563" y="863971"/>
                </a:lnTo>
                <a:lnTo>
                  <a:pt x="2545763" y="894514"/>
                </a:lnTo>
                <a:lnTo>
                  <a:pt x="2562248" y="924885"/>
                </a:lnTo>
                <a:lnTo>
                  <a:pt x="2748705" y="817233"/>
                </a:lnTo>
                <a:lnTo>
                  <a:pt x="2726764" y="776810"/>
                </a:lnTo>
                <a:close/>
                <a:moveTo>
                  <a:pt x="435893" y="730200"/>
                </a:moveTo>
                <a:lnTo>
                  <a:pt x="397436" y="776810"/>
                </a:lnTo>
                <a:lnTo>
                  <a:pt x="375496" y="817233"/>
                </a:lnTo>
                <a:lnTo>
                  <a:pt x="565332" y="926834"/>
                </a:lnTo>
                <a:lnTo>
                  <a:pt x="582874" y="894514"/>
                </a:lnTo>
                <a:lnTo>
                  <a:pt x="606313" y="866106"/>
                </a:lnTo>
                <a:close/>
                <a:moveTo>
                  <a:pt x="569518" y="568470"/>
                </a:moveTo>
                <a:lnTo>
                  <a:pt x="568943" y="568943"/>
                </a:lnTo>
                <a:lnTo>
                  <a:pt x="501802" y="650321"/>
                </a:lnTo>
                <a:lnTo>
                  <a:pt x="672221" y="786227"/>
                </a:lnTo>
                <a:lnTo>
                  <a:pt x="718982" y="729553"/>
                </a:lnTo>
                <a:close/>
                <a:moveTo>
                  <a:pt x="2554682" y="568468"/>
                </a:moveTo>
                <a:lnTo>
                  <a:pt x="2407567" y="727021"/>
                </a:lnTo>
                <a:lnTo>
                  <a:pt x="2454655" y="784092"/>
                </a:lnTo>
                <a:lnTo>
                  <a:pt x="2622401" y="650321"/>
                </a:lnTo>
                <a:lnTo>
                  <a:pt x="2555257" y="568943"/>
                </a:lnTo>
                <a:close/>
                <a:moveTo>
                  <a:pt x="1562100" y="528637"/>
                </a:moveTo>
                <a:cubicBezTo>
                  <a:pt x="991334" y="528637"/>
                  <a:pt x="528637" y="991334"/>
                  <a:pt x="528637" y="1562100"/>
                </a:cubicBezTo>
                <a:cubicBezTo>
                  <a:pt x="528637" y="2132866"/>
                  <a:pt x="991334" y="2595563"/>
                  <a:pt x="1562100" y="2595563"/>
                </a:cubicBezTo>
                <a:cubicBezTo>
                  <a:pt x="2132866" y="2595563"/>
                  <a:pt x="2595563" y="2132866"/>
                  <a:pt x="2595563" y="1562100"/>
                </a:cubicBezTo>
                <a:cubicBezTo>
                  <a:pt x="2595563" y="991334"/>
                  <a:pt x="2132866" y="528637"/>
                  <a:pt x="1562100" y="528637"/>
                </a:cubicBezTo>
                <a:close/>
                <a:moveTo>
                  <a:pt x="2393102" y="435153"/>
                </a:moveTo>
                <a:lnTo>
                  <a:pt x="2272026" y="612739"/>
                </a:lnTo>
                <a:lnTo>
                  <a:pt x="2328850" y="659624"/>
                </a:lnTo>
                <a:lnTo>
                  <a:pt x="2474679" y="502460"/>
                </a:lnTo>
                <a:close/>
                <a:moveTo>
                  <a:pt x="731098" y="435153"/>
                </a:moveTo>
                <a:lnTo>
                  <a:pt x="649522" y="502460"/>
                </a:lnTo>
                <a:lnTo>
                  <a:pt x="797274" y="661697"/>
                </a:lnTo>
                <a:lnTo>
                  <a:pt x="853773" y="615082"/>
                </a:lnTo>
                <a:close/>
                <a:moveTo>
                  <a:pt x="909167" y="325597"/>
                </a:moveTo>
                <a:lnTo>
                  <a:pt x="816149" y="376085"/>
                </a:lnTo>
                <a:lnTo>
                  <a:pt x="938389" y="555379"/>
                </a:lnTo>
                <a:lnTo>
                  <a:pt x="1002949" y="520337"/>
                </a:lnTo>
                <a:close/>
                <a:moveTo>
                  <a:pt x="2215032" y="325595"/>
                </a:moveTo>
                <a:lnTo>
                  <a:pt x="2122169" y="518427"/>
                </a:lnTo>
                <a:lnTo>
                  <a:pt x="2187009" y="553621"/>
                </a:lnTo>
                <a:lnTo>
                  <a:pt x="2308052" y="376085"/>
                </a:lnTo>
                <a:close/>
                <a:moveTo>
                  <a:pt x="2023632" y="241500"/>
                </a:moveTo>
                <a:lnTo>
                  <a:pt x="1960641" y="445712"/>
                </a:lnTo>
                <a:lnTo>
                  <a:pt x="2025021" y="465698"/>
                </a:lnTo>
                <a:lnTo>
                  <a:pt x="2031060" y="468975"/>
                </a:lnTo>
                <a:lnTo>
                  <a:pt x="2123922" y="276143"/>
                </a:lnTo>
                <a:lnTo>
                  <a:pt x="2108810" y="267940"/>
                </a:lnTo>
                <a:close/>
                <a:moveTo>
                  <a:pt x="1100569" y="241500"/>
                </a:moveTo>
                <a:lnTo>
                  <a:pt x="1015392" y="267940"/>
                </a:lnTo>
                <a:lnTo>
                  <a:pt x="1000278" y="276143"/>
                </a:lnTo>
                <a:lnTo>
                  <a:pt x="1094061" y="470884"/>
                </a:lnTo>
                <a:lnTo>
                  <a:pt x="1103616" y="465698"/>
                </a:lnTo>
                <a:lnTo>
                  <a:pt x="1163949" y="446969"/>
                </a:lnTo>
                <a:close/>
                <a:moveTo>
                  <a:pt x="1822381" y="182623"/>
                </a:moveTo>
                <a:lnTo>
                  <a:pt x="1790301" y="395466"/>
                </a:lnTo>
                <a:lnTo>
                  <a:pt x="1802852" y="396731"/>
                </a:lnTo>
                <a:lnTo>
                  <a:pt x="1861751" y="415015"/>
                </a:lnTo>
                <a:lnTo>
                  <a:pt x="1924742" y="210803"/>
                </a:lnTo>
                <a:lnTo>
                  <a:pt x="1845164" y="186100"/>
                </a:lnTo>
                <a:close/>
                <a:moveTo>
                  <a:pt x="1301819" y="182623"/>
                </a:moveTo>
                <a:lnTo>
                  <a:pt x="1279038" y="186100"/>
                </a:lnTo>
                <a:lnTo>
                  <a:pt x="1199459" y="210803"/>
                </a:lnTo>
                <a:lnTo>
                  <a:pt x="1262837" y="416272"/>
                </a:lnTo>
                <a:lnTo>
                  <a:pt x="1325785" y="396731"/>
                </a:lnTo>
                <a:lnTo>
                  <a:pt x="1333968" y="395908"/>
                </a:lnTo>
                <a:close/>
                <a:moveTo>
                  <a:pt x="1613874" y="160179"/>
                </a:moveTo>
                <a:lnTo>
                  <a:pt x="1613874" y="377682"/>
                </a:lnTo>
                <a:lnTo>
                  <a:pt x="1687152" y="385069"/>
                </a:lnTo>
                <a:lnTo>
                  <a:pt x="1720021" y="167001"/>
                </a:lnTo>
                <a:lnTo>
                  <a:pt x="1705707" y="164816"/>
                </a:lnTo>
                <a:close/>
                <a:moveTo>
                  <a:pt x="1510328" y="160179"/>
                </a:moveTo>
                <a:lnTo>
                  <a:pt x="1418495" y="164816"/>
                </a:lnTo>
                <a:lnTo>
                  <a:pt x="1404181" y="167001"/>
                </a:lnTo>
                <a:lnTo>
                  <a:pt x="1437115" y="385509"/>
                </a:lnTo>
                <a:lnTo>
                  <a:pt x="1510328" y="378129"/>
                </a:lnTo>
                <a:close/>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rgbClr val="00182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3" name="椭圆 52"/>
          <p:cNvSpPr/>
          <p:nvPr/>
        </p:nvSpPr>
        <p:spPr>
          <a:xfrm flipV="1">
            <a:off x="1991196" y="1750734"/>
            <a:ext cx="2249217" cy="2249217"/>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4" name="椭圆 53"/>
          <p:cNvSpPr/>
          <p:nvPr/>
        </p:nvSpPr>
        <p:spPr>
          <a:xfrm rot="10800000" flipV="1">
            <a:off x="1534957" y="1349087"/>
            <a:ext cx="3052511" cy="3052511"/>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5" name="文本框 54"/>
          <p:cNvSpPr txBox="1"/>
          <p:nvPr/>
        </p:nvSpPr>
        <p:spPr>
          <a:xfrm>
            <a:off x="2071235" y="2096794"/>
            <a:ext cx="2104982" cy="156966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sz="9600" dirty="0" smtClean="0">
                <a:ln w="12700">
                  <a:solidFill>
                    <a:srgbClr val="002060"/>
                  </a:solidFill>
                </a:ln>
                <a:solidFill>
                  <a:srgbClr val="00B0F0"/>
                </a:solidFill>
                <a:effectLst>
                  <a:glow rad="63500">
                    <a:srgbClr val="00B0F0">
                      <a:alpha val="40000"/>
                    </a:srgbClr>
                  </a:glow>
                </a:effectLst>
                <a:latin typeface="Impact" panose="020B0806030902050204"/>
              </a:rPr>
              <a:t>3</a:t>
            </a:r>
            <a:endParaRPr lang="zh-CN" altLang="en-US" sz="9600" dirty="0">
              <a:ln w="12700">
                <a:solidFill>
                  <a:srgbClr val="002060"/>
                </a:solidFill>
              </a:ln>
              <a:solidFill>
                <a:srgbClr val="00B0F0"/>
              </a:solidFill>
              <a:effectLst>
                <a:glow rad="63500">
                  <a:srgbClr val="00B0F0">
                    <a:alpha val="40000"/>
                  </a:srgbClr>
                </a:glow>
              </a:effectLst>
              <a:latin typeface="Impact" panose="020B0806030902050204"/>
            </a:endParaRPr>
          </a:p>
        </p:txBody>
      </p:sp>
      <p:grpSp>
        <p:nvGrpSpPr>
          <p:cNvPr id="56" name="组合 55"/>
          <p:cNvGrpSpPr/>
          <p:nvPr/>
        </p:nvGrpSpPr>
        <p:grpSpPr>
          <a:xfrm>
            <a:off x="1842842" y="1602380"/>
            <a:ext cx="2545925" cy="2545925"/>
            <a:chOff x="4229098" y="1556361"/>
            <a:chExt cx="3733802" cy="3733802"/>
          </a:xfrm>
        </p:grpSpPr>
        <p:sp>
          <p:nvSpPr>
            <p:cNvPr id="57" name="弧形 56"/>
            <p:cNvSpPr/>
            <p:nvPr/>
          </p:nvSpPr>
          <p:spPr>
            <a:xfrm>
              <a:off x="4301675" y="1634675"/>
              <a:ext cx="3588650" cy="3588650"/>
            </a:xfrm>
            <a:prstGeom prst="arc">
              <a:avLst>
                <a:gd name="adj1" fmla="val 12852548"/>
                <a:gd name="adj2" fmla="val 19665503"/>
              </a:avLst>
            </a:prstGeom>
            <a:noFill/>
            <a:ln w="5715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8" name="椭圆 57"/>
            <p:cNvSpPr/>
            <p:nvPr/>
          </p:nvSpPr>
          <p:spPr>
            <a:xfrm>
              <a:off x="4229098" y="1556361"/>
              <a:ext cx="3733802" cy="3733802"/>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59" name="组合 58"/>
          <p:cNvGrpSpPr/>
          <p:nvPr/>
        </p:nvGrpSpPr>
        <p:grpSpPr>
          <a:xfrm>
            <a:off x="1638872" y="1453002"/>
            <a:ext cx="2844680" cy="2844680"/>
            <a:chOff x="4010025" y="1343025"/>
            <a:chExt cx="4171950" cy="4171950"/>
          </a:xfrm>
        </p:grpSpPr>
        <p:sp>
          <p:nvSpPr>
            <p:cNvPr id="60" name="弧形 59"/>
            <p:cNvSpPr/>
            <p:nvPr/>
          </p:nvSpPr>
          <p:spPr>
            <a:xfrm>
              <a:off x="4155760" y="1488760"/>
              <a:ext cx="3880480" cy="3880480"/>
            </a:xfrm>
            <a:prstGeom prst="arc">
              <a:avLst>
                <a:gd name="adj1" fmla="val 2137315"/>
                <a:gd name="adj2" fmla="val 14452087"/>
              </a:avLst>
            </a:prstGeom>
            <a:noFill/>
            <a:ln w="762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1" name="椭圆 60"/>
            <p:cNvSpPr/>
            <p:nvPr/>
          </p:nvSpPr>
          <p:spPr>
            <a:xfrm>
              <a:off x="4010025" y="1343025"/>
              <a:ext cx="4171950" cy="4171950"/>
            </a:xfrm>
            <a:prstGeom prst="ellipse">
              <a:avLst/>
            </a:prstGeom>
            <a:noFill/>
            <a:ln w="7620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3"/>
                                        </p:tgtEl>
                                        <p:attrNameLst>
                                          <p:attrName>style.visibility</p:attrName>
                                        </p:attrNameLst>
                                      </p:cBhvr>
                                      <p:to>
                                        <p:strVal val="visible"/>
                                      </p:to>
                                    </p:set>
                                    <p:anim calcmode="lin" valueType="num">
                                      <p:cBhvr>
                                        <p:cTn id="17" dur="750" fill="hold"/>
                                        <p:tgtEl>
                                          <p:spTgt spid="53"/>
                                        </p:tgtEl>
                                        <p:attrNameLst>
                                          <p:attrName>ppt_w</p:attrName>
                                        </p:attrNameLst>
                                      </p:cBhvr>
                                      <p:tavLst>
                                        <p:tav tm="0">
                                          <p:val>
                                            <p:fltVal val="0"/>
                                          </p:val>
                                        </p:tav>
                                        <p:tav tm="100000">
                                          <p:val>
                                            <p:strVal val="#ppt_w"/>
                                          </p:val>
                                        </p:tav>
                                      </p:tavLst>
                                    </p:anim>
                                    <p:anim calcmode="lin" valueType="num">
                                      <p:cBhvr>
                                        <p:cTn id="18" dur="750" fill="hold"/>
                                        <p:tgtEl>
                                          <p:spTgt spid="53"/>
                                        </p:tgtEl>
                                        <p:attrNameLst>
                                          <p:attrName>ppt_h</p:attrName>
                                        </p:attrNameLst>
                                      </p:cBhvr>
                                      <p:tavLst>
                                        <p:tav tm="0">
                                          <p:val>
                                            <p:fltVal val="0"/>
                                          </p:val>
                                        </p:tav>
                                        <p:tav tm="100000">
                                          <p:val>
                                            <p:strVal val="#ppt_h"/>
                                          </p:val>
                                        </p:tav>
                                      </p:tavLst>
                                    </p:anim>
                                    <p:animEffect transition="in" filter="fade">
                                      <p:cBhvr>
                                        <p:cTn id="19" dur="750"/>
                                        <p:tgtEl>
                                          <p:spTgt spid="53"/>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750" fill="hold"/>
                                        <p:tgtEl>
                                          <p:spTgt spid="54"/>
                                        </p:tgtEl>
                                        <p:attrNameLst>
                                          <p:attrName>ppt_w</p:attrName>
                                        </p:attrNameLst>
                                      </p:cBhvr>
                                      <p:tavLst>
                                        <p:tav tm="0">
                                          <p:val>
                                            <p:fltVal val="0"/>
                                          </p:val>
                                        </p:tav>
                                        <p:tav tm="100000">
                                          <p:val>
                                            <p:strVal val="#ppt_w"/>
                                          </p:val>
                                        </p:tav>
                                      </p:tavLst>
                                    </p:anim>
                                    <p:anim calcmode="lin" valueType="num">
                                      <p:cBhvr>
                                        <p:cTn id="23" dur="750" fill="hold"/>
                                        <p:tgtEl>
                                          <p:spTgt spid="54"/>
                                        </p:tgtEl>
                                        <p:attrNameLst>
                                          <p:attrName>ppt_h</p:attrName>
                                        </p:attrNameLst>
                                      </p:cBhvr>
                                      <p:tavLst>
                                        <p:tav tm="0">
                                          <p:val>
                                            <p:fltVal val="0"/>
                                          </p:val>
                                        </p:tav>
                                        <p:tav tm="100000">
                                          <p:val>
                                            <p:strVal val="#ppt_h"/>
                                          </p:val>
                                        </p:tav>
                                      </p:tavLst>
                                    </p:anim>
                                    <p:animEffect transition="in" filter="fade">
                                      <p:cBhvr>
                                        <p:cTn id="24" dur="750"/>
                                        <p:tgtEl>
                                          <p:spTgt spid="54"/>
                                        </p:tgtEl>
                                      </p:cBhvr>
                                    </p:animEffect>
                                  </p:childTnLst>
                                </p:cTn>
                              </p:par>
                              <p:par>
                                <p:cTn id="25" presetID="53" presetClass="entr" presetSubtype="16" fill="hold"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p:cTn id="27" dur="750" fill="hold"/>
                                        <p:tgtEl>
                                          <p:spTgt spid="56"/>
                                        </p:tgtEl>
                                        <p:attrNameLst>
                                          <p:attrName>ppt_w</p:attrName>
                                        </p:attrNameLst>
                                      </p:cBhvr>
                                      <p:tavLst>
                                        <p:tav tm="0">
                                          <p:val>
                                            <p:fltVal val="0"/>
                                          </p:val>
                                        </p:tav>
                                        <p:tav tm="100000">
                                          <p:val>
                                            <p:strVal val="#ppt_w"/>
                                          </p:val>
                                        </p:tav>
                                      </p:tavLst>
                                    </p:anim>
                                    <p:anim calcmode="lin" valueType="num">
                                      <p:cBhvr>
                                        <p:cTn id="28" dur="750" fill="hold"/>
                                        <p:tgtEl>
                                          <p:spTgt spid="56"/>
                                        </p:tgtEl>
                                        <p:attrNameLst>
                                          <p:attrName>ppt_h</p:attrName>
                                        </p:attrNameLst>
                                      </p:cBhvr>
                                      <p:tavLst>
                                        <p:tav tm="0">
                                          <p:val>
                                            <p:fltVal val="0"/>
                                          </p:val>
                                        </p:tav>
                                        <p:tav tm="100000">
                                          <p:val>
                                            <p:strVal val="#ppt_h"/>
                                          </p:val>
                                        </p:tav>
                                      </p:tavLst>
                                    </p:anim>
                                    <p:animEffect transition="in" filter="fade">
                                      <p:cBhvr>
                                        <p:cTn id="29" dur="750"/>
                                        <p:tgtEl>
                                          <p:spTgt spid="56"/>
                                        </p:tgtEl>
                                      </p:cBhvr>
                                    </p:animEffect>
                                  </p:childTnLst>
                                </p:cTn>
                              </p:par>
                              <p:par>
                                <p:cTn id="30" presetID="53" presetClass="entr" presetSubtype="16" fill="hold" nodeType="withEffect">
                                  <p:stCondLst>
                                    <p:cond delay="400"/>
                                  </p:stCondLst>
                                  <p:childTnLst>
                                    <p:set>
                                      <p:cBhvr>
                                        <p:cTn id="31" dur="1" fill="hold">
                                          <p:stCondLst>
                                            <p:cond delay="0"/>
                                          </p:stCondLst>
                                        </p:cTn>
                                        <p:tgtEl>
                                          <p:spTgt spid="59"/>
                                        </p:tgtEl>
                                        <p:attrNameLst>
                                          <p:attrName>style.visibility</p:attrName>
                                        </p:attrNameLst>
                                      </p:cBhvr>
                                      <p:to>
                                        <p:strVal val="visible"/>
                                      </p:to>
                                    </p:set>
                                    <p:anim calcmode="lin" valueType="num">
                                      <p:cBhvr>
                                        <p:cTn id="32" dur="750" fill="hold"/>
                                        <p:tgtEl>
                                          <p:spTgt spid="59"/>
                                        </p:tgtEl>
                                        <p:attrNameLst>
                                          <p:attrName>ppt_w</p:attrName>
                                        </p:attrNameLst>
                                      </p:cBhvr>
                                      <p:tavLst>
                                        <p:tav tm="0">
                                          <p:val>
                                            <p:fltVal val="0"/>
                                          </p:val>
                                        </p:tav>
                                        <p:tav tm="100000">
                                          <p:val>
                                            <p:strVal val="#ppt_w"/>
                                          </p:val>
                                        </p:tav>
                                      </p:tavLst>
                                    </p:anim>
                                    <p:anim calcmode="lin" valueType="num">
                                      <p:cBhvr>
                                        <p:cTn id="33" dur="750" fill="hold"/>
                                        <p:tgtEl>
                                          <p:spTgt spid="59"/>
                                        </p:tgtEl>
                                        <p:attrNameLst>
                                          <p:attrName>ppt_h</p:attrName>
                                        </p:attrNameLst>
                                      </p:cBhvr>
                                      <p:tavLst>
                                        <p:tav tm="0">
                                          <p:val>
                                            <p:fltVal val="0"/>
                                          </p:val>
                                        </p:tav>
                                        <p:tav tm="100000">
                                          <p:val>
                                            <p:strVal val="#ppt_h"/>
                                          </p:val>
                                        </p:tav>
                                      </p:tavLst>
                                    </p:anim>
                                    <p:animEffect transition="in" filter="fade">
                                      <p:cBhvr>
                                        <p:cTn id="34" dur="750"/>
                                        <p:tgtEl>
                                          <p:spTgt spid="5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1100" fill="hold"/>
                                        <p:tgtEl>
                                          <p:spTgt spid="55"/>
                                        </p:tgtEl>
                                        <p:attrNameLst>
                                          <p:attrName>ppt_w</p:attrName>
                                        </p:attrNameLst>
                                      </p:cBhvr>
                                      <p:tavLst>
                                        <p:tav tm="0">
                                          <p:val>
                                            <p:strVal val="#ppt_w+.3"/>
                                          </p:val>
                                        </p:tav>
                                        <p:tav tm="100000">
                                          <p:val>
                                            <p:strVal val="#ppt_w"/>
                                          </p:val>
                                        </p:tav>
                                      </p:tavLst>
                                    </p:anim>
                                    <p:anim calcmode="lin" valueType="num">
                                      <p:cBhvr>
                                        <p:cTn id="38" dur="1100" fill="hold"/>
                                        <p:tgtEl>
                                          <p:spTgt spid="55"/>
                                        </p:tgtEl>
                                        <p:attrNameLst>
                                          <p:attrName>ppt_h</p:attrName>
                                        </p:attrNameLst>
                                      </p:cBhvr>
                                      <p:tavLst>
                                        <p:tav tm="0">
                                          <p:val>
                                            <p:strVal val="#ppt_h"/>
                                          </p:val>
                                        </p:tav>
                                        <p:tav tm="100000">
                                          <p:val>
                                            <p:strVal val="#ppt_h"/>
                                          </p:val>
                                        </p:tav>
                                      </p:tavLst>
                                    </p:anim>
                                    <p:animEffect transition="in" filter="fade">
                                      <p:cBhvr>
                                        <p:cTn id="39" dur="1100"/>
                                        <p:tgtEl>
                                          <p:spTgt spid="55"/>
                                        </p:tgtEl>
                                      </p:cBhvr>
                                    </p:animEffect>
                                  </p:childTnLst>
                                </p:cTn>
                              </p:par>
                              <p:par>
                                <p:cTn id="40" presetID="8" presetClass="emph" presetSubtype="0" repeatCount="indefinite" fill="hold" nodeType="withEffect">
                                  <p:stCondLst>
                                    <p:cond delay="700"/>
                                  </p:stCondLst>
                                  <p:childTnLst>
                                    <p:animRot by="21600000">
                                      <p:cBhvr>
                                        <p:cTn id="41" dur="5000" fill="hold"/>
                                        <p:tgtEl>
                                          <p:spTgt spid="56"/>
                                        </p:tgtEl>
                                        <p:attrNameLst>
                                          <p:attrName>r</p:attrName>
                                        </p:attrNameLst>
                                      </p:cBhvr>
                                    </p:animRot>
                                  </p:childTnLst>
                                </p:cTn>
                              </p:par>
                              <p:par>
                                <p:cTn id="42" presetID="8" presetClass="emph" presetSubtype="0" repeatCount="indefinite" fill="hold" nodeType="withEffect">
                                  <p:stCondLst>
                                    <p:cond delay="500"/>
                                  </p:stCondLst>
                                  <p:childTnLst>
                                    <p:animRot by="-21600000">
                                      <p:cBhvr>
                                        <p:cTn id="43" dur="5000" fill="hold"/>
                                        <p:tgtEl>
                                          <p:spTgt spid="59"/>
                                        </p:tgtEl>
                                        <p:attrNameLst>
                                          <p:attrName>r</p:attrName>
                                        </p:attrNameLst>
                                      </p:cBhvr>
                                    </p:animRot>
                                  </p:childTnLst>
                                </p:cTn>
                              </p:par>
                              <p:par>
                                <p:cTn id="44" presetID="53" presetClass="entr" presetSubtype="528" fill="hold" grpId="0" nodeType="withEffect">
                                  <p:stCondLst>
                                    <p:cond delay="100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anim calcmode="lin" valueType="num">
                                      <p:cBhvr>
                                        <p:cTn id="49" dur="500" fill="hold"/>
                                        <p:tgtEl>
                                          <p:spTgt spid="67"/>
                                        </p:tgtEl>
                                        <p:attrNameLst>
                                          <p:attrName>ppt_x</p:attrName>
                                        </p:attrNameLst>
                                      </p:cBhvr>
                                      <p:tavLst>
                                        <p:tav tm="0">
                                          <p:val>
                                            <p:fltVal val="0.5"/>
                                          </p:val>
                                        </p:tav>
                                        <p:tav tm="100000">
                                          <p:val>
                                            <p:strVal val="#ppt_x"/>
                                          </p:val>
                                        </p:tav>
                                      </p:tavLst>
                                    </p:anim>
                                    <p:anim calcmode="lin" valueType="num">
                                      <p:cBhvr>
                                        <p:cTn id="50" dur="500" fill="hold"/>
                                        <p:tgtEl>
                                          <p:spTgt spid="67"/>
                                        </p:tgtEl>
                                        <p:attrNameLst>
                                          <p:attrName>ppt_y</p:attrName>
                                        </p:attrNameLst>
                                      </p:cBhvr>
                                      <p:tavLst>
                                        <p:tav tm="0">
                                          <p:val>
                                            <p:fltVal val="0.5"/>
                                          </p:val>
                                        </p:tav>
                                        <p:tav tm="100000">
                                          <p:val>
                                            <p:strVal val="#ppt_y"/>
                                          </p:val>
                                        </p:tav>
                                      </p:tavLst>
                                    </p:anim>
                                  </p:childTnLst>
                                </p:cTn>
                              </p:par>
                              <p:par>
                                <p:cTn id="51" presetID="42" presetClass="entr" presetSubtype="0" fill="hold" nodeType="withEffect">
                                  <p:stCondLst>
                                    <p:cond delay="150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150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par>
                                <p:cTn id="61" presetID="53" presetClass="entr" presetSubtype="528" repeatCount="300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p:cTn id="63" dur="700" fill="hold"/>
                                        <p:tgtEl>
                                          <p:spTgt spid="80"/>
                                        </p:tgtEl>
                                        <p:attrNameLst>
                                          <p:attrName>ppt_w</p:attrName>
                                        </p:attrNameLst>
                                      </p:cBhvr>
                                      <p:tavLst>
                                        <p:tav tm="0">
                                          <p:val>
                                            <p:fltVal val="0"/>
                                          </p:val>
                                        </p:tav>
                                        <p:tav tm="100000">
                                          <p:val>
                                            <p:strVal val="#ppt_w"/>
                                          </p:val>
                                        </p:tav>
                                      </p:tavLst>
                                    </p:anim>
                                    <p:anim calcmode="lin" valueType="num">
                                      <p:cBhvr>
                                        <p:cTn id="64" dur="700" fill="hold"/>
                                        <p:tgtEl>
                                          <p:spTgt spid="80"/>
                                        </p:tgtEl>
                                        <p:attrNameLst>
                                          <p:attrName>ppt_h</p:attrName>
                                        </p:attrNameLst>
                                      </p:cBhvr>
                                      <p:tavLst>
                                        <p:tav tm="0">
                                          <p:val>
                                            <p:fltVal val="0"/>
                                          </p:val>
                                        </p:tav>
                                        <p:tav tm="100000">
                                          <p:val>
                                            <p:strVal val="#ppt_h"/>
                                          </p:val>
                                        </p:tav>
                                      </p:tavLst>
                                    </p:anim>
                                    <p:animEffect transition="in" filter="fade">
                                      <p:cBhvr>
                                        <p:cTn id="65" dur="700"/>
                                        <p:tgtEl>
                                          <p:spTgt spid="80"/>
                                        </p:tgtEl>
                                      </p:cBhvr>
                                    </p:animEffect>
                                    <p:anim calcmode="lin" valueType="num">
                                      <p:cBhvr>
                                        <p:cTn id="66" dur="700" fill="hold"/>
                                        <p:tgtEl>
                                          <p:spTgt spid="80"/>
                                        </p:tgtEl>
                                        <p:attrNameLst>
                                          <p:attrName>ppt_x</p:attrName>
                                        </p:attrNameLst>
                                      </p:cBhvr>
                                      <p:tavLst>
                                        <p:tav tm="0">
                                          <p:val>
                                            <p:fltVal val="0.5"/>
                                          </p:val>
                                        </p:tav>
                                        <p:tav tm="100000">
                                          <p:val>
                                            <p:strVal val="#ppt_x"/>
                                          </p:val>
                                        </p:tav>
                                      </p:tavLst>
                                    </p:anim>
                                    <p:anim calcmode="lin" valueType="num">
                                      <p:cBhvr>
                                        <p:cTn id="67" dur="700" fill="hold"/>
                                        <p:tgtEl>
                                          <p:spTgt spid="80"/>
                                        </p:tgtEl>
                                        <p:attrNameLst>
                                          <p:attrName>ppt_y</p:attrName>
                                        </p:attrNameLst>
                                      </p:cBhvr>
                                      <p:tavLst>
                                        <p:tav tm="0">
                                          <p:val>
                                            <p:fltVal val="0.5"/>
                                          </p:val>
                                        </p:tav>
                                        <p:tav tm="100000">
                                          <p:val>
                                            <p:strVal val="#ppt_y"/>
                                          </p:val>
                                        </p:tav>
                                      </p:tavLst>
                                    </p:anim>
                                  </p:childTnLst>
                                </p:cTn>
                              </p:par>
                              <p:par>
                                <p:cTn id="68" presetID="53" presetClass="entr" presetSubtype="528" repeatCount="3000" fill="hold" nodeType="withEffect">
                                  <p:stCondLst>
                                    <p:cond delay="100"/>
                                  </p:stCondLst>
                                  <p:childTnLst>
                                    <p:set>
                                      <p:cBhvr>
                                        <p:cTn id="69" dur="1" fill="hold">
                                          <p:stCondLst>
                                            <p:cond delay="0"/>
                                          </p:stCondLst>
                                        </p:cTn>
                                        <p:tgtEl>
                                          <p:spTgt spid="81"/>
                                        </p:tgtEl>
                                        <p:attrNameLst>
                                          <p:attrName>style.visibility</p:attrName>
                                        </p:attrNameLst>
                                      </p:cBhvr>
                                      <p:to>
                                        <p:strVal val="visible"/>
                                      </p:to>
                                    </p:set>
                                    <p:anim calcmode="lin" valueType="num">
                                      <p:cBhvr>
                                        <p:cTn id="70" dur="500" fill="hold"/>
                                        <p:tgtEl>
                                          <p:spTgt spid="81"/>
                                        </p:tgtEl>
                                        <p:attrNameLst>
                                          <p:attrName>ppt_w</p:attrName>
                                        </p:attrNameLst>
                                      </p:cBhvr>
                                      <p:tavLst>
                                        <p:tav tm="0">
                                          <p:val>
                                            <p:fltVal val="0"/>
                                          </p:val>
                                        </p:tav>
                                        <p:tav tm="100000">
                                          <p:val>
                                            <p:strVal val="#ppt_w"/>
                                          </p:val>
                                        </p:tav>
                                      </p:tavLst>
                                    </p:anim>
                                    <p:anim calcmode="lin" valueType="num">
                                      <p:cBhvr>
                                        <p:cTn id="71" dur="500" fill="hold"/>
                                        <p:tgtEl>
                                          <p:spTgt spid="81"/>
                                        </p:tgtEl>
                                        <p:attrNameLst>
                                          <p:attrName>ppt_h</p:attrName>
                                        </p:attrNameLst>
                                      </p:cBhvr>
                                      <p:tavLst>
                                        <p:tav tm="0">
                                          <p:val>
                                            <p:fltVal val="0"/>
                                          </p:val>
                                        </p:tav>
                                        <p:tav tm="100000">
                                          <p:val>
                                            <p:strVal val="#ppt_h"/>
                                          </p:val>
                                        </p:tav>
                                      </p:tavLst>
                                    </p:anim>
                                    <p:animEffect transition="in" filter="fade">
                                      <p:cBhvr>
                                        <p:cTn id="72" dur="500"/>
                                        <p:tgtEl>
                                          <p:spTgt spid="81"/>
                                        </p:tgtEl>
                                      </p:cBhvr>
                                    </p:animEffect>
                                    <p:anim calcmode="lin" valueType="num">
                                      <p:cBhvr>
                                        <p:cTn id="73" dur="500" fill="hold"/>
                                        <p:tgtEl>
                                          <p:spTgt spid="81"/>
                                        </p:tgtEl>
                                        <p:attrNameLst>
                                          <p:attrName>ppt_x</p:attrName>
                                        </p:attrNameLst>
                                      </p:cBhvr>
                                      <p:tavLst>
                                        <p:tav tm="0">
                                          <p:val>
                                            <p:fltVal val="0.5"/>
                                          </p:val>
                                        </p:tav>
                                        <p:tav tm="100000">
                                          <p:val>
                                            <p:strVal val="#ppt_x"/>
                                          </p:val>
                                        </p:tav>
                                      </p:tavLst>
                                    </p:anim>
                                    <p:anim calcmode="lin" valueType="num">
                                      <p:cBhvr>
                                        <p:cTn id="74" dur="500" fill="hold"/>
                                        <p:tgtEl>
                                          <p:spTgt spid="81"/>
                                        </p:tgtEl>
                                        <p:attrNameLst>
                                          <p:attrName>ppt_y</p:attrName>
                                        </p:attrNameLst>
                                      </p:cBhvr>
                                      <p:tavLst>
                                        <p:tav tm="0">
                                          <p:val>
                                            <p:fltVal val="0.5"/>
                                          </p:val>
                                        </p:tav>
                                        <p:tav tm="100000">
                                          <p:val>
                                            <p:strVal val="#ppt_y"/>
                                          </p:val>
                                        </p:tav>
                                      </p:tavLst>
                                    </p:anim>
                                  </p:childTnLst>
                                </p:cTn>
                              </p:par>
                              <p:par>
                                <p:cTn id="75" presetID="53" presetClass="entr" presetSubtype="528" repeatCount="300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anim calcmode="lin" valueType="num">
                                      <p:cBhvr>
                                        <p:cTn id="80" dur="500" fill="hold"/>
                                        <p:tgtEl>
                                          <p:spTgt spid="70"/>
                                        </p:tgtEl>
                                        <p:attrNameLst>
                                          <p:attrName>ppt_x</p:attrName>
                                        </p:attrNameLst>
                                      </p:cBhvr>
                                      <p:tavLst>
                                        <p:tav tm="0">
                                          <p:val>
                                            <p:fltVal val="0.5"/>
                                          </p:val>
                                        </p:tav>
                                        <p:tav tm="100000">
                                          <p:val>
                                            <p:strVal val="#ppt_x"/>
                                          </p:val>
                                        </p:tav>
                                      </p:tavLst>
                                    </p:anim>
                                    <p:anim calcmode="lin" valueType="num">
                                      <p:cBhvr>
                                        <p:cTn id="81" dur="500" fill="hold"/>
                                        <p:tgtEl>
                                          <p:spTgt spid="70"/>
                                        </p:tgtEl>
                                        <p:attrNameLst>
                                          <p:attrName>ppt_y</p:attrName>
                                        </p:attrNameLst>
                                      </p:cBhvr>
                                      <p:tavLst>
                                        <p:tav tm="0">
                                          <p:val>
                                            <p:fltVal val="0.5"/>
                                          </p:val>
                                        </p:tav>
                                        <p:tav tm="100000">
                                          <p:val>
                                            <p:strVal val="#ppt_y"/>
                                          </p:val>
                                        </p:tav>
                                      </p:tavLst>
                                    </p:anim>
                                  </p:childTnLst>
                                </p:cTn>
                              </p:par>
                              <p:par>
                                <p:cTn id="82" presetID="53" presetClass="entr" presetSubtype="528" repeatCount="300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700" fill="hold"/>
                                        <p:tgtEl>
                                          <p:spTgt spid="71"/>
                                        </p:tgtEl>
                                        <p:attrNameLst>
                                          <p:attrName>ppt_w</p:attrName>
                                        </p:attrNameLst>
                                      </p:cBhvr>
                                      <p:tavLst>
                                        <p:tav tm="0">
                                          <p:val>
                                            <p:fltVal val="0"/>
                                          </p:val>
                                        </p:tav>
                                        <p:tav tm="100000">
                                          <p:val>
                                            <p:strVal val="#ppt_w"/>
                                          </p:val>
                                        </p:tav>
                                      </p:tavLst>
                                    </p:anim>
                                    <p:anim calcmode="lin" valueType="num">
                                      <p:cBhvr>
                                        <p:cTn id="85" dur="700" fill="hold"/>
                                        <p:tgtEl>
                                          <p:spTgt spid="71"/>
                                        </p:tgtEl>
                                        <p:attrNameLst>
                                          <p:attrName>ppt_h</p:attrName>
                                        </p:attrNameLst>
                                      </p:cBhvr>
                                      <p:tavLst>
                                        <p:tav tm="0">
                                          <p:val>
                                            <p:fltVal val="0"/>
                                          </p:val>
                                        </p:tav>
                                        <p:tav tm="100000">
                                          <p:val>
                                            <p:strVal val="#ppt_h"/>
                                          </p:val>
                                        </p:tav>
                                      </p:tavLst>
                                    </p:anim>
                                    <p:animEffect transition="in" filter="fade">
                                      <p:cBhvr>
                                        <p:cTn id="86" dur="700"/>
                                        <p:tgtEl>
                                          <p:spTgt spid="71"/>
                                        </p:tgtEl>
                                      </p:cBhvr>
                                    </p:animEffect>
                                    <p:anim calcmode="lin" valueType="num">
                                      <p:cBhvr>
                                        <p:cTn id="87" dur="700" fill="hold"/>
                                        <p:tgtEl>
                                          <p:spTgt spid="71"/>
                                        </p:tgtEl>
                                        <p:attrNameLst>
                                          <p:attrName>ppt_x</p:attrName>
                                        </p:attrNameLst>
                                      </p:cBhvr>
                                      <p:tavLst>
                                        <p:tav tm="0">
                                          <p:val>
                                            <p:fltVal val="0.5"/>
                                          </p:val>
                                        </p:tav>
                                        <p:tav tm="100000">
                                          <p:val>
                                            <p:strVal val="#ppt_x"/>
                                          </p:val>
                                        </p:tav>
                                      </p:tavLst>
                                    </p:anim>
                                    <p:anim calcmode="lin" valueType="num">
                                      <p:cBhvr>
                                        <p:cTn id="88" dur="700" fill="hold"/>
                                        <p:tgtEl>
                                          <p:spTgt spid="71"/>
                                        </p:tgtEl>
                                        <p:attrNameLst>
                                          <p:attrName>ppt_y</p:attrName>
                                        </p:attrNameLst>
                                      </p:cBhvr>
                                      <p:tavLst>
                                        <p:tav tm="0">
                                          <p:val>
                                            <p:fltVal val="0.5"/>
                                          </p:val>
                                        </p:tav>
                                        <p:tav tm="100000">
                                          <p:val>
                                            <p:strVal val="#ppt_y"/>
                                          </p:val>
                                        </p:tav>
                                      </p:tavLst>
                                    </p:anim>
                                  </p:childTnLst>
                                </p:cTn>
                              </p:par>
                              <p:par>
                                <p:cTn id="89" presetID="53" presetClass="entr" presetSubtype="528" repeatCount="3000" fill="hold" nodeType="withEffect">
                                  <p:stCondLst>
                                    <p:cond delay="10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animEffect transition="in" filter="fade">
                                      <p:cBhvr>
                                        <p:cTn id="93" dur="500"/>
                                        <p:tgtEl>
                                          <p:spTgt spid="76"/>
                                        </p:tgtEl>
                                      </p:cBhvr>
                                    </p:animEffect>
                                    <p:anim calcmode="lin" valueType="num">
                                      <p:cBhvr>
                                        <p:cTn id="94" dur="500" fill="hold"/>
                                        <p:tgtEl>
                                          <p:spTgt spid="76"/>
                                        </p:tgtEl>
                                        <p:attrNameLst>
                                          <p:attrName>ppt_x</p:attrName>
                                        </p:attrNameLst>
                                      </p:cBhvr>
                                      <p:tavLst>
                                        <p:tav tm="0">
                                          <p:val>
                                            <p:fltVal val="0.5"/>
                                          </p:val>
                                        </p:tav>
                                        <p:tav tm="100000">
                                          <p:val>
                                            <p:strVal val="#ppt_x"/>
                                          </p:val>
                                        </p:tav>
                                      </p:tavLst>
                                    </p:anim>
                                    <p:anim calcmode="lin" valueType="num">
                                      <p:cBhvr>
                                        <p:cTn id="95" dur="500" fill="hold"/>
                                        <p:tgtEl>
                                          <p:spTgt spid="76"/>
                                        </p:tgtEl>
                                        <p:attrNameLst>
                                          <p:attrName>ppt_y</p:attrName>
                                        </p:attrNameLst>
                                      </p:cBhvr>
                                      <p:tavLst>
                                        <p:tav tm="0">
                                          <p:val>
                                            <p:fltVal val="0.5"/>
                                          </p:val>
                                        </p:tav>
                                        <p:tav tm="100000">
                                          <p:val>
                                            <p:strVal val="#ppt_y"/>
                                          </p:val>
                                        </p:tav>
                                      </p:tavLst>
                                    </p:anim>
                                  </p:childTnLst>
                                </p:cTn>
                              </p:par>
                              <p:par>
                                <p:cTn id="96" presetID="53" presetClass="entr" presetSubtype="528" repeatCount="3000" fill="hold" nodeType="withEffect">
                                  <p:stCondLst>
                                    <p:cond delay="300"/>
                                  </p:stCondLst>
                                  <p:childTnLst>
                                    <p:set>
                                      <p:cBhvr>
                                        <p:cTn id="97" dur="1" fill="hold">
                                          <p:stCondLst>
                                            <p:cond delay="0"/>
                                          </p:stCondLst>
                                        </p:cTn>
                                        <p:tgtEl>
                                          <p:spTgt spid="79"/>
                                        </p:tgtEl>
                                        <p:attrNameLst>
                                          <p:attrName>style.visibility</p:attrName>
                                        </p:attrNameLst>
                                      </p:cBhvr>
                                      <p:to>
                                        <p:strVal val="visible"/>
                                      </p:to>
                                    </p:set>
                                    <p:anim calcmode="lin" valueType="num">
                                      <p:cBhvr>
                                        <p:cTn id="98" dur="500" fill="hold"/>
                                        <p:tgtEl>
                                          <p:spTgt spid="79"/>
                                        </p:tgtEl>
                                        <p:attrNameLst>
                                          <p:attrName>ppt_w</p:attrName>
                                        </p:attrNameLst>
                                      </p:cBhvr>
                                      <p:tavLst>
                                        <p:tav tm="0">
                                          <p:val>
                                            <p:fltVal val="0"/>
                                          </p:val>
                                        </p:tav>
                                        <p:tav tm="100000">
                                          <p:val>
                                            <p:strVal val="#ppt_w"/>
                                          </p:val>
                                        </p:tav>
                                      </p:tavLst>
                                    </p:anim>
                                    <p:anim calcmode="lin" valueType="num">
                                      <p:cBhvr>
                                        <p:cTn id="99" dur="500" fill="hold"/>
                                        <p:tgtEl>
                                          <p:spTgt spid="79"/>
                                        </p:tgtEl>
                                        <p:attrNameLst>
                                          <p:attrName>ppt_h</p:attrName>
                                        </p:attrNameLst>
                                      </p:cBhvr>
                                      <p:tavLst>
                                        <p:tav tm="0">
                                          <p:val>
                                            <p:fltVal val="0"/>
                                          </p:val>
                                        </p:tav>
                                        <p:tav tm="100000">
                                          <p:val>
                                            <p:strVal val="#ppt_h"/>
                                          </p:val>
                                        </p:tav>
                                      </p:tavLst>
                                    </p:anim>
                                    <p:animEffect transition="in" filter="fade">
                                      <p:cBhvr>
                                        <p:cTn id="100" dur="500"/>
                                        <p:tgtEl>
                                          <p:spTgt spid="79"/>
                                        </p:tgtEl>
                                      </p:cBhvr>
                                    </p:animEffect>
                                    <p:anim calcmode="lin" valueType="num">
                                      <p:cBhvr>
                                        <p:cTn id="101" dur="500" fill="hold"/>
                                        <p:tgtEl>
                                          <p:spTgt spid="79"/>
                                        </p:tgtEl>
                                        <p:attrNameLst>
                                          <p:attrName>ppt_x</p:attrName>
                                        </p:attrNameLst>
                                      </p:cBhvr>
                                      <p:tavLst>
                                        <p:tav tm="0">
                                          <p:val>
                                            <p:fltVal val="0.5"/>
                                          </p:val>
                                        </p:tav>
                                        <p:tav tm="100000">
                                          <p:val>
                                            <p:strVal val="#ppt_x"/>
                                          </p:val>
                                        </p:tav>
                                      </p:tavLst>
                                    </p:anim>
                                    <p:anim calcmode="lin" valueType="num">
                                      <p:cBhvr>
                                        <p:cTn id="102" dur="500" fill="hold"/>
                                        <p:tgtEl>
                                          <p:spTgt spid="79"/>
                                        </p:tgtEl>
                                        <p:attrNameLst>
                                          <p:attrName>ppt_y</p:attrName>
                                        </p:attrNameLst>
                                      </p:cBhvr>
                                      <p:tavLst>
                                        <p:tav tm="0">
                                          <p:val>
                                            <p:fltVal val="0.5"/>
                                          </p:val>
                                        </p:tav>
                                        <p:tav tm="100000">
                                          <p:val>
                                            <p:strVal val="#ppt_y"/>
                                          </p:val>
                                        </p:tav>
                                      </p:tavLst>
                                    </p:anim>
                                  </p:childTnLst>
                                </p:cTn>
                              </p:par>
                              <p:par>
                                <p:cTn id="103" presetID="53" presetClass="entr" presetSubtype="528" repeatCount="300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 calcmode="lin" valueType="num">
                                      <p:cBhvr>
                                        <p:cTn id="105" dur="700" fill="hold"/>
                                        <p:tgtEl>
                                          <p:spTgt spid="78"/>
                                        </p:tgtEl>
                                        <p:attrNameLst>
                                          <p:attrName>ppt_w</p:attrName>
                                        </p:attrNameLst>
                                      </p:cBhvr>
                                      <p:tavLst>
                                        <p:tav tm="0">
                                          <p:val>
                                            <p:fltVal val="0"/>
                                          </p:val>
                                        </p:tav>
                                        <p:tav tm="100000">
                                          <p:val>
                                            <p:strVal val="#ppt_w"/>
                                          </p:val>
                                        </p:tav>
                                      </p:tavLst>
                                    </p:anim>
                                    <p:anim calcmode="lin" valueType="num">
                                      <p:cBhvr>
                                        <p:cTn id="106" dur="700" fill="hold"/>
                                        <p:tgtEl>
                                          <p:spTgt spid="78"/>
                                        </p:tgtEl>
                                        <p:attrNameLst>
                                          <p:attrName>ppt_h</p:attrName>
                                        </p:attrNameLst>
                                      </p:cBhvr>
                                      <p:tavLst>
                                        <p:tav tm="0">
                                          <p:val>
                                            <p:fltVal val="0"/>
                                          </p:val>
                                        </p:tav>
                                        <p:tav tm="100000">
                                          <p:val>
                                            <p:strVal val="#ppt_h"/>
                                          </p:val>
                                        </p:tav>
                                      </p:tavLst>
                                    </p:anim>
                                    <p:animEffect transition="in" filter="fade">
                                      <p:cBhvr>
                                        <p:cTn id="107" dur="700"/>
                                        <p:tgtEl>
                                          <p:spTgt spid="78"/>
                                        </p:tgtEl>
                                      </p:cBhvr>
                                    </p:animEffect>
                                    <p:anim calcmode="lin" valueType="num">
                                      <p:cBhvr>
                                        <p:cTn id="108" dur="700" fill="hold"/>
                                        <p:tgtEl>
                                          <p:spTgt spid="78"/>
                                        </p:tgtEl>
                                        <p:attrNameLst>
                                          <p:attrName>ppt_x</p:attrName>
                                        </p:attrNameLst>
                                      </p:cBhvr>
                                      <p:tavLst>
                                        <p:tav tm="0">
                                          <p:val>
                                            <p:fltVal val="0.5"/>
                                          </p:val>
                                        </p:tav>
                                        <p:tav tm="100000">
                                          <p:val>
                                            <p:strVal val="#ppt_x"/>
                                          </p:val>
                                        </p:tav>
                                      </p:tavLst>
                                    </p:anim>
                                    <p:anim calcmode="lin" valueType="num">
                                      <p:cBhvr>
                                        <p:cTn id="109" dur="700" fill="hold"/>
                                        <p:tgtEl>
                                          <p:spTgt spid="78"/>
                                        </p:tgtEl>
                                        <p:attrNameLst>
                                          <p:attrName>ppt_y</p:attrName>
                                        </p:attrNameLst>
                                      </p:cBhvr>
                                      <p:tavLst>
                                        <p:tav tm="0">
                                          <p:val>
                                            <p:fltVal val="0.5"/>
                                          </p:val>
                                        </p:tav>
                                        <p:tav tm="100000">
                                          <p:val>
                                            <p:strVal val="#ppt_y"/>
                                          </p:val>
                                        </p:tav>
                                      </p:tavLst>
                                    </p:anim>
                                  </p:childTnLst>
                                </p:cTn>
                              </p:par>
                              <p:par>
                                <p:cTn id="110" presetID="53" presetClass="entr" presetSubtype="528" repeatCount="3000" fill="hold" nodeType="withEffect">
                                  <p:stCondLst>
                                    <p:cond delay="2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500" fill="hold"/>
                                        <p:tgtEl>
                                          <p:spTgt spid="73"/>
                                        </p:tgtEl>
                                        <p:attrNameLst>
                                          <p:attrName>ppt_w</p:attrName>
                                        </p:attrNameLst>
                                      </p:cBhvr>
                                      <p:tavLst>
                                        <p:tav tm="0">
                                          <p:val>
                                            <p:fltVal val="0"/>
                                          </p:val>
                                        </p:tav>
                                        <p:tav tm="100000">
                                          <p:val>
                                            <p:strVal val="#ppt_w"/>
                                          </p:val>
                                        </p:tav>
                                      </p:tavLst>
                                    </p:anim>
                                    <p:anim calcmode="lin" valueType="num">
                                      <p:cBhvr>
                                        <p:cTn id="113" dur="500" fill="hold"/>
                                        <p:tgtEl>
                                          <p:spTgt spid="73"/>
                                        </p:tgtEl>
                                        <p:attrNameLst>
                                          <p:attrName>ppt_h</p:attrName>
                                        </p:attrNameLst>
                                      </p:cBhvr>
                                      <p:tavLst>
                                        <p:tav tm="0">
                                          <p:val>
                                            <p:fltVal val="0"/>
                                          </p:val>
                                        </p:tav>
                                        <p:tav tm="100000">
                                          <p:val>
                                            <p:strVal val="#ppt_h"/>
                                          </p:val>
                                        </p:tav>
                                      </p:tavLst>
                                    </p:anim>
                                    <p:animEffect transition="in" filter="fade">
                                      <p:cBhvr>
                                        <p:cTn id="114" dur="500"/>
                                        <p:tgtEl>
                                          <p:spTgt spid="73"/>
                                        </p:tgtEl>
                                      </p:cBhvr>
                                    </p:animEffect>
                                    <p:anim calcmode="lin" valueType="num">
                                      <p:cBhvr>
                                        <p:cTn id="115" dur="500" fill="hold"/>
                                        <p:tgtEl>
                                          <p:spTgt spid="73"/>
                                        </p:tgtEl>
                                        <p:attrNameLst>
                                          <p:attrName>ppt_x</p:attrName>
                                        </p:attrNameLst>
                                      </p:cBhvr>
                                      <p:tavLst>
                                        <p:tav tm="0">
                                          <p:val>
                                            <p:fltVal val="0.5"/>
                                          </p:val>
                                        </p:tav>
                                        <p:tav tm="100000">
                                          <p:val>
                                            <p:strVal val="#ppt_x"/>
                                          </p:val>
                                        </p:tav>
                                      </p:tavLst>
                                    </p:anim>
                                    <p:anim calcmode="lin" valueType="num">
                                      <p:cBhvr>
                                        <p:cTn id="116" dur="500" fill="hold"/>
                                        <p:tgtEl>
                                          <p:spTgt spid="73"/>
                                        </p:tgtEl>
                                        <p:attrNameLst>
                                          <p:attrName>ppt_y</p:attrName>
                                        </p:attrNameLst>
                                      </p:cBhvr>
                                      <p:tavLst>
                                        <p:tav tm="0">
                                          <p:val>
                                            <p:fltVal val="0.5"/>
                                          </p:val>
                                        </p:tav>
                                        <p:tav tm="100000">
                                          <p:val>
                                            <p:strVal val="#ppt_y"/>
                                          </p:val>
                                        </p:tav>
                                      </p:tavLst>
                                    </p:anim>
                                  </p:childTnLst>
                                </p:cTn>
                              </p:par>
                              <p:par>
                                <p:cTn id="117" presetID="53" presetClass="entr" presetSubtype="528" repeatCount="3000" fill="hold" nodeType="withEffect">
                                  <p:stCondLst>
                                    <p:cond delay="0"/>
                                  </p:stCondLst>
                                  <p:childTnLst>
                                    <p:set>
                                      <p:cBhvr>
                                        <p:cTn id="118" dur="1" fill="hold">
                                          <p:stCondLst>
                                            <p:cond delay="0"/>
                                          </p:stCondLst>
                                        </p:cTn>
                                        <p:tgtEl>
                                          <p:spTgt spid="77"/>
                                        </p:tgtEl>
                                        <p:attrNameLst>
                                          <p:attrName>style.visibility</p:attrName>
                                        </p:attrNameLst>
                                      </p:cBhvr>
                                      <p:to>
                                        <p:strVal val="visible"/>
                                      </p:to>
                                    </p:set>
                                    <p:anim calcmode="lin" valueType="num">
                                      <p:cBhvr>
                                        <p:cTn id="119" dur="800" fill="hold"/>
                                        <p:tgtEl>
                                          <p:spTgt spid="77"/>
                                        </p:tgtEl>
                                        <p:attrNameLst>
                                          <p:attrName>ppt_w</p:attrName>
                                        </p:attrNameLst>
                                      </p:cBhvr>
                                      <p:tavLst>
                                        <p:tav tm="0">
                                          <p:val>
                                            <p:fltVal val="0"/>
                                          </p:val>
                                        </p:tav>
                                        <p:tav tm="100000">
                                          <p:val>
                                            <p:strVal val="#ppt_w"/>
                                          </p:val>
                                        </p:tav>
                                      </p:tavLst>
                                    </p:anim>
                                    <p:anim calcmode="lin" valueType="num">
                                      <p:cBhvr>
                                        <p:cTn id="120" dur="800" fill="hold"/>
                                        <p:tgtEl>
                                          <p:spTgt spid="77"/>
                                        </p:tgtEl>
                                        <p:attrNameLst>
                                          <p:attrName>ppt_h</p:attrName>
                                        </p:attrNameLst>
                                      </p:cBhvr>
                                      <p:tavLst>
                                        <p:tav tm="0">
                                          <p:val>
                                            <p:fltVal val="0"/>
                                          </p:val>
                                        </p:tav>
                                        <p:tav tm="100000">
                                          <p:val>
                                            <p:strVal val="#ppt_h"/>
                                          </p:val>
                                        </p:tav>
                                      </p:tavLst>
                                    </p:anim>
                                    <p:animEffect transition="in" filter="fade">
                                      <p:cBhvr>
                                        <p:cTn id="121" dur="800"/>
                                        <p:tgtEl>
                                          <p:spTgt spid="77"/>
                                        </p:tgtEl>
                                      </p:cBhvr>
                                    </p:animEffect>
                                    <p:anim calcmode="lin" valueType="num">
                                      <p:cBhvr>
                                        <p:cTn id="122" dur="800" fill="hold"/>
                                        <p:tgtEl>
                                          <p:spTgt spid="77"/>
                                        </p:tgtEl>
                                        <p:attrNameLst>
                                          <p:attrName>ppt_x</p:attrName>
                                        </p:attrNameLst>
                                      </p:cBhvr>
                                      <p:tavLst>
                                        <p:tav tm="0">
                                          <p:val>
                                            <p:fltVal val="0.5"/>
                                          </p:val>
                                        </p:tav>
                                        <p:tav tm="100000">
                                          <p:val>
                                            <p:strVal val="#ppt_x"/>
                                          </p:val>
                                        </p:tav>
                                      </p:tavLst>
                                    </p:anim>
                                    <p:anim calcmode="lin" valueType="num">
                                      <p:cBhvr>
                                        <p:cTn id="123" dur="800" fill="hold"/>
                                        <p:tgtEl>
                                          <p:spTgt spid="77"/>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700"/>
                                  </p:stCondLst>
                                  <p:childTnLst>
                                    <p:set>
                                      <p:cBhvr>
                                        <p:cTn id="125" dur="1" fill="hold">
                                          <p:stCondLst>
                                            <p:cond delay="0"/>
                                          </p:stCondLst>
                                        </p:cTn>
                                        <p:tgtEl>
                                          <p:spTgt spid="82"/>
                                        </p:tgtEl>
                                        <p:attrNameLst>
                                          <p:attrName>style.visibility</p:attrName>
                                        </p:attrNameLst>
                                      </p:cBhvr>
                                      <p:to>
                                        <p:strVal val="visible"/>
                                      </p:to>
                                    </p:set>
                                    <p:anim calcmode="lin" valueType="num">
                                      <p:cBhvr>
                                        <p:cTn id="126" dur="750" fill="hold"/>
                                        <p:tgtEl>
                                          <p:spTgt spid="82"/>
                                        </p:tgtEl>
                                        <p:attrNameLst>
                                          <p:attrName>ppt_w</p:attrName>
                                        </p:attrNameLst>
                                      </p:cBhvr>
                                      <p:tavLst>
                                        <p:tav tm="0">
                                          <p:val>
                                            <p:fltVal val="0"/>
                                          </p:val>
                                        </p:tav>
                                        <p:tav tm="100000">
                                          <p:val>
                                            <p:strVal val="#ppt_w"/>
                                          </p:val>
                                        </p:tav>
                                      </p:tavLst>
                                    </p:anim>
                                    <p:anim calcmode="lin" valueType="num">
                                      <p:cBhvr>
                                        <p:cTn id="127" dur="750" fill="hold"/>
                                        <p:tgtEl>
                                          <p:spTgt spid="82"/>
                                        </p:tgtEl>
                                        <p:attrNameLst>
                                          <p:attrName>ppt_h</p:attrName>
                                        </p:attrNameLst>
                                      </p:cBhvr>
                                      <p:tavLst>
                                        <p:tav tm="0">
                                          <p:val>
                                            <p:fltVal val="0"/>
                                          </p:val>
                                        </p:tav>
                                        <p:tav tm="100000">
                                          <p:val>
                                            <p:strVal val="#ppt_h"/>
                                          </p:val>
                                        </p:tav>
                                      </p:tavLst>
                                    </p:anim>
                                    <p:animEffect transition="in" filter="fade">
                                      <p:cBhvr>
                                        <p:cTn id="128" dur="750"/>
                                        <p:tgtEl>
                                          <p:spTgt spid="82"/>
                                        </p:tgtEl>
                                      </p:cBhvr>
                                    </p:animEffect>
                                    <p:anim calcmode="lin" valueType="num">
                                      <p:cBhvr>
                                        <p:cTn id="129" dur="750" fill="hold"/>
                                        <p:tgtEl>
                                          <p:spTgt spid="82"/>
                                        </p:tgtEl>
                                        <p:attrNameLst>
                                          <p:attrName>ppt_x</p:attrName>
                                        </p:attrNameLst>
                                      </p:cBhvr>
                                      <p:tavLst>
                                        <p:tav tm="0">
                                          <p:val>
                                            <p:fltVal val="0.5"/>
                                          </p:val>
                                        </p:tav>
                                        <p:tav tm="100000">
                                          <p:val>
                                            <p:strVal val="#ppt_x"/>
                                          </p:val>
                                        </p:tav>
                                      </p:tavLst>
                                    </p:anim>
                                    <p:anim calcmode="lin" valueType="num">
                                      <p:cBhvr>
                                        <p:cTn id="130" dur="750" fill="hold"/>
                                        <p:tgtEl>
                                          <p:spTgt spid="82"/>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60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750" fill="hold"/>
                                        <p:tgtEl>
                                          <p:spTgt spid="69"/>
                                        </p:tgtEl>
                                        <p:attrNameLst>
                                          <p:attrName>ppt_w</p:attrName>
                                        </p:attrNameLst>
                                      </p:cBhvr>
                                      <p:tavLst>
                                        <p:tav tm="0">
                                          <p:val>
                                            <p:fltVal val="0"/>
                                          </p:val>
                                        </p:tav>
                                        <p:tav tm="100000">
                                          <p:val>
                                            <p:strVal val="#ppt_w"/>
                                          </p:val>
                                        </p:tav>
                                      </p:tavLst>
                                    </p:anim>
                                    <p:anim calcmode="lin" valueType="num">
                                      <p:cBhvr>
                                        <p:cTn id="134" dur="750" fill="hold"/>
                                        <p:tgtEl>
                                          <p:spTgt spid="69"/>
                                        </p:tgtEl>
                                        <p:attrNameLst>
                                          <p:attrName>ppt_h</p:attrName>
                                        </p:attrNameLst>
                                      </p:cBhvr>
                                      <p:tavLst>
                                        <p:tav tm="0">
                                          <p:val>
                                            <p:fltVal val="0"/>
                                          </p:val>
                                        </p:tav>
                                        <p:tav tm="100000">
                                          <p:val>
                                            <p:strVal val="#ppt_h"/>
                                          </p:val>
                                        </p:tav>
                                      </p:tavLst>
                                    </p:anim>
                                    <p:animEffect transition="in" filter="fade">
                                      <p:cBhvr>
                                        <p:cTn id="135" dur="750"/>
                                        <p:tgtEl>
                                          <p:spTgt spid="69"/>
                                        </p:tgtEl>
                                      </p:cBhvr>
                                    </p:animEffect>
                                    <p:anim calcmode="lin" valueType="num">
                                      <p:cBhvr>
                                        <p:cTn id="136" dur="750" fill="hold"/>
                                        <p:tgtEl>
                                          <p:spTgt spid="69"/>
                                        </p:tgtEl>
                                        <p:attrNameLst>
                                          <p:attrName>ppt_x</p:attrName>
                                        </p:attrNameLst>
                                      </p:cBhvr>
                                      <p:tavLst>
                                        <p:tav tm="0">
                                          <p:val>
                                            <p:fltVal val="0.5"/>
                                          </p:val>
                                        </p:tav>
                                        <p:tav tm="100000">
                                          <p:val>
                                            <p:strVal val="#ppt_x"/>
                                          </p:val>
                                        </p:tav>
                                      </p:tavLst>
                                    </p:anim>
                                    <p:anim calcmode="lin" valueType="num">
                                      <p:cBhvr>
                                        <p:cTn id="137" dur="750" fill="hold"/>
                                        <p:tgtEl>
                                          <p:spTgt spid="69"/>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800"/>
                                  </p:stCondLst>
                                  <p:childTnLst>
                                    <p:set>
                                      <p:cBhvr>
                                        <p:cTn id="139" dur="1" fill="hold">
                                          <p:stCondLst>
                                            <p:cond delay="0"/>
                                          </p:stCondLst>
                                        </p:cTn>
                                        <p:tgtEl>
                                          <p:spTgt spid="83"/>
                                        </p:tgtEl>
                                        <p:attrNameLst>
                                          <p:attrName>style.visibility</p:attrName>
                                        </p:attrNameLst>
                                      </p:cBhvr>
                                      <p:to>
                                        <p:strVal val="visible"/>
                                      </p:to>
                                    </p:set>
                                    <p:anim calcmode="lin" valueType="num">
                                      <p:cBhvr>
                                        <p:cTn id="140" dur="750" fill="hold"/>
                                        <p:tgtEl>
                                          <p:spTgt spid="83"/>
                                        </p:tgtEl>
                                        <p:attrNameLst>
                                          <p:attrName>ppt_w</p:attrName>
                                        </p:attrNameLst>
                                      </p:cBhvr>
                                      <p:tavLst>
                                        <p:tav tm="0">
                                          <p:val>
                                            <p:fltVal val="0"/>
                                          </p:val>
                                        </p:tav>
                                        <p:tav tm="100000">
                                          <p:val>
                                            <p:strVal val="#ppt_w"/>
                                          </p:val>
                                        </p:tav>
                                      </p:tavLst>
                                    </p:anim>
                                    <p:anim calcmode="lin" valueType="num">
                                      <p:cBhvr>
                                        <p:cTn id="141" dur="750" fill="hold"/>
                                        <p:tgtEl>
                                          <p:spTgt spid="83"/>
                                        </p:tgtEl>
                                        <p:attrNameLst>
                                          <p:attrName>ppt_h</p:attrName>
                                        </p:attrNameLst>
                                      </p:cBhvr>
                                      <p:tavLst>
                                        <p:tav tm="0">
                                          <p:val>
                                            <p:fltVal val="0"/>
                                          </p:val>
                                        </p:tav>
                                        <p:tav tm="100000">
                                          <p:val>
                                            <p:strVal val="#ppt_h"/>
                                          </p:val>
                                        </p:tav>
                                      </p:tavLst>
                                    </p:anim>
                                    <p:animEffect transition="in" filter="fade">
                                      <p:cBhvr>
                                        <p:cTn id="142" dur="750"/>
                                        <p:tgtEl>
                                          <p:spTgt spid="83"/>
                                        </p:tgtEl>
                                      </p:cBhvr>
                                    </p:animEffect>
                                    <p:anim calcmode="lin" valueType="num">
                                      <p:cBhvr>
                                        <p:cTn id="143" dur="750" fill="hold"/>
                                        <p:tgtEl>
                                          <p:spTgt spid="83"/>
                                        </p:tgtEl>
                                        <p:attrNameLst>
                                          <p:attrName>ppt_x</p:attrName>
                                        </p:attrNameLst>
                                      </p:cBhvr>
                                      <p:tavLst>
                                        <p:tav tm="0">
                                          <p:val>
                                            <p:fltVal val="0.5"/>
                                          </p:val>
                                        </p:tav>
                                        <p:tav tm="100000">
                                          <p:val>
                                            <p:strVal val="#ppt_x"/>
                                          </p:val>
                                        </p:tav>
                                      </p:tavLst>
                                    </p:anim>
                                    <p:anim calcmode="lin" valueType="num">
                                      <p:cBhvr>
                                        <p:cTn id="144" dur="750" fill="hold"/>
                                        <p:tgtEl>
                                          <p:spTgt spid="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animBg="1"/>
      <p:bldP spid="83" grpId="0" animBg="1"/>
      <p:bldP spid="67" grpId="0" animBg="1"/>
      <p:bldP spid="51" grpId="0" animBg="1"/>
      <p:bldP spid="52" grpId="0" animBg="1"/>
      <p:bldP spid="53" grpId="0" animBg="1"/>
      <p:bldP spid="54" grpId="0" animBg="1"/>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pic_9159619_2016061611315263200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204700" cy="6858000"/>
          </a:xfrm>
          <a:prstGeom prst="rect">
            <a:avLst/>
          </a:prstGeom>
        </p:spPr>
      </p:pic>
      <p:sp>
        <p:nvSpPr>
          <p:cNvPr id="63" name="文本框 35"/>
          <p:cNvSpPr txBox="1">
            <a:spLocks noChangeArrowheads="1"/>
          </p:cNvSpPr>
          <p:nvPr/>
        </p:nvSpPr>
        <p:spPr bwMode="auto">
          <a:xfrm>
            <a:off x="323850" y="424815"/>
            <a:ext cx="4297680" cy="922020"/>
          </a:xfrm>
          <a:prstGeom prst="rect">
            <a:avLst/>
          </a:prstGeom>
          <a:noFill/>
          <a:ln>
            <a:noFill/>
          </a:ln>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5400" b="1" dirty="0" smtClean="0">
                <a:gradFill>
                  <a:gsLst>
                    <a:gs pos="100000">
                      <a:prstClr val="white">
                        <a:lumMod val="95000"/>
                      </a:prstClr>
                    </a:gs>
                    <a:gs pos="0">
                      <a:prstClr val="white">
                        <a:lumMod val="95000"/>
                      </a:prstClr>
                    </a:gs>
                  </a:gsLst>
                  <a:lin ang="5400000" scaled="0"/>
                </a:gradFill>
                <a:latin typeface="微软雅黑" panose="020B0503020204020204" charset="-122"/>
                <a:cs typeface="Arial" panose="020B0604020202020204" pitchFamily="34" charset="0"/>
              </a:rPr>
              <a:t>输入你的</a:t>
            </a:r>
            <a:r>
              <a:rPr lang="zh-CN" altLang="en-US" sz="5400" b="1" dirty="0" smtClean="0">
                <a:gradFill>
                  <a:gsLst>
                    <a:gs pos="100000">
                      <a:prstClr val="white">
                        <a:lumMod val="95000"/>
                      </a:prstClr>
                    </a:gs>
                    <a:gs pos="0">
                      <a:prstClr val="white">
                        <a:lumMod val="95000"/>
                      </a:prstClr>
                    </a:gs>
                  </a:gsLst>
                  <a:lin ang="5400000" scaled="0"/>
                </a:gradFill>
                <a:latin typeface="微软雅黑" panose="020B0503020204020204" charset="-122"/>
                <a:cs typeface="Arial" panose="020B0604020202020204" pitchFamily="34" charset="0"/>
              </a:rPr>
              <a:t>内容</a:t>
            </a:r>
            <a:endParaRPr lang="zh-CN" altLang="en-US" sz="5400" b="1" dirty="0" smtClean="0">
              <a:gradFill>
                <a:gsLst>
                  <a:gs pos="100000">
                    <a:prstClr val="white">
                      <a:lumMod val="95000"/>
                    </a:prstClr>
                  </a:gs>
                  <a:gs pos="0">
                    <a:prstClr val="white">
                      <a:lumMod val="95000"/>
                    </a:prstClr>
                  </a:gs>
                </a:gsLst>
                <a:lin ang="5400000" scaled="0"/>
              </a:gradFill>
              <a:latin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产品概述</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43" name="文本框 42"/>
          <p:cNvSpPr txBox="1"/>
          <p:nvPr/>
        </p:nvSpPr>
        <p:spPr>
          <a:xfrm>
            <a:off x="1210024" y="3285028"/>
            <a:ext cx="4476555" cy="1495794"/>
          </a:xfrm>
          <a:prstGeom prst="rect">
            <a:avLst/>
          </a:prstGeom>
          <a:noFill/>
        </p:spPr>
        <p:txBody>
          <a:bodyPr wrap="square" rtlCol="0">
            <a:spAutoFit/>
          </a:bodyPr>
          <a:lstStyle/>
          <a:p>
            <a:pPr>
              <a:lnSpc>
                <a:spcPct val="120000"/>
              </a:lnSpc>
            </a:pPr>
            <a:r>
              <a:rPr lang="zh-CN" altLang="en-US" sz="2000" b="1" dirty="0">
                <a:gradFill>
                  <a:gsLst>
                    <a:gs pos="0">
                      <a:prstClr val="white"/>
                    </a:gs>
                    <a:gs pos="100000">
                      <a:prstClr val="white"/>
                    </a:gs>
                  </a:gsLst>
                  <a:lin ang="5400000" scaled="1"/>
                </a:gradFill>
                <a:latin typeface="微软雅黑" panose="020B0503020204020204" charset="-122"/>
                <a:ea typeface="微软雅黑" panose="020B0503020204020204" charset="-122"/>
              </a:rPr>
              <a:t>分析：</a:t>
            </a:r>
            <a:r>
              <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在此录入上述图表的综合描述说明，在此录入上述图表的综合描述说明，在此录入上述图表的综合描述说明，在此录入上述图表的综合描述说明。</a:t>
            </a:r>
            <a:endPar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endParaRPr>
          </a:p>
        </p:txBody>
      </p:sp>
      <p:sp>
        <p:nvSpPr>
          <p:cNvPr id="44" name="文本框 43"/>
          <p:cNvSpPr txBox="1"/>
          <p:nvPr/>
        </p:nvSpPr>
        <p:spPr>
          <a:xfrm>
            <a:off x="1207147" y="5438859"/>
            <a:ext cx="7589900" cy="430374"/>
          </a:xfrm>
          <a:prstGeom prst="rect">
            <a:avLst/>
          </a:prstGeom>
          <a:noFill/>
        </p:spPr>
        <p:txBody>
          <a:bodyPr wrap="square" rtlCol="0">
            <a:spAutoFit/>
          </a:bodyPr>
          <a:lstStyle/>
          <a:p>
            <a:pPr>
              <a:lnSpc>
                <a:spcPct val="120000"/>
              </a:lnSpc>
            </a:pPr>
            <a:r>
              <a:rPr lang="zh-CN" altLang="en-US" sz="2000" b="1" dirty="0">
                <a:gradFill>
                  <a:gsLst>
                    <a:gs pos="0">
                      <a:prstClr val="white"/>
                    </a:gs>
                    <a:gs pos="100000">
                      <a:prstClr val="white"/>
                    </a:gs>
                  </a:gsLst>
                  <a:lin ang="5400000" scaled="1"/>
                </a:gradFill>
                <a:latin typeface="微软雅黑" panose="020B0503020204020204" charset="-122"/>
                <a:ea typeface="微软雅黑" panose="020B0503020204020204" charset="-122"/>
              </a:rPr>
              <a:t>关键字：   输入关键字      输入关键字      输入关键字</a:t>
            </a:r>
            <a:endPar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endParaRPr>
          </a:p>
        </p:txBody>
      </p:sp>
      <p:grpSp>
        <p:nvGrpSpPr>
          <p:cNvPr id="45" name="组合 44"/>
          <p:cNvGrpSpPr/>
          <p:nvPr/>
        </p:nvGrpSpPr>
        <p:grpSpPr bwMode="auto">
          <a:xfrm>
            <a:off x="1350833" y="1498039"/>
            <a:ext cx="2788030" cy="637117"/>
            <a:chOff x="1677848" y="1867117"/>
            <a:chExt cx="1453992" cy="477352"/>
          </a:xfrm>
        </p:grpSpPr>
        <p:sp>
          <p:nvSpPr>
            <p:cNvPr id="46" name="圆角矩形 45"/>
            <p:cNvSpPr/>
            <p:nvPr/>
          </p:nvSpPr>
          <p:spPr>
            <a:xfrm>
              <a:off x="1677848" y="1867117"/>
              <a:ext cx="1453992" cy="477352"/>
            </a:xfrm>
            <a:prstGeom prst="roundRect">
              <a:avLst>
                <a:gd name="adj" fmla="val 24877"/>
              </a:avLst>
            </a:prstGeom>
            <a:solidFill>
              <a:srgbClr val="00B0F0">
                <a:alpha val="30000"/>
              </a:srgbClr>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3200">
                <a:solidFill>
                  <a:prstClr val="white"/>
                </a:solidFill>
              </a:endParaRPr>
            </a:p>
          </p:txBody>
        </p:sp>
        <p:sp>
          <p:nvSpPr>
            <p:cNvPr id="47" name="矩形 35"/>
            <p:cNvSpPr>
              <a:spLocks noChangeArrowheads="1"/>
            </p:cNvSpPr>
            <p:nvPr/>
          </p:nvSpPr>
          <p:spPr bwMode="auto">
            <a:xfrm>
              <a:off x="1884750" y="1933147"/>
              <a:ext cx="1108539" cy="345897"/>
            </a:xfrm>
            <a:prstGeom prst="rect">
              <a:avLst/>
            </a:prstGeom>
            <a:noFill/>
            <a:ln w="9525">
              <a:noFill/>
              <a:miter lim="800000"/>
            </a:ln>
          </p:spPr>
          <p:txBody>
            <a:bodyPr wrap="square">
              <a:spAutoFit/>
            </a:bodyPr>
            <a:lstStyle/>
            <a:p>
              <a:pPr defTabSz="1219200" fontAlgn="base">
                <a:spcBef>
                  <a:spcPct val="0"/>
                </a:spcBef>
                <a:spcAft>
                  <a:spcPct val="0"/>
                </a:spcAft>
              </a:pPr>
              <a:r>
                <a:rPr lang="zh-CN" altLang="en-US" sz="2400" b="1" dirty="0">
                  <a:gradFill>
                    <a:gsLst>
                      <a:gs pos="0">
                        <a:prstClr val="white"/>
                      </a:gs>
                      <a:gs pos="100000">
                        <a:prstClr val="white"/>
                      </a:gs>
                    </a:gsLst>
                    <a:lin ang="0" scaled="0"/>
                  </a:gradFill>
                  <a:latin typeface="微软雅黑" panose="020B0503020204020204" charset="-122"/>
                  <a:ea typeface="微软雅黑" panose="020B0503020204020204" charset="-122"/>
                  <a:cs typeface="微软雅黑" panose="020B0503020204020204" charset="-122"/>
                </a:rPr>
                <a:t>核心产品一</a:t>
              </a:r>
              <a:endParaRPr lang="zh-CN" altLang="en-US" sz="2400" b="1" dirty="0">
                <a:gradFill>
                  <a:gsLst>
                    <a:gs pos="0">
                      <a:prstClr val="white"/>
                    </a:gs>
                    <a:gs pos="100000">
                      <a:prstClr val="white"/>
                    </a:gs>
                  </a:gsLst>
                  <a:lin ang="0" scaled="0"/>
                </a:gradFill>
                <a:latin typeface="微软雅黑" panose="020B0503020204020204" charset="-122"/>
                <a:ea typeface="微软雅黑" panose="020B0503020204020204" charset="-122"/>
                <a:cs typeface="微软雅黑" panose="020B0503020204020204" charset="-122"/>
              </a:endParaRPr>
            </a:p>
          </p:txBody>
        </p:sp>
      </p:grpSp>
      <p:grpSp>
        <p:nvGrpSpPr>
          <p:cNvPr id="48" name="组合 47"/>
          <p:cNvGrpSpPr/>
          <p:nvPr/>
        </p:nvGrpSpPr>
        <p:grpSpPr bwMode="auto">
          <a:xfrm>
            <a:off x="6355970" y="1508610"/>
            <a:ext cx="2788030" cy="637117"/>
            <a:chOff x="1677848" y="1867117"/>
            <a:chExt cx="1453992" cy="477352"/>
          </a:xfrm>
        </p:grpSpPr>
        <p:sp>
          <p:nvSpPr>
            <p:cNvPr id="49" name="圆角矩形 48"/>
            <p:cNvSpPr/>
            <p:nvPr/>
          </p:nvSpPr>
          <p:spPr>
            <a:xfrm>
              <a:off x="1677848" y="1867117"/>
              <a:ext cx="1453992" cy="477352"/>
            </a:xfrm>
            <a:prstGeom prst="roundRect">
              <a:avLst>
                <a:gd name="adj" fmla="val 24877"/>
              </a:avLst>
            </a:prstGeom>
            <a:solidFill>
              <a:srgbClr val="00B0F0">
                <a:alpha val="30000"/>
              </a:srgbClr>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3200">
                <a:solidFill>
                  <a:prstClr val="white"/>
                </a:solidFill>
              </a:endParaRPr>
            </a:p>
          </p:txBody>
        </p:sp>
        <p:sp>
          <p:nvSpPr>
            <p:cNvPr id="50" name="矩形 35"/>
            <p:cNvSpPr>
              <a:spLocks noChangeArrowheads="1"/>
            </p:cNvSpPr>
            <p:nvPr/>
          </p:nvSpPr>
          <p:spPr bwMode="auto">
            <a:xfrm>
              <a:off x="1884750" y="1933147"/>
              <a:ext cx="1108539" cy="345897"/>
            </a:xfrm>
            <a:prstGeom prst="rect">
              <a:avLst/>
            </a:prstGeom>
            <a:noFill/>
            <a:ln w="9525">
              <a:noFill/>
              <a:miter lim="800000"/>
            </a:ln>
          </p:spPr>
          <p:txBody>
            <a:bodyPr wrap="square">
              <a:spAutoFit/>
            </a:bodyPr>
            <a:lstStyle/>
            <a:p>
              <a:pPr defTabSz="1219200" fontAlgn="base">
                <a:spcBef>
                  <a:spcPct val="0"/>
                </a:spcBef>
                <a:spcAft>
                  <a:spcPct val="0"/>
                </a:spcAft>
              </a:pPr>
              <a:r>
                <a:rPr lang="zh-CN" altLang="en-US" sz="2400" b="1" dirty="0">
                  <a:gradFill>
                    <a:gsLst>
                      <a:gs pos="0">
                        <a:prstClr val="white"/>
                      </a:gs>
                      <a:gs pos="100000">
                        <a:prstClr val="white"/>
                      </a:gs>
                    </a:gsLst>
                    <a:lin ang="0" scaled="0"/>
                  </a:gradFill>
                  <a:latin typeface="微软雅黑" panose="020B0503020204020204" charset="-122"/>
                  <a:ea typeface="微软雅黑" panose="020B0503020204020204" charset="-122"/>
                  <a:cs typeface="微软雅黑" panose="020B0503020204020204" charset="-122"/>
                </a:rPr>
                <a:t>核心产品二</a:t>
              </a:r>
              <a:endParaRPr lang="zh-CN" altLang="en-US" sz="2400" b="1" dirty="0">
                <a:gradFill>
                  <a:gsLst>
                    <a:gs pos="0">
                      <a:prstClr val="white"/>
                    </a:gs>
                    <a:gs pos="100000">
                      <a:prstClr val="white"/>
                    </a:gs>
                  </a:gsLst>
                  <a:lin ang="0" scaled="0"/>
                </a:gradFill>
                <a:latin typeface="微软雅黑" panose="020B0503020204020204" charset="-122"/>
                <a:ea typeface="微软雅黑" panose="020B0503020204020204" charset="-122"/>
                <a:cs typeface="微软雅黑" panose="020B0503020204020204" charset="-122"/>
              </a:endParaRPr>
            </a:p>
          </p:txBody>
        </p:sp>
      </p:grpSp>
      <p:grpSp>
        <p:nvGrpSpPr>
          <p:cNvPr id="51" name="组合 50"/>
          <p:cNvGrpSpPr/>
          <p:nvPr/>
        </p:nvGrpSpPr>
        <p:grpSpPr>
          <a:xfrm>
            <a:off x="6355970" y="3449764"/>
            <a:ext cx="5222671" cy="1377956"/>
            <a:chOff x="221672" y="5215431"/>
            <a:chExt cx="5222671" cy="1377956"/>
          </a:xfrm>
          <a:solidFill>
            <a:srgbClr val="00B0F0">
              <a:alpha val="30000"/>
            </a:srgbClr>
          </a:solidFill>
        </p:grpSpPr>
        <p:sp>
          <p:nvSpPr>
            <p:cNvPr id="52" name="矩形 51"/>
            <p:cNvSpPr/>
            <p:nvPr/>
          </p:nvSpPr>
          <p:spPr>
            <a:xfrm>
              <a:off x="221672" y="5215431"/>
              <a:ext cx="5222671" cy="1141559"/>
            </a:xfrm>
            <a:prstGeom prst="rect">
              <a:avLst/>
            </a:prstGeom>
            <a:grp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等腰三角形 52"/>
            <p:cNvSpPr/>
            <p:nvPr/>
          </p:nvSpPr>
          <p:spPr>
            <a:xfrm rot="10800000">
              <a:off x="680915" y="6360938"/>
              <a:ext cx="347115" cy="232449"/>
            </a:xfrm>
            <a:prstGeom prst="triangle">
              <a:avLst/>
            </a:prstGeom>
            <a:grp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4" name="椭圆 53"/>
          <p:cNvSpPr/>
          <p:nvPr/>
        </p:nvSpPr>
        <p:spPr>
          <a:xfrm>
            <a:off x="6741621" y="2759643"/>
            <a:ext cx="1127517" cy="1127517"/>
          </a:xfrm>
          <a:prstGeom prst="ellipse">
            <a:avLst/>
          </a:prstGeom>
          <a:blipFill>
            <a:blip r:embed="rId1"/>
            <a:stretch>
              <a:fillRect/>
            </a:stretch>
          </a:blipFill>
          <a:ln w="38100">
            <a:solidFill>
              <a:srgbClr val="00B0F0"/>
            </a:solidFill>
          </a:ln>
          <a:effectLst>
            <a:glow rad="88900">
              <a:srgbClr val="00B0F0">
                <a:alpha val="3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8438168" y="2759643"/>
            <a:ext cx="1127517" cy="1127517"/>
          </a:xfrm>
          <a:prstGeom prst="ellipse">
            <a:avLst/>
          </a:prstGeom>
          <a:blipFill>
            <a:blip r:embed="rId2"/>
            <a:stretch>
              <a:fillRect/>
            </a:stretch>
          </a:blipFill>
          <a:ln w="38100">
            <a:solidFill>
              <a:srgbClr val="00B0F0"/>
            </a:solidFill>
          </a:ln>
          <a:effectLst>
            <a:glow rad="88900">
              <a:srgbClr val="00B0F0">
                <a:alpha val="3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10042302" y="2759643"/>
            <a:ext cx="1127517" cy="1127517"/>
          </a:xfrm>
          <a:prstGeom prst="ellipse">
            <a:avLst/>
          </a:prstGeom>
          <a:blipFill>
            <a:blip r:embed="rId3"/>
            <a:stretch>
              <a:fillRect/>
            </a:stretch>
          </a:blipFill>
          <a:ln w="38100">
            <a:solidFill>
              <a:srgbClr val="00B0F0"/>
            </a:solidFill>
          </a:ln>
          <a:effectLst>
            <a:glow rad="88900">
              <a:srgbClr val="00B0F0">
                <a:alpha val="3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文本框 12"/>
          <p:cNvSpPr txBox="1"/>
          <p:nvPr/>
        </p:nvSpPr>
        <p:spPr>
          <a:xfrm>
            <a:off x="8030871" y="4000841"/>
            <a:ext cx="1944144" cy="400110"/>
          </a:xfrm>
          <a:prstGeom prst="rect">
            <a:avLst/>
          </a:prstGeom>
          <a:noFill/>
        </p:spPr>
        <p:txBody>
          <a:bodyPr wrap="square" rtlCol="0">
            <a:spAutoFit/>
          </a:bodyPr>
          <a:lstStyle/>
          <a:p>
            <a:pPr algn="ctr"/>
            <a:r>
              <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rPr>
              <a:t>添加标题</a:t>
            </a:r>
            <a:endPar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endParaRPr>
          </a:p>
        </p:txBody>
      </p:sp>
      <p:sp>
        <p:nvSpPr>
          <p:cNvPr id="58" name="文本框 13"/>
          <p:cNvSpPr txBox="1"/>
          <p:nvPr/>
        </p:nvSpPr>
        <p:spPr>
          <a:xfrm>
            <a:off x="9634497" y="4000841"/>
            <a:ext cx="1944144" cy="400110"/>
          </a:xfrm>
          <a:prstGeom prst="rect">
            <a:avLst/>
          </a:prstGeom>
          <a:noFill/>
        </p:spPr>
        <p:txBody>
          <a:bodyPr wrap="square" rtlCol="0">
            <a:spAutoFit/>
          </a:bodyPr>
          <a:lstStyle/>
          <a:p>
            <a:pPr algn="ctr"/>
            <a:r>
              <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rPr>
              <a:t>添加标题</a:t>
            </a:r>
            <a:endPar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endParaRPr>
          </a:p>
        </p:txBody>
      </p:sp>
      <p:sp>
        <p:nvSpPr>
          <p:cNvPr id="59" name="文本框 14"/>
          <p:cNvSpPr txBox="1"/>
          <p:nvPr/>
        </p:nvSpPr>
        <p:spPr>
          <a:xfrm>
            <a:off x="6334832" y="4000841"/>
            <a:ext cx="1944144" cy="400110"/>
          </a:xfrm>
          <a:prstGeom prst="rect">
            <a:avLst/>
          </a:prstGeom>
          <a:noFill/>
        </p:spPr>
        <p:txBody>
          <a:bodyPr wrap="square" rtlCol="0">
            <a:spAutoFit/>
          </a:bodyPr>
          <a:lstStyle/>
          <a:p>
            <a:pPr algn="ctr"/>
            <a:r>
              <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rPr>
              <a:t>添加标题</a:t>
            </a:r>
            <a:endPar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endParaRPr>
          </a:p>
        </p:txBody>
      </p:sp>
      <p:sp>
        <p:nvSpPr>
          <p:cNvPr id="60" name="文本框 59"/>
          <p:cNvSpPr txBox="1"/>
          <p:nvPr/>
        </p:nvSpPr>
        <p:spPr>
          <a:xfrm>
            <a:off x="1210024" y="2333951"/>
            <a:ext cx="4476555" cy="720197"/>
          </a:xfrm>
          <a:prstGeom prst="rect">
            <a:avLst/>
          </a:prstGeom>
          <a:noFill/>
        </p:spPr>
        <p:txBody>
          <a:bodyPr wrap="square" rtlCol="0">
            <a:spAutoFit/>
          </a:bodyPr>
          <a:lstStyle/>
          <a:p>
            <a:pPr>
              <a:lnSpc>
                <a:spcPct val="120000"/>
              </a:lnSpc>
            </a:pPr>
            <a:r>
              <a:rPr lang="zh-CN" altLang="en-US" sz="2000" b="1" dirty="0">
                <a:gradFill>
                  <a:gsLst>
                    <a:gs pos="0">
                      <a:prstClr val="white"/>
                    </a:gs>
                    <a:gs pos="100000">
                      <a:prstClr val="white"/>
                    </a:gs>
                  </a:gsLst>
                  <a:lin ang="5400000" scaled="1"/>
                </a:gradFill>
                <a:latin typeface="微软雅黑" panose="020B0503020204020204" charset="-122"/>
                <a:ea typeface="微软雅黑" panose="020B0503020204020204" charset="-122"/>
              </a:rPr>
              <a:t>简介：</a:t>
            </a:r>
            <a:r>
              <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rPr>
              <a:t>在此录入</a:t>
            </a:r>
            <a:endPar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200"/>
                                        <p:tgtEl>
                                          <p:spTgt spid="45"/>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200"/>
                                        <p:tgtEl>
                                          <p:spTgt spid="48"/>
                                        </p:tgtEl>
                                      </p:cBhvr>
                                    </p:animEffect>
                                  </p:childTnLst>
                                </p:cTn>
                              </p:par>
                            </p:childTnLst>
                          </p:cTn>
                        </p:par>
                        <p:par>
                          <p:cTn id="29" fill="hold">
                            <p:stCondLst>
                              <p:cond delay="3000"/>
                            </p:stCondLst>
                            <p:childTnLst>
                              <p:par>
                                <p:cTn id="30" presetID="37" presetClass="entr" presetSubtype="0"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750"/>
                                        <p:tgtEl>
                                          <p:spTgt spid="51"/>
                                        </p:tgtEl>
                                      </p:cBhvr>
                                    </p:animEffect>
                                    <p:anim calcmode="lin" valueType="num">
                                      <p:cBhvr>
                                        <p:cTn id="33" dur="750" fill="hold"/>
                                        <p:tgtEl>
                                          <p:spTgt spid="51"/>
                                        </p:tgtEl>
                                        <p:attrNameLst>
                                          <p:attrName>ppt_x</p:attrName>
                                        </p:attrNameLst>
                                      </p:cBhvr>
                                      <p:tavLst>
                                        <p:tav tm="0">
                                          <p:val>
                                            <p:strVal val="#ppt_x"/>
                                          </p:val>
                                        </p:tav>
                                        <p:tav tm="100000">
                                          <p:val>
                                            <p:strVal val="#ppt_x"/>
                                          </p:val>
                                        </p:tav>
                                      </p:tavLst>
                                    </p:anim>
                                    <p:anim calcmode="lin" valueType="num">
                                      <p:cBhvr>
                                        <p:cTn id="34" dur="675" decel="100000" fill="hold"/>
                                        <p:tgtEl>
                                          <p:spTgt spid="51"/>
                                        </p:tgtEl>
                                        <p:attrNameLst>
                                          <p:attrName>ppt_y</p:attrName>
                                        </p:attrNameLst>
                                      </p:cBhvr>
                                      <p:tavLst>
                                        <p:tav tm="0">
                                          <p:val>
                                            <p:strVal val="#ppt_y+1"/>
                                          </p:val>
                                        </p:tav>
                                        <p:tav tm="100000">
                                          <p:val>
                                            <p:strVal val="#ppt_y-.03"/>
                                          </p:val>
                                        </p:tav>
                                      </p:tavLst>
                                    </p:anim>
                                    <p:anim calcmode="lin" valueType="num">
                                      <p:cBhvr>
                                        <p:cTn id="35" dur="75" accel="100000" fill="hold">
                                          <p:stCondLst>
                                            <p:cond delay="675"/>
                                          </p:stCondLst>
                                        </p:cTn>
                                        <p:tgtEl>
                                          <p:spTgt spid="51"/>
                                        </p:tgtEl>
                                        <p:attrNameLst>
                                          <p:attrName>ppt_y</p:attrName>
                                        </p:attrNameLst>
                                      </p:cBhvr>
                                      <p:tavLst>
                                        <p:tav tm="0">
                                          <p:val>
                                            <p:strVal val="#ppt_y-.03"/>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750"/>
                                        <p:tgtEl>
                                          <p:spTgt spid="54"/>
                                        </p:tgtEl>
                                      </p:cBhvr>
                                    </p:animEffect>
                                  </p:childTnLst>
                                </p:cTn>
                              </p:par>
                            </p:childTnLst>
                          </p:cTn>
                        </p:par>
                        <p:par>
                          <p:cTn id="40" fill="hold">
                            <p:stCondLst>
                              <p:cond delay="5000"/>
                            </p:stCondLst>
                            <p:childTnLst>
                              <p:par>
                                <p:cTn id="41" presetID="10" presetClass="entr" presetSubtype="0" fill="hold" grpId="0" nodeType="afterEffect">
                                  <p:stCondLst>
                                    <p:cond delay="0"/>
                                  </p:stCondLst>
                                  <p:iterate type="lt">
                                    <p:tmPct val="10000"/>
                                  </p:iterate>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par>
                          <p:cTn id="44" fill="hold">
                            <p:stCondLst>
                              <p:cond delay="430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750"/>
                                        <p:tgtEl>
                                          <p:spTgt spid="55"/>
                                        </p:tgtEl>
                                      </p:cBhvr>
                                    </p:animEffect>
                                  </p:childTnLst>
                                </p:cTn>
                              </p:par>
                            </p:childTnLst>
                          </p:cTn>
                        </p:par>
                        <p:par>
                          <p:cTn id="48" fill="hold">
                            <p:stCondLst>
                              <p:cond delay="530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5699"/>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750"/>
                                        <p:tgtEl>
                                          <p:spTgt spid="56"/>
                                        </p:tgtEl>
                                      </p:cBhvr>
                                    </p:animEffect>
                                  </p:childTnLst>
                                </p:cTn>
                              </p:par>
                            </p:childTnLst>
                          </p:cTn>
                        </p:par>
                        <p:par>
                          <p:cTn id="56" fill="hold">
                            <p:stCondLst>
                              <p:cond delay="6699"/>
                            </p:stCondLst>
                            <p:childTnLst>
                              <p:par>
                                <p:cTn id="57" presetID="10" presetClass="entr" presetSubtype="0" fill="hold" grpId="0" nodeType="afterEffect">
                                  <p:stCondLst>
                                    <p:cond delay="0"/>
                                  </p:stCondLst>
                                  <p:iterate type="lt">
                                    <p:tmPct val="10000"/>
                                  </p:iterate>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par>
                          <p:cTn id="60" fill="hold">
                            <p:stCondLst>
                              <p:cond delay="7099"/>
                            </p:stCondLst>
                            <p:childTnLst>
                              <p:par>
                                <p:cTn id="61" presetID="53" presetClass="entr" presetSubtype="16"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3" grpId="0"/>
      <p:bldP spid="44" grpId="0"/>
      <p:bldP spid="54" grpId="0" animBg="1"/>
      <p:bldP spid="55" grpId="0" animBg="1"/>
      <p:bldP spid="56" grpId="0" animBg="1"/>
      <p:bldP spid="57" grpId="0"/>
      <p:bldP spid="58" grpId="0"/>
      <p:bldP spid="59" grpId="0"/>
      <p:bldP spid="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产品形式</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组合 2"/>
          <p:cNvGrpSpPr/>
          <p:nvPr/>
        </p:nvGrpSpPr>
        <p:grpSpPr>
          <a:xfrm>
            <a:off x="962649" y="1870856"/>
            <a:ext cx="4002617" cy="1567433"/>
            <a:chOff x="790860" y="1555378"/>
            <a:chExt cx="3001963" cy="1175574"/>
          </a:xfrm>
        </p:grpSpPr>
        <p:sp>
          <p:nvSpPr>
            <p:cNvPr id="4" name="TextBox 35"/>
            <p:cNvSpPr txBox="1">
              <a:spLocks noChangeArrowheads="1"/>
            </p:cNvSpPr>
            <p:nvPr/>
          </p:nvSpPr>
          <p:spPr bwMode="auto">
            <a:xfrm>
              <a:off x="790860" y="1555378"/>
              <a:ext cx="15843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添加标题</a:t>
              </a:r>
              <a:endParaRPr lang="zh-CN" altLang="en-US" sz="2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sp>
          <p:nvSpPr>
            <p:cNvPr id="5" name="TextBox 36"/>
            <p:cNvSpPr txBox="1">
              <a:spLocks noChangeArrowheads="1"/>
            </p:cNvSpPr>
            <p:nvPr/>
          </p:nvSpPr>
          <p:spPr bwMode="auto">
            <a:xfrm>
              <a:off x="790860" y="1899667"/>
              <a:ext cx="3001963" cy="8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a:t>
              </a:r>
              <a:r>
                <a:rPr lang="zh-CN" altLang="en-US" sz="1465"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形式</a:t>
              </a: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a:t>
              </a:r>
              <a:r>
                <a:rPr lang="zh-CN" altLang="en-US" sz="1465"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形式</a:t>
              </a: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a:t>
              </a:r>
              <a:r>
                <a:rPr lang="zh-CN" altLang="en-US" sz="1465"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形式</a:t>
              </a: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a:t>
              </a:r>
              <a:r>
                <a:rPr lang="zh-CN" altLang="en-US" sz="1465"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形式</a:t>
              </a: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a:t>
              </a:r>
              <a:r>
                <a:rPr lang="zh-CN" altLang="en-US" sz="1465"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形式</a:t>
              </a: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a:t>
              </a:r>
              <a:r>
                <a:rPr lang="zh-CN" altLang="en-US" sz="1465" dirty="0" smtClean="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形式</a:t>
              </a: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这里输入产品形式</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grpSp>
        <p:nvGrpSpPr>
          <p:cNvPr id="6" name="组合 5"/>
          <p:cNvGrpSpPr/>
          <p:nvPr/>
        </p:nvGrpSpPr>
        <p:grpSpPr>
          <a:xfrm>
            <a:off x="5998195" y="3109276"/>
            <a:ext cx="1799256" cy="2087716"/>
            <a:chOff x="4498646" y="2484194"/>
            <a:chExt cx="1349442" cy="1565787"/>
          </a:xfrm>
        </p:grpSpPr>
        <p:sp>
          <p:nvSpPr>
            <p:cNvPr id="7" name="六边形 6"/>
            <p:cNvSpPr/>
            <p:nvPr/>
          </p:nvSpPr>
          <p:spPr>
            <a:xfrm rot="5400000">
              <a:off x="4390473" y="2592367"/>
              <a:ext cx="1565787" cy="1349442"/>
            </a:xfrm>
            <a:prstGeom prst="hexagon">
              <a:avLst/>
            </a:prstGeom>
            <a:solidFill>
              <a:srgbClr val="00B0F0">
                <a:alpha val="30000"/>
              </a:srgbClr>
            </a:solid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gradFill>
                  <a:gsLst>
                    <a:gs pos="0">
                      <a:prstClr val="white"/>
                    </a:gs>
                    <a:gs pos="100000">
                      <a:sysClr val="window" lastClr="FFFFFF"/>
                    </a:gs>
                  </a:gsLst>
                  <a:path path="circle">
                    <a:fillToRect r="100000" b="100000"/>
                  </a:path>
                </a:gradFill>
              </a:endParaRPr>
            </a:p>
          </p:txBody>
        </p:sp>
        <p:sp>
          <p:nvSpPr>
            <p:cNvPr id="8" name="KSO_Shape"/>
            <p:cNvSpPr/>
            <p:nvPr/>
          </p:nvSpPr>
          <p:spPr bwMode="auto">
            <a:xfrm>
              <a:off x="4873050" y="2900477"/>
              <a:ext cx="547376" cy="636484"/>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gradFill>
                  <a:gsLst>
                    <a:gs pos="0">
                      <a:prstClr val="white"/>
                    </a:gs>
                    <a:gs pos="100000">
                      <a:sysClr val="window" lastClr="FFFFFF"/>
                    </a:gs>
                  </a:gsLst>
                  <a:path path="circle">
                    <a:fillToRect r="100000" b="100000"/>
                  </a:path>
                </a:gradFill>
                <a:ea typeface="微软雅黑" panose="020B0503020204020204" charset="-122"/>
              </a:endParaRPr>
            </a:p>
          </p:txBody>
        </p:sp>
      </p:grpSp>
      <p:grpSp>
        <p:nvGrpSpPr>
          <p:cNvPr id="9" name="组合 8"/>
          <p:cNvGrpSpPr/>
          <p:nvPr/>
        </p:nvGrpSpPr>
        <p:grpSpPr>
          <a:xfrm>
            <a:off x="5392357" y="2194276"/>
            <a:ext cx="1056217" cy="1225551"/>
            <a:chOff x="4044267" y="1797944"/>
            <a:chExt cx="792163" cy="919163"/>
          </a:xfrm>
        </p:grpSpPr>
        <p:sp>
          <p:nvSpPr>
            <p:cNvPr id="10" name="六边形 9"/>
            <p:cNvSpPr/>
            <p:nvPr/>
          </p:nvSpPr>
          <p:spPr>
            <a:xfrm rot="5400000">
              <a:off x="3980767" y="1861444"/>
              <a:ext cx="919163" cy="792163"/>
            </a:xfrm>
            <a:prstGeom prst="hexagon">
              <a:avLst/>
            </a:prstGeom>
            <a:solidFill>
              <a:srgbClr val="00B0F0">
                <a:alpha val="30000"/>
              </a:srgbClr>
            </a:solid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gradFill>
                  <a:gsLst>
                    <a:gs pos="0">
                      <a:prstClr val="white"/>
                    </a:gs>
                    <a:gs pos="100000">
                      <a:sysClr val="window" lastClr="FFFFFF"/>
                    </a:gs>
                  </a:gsLst>
                  <a:path path="circle">
                    <a:fillToRect r="100000" b="100000"/>
                  </a:path>
                </a:gradFill>
              </a:endParaRPr>
            </a:p>
          </p:txBody>
        </p:sp>
        <p:sp>
          <p:nvSpPr>
            <p:cNvPr id="11" name="KSO_Shape"/>
            <p:cNvSpPr/>
            <p:nvPr/>
          </p:nvSpPr>
          <p:spPr bwMode="auto">
            <a:xfrm>
              <a:off x="4218937" y="2071718"/>
              <a:ext cx="443923" cy="33220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lumMod val="95000"/>
              </a:schemeClr>
            </a:solidFill>
            <a:ln>
              <a:noFill/>
            </a:ln>
          </p:spPr>
          <p:txBody>
            <a:bodyPr bIns="480000" anchor="ctr">
              <a:scene3d>
                <a:camera prst="orthographicFront"/>
                <a:lightRig rig="threePt" dir="t"/>
              </a:scene3d>
              <a:sp3d>
                <a:contourClr>
                  <a:srgbClr val="FFFFFF"/>
                </a:contourClr>
              </a:sp3d>
            </a:bodyPr>
            <a:lstStyle/>
            <a:p>
              <a:pPr algn="ctr">
                <a:defRPr/>
              </a:pPr>
              <a:endParaRPr lang="zh-CN" altLang="en-US" sz="2400" dirty="0">
                <a:gradFill>
                  <a:gsLst>
                    <a:gs pos="0">
                      <a:prstClr val="white"/>
                    </a:gs>
                    <a:gs pos="100000">
                      <a:sysClr val="window" lastClr="FFFFFF"/>
                    </a:gs>
                  </a:gsLst>
                  <a:path path="circle">
                    <a:fillToRect r="100000" b="100000"/>
                  </a:path>
                </a:gradFill>
                <a:ea typeface="微软雅黑" panose="020B0503020204020204" charset="-122"/>
              </a:endParaRPr>
            </a:p>
          </p:txBody>
        </p:sp>
      </p:grpSp>
      <p:grpSp>
        <p:nvGrpSpPr>
          <p:cNvPr id="12" name="组合 11"/>
          <p:cNvGrpSpPr/>
          <p:nvPr/>
        </p:nvGrpSpPr>
        <p:grpSpPr>
          <a:xfrm>
            <a:off x="4796988" y="3287415"/>
            <a:ext cx="1056217" cy="1225551"/>
            <a:chOff x="3597740" y="2617798"/>
            <a:chExt cx="792163" cy="919163"/>
          </a:xfrm>
        </p:grpSpPr>
        <p:sp>
          <p:nvSpPr>
            <p:cNvPr id="13" name="六边形 12"/>
            <p:cNvSpPr/>
            <p:nvPr/>
          </p:nvSpPr>
          <p:spPr>
            <a:xfrm rot="5400000">
              <a:off x="3534240" y="2681298"/>
              <a:ext cx="919163" cy="792163"/>
            </a:xfrm>
            <a:prstGeom prst="hexagon">
              <a:avLst/>
            </a:prstGeom>
            <a:solidFill>
              <a:srgbClr val="00B0F0">
                <a:alpha val="30000"/>
              </a:srgbClr>
            </a:solid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gradFill>
                  <a:gsLst>
                    <a:gs pos="0">
                      <a:prstClr val="white"/>
                    </a:gs>
                    <a:gs pos="100000">
                      <a:sysClr val="window" lastClr="FFFFFF"/>
                    </a:gs>
                  </a:gsLst>
                  <a:path path="circle">
                    <a:fillToRect r="100000" b="100000"/>
                  </a:path>
                </a:gradFill>
              </a:endParaRPr>
            </a:p>
          </p:txBody>
        </p:sp>
        <p:sp>
          <p:nvSpPr>
            <p:cNvPr id="14" name="KSO_Shape"/>
            <p:cNvSpPr/>
            <p:nvPr/>
          </p:nvSpPr>
          <p:spPr bwMode="auto">
            <a:xfrm>
              <a:off x="3792823" y="2880901"/>
              <a:ext cx="425745" cy="359045"/>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gradFill>
                  <a:gsLst>
                    <a:gs pos="0">
                      <a:prstClr val="white"/>
                    </a:gs>
                    <a:gs pos="100000">
                      <a:sysClr val="window" lastClr="FFFFFF"/>
                    </a:gs>
                  </a:gsLst>
                  <a:path path="circle">
                    <a:fillToRect r="100000" b="100000"/>
                  </a:path>
                </a:gradFill>
                <a:ea typeface="微软雅黑" panose="020B0503020204020204" charset="-122"/>
              </a:endParaRPr>
            </a:p>
          </p:txBody>
        </p:sp>
      </p:grpSp>
      <p:grpSp>
        <p:nvGrpSpPr>
          <p:cNvPr id="15" name="组合 14"/>
          <p:cNvGrpSpPr/>
          <p:nvPr/>
        </p:nvGrpSpPr>
        <p:grpSpPr>
          <a:xfrm>
            <a:off x="1595997" y="4255114"/>
            <a:ext cx="4464000" cy="1260765"/>
            <a:chOff x="323075" y="3146648"/>
            <a:chExt cx="3348000" cy="945574"/>
          </a:xfrm>
        </p:grpSpPr>
        <p:grpSp>
          <p:nvGrpSpPr>
            <p:cNvPr id="16" name="组合 15"/>
            <p:cNvGrpSpPr/>
            <p:nvPr/>
          </p:nvGrpSpPr>
          <p:grpSpPr>
            <a:xfrm>
              <a:off x="539750" y="3146648"/>
              <a:ext cx="3001963" cy="945574"/>
              <a:chOff x="539750" y="3146648"/>
              <a:chExt cx="3001963" cy="945574"/>
            </a:xfrm>
          </p:grpSpPr>
          <p:sp>
            <p:nvSpPr>
              <p:cNvPr id="19" name="TextBox 33"/>
              <p:cNvSpPr txBox="1">
                <a:spLocks noChangeArrowheads="1"/>
              </p:cNvSpPr>
              <p:nvPr/>
            </p:nvSpPr>
            <p:spPr bwMode="auto">
              <a:xfrm>
                <a:off x="539750" y="3146648"/>
                <a:ext cx="1584325"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rPr>
                  <a:t>手机</a:t>
                </a:r>
                <a:r>
                  <a:rPr lang="en-US" altLang="zh-CN" sz="2800" b="1" dirty="0" smtClean="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rPr>
                  <a:t>APP</a:t>
                </a:r>
                <a:endParaRPr lang="zh-CN" altLang="en-US" sz="2800" b="1" dirty="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endParaRPr>
              </a:p>
            </p:txBody>
          </p:sp>
          <p:sp>
            <p:nvSpPr>
              <p:cNvPr id="20" name="TextBox 34"/>
              <p:cNvSpPr txBox="1">
                <a:spLocks noChangeArrowheads="1"/>
              </p:cNvSpPr>
              <p:nvPr/>
            </p:nvSpPr>
            <p:spPr bwMode="auto">
              <a:xfrm>
                <a:off x="539750" y="3514948"/>
                <a:ext cx="3001963" cy="57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点击此处添加文本点击此处添加文本添加文本</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a:p>
                <a:pP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点击此处添加文本点击此处添加文本添加文本</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cxnSp>
          <p:nvCxnSpPr>
            <p:cNvPr id="18" name="直接连接符 17"/>
            <p:cNvCxnSpPr/>
            <p:nvPr/>
          </p:nvCxnSpPr>
          <p:spPr>
            <a:xfrm rot="-5400000">
              <a:off x="1997075" y="1862961"/>
              <a:ext cx="0" cy="3348000"/>
            </a:xfrm>
            <a:prstGeom prst="line">
              <a:avLst/>
            </a:prstGeom>
            <a:ln w="19050">
              <a:gradFill>
                <a:gsLst>
                  <a:gs pos="50000">
                    <a:srgbClr val="00B0F0"/>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6848500" y="1689616"/>
            <a:ext cx="4464000" cy="1152815"/>
            <a:chOff x="5136375" y="1419448"/>
            <a:chExt cx="3348000" cy="864611"/>
          </a:xfrm>
        </p:grpSpPr>
        <p:grpSp>
          <p:nvGrpSpPr>
            <p:cNvPr id="22" name="组合 21"/>
            <p:cNvGrpSpPr/>
            <p:nvPr/>
          </p:nvGrpSpPr>
          <p:grpSpPr>
            <a:xfrm>
              <a:off x="5313487" y="1419448"/>
              <a:ext cx="3003550" cy="864611"/>
              <a:chOff x="5313487" y="1419448"/>
              <a:chExt cx="3003550" cy="864611"/>
            </a:xfrm>
          </p:grpSpPr>
          <p:sp>
            <p:nvSpPr>
              <p:cNvPr id="24" name="TextBox 19"/>
              <p:cNvSpPr txBox="1">
                <a:spLocks noChangeArrowheads="1"/>
              </p:cNvSpPr>
              <p:nvPr/>
            </p:nvSpPr>
            <p:spPr bwMode="auto">
              <a:xfrm>
                <a:off x="6732712" y="1419448"/>
                <a:ext cx="1584325"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zh-CN" altLang="en-US" sz="2800" b="1" dirty="0" smtClean="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rPr>
                  <a:t>电脑客户端</a:t>
                </a:r>
                <a:endParaRPr lang="zh-CN" altLang="en-US" sz="2800" b="1" dirty="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endParaRPr>
              </a:p>
            </p:txBody>
          </p:sp>
          <p:sp>
            <p:nvSpPr>
              <p:cNvPr id="25" name="TextBox 23"/>
              <p:cNvSpPr txBox="1">
                <a:spLocks noChangeArrowheads="1"/>
              </p:cNvSpPr>
              <p:nvPr/>
            </p:nvSpPr>
            <p:spPr bwMode="auto">
              <a:xfrm>
                <a:off x="5313487" y="1706785"/>
                <a:ext cx="3003550" cy="57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点击此处添加文本点击此处添加文本添加文本</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a:p>
                <a:pPr algn="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点击此处添加文本点击此处添加文本添加文本</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cxnSp>
          <p:nvCxnSpPr>
            <p:cNvPr id="23" name="直接连接符 22"/>
            <p:cNvCxnSpPr/>
            <p:nvPr/>
          </p:nvCxnSpPr>
          <p:spPr>
            <a:xfrm rot="-5400000">
              <a:off x="6810375" y="87543"/>
              <a:ext cx="0" cy="3348000"/>
            </a:xfrm>
            <a:prstGeom prst="line">
              <a:avLst/>
            </a:prstGeom>
            <a:ln w="19050">
              <a:gradFill>
                <a:gsLst>
                  <a:gs pos="50000">
                    <a:srgbClr val="00B0F0"/>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6727309" y="4644197"/>
            <a:ext cx="4499280" cy="1256531"/>
            <a:chOff x="5136375" y="3719686"/>
            <a:chExt cx="3374460" cy="942398"/>
          </a:xfrm>
        </p:grpSpPr>
        <p:grpSp>
          <p:nvGrpSpPr>
            <p:cNvPr id="27" name="组合 26"/>
            <p:cNvGrpSpPr/>
            <p:nvPr/>
          </p:nvGrpSpPr>
          <p:grpSpPr>
            <a:xfrm>
              <a:off x="5507285" y="3719686"/>
              <a:ext cx="3003550" cy="942398"/>
              <a:chOff x="5507285" y="3719686"/>
              <a:chExt cx="3003550" cy="942398"/>
            </a:xfrm>
          </p:grpSpPr>
          <p:sp>
            <p:nvSpPr>
              <p:cNvPr id="29" name="TextBox 28"/>
              <p:cNvSpPr txBox="1">
                <a:spLocks noChangeArrowheads="1"/>
              </p:cNvSpPr>
              <p:nvPr/>
            </p:nvSpPr>
            <p:spPr bwMode="auto">
              <a:xfrm>
                <a:off x="6926510" y="3719686"/>
                <a:ext cx="1584325"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zh-CN" altLang="en-US" sz="2800" b="1" dirty="0" smtClean="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rPr>
                  <a:t>线下门店</a:t>
                </a:r>
                <a:endParaRPr lang="zh-CN" altLang="en-US" sz="2800" b="1" dirty="0">
                  <a:gradFill>
                    <a:gsLst>
                      <a:gs pos="0">
                        <a:prstClr val="white"/>
                      </a:gs>
                      <a:gs pos="100000">
                        <a:sysClr val="window" lastClr="FFFFFF"/>
                      </a:gs>
                    </a:gsLst>
                    <a:path path="circle">
                      <a:fillToRect r="100000" b="100000"/>
                    </a:path>
                  </a:gradFill>
                  <a:latin typeface="方正细黑一简体" panose="02010601030101010101" pitchFamily="2" charset="-122"/>
                  <a:ea typeface="方正细黑一简体" panose="02010601030101010101" pitchFamily="2" charset="-122"/>
                </a:endParaRPr>
              </a:p>
            </p:txBody>
          </p:sp>
          <p:sp>
            <p:nvSpPr>
              <p:cNvPr id="30" name="TextBox 29"/>
              <p:cNvSpPr txBox="1">
                <a:spLocks noChangeArrowheads="1"/>
              </p:cNvSpPr>
              <p:nvPr/>
            </p:nvSpPr>
            <p:spPr bwMode="auto">
              <a:xfrm>
                <a:off x="5507285" y="4084811"/>
                <a:ext cx="3003550" cy="5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点击此处添加文本点击此处添加文本添加文本</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a:p>
                <a:pPr algn="r" eaLnBrk="1" hangingPunct="1">
                  <a:lnSpc>
                    <a:spcPct val="150000"/>
                  </a:lnSpc>
                </a:pPr>
                <a:r>
                  <a:rPr lang="zh-CN" altLang="en-US"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rPr>
                  <a:t>点击此处添加文本点击此处添加文本添加文本</a:t>
                </a:r>
                <a:endParaRPr lang="en-US" altLang="zh-CN" sz="146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cxnSp>
          <p:nvCxnSpPr>
            <p:cNvPr id="28" name="直接连接符 27"/>
            <p:cNvCxnSpPr/>
            <p:nvPr/>
          </p:nvCxnSpPr>
          <p:spPr>
            <a:xfrm rot="-5400000">
              <a:off x="6810375" y="2453091"/>
              <a:ext cx="0" cy="3348000"/>
            </a:xfrm>
            <a:prstGeom prst="line">
              <a:avLst/>
            </a:prstGeom>
            <a:ln w="19050">
              <a:gradFill>
                <a:gsLst>
                  <a:gs pos="50000">
                    <a:srgbClr val="00B0F0"/>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网络营销方案</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组合 2"/>
          <p:cNvGrpSpPr/>
          <p:nvPr/>
        </p:nvGrpSpPr>
        <p:grpSpPr>
          <a:xfrm>
            <a:off x="3891126" y="2127965"/>
            <a:ext cx="3408802" cy="2988755"/>
            <a:chOff x="4379927" y="2301702"/>
            <a:chExt cx="3408802" cy="2988755"/>
          </a:xfrm>
          <a:effectLst>
            <a:glow rad="63500">
              <a:srgbClr val="00B0F0">
                <a:alpha val="40000"/>
              </a:srgbClr>
            </a:glow>
          </a:effectLst>
        </p:grpSpPr>
        <p:cxnSp>
          <p:nvCxnSpPr>
            <p:cNvPr id="4" name="直接连接符 3"/>
            <p:cNvCxnSpPr/>
            <p:nvPr/>
          </p:nvCxnSpPr>
          <p:spPr>
            <a:xfrm>
              <a:off x="4379927" y="2301702"/>
              <a:ext cx="3220115" cy="27347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767943" y="2677886"/>
              <a:ext cx="3020786" cy="261257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bwMode="auto">
          <a:xfrm>
            <a:off x="8384318" y="1965510"/>
            <a:ext cx="2694515" cy="707886"/>
          </a:xfrm>
          <a:prstGeom prst="rect">
            <a:avLst/>
          </a:prstGeom>
        </p:spPr>
        <p:txBody>
          <a:bodyPr>
            <a:spAutoFit/>
          </a:bodyPr>
          <a:lstStyle/>
          <a:p>
            <a:pPr>
              <a:defRPr/>
            </a:pPr>
            <a:r>
              <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rPr>
              <a:t>利用</a:t>
            </a:r>
            <a:r>
              <a:rPr lang="en-US" altLang="zh-CN"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rPr>
              <a:t>QQ</a:t>
            </a:r>
            <a:r>
              <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rPr>
              <a:t>空间来进行的传播达到广告的目的</a:t>
            </a:r>
            <a:endPar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endParaRPr>
          </a:p>
        </p:txBody>
      </p:sp>
      <p:sp>
        <p:nvSpPr>
          <p:cNvPr id="7" name="椭圆 6"/>
          <p:cNvSpPr>
            <a:spLocks noChangeAspect="1"/>
          </p:cNvSpPr>
          <p:nvPr/>
        </p:nvSpPr>
        <p:spPr>
          <a:xfrm>
            <a:off x="4795025" y="2673396"/>
            <a:ext cx="2143447" cy="2143447"/>
          </a:xfrm>
          <a:prstGeom prst="ellipse">
            <a:avLst/>
          </a:prstGeom>
          <a:noFill/>
          <a:ln w="19050" cap="flat">
            <a:solidFill>
              <a:srgbClr val="00B0F0"/>
            </a:solidFill>
            <a:prstDash val="solid"/>
            <a:miter lim="800000"/>
          </a:ln>
          <a:effectLst>
            <a:outerShdw blurRad="152400" dist="76200" dir="2700000" sx="102000" sy="102000" algn="tl" rotWithShape="0">
              <a:prstClr val="black">
                <a:alpha val="28000"/>
              </a:prstClr>
            </a:outerShdw>
          </a:effectLst>
        </p:spPr>
        <p:txBody>
          <a:bodyPr lIns="91440" tIns="45720" rIns="91440" bIns="45720"/>
          <a:lstStyle/>
          <a:p>
            <a:pPr>
              <a:defRPr/>
            </a:pPr>
            <a:endParaRPr lang="zh-CN" altLang="en-US" sz="2400">
              <a:solidFill>
                <a:prstClr val="black"/>
              </a:solidFill>
            </a:endParaRPr>
          </a:p>
        </p:txBody>
      </p:sp>
      <p:grpSp>
        <p:nvGrpSpPr>
          <p:cNvPr id="8" name="组合 7"/>
          <p:cNvGrpSpPr/>
          <p:nvPr/>
        </p:nvGrpSpPr>
        <p:grpSpPr>
          <a:xfrm>
            <a:off x="4934711" y="2813082"/>
            <a:ext cx="1864075" cy="1864075"/>
            <a:chOff x="7156005" y="1644339"/>
            <a:chExt cx="1864075" cy="1864075"/>
          </a:xfrm>
        </p:grpSpPr>
        <p:sp>
          <p:nvSpPr>
            <p:cNvPr id="9" name="椭圆 8"/>
            <p:cNvSpPr>
              <a:spLocks noChangeAspect="1"/>
            </p:cNvSpPr>
            <p:nvPr/>
          </p:nvSpPr>
          <p:spPr>
            <a:xfrm>
              <a:off x="7156005" y="1644339"/>
              <a:ext cx="1864075" cy="1864075"/>
            </a:xfrm>
            <a:prstGeom prst="ellipse">
              <a:avLst/>
            </a:prstGeom>
            <a:solidFill>
              <a:srgbClr val="00B0F0"/>
            </a:solidFill>
            <a:ln w="15875" cap="flat">
              <a:noFill/>
              <a:prstDash val="solid"/>
              <a:miter lim="800000"/>
            </a:ln>
            <a:effectLst>
              <a:outerShdw blurRad="152400" dist="76200" dir="2700000" sx="102000" sy="102000" algn="tl" rotWithShape="0">
                <a:prstClr val="black">
                  <a:alpha val="28000"/>
                </a:prstClr>
              </a:outerShdw>
            </a:effectLst>
          </p:spPr>
          <p:txBody>
            <a:bodyPr lIns="91440" tIns="45720" rIns="91440" bIns="45720"/>
            <a:lstStyle/>
            <a:p>
              <a:pPr>
                <a:defRPr/>
              </a:pPr>
              <a:endParaRPr lang="zh-CN" altLang="en-US" sz="2400">
                <a:solidFill>
                  <a:prstClr val="black"/>
                </a:solidFill>
              </a:endParaRPr>
            </a:p>
          </p:txBody>
        </p:sp>
        <p:sp>
          <p:nvSpPr>
            <p:cNvPr id="10" name="文本框 17"/>
            <p:cNvSpPr txBox="1"/>
            <p:nvPr/>
          </p:nvSpPr>
          <p:spPr>
            <a:xfrm>
              <a:off x="7441026" y="2008081"/>
              <a:ext cx="1266086" cy="1177211"/>
            </a:xfrm>
            <a:prstGeom prst="rect">
              <a:avLst/>
            </a:prstGeom>
            <a:noFill/>
          </p:spPr>
          <p:txBody>
            <a:bodyPr wrap="square" lIns="68549" tIns="34273" rIns="68549" bIns="34273" rtlCol="0">
              <a:spAutoFit/>
            </a:bodyPr>
            <a:lstStyle/>
            <a:p>
              <a:pPr algn="ctr"/>
              <a:r>
                <a:rPr lang="zh-CN" altLang="en-US" sz="3600" b="1" dirty="0">
                  <a:gradFill>
                    <a:gsLst>
                      <a:gs pos="23000">
                        <a:prstClr val="white">
                          <a:lumMod val="95000"/>
                        </a:prstClr>
                      </a:gs>
                      <a:gs pos="52000">
                        <a:prstClr val="white">
                          <a:lumMod val="95000"/>
                        </a:prstClr>
                      </a:gs>
                    </a:gsLst>
                    <a:lin ang="10800000" scaled="1"/>
                  </a:gradFill>
                  <a:latin typeface="微软雅黑" panose="020B0503020204020204" charset="-122"/>
                  <a:ea typeface="微软雅黑" panose="020B0503020204020204" charset="-122"/>
                </a:rPr>
                <a:t>网络</a:t>
              </a:r>
              <a:endParaRPr lang="en-US" altLang="zh-CN" sz="3600" b="1" dirty="0">
                <a:gradFill>
                  <a:gsLst>
                    <a:gs pos="23000">
                      <a:prstClr val="white">
                        <a:lumMod val="95000"/>
                      </a:prstClr>
                    </a:gs>
                    <a:gs pos="52000">
                      <a:prstClr val="white">
                        <a:lumMod val="95000"/>
                      </a:prstClr>
                    </a:gs>
                  </a:gsLst>
                  <a:lin ang="10800000" scaled="1"/>
                </a:gradFill>
                <a:latin typeface="微软雅黑" panose="020B0503020204020204" charset="-122"/>
                <a:ea typeface="微软雅黑" panose="020B0503020204020204" charset="-122"/>
              </a:endParaRPr>
            </a:p>
            <a:p>
              <a:pPr algn="ctr"/>
              <a:r>
                <a:rPr lang="zh-CN" altLang="en-US" sz="3600" b="1" dirty="0">
                  <a:gradFill>
                    <a:gsLst>
                      <a:gs pos="23000">
                        <a:prstClr val="white">
                          <a:lumMod val="95000"/>
                        </a:prstClr>
                      </a:gs>
                      <a:gs pos="52000">
                        <a:prstClr val="white">
                          <a:lumMod val="95000"/>
                        </a:prstClr>
                      </a:gs>
                    </a:gsLst>
                    <a:lin ang="10800000" scaled="1"/>
                  </a:gradFill>
                  <a:latin typeface="微软雅黑" panose="020B0503020204020204" charset="-122"/>
                  <a:ea typeface="微软雅黑" panose="020B0503020204020204" charset="-122"/>
                </a:rPr>
                <a:t>营销</a:t>
              </a:r>
              <a:endParaRPr lang="zh-CN" altLang="en-US" sz="3600" b="1" dirty="0">
                <a:gradFill>
                  <a:gsLst>
                    <a:gs pos="23000">
                      <a:prstClr val="white">
                        <a:lumMod val="95000"/>
                      </a:prstClr>
                    </a:gs>
                    <a:gs pos="52000">
                      <a:prstClr val="white">
                        <a:lumMod val="95000"/>
                      </a:prstClr>
                    </a:gs>
                  </a:gsLst>
                  <a:lin ang="10800000" scaled="1"/>
                </a:gradFill>
                <a:latin typeface="微软雅黑" panose="020B0503020204020204" charset="-122"/>
                <a:ea typeface="微软雅黑" panose="020B0503020204020204" charset="-122"/>
              </a:endParaRPr>
            </a:p>
          </p:txBody>
        </p:sp>
      </p:grpSp>
      <p:grpSp>
        <p:nvGrpSpPr>
          <p:cNvPr id="11" name="组合 10"/>
          <p:cNvGrpSpPr/>
          <p:nvPr/>
        </p:nvGrpSpPr>
        <p:grpSpPr>
          <a:xfrm>
            <a:off x="3695733" y="4657611"/>
            <a:ext cx="1104000" cy="1104000"/>
            <a:chOff x="3695733" y="4657611"/>
            <a:chExt cx="1104000" cy="1104000"/>
          </a:xfrm>
        </p:grpSpPr>
        <p:sp>
          <p:nvSpPr>
            <p:cNvPr id="12" name="椭圆 11"/>
            <p:cNvSpPr>
              <a:spLocks noChangeAspect="1"/>
            </p:cNvSpPr>
            <p:nvPr/>
          </p:nvSpPr>
          <p:spPr>
            <a:xfrm>
              <a:off x="3695733" y="4657611"/>
              <a:ext cx="1104000" cy="1104000"/>
            </a:xfrm>
            <a:prstGeom prst="ellipse">
              <a:avLst/>
            </a:prstGeom>
            <a:solidFill>
              <a:srgbClr val="00B0F0">
                <a:alpha val="70000"/>
              </a:srgbClr>
            </a:solidFill>
            <a:ln w="15875" cap="flat">
              <a:solidFill>
                <a:srgbClr val="00B0F0"/>
              </a:solidFill>
              <a:prstDash val="solid"/>
              <a:miter lim="800000"/>
            </a:ln>
            <a:effectLst>
              <a:outerShdw blurRad="152400" dist="76200" dir="2700000" sx="102000" sy="102000" algn="tl" rotWithShape="0">
                <a:prstClr val="black">
                  <a:alpha val="28000"/>
                </a:prstClr>
              </a:outerShdw>
            </a:effectLst>
          </p:spPr>
          <p:txBody>
            <a:bodyPr lIns="91440" tIns="45720" rIns="91440" bIns="45720"/>
            <a:lstStyle/>
            <a:p>
              <a:pPr>
                <a:defRPr/>
              </a:pPr>
              <a:endParaRPr lang="zh-CN" altLang="en-US" sz="2400">
                <a:gradFill>
                  <a:gsLst>
                    <a:gs pos="0">
                      <a:srgbClr val="2C3D47"/>
                    </a:gs>
                    <a:gs pos="100000">
                      <a:srgbClr val="2C3D47"/>
                    </a:gs>
                  </a:gsLst>
                  <a:lin ang="2700000" scaled="1"/>
                </a:gradFill>
              </a:endParaRPr>
            </a:p>
          </p:txBody>
        </p:sp>
        <p:grpSp>
          <p:nvGrpSpPr>
            <p:cNvPr id="13" name="组合 12"/>
            <p:cNvGrpSpPr/>
            <p:nvPr/>
          </p:nvGrpSpPr>
          <p:grpSpPr>
            <a:xfrm>
              <a:off x="3889263" y="4938139"/>
              <a:ext cx="716899" cy="555650"/>
              <a:chOff x="6597559" y="1232656"/>
              <a:chExt cx="522288" cy="404812"/>
            </a:xfrm>
            <a:solidFill>
              <a:schemeClr val="bg1">
                <a:lumMod val="95000"/>
              </a:schemeClr>
            </a:solidFill>
          </p:grpSpPr>
          <p:sp>
            <p:nvSpPr>
              <p:cNvPr id="14" name="Freeform 5"/>
              <p:cNvSpPr>
                <a:spLocks noEditPoints="1"/>
              </p:cNvSpPr>
              <p:nvPr/>
            </p:nvSpPr>
            <p:spPr bwMode="auto">
              <a:xfrm>
                <a:off x="6597559" y="1278693"/>
                <a:ext cx="450850" cy="35877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6"/>
              <p:cNvSpPr>
                <a:spLocks noEditPoints="1"/>
              </p:cNvSpPr>
              <p:nvPr/>
            </p:nvSpPr>
            <p:spPr bwMode="auto">
              <a:xfrm>
                <a:off x="6699159" y="1437443"/>
                <a:ext cx="176213" cy="158750"/>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7"/>
              <p:cNvSpPr/>
              <p:nvPr/>
            </p:nvSpPr>
            <p:spPr bwMode="auto">
              <a:xfrm>
                <a:off x="6935697" y="1292981"/>
                <a:ext cx="93663" cy="103187"/>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8"/>
              <p:cNvSpPr/>
              <p:nvPr/>
            </p:nvSpPr>
            <p:spPr bwMode="auto">
              <a:xfrm>
                <a:off x="6916647" y="1232656"/>
                <a:ext cx="203200" cy="188912"/>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9" name="组合 18"/>
          <p:cNvGrpSpPr/>
          <p:nvPr/>
        </p:nvGrpSpPr>
        <p:grpSpPr>
          <a:xfrm>
            <a:off x="6959164" y="1818447"/>
            <a:ext cx="1104000" cy="1104000"/>
            <a:chOff x="6959164" y="1818447"/>
            <a:chExt cx="1104000" cy="1104000"/>
          </a:xfrm>
        </p:grpSpPr>
        <p:sp>
          <p:nvSpPr>
            <p:cNvPr id="20" name="椭圆 19"/>
            <p:cNvSpPr>
              <a:spLocks noChangeAspect="1"/>
            </p:cNvSpPr>
            <p:nvPr/>
          </p:nvSpPr>
          <p:spPr>
            <a:xfrm>
              <a:off x="6959164" y="1818447"/>
              <a:ext cx="1104000" cy="1104000"/>
            </a:xfrm>
            <a:prstGeom prst="ellipse">
              <a:avLst/>
            </a:prstGeom>
            <a:solidFill>
              <a:srgbClr val="00B0F0">
                <a:alpha val="70000"/>
              </a:srgbClr>
            </a:solidFill>
            <a:ln w="15875" cap="flat">
              <a:solidFill>
                <a:srgbClr val="00B0F0"/>
              </a:solidFill>
              <a:prstDash val="solid"/>
              <a:miter lim="800000"/>
            </a:ln>
            <a:effectLst>
              <a:outerShdw blurRad="152400" dist="76200" dir="2700000" sx="102000" sy="102000" algn="tl" rotWithShape="0">
                <a:prstClr val="black">
                  <a:alpha val="28000"/>
                </a:prstClr>
              </a:outerShdw>
            </a:effectLst>
          </p:spPr>
          <p:txBody>
            <a:bodyPr lIns="91440" tIns="45720" rIns="91440" bIns="45720"/>
            <a:lstStyle/>
            <a:p>
              <a:pPr>
                <a:defRPr/>
              </a:pPr>
              <a:endParaRPr lang="zh-CN" altLang="en-US" sz="2400">
                <a:gradFill>
                  <a:gsLst>
                    <a:gs pos="0">
                      <a:srgbClr val="2C3D47"/>
                    </a:gs>
                    <a:gs pos="100000">
                      <a:srgbClr val="2C3D47"/>
                    </a:gs>
                  </a:gsLst>
                  <a:lin ang="2700000" scaled="1"/>
                </a:gradFill>
              </a:endParaRPr>
            </a:p>
          </p:txBody>
        </p:sp>
        <p:sp>
          <p:nvSpPr>
            <p:cNvPr id="21" name="Freeform 9"/>
            <p:cNvSpPr>
              <a:spLocks noEditPoints="1"/>
            </p:cNvSpPr>
            <p:nvPr/>
          </p:nvSpPr>
          <p:spPr bwMode="auto">
            <a:xfrm>
              <a:off x="7194858" y="2041868"/>
              <a:ext cx="613824" cy="548379"/>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22" name="组合 21"/>
          <p:cNvGrpSpPr/>
          <p:nvPr/>
        </p:nvGrpSpPr>
        <p:grpSpPr>
          <a:xfrm>
            <a:off x="6935581" y="4663964"/>
            <a:ext cx="1104000" cy="1104000"/>
            <a:chOff x="6935581" y="4663964"/>
            <a:chExt cx="1104000" cy="1104000"/>
          </a:xfrm>
        </p:grpSpPr>
        <p:sp>
          <p:nvSpPr>
            <p:cNvPr id="23" name="椭圆 22"/>
            <p:cNvSpPr>
              <a:spLocks noChangeAspect="1"/>
            </p:cNvSpPr>
            <p:nvPr/>
          </p:nvSpPr>
          <p:spPr>
            <a:xfrm>
              <a:off x="6935581" y="4663964"/>
              <a:ext cx="1104000" cy="1104000"/>
            </a:xfrm>
            <a:prstGeom prst="ellipse">
              <a:avLst/>
            </a:prstGeom>
            <a:solidFill>
              <a:srgbClr val="00B0F0">
                <a:alpha val="70000"/>
              </a:srgbClr>
            </a:solidFill>
            <a:ln w="15875" cap="flat">
              <a:solidFill>
                <a:srgbClr val="00B0F0"/>
              </a:solidFill>
              <a:prstDash val="solid"/>
              <a:miter lim="800000"/>
            </a:ln>
            <a:effectLst>
              <a:outerShdw blurRad="152400" dist="76200" dir="2700000" sx="102000" sy="102000" algn="tl" rotWithShape="0">
                <a:prstClr val="black">
                  <a:alpha val="28000"/>
                </a:prstClr>
              </a:outerShdw>
            </a:effectLst>
          </p:spPr>
          <p:txBody>
            <a:bodyPr lIns="91440" tIns="45720" rIns="91440" bIns="45720"/>
            <a:lstStyle/>
            <a:p>
              <a:pPr>
                <a:defRPr/>
              </a:pPr>
              <a:endParaRPr lang="zh-CN" altLang="en-US" sz="2400">
                <a:gradFill>
                  <a:gsLst>
                    <a:gs pos="0">
                      <a:srgbClr val="2C3D47"/>
                    </a:gs>
                    <a:gs pos="100000">
                      <a:srgbClr val="2C3D47"/>
                    </a:gs>
                  </a:gsLst>
                  <a:lin ang="2700000" scaled="1"/>
                </a:gradFill>
              </a:endParaRPr>
            </a:p>
          </p:txBody>
        </p:sp>
        <p:grpSp>
          <p:nvGrpSpPr>
            <p:cNvPr id="24" name="组合 23"/>
            <p:cNvGrpSpPr/>
            <p:nvPr/>
          </p:nvGrpSpPr>
          <p:grpSpPr>
            <a:xfrm>
              <a:off x="7206647" y="4893530"/>
              <a:ext cx="678528" cy="676060"/>
              <a:chOff x="9893209" y="2355018"/>
              <a:chExt cx="436563" cy="434975"/>
            </a:xfrm>
            <a:solidFill>
              <a:schemeClr val="bg1">
                <a:lumMod val="95000"/>
              </a:schemeClr>
            </a:solidFill>
          </p:grpSpPr>
          <p:sp>
            <p:nvSpPr>
              <p:cNvPr id="25" name="Freeform 10"/>
              <p:cNvSpPr/>
              <p:nvPr/>
            </p:nvSpPr>
            <p:spPr bwMode="auto">
              <a:xfrm>
                <a:off x="10047197" y="2483606"/>
                <a:ext cx="33338" cy="49212"/>
              </a:xfrm>
              <a:custGeom>
                <a:avLst/>
                <a:gdLst>
                  <a:gd name="T0" fmla="*/ 1 w 9"/>
                  <a:gd name="T1" fmla="*/ 5 h 13"/>
                  <a:gd name="T2" fmla="*/ 2 w 9"/>
                  <a:gd name="T3" fmla="*/ 13 h 13"/>
                  <a:gd name="T4" fmla="*/ 8 w 9"/>
                  <a:gd name="T5" fmla="*/ 8 h 13"/>
                  <a:gd name="T6" fmla="*/ 6 w 9"/>
                  <a:gd name="T7" fmla="*/ 0 h 13"/>
                  <a:gd name="T8" fmla="*/ 1 w 9"/>
                  <a:gd name="T9" fmla="*/ 5 h 13"/>
                </a:gdLst>
                <a:ahLst/>
                <a:cxnLst>
                  <a:cxn ang="0">
                    <a:pos x="T0" y="T1"/>
                  </a:cxn>
                  <a:cxn ang="0">
                    <a:pos x="T2" y="T3"/>
                  </a:cxn>
                  <a:cxn ang="0">
                    <a:pos x="T4" y="T5"/>
                  </a:cxn>
                  <a:cxn ang="0">
                    <a:pos x="T6" y="T7"/>
                  </a:cxn>
                  <a:cxn ang="0">
                    <a:pos x="T8" y="T9"/>
                  </a:cxn>
                </a:cxnLst>
                <a:rect l="0" t="0" r="r" b="b"/>
                <a:pathLst>
                  <a:path w="9" h="13">
                    <a:moveTo>
                      <a:pt x="1" y="5"/>
                    </a:moveTo>
                    <a:cubicBezTo>
                      <a:pt x="0" y="9"/>
                      <a:pt x="0" y="12"/>
                      <a:pt x="2" y="13"/>
                    </a:cubicBezTo>
                    <a:cubicBezTo>
                      <a:pt x="4" y="13"/>
                      <a:pt x="6" y="10"/>
                      <a:pt x="8" y="8"/>
                    </a:cubicBezTo>
                    <a:cubicBezTo>
                      <a:pt x="9" y="4"/>
                      <a:pt x="8" y="1"/>
                      <a:pt x="6" y="0"/>
                    </a:cubicBezTo>
                    <a:cubicBezTo>
                      <a:pt x="4" y="0"/>
                      <a:pt x="2"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1"/>
              <p:cNvSpPr/>
              <p:nvPr/>
            </p:nvSpPr>
            <p:spPr bwMode="auto">
              <a:xfrm>
                <a:off x="10099584" y="2505831"/>
                <a:ext cx="30163" cy="42862"/>
              </a:xfrm>
              <a:custGeom>
                <a:avLst/>
                <a:gdLst>
                  <a:gd name="T0" fmla="*/ 5 w 8"/>
                  <a:gd name="T1" fmla="*/ 0 h 11"/>
                  <a:gd name="T2" fmla="*/ 1 w 8"/>
                  <a:gd name="T3" fmla="*/ 4 h 11"/>
                  <a:gd name="T4" fmla="*/ 3 w 8"/>
                  <a:gd name="T5" fmla="*/ 11 h 11"/>
                  <a:gd name="T6" fmla="*/ 7 w 8"/>
                  <a:gd name="T7" fmla="*/ 7 h 11"/>
                  <a:gd name="T8" fmla="*/ 5 w 8"/>
                  <a:gd name="T9" fmla="*/ 0 h 11"/>
                </a:gdLst>
                <a:ahLst/>
                <a:cxnLst>
                  <a:cxn ang="0">
                    <a:pos x="T0" y="T1"/>
                  </a:cxn>
                  <a:cxn ang="0">
                    <a:pos x="T2" y="T3"/>
                  </a:cxn>
                  <a:cxn ang="0">
                    <a:pos x="T4" y="T5"/>
                  </a:cxn>
                  <a:cxn ang="0">
                    <a:pos x="T6" y="T7"/>
                  </a:cxn>
                  <a:cxn ang="0">
                    <a:pos x="T8" y="T9"/>
                  </a:cxn>
                </a:cxnLst>
                <a:rect l="0" t="0" r="r" b="b"/>
                <a:pathLst>
                  <a:path w="8" h="11">
                    <a:moveTo>
                      <a:pt x="5" y="0"/>
                    </a:moveTo>
                    <a:cubicBezTo>
                      <a:pt x="4" y="0"/>
                      <a:pt x="3" y="2"/>
                      <a:pt x="1" y="4"/>
                    </a:cubicBezTo>
                    <a:cubicBezTo>
                      <a:pt x="0" y="7"/>
                      <a:pt x="1" y="9"/>
                      <a:pt x="3" y="11"/>
                    </a:cubicBezTo>
                    <a:cubicBezTo>
                      <a:pt x="4" y="11"/>
                      <a:pt x="5" y="9"/>
                      <a:pt x="7" y="7"/>
                    </a:cubicBezTo>
                    <a:cubicBezTo>
                      <a:pt x="8" y="4"/>
                      <a:pt x="8"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2"/>
              <p:cNvSpPr>
                <a:spLocks noEditPoints="1"/>
              </p:cNvSpPr>
              <p:nvPr/>
            </p:nvSpPr>
            <p:spPr bwMode="auto">
              <a:xfrm>
                <a:off x="9893209" y="2355018"/>
                <a:ext cx="436563" cy="434975"/>
              </a:xfrm>
              <a:custGeom>
                <a:avLst/>
                <a:gdLst>
                  <a:gd name="T0" fmla="*/ 93 w 116"/>
                  <a:gd name="T1" fmla="*/ 43 h 115"/>
                  <a:gd name="T2" fmla="*/ 75 w 116"/>
                  <a:gd name="T3" fmla="*/ 34 h 115"/>
                  <a:gd name="T4" fmla="*/ 72 w 116"/>
                  <a:gd name="T5" fmla="*/ 17 h 115"/>
                  <a:gd name="T6" fmla="*/ 58 w 116"/>
                  <a:gd name="T7" fmla="*/ 4 h 115"/>
                  <a:gd name="T8" fmla="*/ 36 w 116"/>
                  <a:gd name="T9" fmla="*/ 21 h 115"/>
                  <a:gd name="T10" fmla="*/ 23 w 116"/>
                  <a:gd name="T11" fmla="*/ 21 h 115"/>
                  <a:gd name="T12" fmla="*/ 2 w 116"/>
                  <a:gd name="T13" fmla="*/ 23 h 115"/>
                  <a:gd name="T14" fmla="*/ 15 w 116"/>
                  <a:gd name="T15" fmla="*/ 59 h 115"/>
                  <a:gd name="T16" fmla="*/ 11 w 116"/>
                  <a:gd name="T17" fmla="*/ 91 h 115"/>
                  <a:gd name="T18" fmla="*/ 29 w 116"/>
                  <a:gd name="T19" fmla="*/ 100 h 115"/>
                  <a:gd name="T20" fmla="*/ 43 w 116"/>
                  <a:gd name="T21" fmla="*/ 90 h 115"/>
                  <a:gd name="T22" fmla="*/ 58 w 116"/>
                  <a:gd name="T23" fmla="*/ 103 h 115"/>
                  <a:gd name="T24" fmla="*/ 77 w 116"/>
                  <a:gd name="T25" fmla="*/ 99 h 115"/>
                  <a:gd name="T26" fmla="*/ 77 w 116"/>
                  <a:gd name="T27" fmla="*/ 74 h 115"/>
                  <a:gd name="T28" fmla="*/ 99 w 116"/>
                  <a:gd name="T29" fmla="*/ 61 h 115"/>
                  <a:gd name="T30" fmla="*/ 93 w 116"/>
                  <a:gd name="T31" fmla="*/ 43 h 115"/>
                  <a:gd name="T32" fmla="*/ 21 w 116"/>
                  <a:gd name="T33" fmla="*/ 53 h 115"/>
                  <a:gd name="T34" fmla="*/ 17 w 116"/>
                  <a:gd name="T35" fmla="*/ 48 h 115"/>
                  <a:gd name="T36" fmla="*/ 21 w 116"/>
                  <a:gd name="T37" fmla="*/ 44 h 115"/>
                  <a:gd name="T38" fmla="*/ 25 w 116"/>
                  <a:gd name="T39" fmla="*/ 48 h 115"/>
                  <a:gd name="T40" fmla="*/ 21 w 116"/>
                  <a:gd name="T41" fmla="*/ 53 h 115"/>
                  <a:gd name="T42" fmla="*/ 26 w 116"/>
                  <a:gd name="T43" fmla="*/ 52 h 115"/>
                  <a:gd name="T44" fmla="*/ 63 w 116"/>
                  <a:gd name="T45" fmla="*/ 66 h 115"/>
                  <a:gd name="T46" fmla="*/ 26 w 116"/>
                  <a:gd name="T47" fmla="*/ 52 h 115"/>
                  <a:gd name="T48" fmla="*/ 66 w 116"/>
                  <a:gd name="T49" fmla="*/ 44 h 115"/>
                  <a:gd name="T50" fmla="*/ 58 w 116"/>
                  <a:gd name="T51" fmla="*/ 63 h 115"/>
                  <a:gd name="T52" fmla="*/ 46 w 116"/>
                  <a:gd name="T53" fmla="*/ 55 h 115"/>
                  <a:gd name="T54" fmla="*/ 33 w 116"/>
                  <a:gd name="T55" fmla="*/ 43 h 115"/>
                  <a:gd name="T56" fmla="*/ 42 w 116"/>
                  <a:gd name="T57" fmla="*/ 30 h 115"/>
                  <a:gd name="T58" fmla="*/ 53 w 116"/>
                  <a:gd name="T59" fmla="*/ 36 h 115"/>
                  <a:gd name="T60" fmla="*/ 66 w 116"/>
                  <a:gd name="T61" fmla="*/ 44 h 115"/>
                  <a:gd name="T62" fmla="*/ 72 w 116"/>
                  <a:gd name="T63" fmla="*/ 70 h 115"/>
                  <a:gd name="T64" fmla="*/ 67 w 116"/>
                  <a:gd name="T65" fmla="*/ 65 h 115"/>
                  <a:gd name="T66" fmla="*/ 72 w 116"/>
                  <a:gd name="T67" fmla="*/ 60 h 115"/>
                  <a:gd name="T68" fmla="*/ 76 w 116"/>
                  <a:gd name="T69" fmla="*/ 65 h 115"/>
                  <a:gd name="T70" fmla="*/ 72 w 116"/>
                  <a:gd name="T71"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115">
                    <a:moveTo>
                      <a:pt x="93" y="43"/>
                    </a:moveTo>
                    <a:cubicBezTo>
                      <a:pt x="72" y="43"/>
                      <a:pt x="75" y="34"/>
                      <a:pt x="75" y="34"/>
                    </a:cubicBezTo>
                    <a:cubicBezTo>
                      <a:pt x="72" y="17"/>
                      <a:pt x="72" y="17"/>
                      <a:pt x="72" y="17"/>
                    </a:cubicBezTo>
                    <a:cubicBezTo>
                      <a:pt x="70" y="0"/>
                      <a:pt x="58" y="4"/>
                      <a:pt x="58" y="4"/>
                    </a:cubicBezTo>
                    <a:cubicBezTo>
                      <a:pt x="50" y="5"/>
                      <a:pt x="38" y="17"/>
                      <a:pt x="36" y="21"/>
                    </a:cubicBezTo>
                    <a:cubicBezTo>
                      <a:pt x="32" y="25"/>
                      <a:pt x="30" y="25"/>
                      <a:pt x="23" y="21"/>
                    </a:cubicBezTo>
                    <a:cubicBezTo>
                      <a:pt x="0" y="8"/>
                      <a:pt x="2" y="23"/>
                      <a:pt x="2" y="23"/>
                    </a:cubicBezTo>
                    <a:cubicBezTo>
                      <a:pt x="2" y="42"/>
                      <a:pt x="11" y="53"/>
                      <a:pt x="15" y="59"/>
                    </a:cubicBezTo>
                    <a:cubicBezTo>
                      <a:pt x="11" y="60"/>
                      <a:pt x="11" y="91"/>
                      <a:pt x="11" y="91"/>
                    </a:cubicBezTo>
                    <a:cubicBezTo>
                      <a:pt x="15" y="111"/>
                      <a:pt x="29" y="100"/>
                      <a:pt x="29" y="100"/>
                    </a:cubicBezTo>
                    <a:cubicBezTo>
                      <a:pt x="43" y="90"/>
                      <a:pt x="43" y="90"/>
                      <a:pt x="43" y="90"/>
                    </a:cubicBezTo>
                    <a:cubicBezTo>
                      <a:pt x="58" y="103"/>
                      <a:pt x="58" y="103"/>
                      <a:pt x="58" y="103"/>
                    </a:cubicBezTo>
                    <a:cubicBezTo>
                      <a:pt x="81" y="115"/>
                      <a:pt x="77" y="99"/>
                      <a:pt x="77" y="99"/>
                    </a:cubicBezTo>
                    <a:cubicBezTo>
                      <a:pt x="77" y="90"/>
                      <a:pt x="77" y="74"/>
                      <a:pt x="77" y="74"/>
                    </a:cubicBezTo>
                    <a:cubicBezTo>
                      <a:pt x="89" y="72"/>
                      <a:pt x="99" y="61"/>
                      <a:pt x="99" y="61"/>
                    </a:cubicBezTo>
                    <a:cubicBezTo>
                      <a:pt x="116" y="43"/>
                      <a:pt x="93" y="43"/>
                      <a:pt x="93" y="43"/>
                    </a:cubicBezTo>
                    <a:close/>
                    <a:moveTo>
                      <a:pt x="21" y="53"/>
                    </a:moveTo>
                    <a:cubicBezTo>
                      <a:pt x="20" y="53"/>
                      <a:pt x="17" y="51"/>
                      <a:pt x="17" y="48"/>
                    </a:cubicBezTo>
                    <a:cubicBezTo>
                      <a:pt x="17" y="46"/>
                      <a:pt x="20" y="44"/>
                      <a:pt x="21" y="44"/>
                    </a:cubicBezTo>
                    <a:cubicBezTo>
                      <a:pt x="24" y="44"/>
                      <a:pt x="25" y="46"/>
                      <a:pt x="25" y="48"/>
                    </a:cubicBezTo>
                    <a:cubicBezTo>
                      <a:pt x="25" y="51"/>
                      <a:pt x="24" y="53"/>
                      <a:pt x="21" y="53"/>
                    </a:cubicBezTo>
                    <a:close/>
                    <a:moveTo>
                      <a:pt x="26" y="52"/>
                    </a:moveTo>
                    <a:cubicBezTo>
                      <a:pt x="26" y="52"/>
                      <a:pt x="26" y="87"/>
                      <a:pt x="63" y="66"/>
                    </a:cubicBezTo>
                    <a:cubicBezTo>
                      <a:pt x="24" y="96"/>
                      <a:pt x="26" y="56"/>
                      <a:pt x="26" y="52"/>
                    </a:cubicBezTo>
                    <a:close/>
                    <a:moveTo>
                      <a:pt x="66" y="44"/>
                    </a:moveTo>
                    <a:cubicBezTo>
                      <a:pt x="66" y="44"/>
                      <a:pt x="64" y="57"/>
                      <a:pt x="58" y="63"/>
                    </a:cubicBezTo>
                    <a:cubicBezTo>
                      <a:pt x="47" y="69"/>
                      <a:pt x="46" y="55"/>
                      <a:pt x="46" y="55"/>
                    </a:cubicBezTo>
                    <a:cubicBezTo>
                      <a:pt x="46" y="55"/>
                      <a:pt x="29" y="64"/>
                      <a:pt x="33" y="43"/>
                    </a:cubicBezTo>
                    <a:cubicBezTo>
                      <a:pt x="33" y="43"/>
                      <a:pt x="36" y="31"/>
                      <a:pt x="42" y="30"/>
                    </a:cubicBezTo>
                    <a:cubicBezTo>
                      <a:pt x="49" y="27"/>
                      <a:pt x="53" y="32"/>
                      <a:pt x="53" y="36"/>
                    </a:cubicBezTo>
                    <a:cubicBezTo>
                      <a:pt x="53" y="36"/>
                      <a:pt x="67" y="27"/>
                      <a:pt x="66" y="44"/>
                    </a:cubicBezTo>
                    <a:close/>
                    <a:moveTo>
                      <a:pt x="72" y="70"/>
                    </a:moveTo>
                    <a:cubicBezTo>
                      <a:pt x="70" y="70"/>
                      <a:pt x="67" y="68"/>
                      <a:pt x="67" y="65"/>
                    </a:cubicBezTo>
                    <a:cubicBezTo>
                      <a:pt x="67" y="63"/>
                      <a:pt x="70" y="60"/>
                      <a:pt x="72" y="60"/>
                    </a:cubicBezTo>
                    <a:cubicBezTo>
                      <a:pt x="73" y="60"/>
                      <a:pt x="76" y="63"/>
                      <a:pt x="76" y="65"/>
                    </a:cubicBezTo>
                    <a:cubicBezTo>
                      <a:pt x="76" y="68"/>
                      <a:pt x="73" y="70"/>
                      <a:pt x="72"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8" name="组合 27"/>
          <p:cNvGrpSpPr/>
          <p:nvPr/>
        </p:nvGrpSpPr>
        <p:grpSpPr>
          <a:xfrm>
            <a:off x="3719111" y="1818447"/>
            <a:ext cx="1104000" cy="1104000"/>
            <a:chOff x="3719111" y="1818447"/>
            <a:chExt cx="1104000" cy="1104000"/>
          </a:xfrm>
        </p:grpSpPr>
        <p:sp>
          <p:nvSpPr>
            <p:cNvPr id="29" name="椭圆 28"/>
            <p:cNvSpPr>
              <a:spLocks noChangeAspect="1"/>
            </p:cNvSpPr>
            <p:nvPr/>
          </p:nvSpPr>
          <p:spPr>
            <a:xfrm>
              <a:off x="3719111" y="1818447"/>
              <a:ext cx="1104000" cy="1104000"/>
            </a:xfrm>
            <a:prstGeom prst="ellipse">
              <a:avLst/>
            </a:prstGeom>
            <a:solidFill>
              <a:srgbClr val="00B0F0">
                <a:alpha val="71000"/>
              </a:srgbClr>
            </a:solidFill>
            <a:ln w="15875" cap="flat">
              <a:solidFill>
                <a:srgbClr val="00B0F0"/>
              </a:solidFill>
              <a:prstDash val="solid"/>
              <a:miter lim="800000"/>
            </a:ln>
            <a:effectLst>
              <a:outerShdw blurRad="152400" dist="76200" dir="2700000" sx="102000" sy="102000" algn="tl" rotWithShape="0">
                <a:prstClr val="black">
                  <a:alpha val="28000"/>
                </a:prstClr>
              </a:outerShdw>
            </a:effectLst>
          </p:spPr>
          <p:txBody>
            <a:bodyPr lIns="91440" tIns="45720" rIns="91440" bIns="45720"/>
            <a:lstStyle/>
            <a:p>
              <a:pPr>
                <a:defRPr/>
              </a:pPr>
              <a:endParaRPr lang="zh-CN" altLang="en-US" sz="2400">
                <a:gradFill>
                  <a:gsLst>
                    <a:gs pos="0">
                      <a:srgbClr val="2C3D47"/>
                    </a:gs>
                    <a:gs pos="100000">
                      <a:srgbClr val="2C3D47"/>
                    </a:gs>
                  </a:gsLst>
                  <a:lin ang="2700000" scaled="1"/>
                </a:gradFill>
              </a:endParaRPr>
            </a:p>
          </p:txBody>
        </p:sp>
        <p:grpSp>
          <p:nvGrpSpPr>
            <p:cNvPr id="30" name="Group 15"/>
            <p:cNvGrpSpPr>
              <a:grpSpLocks noChangeAspect="1"/>
            </p:cNvGrpSpPr>
            <p:nvPr/>
          </p:nvGrpSpPr>
          <p:grpSpPr bwMode="auto">
            <a:xfrm>
              <a:off x="3962217" y="2094626"/>
              <a:ext cx="665221" cy="540760"/>
              <a:chOff x="2504" y="1576"/>
              <a:chExt cx="310" cy="252"/>
            </a:xfrm>
            <a:solidFill>
              <a:schemeClr val="bg1">
                <a:lumMod val="95000"/>
              </a:schemeClr>
            </a:solidFill>
          </p:grpSpPr>
          <p:sp>
            <p:nvSpPr>
              <p:cNvPr id="31" name="Freeform 16"/>
              <p:cNvSpPr>
                <a:spLocks noEditPoints="1"/>
              </p:cNvSpPr>
              <p:nvPr/>
            </p:nvSpPr>
            <p:spPr bwMode="auto">
              <a:xfrm>
                <a:off x="2504" y="1576"/>
                <a:ext cx="220" cy="201"/>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7"/>
              <p:cNvSpPr>
                <a:spLocks noEditPoints="1"/>
              </p:cNvSpPr>
              <p:nvPr/>
            </p:nvSpPr>
            <p:spPr bwMode="auto">
              <a:xfrm>
                <a:off x="2628" y="1658"/>
                <a:ext cx="186" cy="170"/>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33" name="矩形 32"/>
          <p:cNvSpPr/>
          <p:nvPr/>
        </p:nvSpPr>
        <p:spPr bwMode="auto">
          <a:xfrm>
            <a:off x="8384318" y="4920936"/>
            <a:ext cx="2694515" cy="707886"/>
          </a:xfrm>
          <a:prstGeom prst="rect">
            <a:avLst/>
          </a:prstGeom>
        </p:spPr>
        <p:txBody>
          <a:bodyPr>
            <a:spAutoFit/>
          </a:bodyPr>
          <a:lstStyle/>
          <a:p>
            <a:pPr>
              <a:defRPr/>
            </a:pPr>
            <a:r>
              <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rPr>
              <a:t>利用开心网来进行的传播达到广告的目的</a:t>
            </a:r>
            <a:endPar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endParaRPr>
          </a:p>
        </p:txBody>
      </p:sp>
      <p:sp>
        <p:nvSpPr>
          <p:cNvPr id="34" name="矩形 33"/>
          <p:cNvSpPr/>
          <p:nvPr/>
        </p:nvSpPr>
        <p:spPr bwMode="auto">
          <a:xfrm>
            <a:off x="1006524" y="1965510"/>
            <a:ext cx="2694515" cy="707886"/>
          </a:xfrm>
          <a:prstGeom prst="rect">
            <a:avLst/>
          </a:prstGeom>
        </p:spPr>
        <p:txBody>
          <a:bodyPr>
            <a:spAutoFit/>
          </a:bodyPr>
          <a:lstStyle/>
          <a:p>
            <a:pPr>
              <a:defRPr/>
            </a:pPr>
            <a:r>
              <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rPr>
              <a:t>利用微信来进行的传播达到广告的目的</a:t>
            </a:r>
            <a:endPar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endParaRPr>
          </a:p>
        </p:txBody>
      </p:sp>
      <p:sp>
        <p:nvSpPr>
          <p:cNvPr id="35" name="矩形 34"/>
          <p:cNvSpPr/>
          <p:nvPr/>
        </p:nvSpPr>
        <p:spPr bwMode="auto">
          <a:xfrm>
            <a:off x="871798" y="4920936"/>
            <a:ext cx="2963967" cy="707886"/>
          </a:xfrm>
          <a:prstGeom prst="rect">
            <a:avLst/>
          </a:prstGeom>
        </p:spPr>
        <p:txBody>
          <a:bodyPr>
            <a:spAutoFit/>
          </a:bodyPr>
          <a:lstStyle/>
          <a:p>
            <a:pPr>
              <a:defRPr/>
            </a:pPr>
            <a:r>
              <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rPr>
              <a:t>利用新浪微博来进行的传播达到广告的目的</a:t>
            </a:r>
            <a:endParaRPr lang="zh-CN" altLang="en-US" sz="2000" dirty="0">
              <a:gradFill>
                <a:gsLst>
                  <a:gs pos="0">
                    <a:prstClr val="white"/>
                  </a:gs>
                  <a:gs pos="100000">
                    <a:prstClr val="white"/>
                  </a:gs>
                </a:gsLst>
                <a:lin ang="2700000" scaled="1"/>
              </a:gradFill>
              <a:latin typeface="方正细黑一简体" panose="02010601030101010101" pitchFamily="2" charset="-122"/>
              <a:ea typeface="方正细黑一简体" panose="02010601030101010101" pitchFamily="2"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750" fill="hold"/>
                                        <p:tgtEl>
                                          <p:spTgt spid="7"/>
                                        </p:tgtEl>
                                        <p:attrNameLst>
                                          <p:attrName>ppt_x</p:attrName>
                                        </p:attrNameLst>
                                      </p:cBhvr>
                                      <p:tavLst>
                                        <p:tav tm="0">
                                          <p:val>
                                            <p:strVal val="#ppt_x"/>
                                          </p:val>
                                        </p:tav>
                                        <p:tav tm="100000">
                                          <p:val>
                                            <p:strVal val="#ppt_x"/>
                                          </p:val>
                                        </p:tav>
                                      </p:tavLst>
                                    </p:anim>
                                    <p:anim calcmode="lin" valueType="num">
                                      <p:cBhvr additive="base">
                                        <p:cTn id="12" dur="1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250" fill="hold"/>
                                        <p:tgtEl>
                                          <p:spTgt spid="8"/>
                                        </p:tgtEl>
                                        <p:attrNameLst>
                                          <p:attrName>ppt_x</p:attrName>
                                        </p:attrNameLst>
                                      </p:cBhvr>
                                      <p:tavLst>
                                        <p:tav tm="0">
                                          <p:val>
                                            <p:strVal val="1+#ppt_w/2"/>
                                          </p:val>
                                        </p:tav>
                                        <p:tav tm="100000">
                                          <p:val>
                                            <p:strVal val="#ppt_x"/>
                                          </p:val>
                                        </p:tav>
                                      </p:tavLst>
                                    </p:anim>
                                    <p:anim calcmode="lin" valueType="num">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1" presetClass="entr" presetSubtype="1" fill="hold" nodeType="withEffect">
                                  <p:stCondLst>
                                    <p:cond delay="175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1+#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250"/>
                                        <p:tgtEl>
                                          <p:spTgt spid="34"/>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50"/>
                                        <p:tgtEl>
                                          <p:spTgt spid="33"/>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7" grpId="0" animBg="1"/>
      <p:bldP spid="33" grpId="0"/>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地面推广计划</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 name="Freeform 11"/>
          <p:cNvSpPr/>
          <p:nvPr/>
        </p:nvSpPr>
        <p:spPr bwMode="auto">
          <a:xfrm>
            <a:off x="5374217" y="4385884"/>
            <a:ext cx="1873251" cy="2480733"/>
          </a:xfrm>
          <a:custGeom>
            <a:avLst/>
            <a:gdLst/>
            <a:ahLst/>
            <a:cxnLst>
              <a:cxn ang="0">
                <a:pos x="885" y="361"/>
              </a:cxn>
              <a:cxn ang="0">
                <a:pos x="840" y="315"/>
              </a:cxn>
              <a:cxn ang="0">
                <a:pos x="379" y="777"/>
              </a:cxn>
              <a:cxn ang="0">
                <a:pos x="379" y="1172"/>
              </a:cxn>
              <a:cxn ang="0">
                <a:pos x="0" y="1172"/>
              </a:cxn>
              <a:cxn ang="0">
                <a:pos x="0" y="620"/>
              </a:cxn>
              <a:cxn ang="0">
                <a:pos x="572" y="49"/>
              </a:cxn>
              <a:cxn ang="0">
                <a:pos x="523" y="0"/>
              </a:cxn>
              <a:cxn ang="0">
                <a:pos x="885" y="0"/>
              </a:cxn>
              <a:cxn ang="0">
                <a:pos x="885" y="361"/>
              </a:cxn>
            </a:cxnLst>
            <a:rect l="0" t="0" r="r" b="b"/>
            <a:pathLst>
              <a:path w="885" h="1172">
                <a:moveTo>
                  <a:pt x="885" y="361"/>
                </a:moveTo>
                <a:lnTo>
                  <a:pt x="840" y="315"/>
                </a:lnTo>
                <a:lnTo>
                  <a:pt x="379" y="777"/>
                </a:lnTo>
                <a:lnTo>
                  <a:pt x="379" y="1172"/>
                </a:lnTo>
                <a:lnTo>
                  <a:pt x="0" y="1172"/>
                </a:lnTo>
                <a:lnTo>
                  <a:pt x="0" y="620"/>
                </a:lnTo>
                <a:lnTo>
                  <a:pt x="572" y="49"/>
                </a:lnTo>
                <a:lnTo>
                  <a:pt x="523" y="0"/>
                </a:lnTo>
                <a:lnTo>
                  <a:pt x="885" y="0"/>
                </a:lnTo>
                <a:lnTo>
                  <a:pt x="885" y="361"/>
                </a:lnTo>
                <a:close/>
              </a:path>
            </a:pathLst>
          </a:custGeom>
          <a:solidFill>
            <a:srgbClr val="00B0F0">
              <a:alpha val="56000"/>
            </a:srgbClr>
          </a:solidFill>
          <a:ln w="9525">
            <a:solidFill>
              <a:srgbClr val="00B0F0"/>
            </a:solid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4" name="Freeform 12"/>
          <p:cNvSpPr/>
          <p:nvPr/>
        </p:nvSpPr>
        <p:spPr bwMode="auto">
          <a:xfrm>
            <a:off x="4948767" y="1475468"/>
            <a:ext cx="1540933" cy="1591733"/>
          </a:xfrm>
          <a:custGeom>
            <a:avLst/>
            <a:gdLst/>
            <a:ahLst/>
            <a:cxnLst>
              <a:cxn ang="0">
                <a:pos x="313" y="41"/>
              </a:cxn>
              <a:cxn ang="0">
                <a:pos x="709" y="437"/>
              </a:cxn>
              <a:cxn ang="0">
                <a:pos x="682" y="463"/>
              </a:cxn>
              <a:cxn ang="0">
                <a:pos x="728" y="509"/>
              </a:cxn>
              <a:cxn ang="0">
                <a:pos x="483" y="752"/>
              </a:cxn>
              <a:cxn ang="0">
                <a:pos x="41" y="312"/>
              </a:cxn>
              <a:cxn ang="0">
                <a:pos x="0" y="352"/>
              </a:cxn>
              <a:cxn ang="0">
                <a:pos x="0" y="0"/>
              </a:cxn>
              <a:cxn ang="0">
                <a:pos x="349" y="0"/>
              </a:cxn>
              <a:cxn ang="0">
                <a:pos x="313" y="41"/>
              </a:cxn>
            </a:cxnLst>
            <a:rect l="0" t="0" r="r" b="b"/>
            <a:pathLst>
              <a:path w="728" h="752">
                <a:moveTo>
                  <a:pt x="313" y="41"/>
                </a:moveTo>
                <a:lnTo>
                  <a:pt x="709" y="437"/>
                </a:lnTo>
                <a:lnTo>
                  <a:pt x="682" y="463"/>
                </a:lnTo>
                <a:lnTo>
                  <a:pt x="728" y="509"/>
                </a:lnTo>
                <a:lnTo>
                  <a:pt x="483" y="752"/>
                </a:lnTo>
                <a:lnTo>
                  <a:pt x="41" y="312"/>
                </a:lnTo>
                <a:lnTo>
                  <a:pt x="0" y="352"/>
                </a:lnTo>
                <a:lnTo>
                  <a:pt x="0" y="0"/>
                </a:lnTo>
                <a:lnTo>
                  <a:pt x="349" y="0"/>
                </a:lnTo>
                <a:lnTo>
                  <a:pt x="313" y="41"/>
                </a:lnTo>
                <a:close/>
              </a:path>
            </a:pathLst>
          </a:custGeom>
          <a:solidFill>
            <a:srgbClr val="00B0F0">
              <a:alpha val="56000"/>
            </a:srgbClr>
          </a:solidFill>
          <a:ln w="9525">
            <a:solidFill>
              <a:srgbClr val="00B0F0"/>
            </a:solid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5" name="Freeform 13"/>
          <p:cNvSpPr/>
          <p:nvPr/>
        </p:nvSpPr>
        <p:spPr bwMode="auto">
          <a:xfrm>
            <a:off x="4944534" y="3416452"/>
            <a:ext cx="1555751" cy="1604433"/>
          </a:xfrm>
          <a:custGeom>
            <a:avLst/>
            <a:gdLst/>
            <a:ahLst/>
            <a:cxnLst>
              <a:cxn ang="0">
                <a:pos x="316" y="49"/>
              </a:cxn>
              <a:cxn ang="0">
                <a:pos x="711" y="442"/>
              </a:cxn>
              <a:cxn ang="0">
                <a:pos x="686" y="465"/>
              </a:cxn>
              <a:cxn ang="0">
                <a:pos x="735" y="514"/>
              </a:cxn>
              <a:cxn ang="0">
                <a:pos x="493" y="758"/>
              </a:cxn>
              <a:cxn ang="0">
                <a:pos x="49" y="316"/>
              </a:cxn>
              <a:cxn ang="0">
                <a:pos x="0" y="363"/>
              </a:cxn>
              <a:cxn ang="0">
                <a:pos x="0" y="0"/>
              </a:cxn>
              <a:cxn ang="0">
                <a:pos x="364" y="0"/>
              </a:cxn>
              <a:cxn ang="0">
                <a:pos x="316" y="49"/>
              </a:cxn>
            </a:cxnLst>
            <a:rect l="0" t="0" r="r" b="b"/>
            <a:pathLst>
              <a:path w="735" h="758">
                <a:moveTo>
                  <a:pt x="316" y="49"/>
                </a:moveTo>
                <a:lnTo>
                  <a:pt x="711" y="442"/>
                </a:lnTo>
                <a:lnTo>
                  <a:pt x="686" y="465"/>
                </a:lnTo>
                <a:lnTo>
                  <a:pt x="735" y="514"/>
                </a:lnTo>
                <a:lnTo>
                  <a:pt x="493" y="758"/>
                </a:lnTo>
                <a:lnTo>
                  <a:pt x="49" y="316"/>
                </a:lnTo>
                <a:lnTo>
                  <a:pt x="0" y="363"/>
                </a:lnTo>
                <a:lnTo>
                  <a:pt x="0" y="0"/>
                </a:lnTo>
                <a:lnTo>
                  <a:pt x="364" y="0"/>
                </a:lnTo>
                <a:lnTo>
                  <a:pt x="316" y="49"/>
                </a:lnTo>
                <a:close/>
              </a:path>
            </a:pathLst>
          </a:custGeom>
          <a:solidFill>
            <a:srgbClr val="00B0F0">
              <a:alpha val="56000"/>
            </a:srgbClr>
          </a:solidFill>
          <a:ln w="9525">
            <a:solidFill>
              <a:srgbClr val="00B0F0"/>
            </a:solid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6" name="Freeform 14"/>
          <p:cNvSpPr/>
          <p:nvPr/>
        </p:nvSpPr>
        <p:spPr bwMode="auto">
          <a:xfrm>
            <a:off x="5706534" y="2455484"/>
            <a:ext cx="1540933" cy="1581149"/>
          </a:xfrm>
          <a:custGeom>
            <a:avLst/>
            <a:gdLst/>
            <a:ahLst/>
            <a:cxnLst>
              <a:cxn ang="0">
                <a:pos x="728" y="350"/>
              </a:cxn>
              <a:cxn ang="0">
                <a:pos x="684" y="306"/>
              </a:cxn>
              <a:cxn ang="0">
                <a:pos x="241" y="747"/>
              </a:cxn>
              <a:cxn ang="0">
                <a:pos x="0" y="507"/>
              </a:cxn>
              <a:cxn ang="0">
                <a:pos x="42" y="460"/>
              </a:cxn>
              <a:cxn ang="0">
                <a:pos x="21" y="439"/>
              </a:cxn>
              <a:cxn ang="0">
                <a:pos x="419" y="42"/>
              </a:cxn>
              <a:cxn ang="0">
                <a:pos x="377" y="0"/>
              </a:cxn>
              <a:cxn ang="0">
                <a:pos x="728" y="0"/>
              </a:cxn>
              <a:cxn ang="0">
                <a:pos x="728" y="350"/>
              </a:cxn>
            </a:cxnLst>
            <a:rect l="0" t="0" r="r" b="b"/>
            <a:pathLst>
              <a:path w="728" h="747">
                <a:moveTo>
                  <a:pt x="728" y="350"/>
                </a:moveTo>
                <a:lnTo>
                  <a:pt x="684" y="306"/>
                </a:lnTo>
                <a:lnTo>
                  <a:pt x="241" y="747"/>
                </a:lnTo>
                <a:lnTo>
                  <a:pt x="0" y="507"/>
                </a:lnTo>
                <a:lnTo>
                  <a:pt x="42" y="460"/>
                </a:lnTo>
                <a:lnTo>
                  <a:pt x="21" y="439"/>
                </a:lnTo>
                <a:lnTo>
                  <a:pt x="419" y="42"/>
                </a:lnTo>
                <a:lnTo>
                  <a:pt x="377" y="0"/>
                </a:lnTo>
                <a:lnTo>
                  <a:pt x="728" y="0"/>
                </a:lnTo>
                <a:lnTo>
                  <a:pt x="728" y="350"/>
                </a:lnTo>
                <a:close/>
              </a:path>
            </a:pathLst>
          </a:custGeom>
          <a:solidFill>
            <a:srgbClr val="00B0F0">
              <a:alpha val="56000"/>
            </a:srgbClr>
          </a:solidFill>
          <a:ln w="9525">
            <a:solidFill>
              <a:srgbClr val="00B0F0"/>
            </a:solid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7" name="Text Placeholder 3"/>
          <p:cNvSpPr txBox="1"/>
          <p:nvPr/>
        </p:nvSpPr>
        <p:spPr>
          <a:xfrm rot="19086412">
            <a:off x="6604432" y="4604403"/>
            <a:ext cx="423193"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rPr>
              <a:t>01</a:t>
            </a:r>
            <a:endPar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8" name="Text Placeholder 3"/>
          <p:cNvSpPr txBox="1"/>
          <p:nvPr/>
        </p:nvSpPr>
        <p:spPr>
          <a:xfrm rot="2817072">
            <a:off x="5132140" y="3593668"/>
            <a:ext cx="423193"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rPr>
              <a:t>02</a:t>
            </a:r>
            <a:endPar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9" name="Text Placeholder 3"/>
          <p:cNvSpPr txBox="1"/>
          <p:nvPr/>
        </p:nvSpPr>
        <p:spPr>
          <a:xfrm rot="18997969">
            <a:off x="6584679" y="2660510"/>
            <a:ext cx="423193"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rPr>
              <a:t>03</a:t>
            </a:r>
            <a:endPar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0" name="Text Placeholder 3"/>
          <p:cNvSpPr txBox="1"/>
          <p:nvPr/>
        </p:nvSpPr>
        <p:spPr>
          <a:xfrm rot="2817072">
            <a:off x="5152462" y="1687286"/>
            <a:ext cx="423193"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rPr>
              <a:t>04</a:t>
            </a:r>
            <a:endParaRPr lang="en-US" sz="266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1" name="Rectangle 23"/>
          <p:cNvSpPr/>
          <p:nvPr/>
        </p:nvSpPr>
        <p:spPr>
          <a:xfrm rot="18897855">
            <a:off x="5944374" y="3260767"/>
            <a:ext cx="792781" cy="215444"/>
          </a:xfrm>
          <a:prstGeom prst="rect">
            <a:avLst/>
          </a:prstGeom>
        </p:spPr>
        <p:txBody>
          <a:bodyPr wrap="none" lIns="0" tIns="0" rIns="0" bIns="0">
            <a:spAutoFit/>
          </a:bodyPr>
          <a:lstStyle/>
          <a:p>
            <a:pPr algn="r" defTabSz="1375410"/>
            <a:r>
              <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rPr>
              <a:t>Keyword</a:t>
            </a:r>
            <a:endPar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2" name="Rectangle 26"/>
          <p:cNvSpPr/>
          <p:nvPr/>
        </p:nvSpPr>
        <p:spPr>
          <a:xfrm rot="2726022">
            <a:off x="5445914" y="2276379"/>
            <a:ext cx="792781" cy="215444"/>
          </a:xfrm>
          <a:prstGeom prst="rect">
            <a:avLst/>
          </a:prstGeom>
        </p:spPr>
        <p:txBody>
          <a:bodyPr wrap="none" lIns="0" tIns="0" rIns="0" bIns="0">
            <a:spAutoFit/>
          </a:bodyPr>
          <a:lstStyle/>
          <a:p>
            <a:pPr algn="r" defTabSz="1375410"/>
            <a:r>
              <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rPr>
              <a:t>Keyword</a:t>
            </a:r>
            <a:endPar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3" name="Rectangle 27"/>
          <p:cNvSpPr/>
          <p:nvPr/>
        </p:nvSpPr>
        <p:spPr>
          <a:xfrm rot="2786029">
            <a:off x="5432214" y="4213502"/>
            <a:ext cx="792781" cy="215444"/>
          </a:xfrm>
          <a:prstGeom prst="rect">
            <a:avLst/>
          </a:prstGeom>
        </p:spPr>
        <p:txBody>
          <a:bodyPr wrap="none" lIns="0" tIns="0" rIns="0" bIns="0">
            <a:spAutoFit/>
          </a:bodyPr>
          <a:lstStyle/>
          <a:p>
            <a:pPr algn="r" defTabSz="1375410"/>
            <a:r>
              <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rPr>
              <a:t>Keyword</a:t>
            </a:r>
            <a:endPar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4" name="Rectangle 28"/>
          <p:cNvSpPr/>
          <p:nvPr/>
        </p:nvSpPr>
        <p:spPr>
          <a:xfrm rot="18897855">
            <a:off x="5957072" y="5181000"/>
            <a:ext cx="792781" cy="215444"/>
          </a:xfrm>
          <a:prstGeom prst="rect">
            <a:avLst/>
          </a:prstGeom>
        </p:spPr>
        <p:txBody>
          <a:bodyPr wrap="none" lIns="0" tIns="0" rIns="0" bIns="0">
            <a:spAutoFit/>
          </a:bodyPr>
          <a:lstStyle/>
          <a:p>
            <a:pPr algn="r" defTabSz="1375410"/>
            <a:r>
              <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rPr>
              <a:t>Keyword</a:t>
            </a:r>
            <a:endParaRPr lang="en-US" sz="14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5" name="Freeform 100"/>
          <p:cNvSpPr>
            <a:spLocks noEditPoints="1"/>
          </p:cNvSpPr>
          <p:nvPr/>
        </p:nvSpPr>
        <p:spPr bwMode="auto">
          <a:xfrm>
            <a:off x="5521175" y="6248931"/>
            <a:ext cx="511715" cy="490540"/>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2"/>
          </a:solidFill>
          <a:ln w="9525">
            <a:no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6" name="Freeform 187"/>
          <p:cNvSpPr>
            <a:spLocks noEditPoints="1"/>
          </p:cNvSpPr>
          <p:nvPr/>
        </p:nvSpPr>
        <p:spPr bwMode="auto">
          <a:xfrm>
            <a:off x="7380591" y="4445706"/>
            <a:ext cx="580319" cy="375036"/>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rgbClr val="00B0F0">
              <a:alpha val="96000"/>
            </a:srgbClr>
          </a:solidFill>
          <a:ln w="9525">
            <a:no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8" name="Freeform 52"/>
          <p:cNvSpPr>
            <a:spLocks noEditPoints="1"/>
          </p:cNvSpPr>
          <p:nvPr/>
        </p:nvSpPr>
        <p:spPr bwMode="auto">
          <a:xfrm>
            <a:off x="4308605" y="3465587"/>
            <a:ext cx="558447" cy="558447"/>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rgbClr val="00B0F0">
              <a:alpha val="96000"/>
            </a:srgbClr>
          </a:solidFill>
          <a:ln w="9525">
            <a:no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19" name="Freeform 51"/>
          <p:cNvSpPr>
            <a:spLocks noEditPoints="1"/>
          </p:cNvSpPr>
          <p:nvPr/>
        </p:nvSpPr>
        <p:spPr bwMode="auto">
          <a:xfrm>
            <a:off x="7346965" y="2382489"/>
            <a:ext cx="481521" cy="681703"/>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rgbClr val="00B0F0">
              <a:alpha val="96000"/>
            </a:srgbClr>
          </a:solidFill>
          <a:ln w="9525">
            <a:no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20" name="Freeform 152"/>
          <p:cNvSpPr>
            <a:spLocks noEditPoints="1"/>
          </p:cNvSpPr>
          <p:nvPr/>
        </p:nvSpPr>
        <p:spPr bwMode="auto">
          <a:xfrm>
            <a:off x="4288343" y="1536164"/>
            <a:ext cx="529296" cy="489141"/>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rgbClr val="00B0F0">
              <a:alpha val="96000"/>
            </a:srgbClr>
          </a:solidFill>
          <a:ln w="9525">
            <a:noFill/>
            <a:round/>
          </a:ln>
        </p:spPr>
        <p:txBody>
          <a:bodyPr vert="horz" wrap="square" lIns="121920" tIns="60960" rIns="121920" bIns="60960" numCol="1" anchor="t" anchorCtr="0" compatLnSpc="1"/>
          <a:lstStyle/>
          <a:p>
            <a:pPr defTabSz="1375410"/>
            <a:endParaRPr lang="en-US" sz="266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nvGrpSpPr>
          <p:cNvPr id="21" name="Group 59"/>
          <p:cNvGrpSpPr/>
          <p:nvPr/>
        </p:nvGrpSpPr>
        <p:grpSpPr>
          <a:xfrm>
            <a:off x="8144664" y="4263820"/>
            <a:ext cx="2861749" cy="689846"/>
            <a:chOff x="7154104" y="3244276"/>
            <a:chExt cx="2146312" cy="517384"/>
          </a:xfrm>
        </p:grpSpPr>
        <p:sp>
          <p:nvSpPr>
            <p:cNvPr id="22" name="TextBox 37"/>
            <p:cNvSpPr txBox="1"/>
            <p:nvPr/>
          </p:nvSpPr>
          <p:spPr>
            <a:xfrm>
              <a:off x="7154105" y="3453979"/>
              <a:ext cx="2146311" cy="307681"/>
            </a:xfrm>
            <a:prstGeom prst="rect">
              <a:avLst/>
            </a:prstGeom>
            <a:noFill/>
          </p:spPr>
          <p:txBody>
            <a:bodyPr wrap="square" lIns="0" tIns="0" rIns="0" bIns="0" rtlCol="0">
              <a:spAutoFit/>
            </a:bodyPr>
            <a:lstStyle/>
            <a:p>
              <a:pPr defTabSz="1375410"/>
              <a:r>
                <a:rPr lang="zh-CN" altLang="en-US" sz="1335" dirty="0">
                  <a:gradFill>
                    <a:gsLst>
                      <a:gs pos="61000">
                        <a:prstClr val="white"/>
                      </a:gs>
                      <a:gs pos="85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23" name="Rectangle 38"/>
            <p:cNvSpPr/>
            <p:nvPr/>
          </p:nvSpPr>
          <p:spPr>
            <a:xfrm>
              <a:off x="7154104" y="3244276"/>
              <a:ext cx="615554" cy="184666"/>
            </a:xfrm>
            <a:prstGeom prst="rect">
              <a:avLst/>
            </a:prstGeom>
          </p:spPr>
          <p:txBody>
            <a:bodyPr wrap="none" lIns="0" tIns="0" rIns="0" bIns="0">
              <a:spAutoFit/>
            </a:bodyPr>
            <a:lstStyle/>
            <a:p>
              <a:pPr defTabSz="1375410"/>
              <a:r>
                <a:rPr lang="zh-CN" alt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rPr>
                <a:t>后勤保障</a:t>
              </a:r>
              <a:endParaRPr 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grpSp>
        <p:nvGrpSpPr>
          <p:cNvPr id="24" name="Group 58"/>
          <p:cNvGrpSpPr/>
          <p:nvPr/>
        </p:nvGrpSpPr>
        <p:grpSpPr>
          <a:xfrm>
            <a:off x="8144665" y="2380297"/>
            <a:ext cx="2861751" cy="702546"/>
            <a:chOff x="7174424" y="1381167"/>
            <a:chExt cx="2146313" cy="526909"/>
          </a:xfrm>
        </p:grpSpPr>
        <p:sp>
          <p:nvSpPr>
            <p:cNvPr id="25" name="TextBox 40"/>
            <p:cNvSpPr txBox="1"/>
            <p:nvPr/>
          </p:nvSpPr>
          <p:spPr>
            <a:xfrm>
              <a:off x="7174425" y="1600395"/>
              <a:ext cx="2146312" cy="307681"/>
            </a:xfrm>
            <a:prstGeom prst="rect">
              <a:avLst/>
            </a:prstGeom>
            <a:noFill/>
          </p:spPr>
          <p:txBody>
            <a:bodyPr wrap="square" lIns="0" tIns="0" rIns="0" bIns="0" rtlCol="0">
              <a:spAutoFit/>
            </a:bodyPr>
            <a:lstStyle/>
            <a:p>
              <a:pPr defTabSz="1375410"/>
              <a:r>
                <a:rPr lang="zh-CN" altLang="en-US" sz="1335" dirty="0">
                  <a:gradFill>
                    <a:gsLst>
                      <a:gs pos="61000">
                        <a:prstClr val="white"/>
                      </a:gs>
                      <a:gs pos="85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26" name="Rectangle 41"/>
            <p:cNvSpPr/>
            <p:nvPr/>
          </p:nvSpPr>
          <p:spPr>
            <a:xfrm>
              <a:off x="7174424" y="1381167"/>
              <a:ext cx="615553" cy="184666"/>
            </a:xfrm>
            <a:prstGeom prst="rect">
              <a:avLst/>
            </a:prstGeom>
          </p:spPr>
          <p:txBody>
            <a:bodyPr wrap="none" lIns="0" tIns="0" rIns="0" bIns="0">
              <a:spAutoFit/>
            </a:bodyPr>
            <a:lstStyle/>
            <a:p>
              <a:pPr defTabSz="1375410"/>
              <a:r>
                <a:rPr lang="zh-CN" alt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rPr>
                <a:t>行动策略</a:t>
              </a:r>
              <a:endParaRPr 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grpSp>
        <p:nvGrpSpPr>
          <p:cNvPr id="27" name="Group 56"/>
          <p:cNvGrpSpPr/>
          <p:nvPr/>
        </p:nvGrpSpPr>
        <p:grpSpPr>
          <a:xfrm>
            <a:off x="1127139" y="3627543"/>
            <a:ext cx="3034929" cy="664446"/>
            <a:chOff x="-296510" y="1420651"/>
            <a:chExt cx="2276197" cy="498334"/>
          </a:xfrm>
        </p:grpSpPr>
        <p:sp>
          <p:nvSpPr>
            <p:cNvPr id="28" name="TextBox 43"/>
            <p:cNvSpPr txBox="1"/>
            <p:nvPr/>
          </p:nvSpPr>
          <p:spPr>
            <a:xfrm>
              <a:off x="-296510" y="1611304"/>
              <a:ext cx="2276196" cy="307681"/>
            </a:xfrm>
            <a:prstGeom prst="rect">
              <a:avLst/>
            </a:prstGeom>
            <a:noFill/>
          </p:spPr>
          <p:txBody>
            <a:bodyPr wrap="square" lIns="0" tIns="0" rIns="0" bIns="0" rtlCol="0">
              <a:spAutoFit/>
            </a:bodyPr>
            <a:lstStyle/>
            <a:p>
              <a:pPr algn="r" defTabSz="1375410"/>
              <a:r>
                <a:rPr lang="zh-CN" altLang="en-US" sz="1335" dirty="0">
                  <a:gradFill>
                    <a:gsLst>
                      <a:gs pos="61000">
                        <a:prstClr val="white"/>
                      </a:gs>
                      <a:gs pos="85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29" name="Rectangle 44"/>
            <p:cNvSpPr/>
            <p:nvPr/>
          </p:nvSpPr>
          <p:spPr>
            <a:xfrm>
              <a:off x="1364133" y="1420651"/>
              <a:ext cx="615554" cy="184666"/>
            </a:xfrm>
            <a:prstGeom prst="rect">
              <a:avLst/>
            </a:prstGeom>
          </p:spPr>
          <p:txBody>
            <a:bodyPr wrap="none" lIns="0" tIns="0" rIns="0" bIns="0">
              <a:spAutoFit/>
            </a:bodyPr>
            <a:lstStyle/>
            <a:p>
              <a:pPr algn="r" defTabSz="1375410"/>
              <a:r>
                <a:rPr lang="zh-CN" alt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rPr>
                <a:t>日常安排</a:t>
              </a:r>
              <a:endParaRPr 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grpSp>
        <p:nvGrpSpPr>
          <p:cNvPr id="30" name="Group 56"/>
          <p:cNvGrpSpPr/>
          <p:nvPr/>
        </p:nvGrpSpPr>
        <p:grpSpPr>
          <a:xfrm>
            <a:off x="1363064" y="1669054"/>
            <a:ext cx="2799003" cy="664446"/>
            <a:chOff x="-119566" y="1420651"/>
            <a:chExt cx="2099252" cy="498334"/>
          </a:xfrm>
        </p:grpSpPr>
        <p:sp>
          <p:nvSpPr>
            <p:cNvPr id="31" name="TextBox 46"/>
            <p:cNvSpPr txBox="1"/>
            <p:nvPr/>
          </p:nvSpPr>
          <p:spPr>
            <a:xfrm>
              <a:off x="-119566" y="1611304"/>
              <a:ext cx="2099252" cy="307681"/>
            </a:xfrm>
            <a:prstGeom prst="rect">
              <a:avLst/>
            </a:prstGeom>
            <a:noFill/>
          </p:spPr>
          <p:txBody>
            <a:bodyPr wrap="square" lIns="0" tIns="0" rIns="0" bIns="0" rtlCol="0">
              <a:spAutoFit/>
            </a:bodyPr>
            <a:lstStyle/>
            <a:p>
              <a:pPr algn="r" defTabSz="1375410"/>
              <a:r>
                <a:rPr lang="zh-CN" altLang="en-US" sz="1335" dirty="0">
                  <a:gradFill>
                    <a:gsLst>
                      <a:gs pos="61000">
                        <a:prstClr val="white"/>
                      </a:gs>
                      <a:gs pos="85000">
                        <a:prstClr val="white"/>
                      </a:gs>
                    </a:gsLst>
                    <a:lin ang="5400000" scaled="1"/>
                  </a:gradFill>
                  <a:latin typeface="微软雅黑" panose="020B0503020204020204" charset="-122"/>
                  <a:ea typeface="微软雅黑" panose="020B0503020204020204" charset="-122"/>
                </a:rPr>
                <a:t>您的内容打在这里，或者通过粘贴复制并只保留文字内容</a:t>
              </a:r>
              <a:endParaRPr lang="en-US" altLang="zh-CN" sz="1335"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32" name="Rectangle 47"/>
            <p:cNvSpPr/>
            <p:nvPr/>
          </p:nvSpPr>
          <p:spPr>
            <a:xfrm>
              <a:off x="1364131" y="1420651"/>
              <a:ext cx="615553" cy="184666"/>
            </a:xfrm>
            <a:prstGeom prst="rect">
              <a:avLst/>
            </a:prstGeom>
          </p:spPr>
          <p:txBody>
            <a:bodyPr wrap="none" lIns="0" tIns="0" rIns="0" bIns="0">
              <a:spAutoFit/>
            </a:bodyPr>
            <a:lstStyle/>
            <a:p>
              <a:pPr algn="r" defTabSz="1375410"/>
              <a:r>
                <a:rPr lang="zh-CN" alt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rPr>
                <a:t>客户服务</a:t>
              </a:r>
              <a:endParaRPr lang="en-US" sz="1600"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2" presetClass="entr" presetSubtype="2" accel="50000" decel="5000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1+#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par>
                          <p:cTn id="49" fill="hold">
                            <p:stCondLst>
                              <p:cond delay="40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5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0"/>
                            </p:stCondLst>
                            <p:childTnLst>
                              <p:par>
                                <p:cTn id="62" presetID="53" presetClass="entr" presetSubtype="16"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2" presetClass="entr" presetSubtype="8" accel="50000" decel="5000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0-#ppt_w/2"/>
                                          </p:val>
                                        </p:tav>
                                        <p:tav tm="100000">
                                          <p:val>
                                            <p:strVal val="#ppt_x"/>
                                          </p:val>
                                        </p:tav>
                                      </p:tavLst>
                                    </p:anim>
                                    <p:anim calcmode="lin" valueType="num">
                                      <p:cBhvr additive="base">
                                        <p:cTn id="70" dur="500" fill="hold"/>
                                        <p:tgtEl>
                                          <p:spTgt spid="27"/>
                                        </p:tgtEl>
                                        <p:attrNameLst>
                                          <p:attrName>ppt_y</p:attrName>
                                        </p:attrNameLst>
                                      </p:cBhvr>
                                      <p:tavLst>
                                        <p:tav tm="0">
                                          <p:val>
                                            <p:strVal val="#ppt_y"/>
                                          </p:val>
                                        </p:tav>
                                        <p:tav tm="100000">
                                          <p:val>
                                            <p:strVal val="#ppt_y"/>
                                          </p:val>
                                        </p:tav>
                                      </p:tavLst>
                                    </p:anim>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p:cTn id="74" dur="500" fill="hold"/>
                                        <p:tgtEl>
                                          <p:spTgt spid="6"/>
                                        </p:tgtEl>
                                        <p:attrNameLst>
                                          <p:attrName>ppt_w</p:attrName>
                                        </p:attrNameLst>
                                      </p:cBhvr>
                                      <p:tavLst>
                                        <p:tav tm="0">
                                          <p:val>
                                            <p:fltVal val="0"/>
                                          </p:val>
                                        </p:tav>
                                        <p:tav tm="100000">
                                          <p:val>
                                            <p:strVal val="#ppt_w"/>
                                          </p:val>
                                        </p:tav>
                                      </p:tavLst>
                                    </p:anim>
                                    <p:anim calcmode="lin" valueType="num">
                                      <p:cBhvr>
                                        <p:cTn id="75" dur="500" fill="hold"/>
                                        <p:tgtEl>
                                          <p:spTgt spid="6"/>
                                        </p:tgtEl>
                                        <p:attrNameLst>
                                          <p:attrName>ppt_h</p:attrName>
                                        </p:attrNameLst>
                                      </p:cBhvr>
                                      <p:tavLst>
                                        <p:tav tm="0">
                                          <p:val>
                                            <p:fltVal val="0"/>
                                          </p:val>
                                        </p:tav>
                                        <p:tav tm="100000">
                                          <p:val>
                                            <p:strVal val="#ppt_h"/>
                                          </p:val>
                                        </p:tav>
                                      </p:tavLst>
                                    </p:anim>
                                    <p:animEffect transition="in" filter="fade">
                                      <p:cBhvr>
                                        <p:cTn id="76" dur="500"/>
                                        <p:tgtEl>
                                          <p:spTgt spid="6"/>
                                        </p:tgtEl>
                                      </p:cBhvr>
                                    </p:animEffect>
                                  </p:childTnLst>
                                </p:cTn>
                              </p:par>
                            </p:childTnLst>
                          </p:cTn>
                        </p:par>
                        <p:par>
                          <p:cTn id="77" fill="hold">
                            <p:stCondLst>
                              <p:cond delay="6000"/>
                            </p:stCondLst>
                            <p:childTnLst>
                              <p:par>
                                <p:cTn id="78" presetID="53" presetClass="entr" presetSubtype="16" fill="hold" grpId="0" nodeType="afterEffect">
                                  <p:stCondLst>
                                    <p:cond delay="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animEffect transition="in" filter="fade">
                                      <p:cBhvr>
                                        <p:cTn id="82" dur="500"/>
                                        <p:tgtEl>
                                          <p:spTgt spid="9"/>
                                        </p:tgtEl>
                                      </p:cBhvr>
                                    </p:animEffect>
                                  </p:childTnLst>
                                </p:cTn>
                              </p:par>
                            </p:childTnLst>
                          </p:cTn>
                        </p:par>
                        <p:par>
                          <p:cTn id="83" fill="hold">
                            <p:stCondLst>
                              <p:cond delay="6500"/>
                            </p:stCondLst>
                            <p:childTnLst>
                              <p:par>
                                <p:cTn id="84" presetID="53" presetClass="entr" presetSubtype="16"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fltVal val="0"/>
                                          </p:val>
                                        </p:tav>
                                        <p:tav tm="100000">
                                          <p:val>
                                            <p:strVal val="#ppt_w"/>
                                          </p:val>
                                        </p:tav>
                                      </p:tavLst>
                                    </p:anim>
                                    <p:anim calcmode="lin" valueType="num">
                                      <p:cBhvr>
                                        <p:cTn id="87" dur="500" fill="hold"/>
                                        <p:tgtEl>
                                          <p:spTgt spid="11"/>
                                        </p:tgtEl>
                                        <p:attrNameLst>
                                          <p:attrName>ppt_h</p:attrName>
                                        </p:attrNameLst>
                                      </p:cBhvr>
                                      <p:tavLst>
                                        <p:tav tm="0">
                                          <p:val>
                                            <p:fltVal val="0"/>
                                          </p:val>
                                        </p:tav>
                                        <p:tav tm="100000">
                                          <p:val>
                                            <p:strVal val="#ppt_h"/>
                                          </p:val>
                                        </p:tav>
                                      </p:tavLst>
                                    </p:anim>
                                    <p:animEffect transition="in" filter="fade">
                                      <p:cBhvr>
                                        <p:cTn id="88" dur="500"/>
                                        <p:tgtEl>
                                          <p:spTgt spid="11"/>
                                        </p:tgtEl>
                                      </p:cBhvr>
                                    </p:animEffect>
                                  </p:childTnLst>
                                </p:cTn>
                              </p:par>
                            </p:childTnLst>
                          </p:cTn>
                        </p:par>
                        <p:par>
                          <p:cTn id="89" fill="hold">
                            <p:stCondLst>
                              <p:cond delay="7000"/>
                            </p:stCondLst>
                            <p:childTnLst>
                              <p:par>
                                <p:cTn id="90" presetID="53" presetClass="entr" presetSubtype="16"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2" presetClass="entr" presetSubtype="2" accel="50000" decel="5000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1+#ppt_w/2"/>
                                          </p:val>
                                        </p:tav>
                                        <p:tav tm="100000">
                                          <p:val>
                                            <p:strVal val="#ppt_x"/>
                                          </p:val>
                                        </p:tav>
                                      </p:tavLst>
                                    </p:anim>
                                    <p:anim calcmode="lin" valueType="num">
                                      <p:cBhvr additive="base">
                                        <p:cTn id="98" dur="500" fill="hold"/>
                                        <p:tgtEl>
                                          <p:spTgt spid="24"/>
                                        </p:tgtEl>
                                        <p:attrNameLst>
                                          <p:attrName>ppt_y</p:attrName>
                                        </p:attrNameLst>
                                      </p:cBhvr>
                                      <p:tavLst>
                                        <p:tav tm="0">
                                          <p:val>
                                            <p:strVal val="#ppt_y"/>
                                          </p:val>
                                        </p:tav>
                                        <p:tav tm="100000">
                                          <p:val>
                                            <p:strVal val="#ppt_y"/>
                                          </p:val>
                                        </p:tav>
                                      </p:tavLst>
                                    </p:anim>
                                  </p:childTnLst>
                                </p:cTn>
                              </p:par>
                            </p:childTnLst>
                          </p:cTn>
                        </p:par>
                        <p:par>
                          <p:cTn id="99" fill="hold">
                            <p:stCondLst>
                              <p:cond delay="7500"/>
                            </p:stCondLst>
                            <p:childTnLst>
                              <p:par>
                                <p:cTn id="100" presetID="53" presetClass="entr" presetSubtype="16" fill="hold" grpId="0" nodeType="after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500" fill="hold"/>
                                        <p:tgtEl>
                                          <p:spTgt spid="4"/>
                                        </p:tgtEl>
                                        <p:attrNameLst>
                                          <p:attrName>ppt_w</p:attrName>
                                        </p:attrNameLst>
                                      </p:cBhvr>
                                      <p:tavLst>
                                        <p:tav tm="0">
                                          <p:val>
                                            <p:fltVal val="0"/>
                                          </p:val>
                                        </p:tav>
                                        <p:tav tm="100000">
                                          <p:val>
                                            <p:strVal val="#ppt_w"/>
                                          </p:val>
                                        </p:tav>
                                      </p:tavLst>
                                    </p:anim>
                                    <p:anim calcmode="lin" valueType="num">
                                      <p:cBhvr>
                                        <p:cTn id="103" dur="500" fill="hold"/>
                                        <p:tgtEl>
                                          <p:spTgt spid="4"/>
                                        </p:tgtEl>
                                        <p:attrNameLst>
                                          <p:attrName>ppt_h</p:attrName>
                                        </p:attrNameLst>
                                      </p:cBhvr>
                                      <p:tavLst>
                                        <p:tav tm="0">
                                          <p:val>
                                            <p:fltVal val="0"/>
                                          </p:val>
                                        </p:tav>
                                        <p:tav tm="100000">
                                          <p:val>
                                            <p:strVal val="#ppt_h"/>
                                          </p:val>
                                        </p:tav>
                                      </p:tavLst>
                                    </p:anim>
                                    <p:animEffect transition="in" filter="fade">
                                      <p:cBhvr>
                                        <p:cTn id="104" dur="500"/>
                                        <p:tgtEl>
                                          <p:spTgt spid="4"/>
                                        </p:tgtEl>
                                      </p:cBhvr>
                                    </p:animEffect>
                                  </p:childTnLst>
                                </p:cTn>
                              </p:par>
                            </p:childTnLst>
                          </p:cTn>
                        </p:par>
                        <p:par>
                          <p:cTn id="105" fill="hold">
                            <p:stCondLst>
                              <p:cond delay="8000"/>
                            </p:stCondLst>
                            <p:childTnLst>
                              <p:par>
                                <p:cTn id="106" presetID="53" presetClass="entr" presetSubtype="16" fill="hold" grpId="0" nodeType="afterEffect">
                                  <p:stCondLst>
                                    <p:cond delay="0"/>
                                  </p:stCondLst>
                                  <p:childTnLst>
                                    <p:set>
                                      <p:cBhvr>
                                        <p:cTn id="107" dur="1" fill="hold">
                                          <p:stCondLst>
                                            <p:cond delay="0"/>
                                          </p:stCondLst>
                                        </p:cTn>
                                        <p:tgtEl>
                                          <p:spTgt spid="10"/>
                                        </p:tgtEl>
                                        <p:attrNameLst>
                                          <p:attrName>style.visibility</p:attrName>
                                        </p:attrNameLst>
                                      </p:cBhvr>
                                      <p:to>
                                        <p:strVal val="visible"/>
                                      </p:to>
                                    </p:set>
                                    <p:anim calcmode="lin" valueType="num">
                                      <p:cBhvr>
                                        <p:cTn id="108" dur="500" fill="hold"/>
                                        <p:tgtEl>
                                          <p:spTgt spid="10"/>
                                        </p:tgtEl>
                                        <p:attrNameLst>
                                          <p:attrName>ppt_w</p:attrName>
                                        </p:attrNameLst>
                                      </p:cBhvr>
                                      <p:tavLst>
                                        <p:tav tm="0">
                                          <p:val>
                                            <p:fltVal val="0"/>
                                          </p:val>
                                        </p:tav>
                                        <p:tav tm="100000">
                                          <p:val>
                                            <p:strVal val="#ppt_w"/>
                                          </p:val>
                                        </p:tav>
                                      </p:tavLst>
                                    </p:anim>
                                    <p:anim calcmode="lin" valueType="num">
                                      <p:cBhvr>
                                        <p:cTn id="109" dur="500" fill="hold"/>
                                        <p:tgtEl>
                                          <p:spTgt spid="10"/>
                                        </p:tgtEl>
                                        <p:attrNameLst>
                                          <p:attrName>ppt_h</p:attrName>
                                        </p:attrNameLst>
                                      </p:cBhvr>
                                      <p:tavLst>
                                        <p:tav tm="0">
                                          <p:val>
                                            <p:fltVal val="0"/>
                                          </p:val>
                                        </p:tav>
                                        <p:tav tm="100000">
                                          <p:val>
                                            <p:strVal val="#ppt_h"/>
                                          </p:val>
                                        </p:tav>
                                      </p:tavLst>
                                    </p:anim>
                                    <p:animEffect transition="in" filter="fade">
                                      <p:cBhvr>
                                        <p:cTn id="110" dur="500"/>
                                        <p:tgtEl>
                                          <p:spTgt spid="10"/>
                                        </p:tgtEl>
                                      </p:cBhvr>
                                    </p:animEffect>
                                  </p:childTnLst>
                                </p:cTn>
                              </p:par>
                            </p:childTnLst>
                          </p:cTn>
                        </p:par>
                        <p:par>
                          <p:cTn id="111" fill="hold">
                            <p:stCondLst>
                              <p:cond delay="8500"/>
                            </p:stCondLst>
                            <p:childTnLst>
                              <p:par>
                                <p:cTn id="112" presetID="53" presetClass="entr" presetSubtype="16" fill="hold" grpId="0" nodeType="after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ppt_w</p:attrName>
                                        </p:attrNameLst>
                                      </p:cBhvr>
                                      <p:tavLst>
                                        <p:tav tm="0">
                                          <p:val>
                                            <p:fltVal val="0"/>
                                          </p:val>
                                        </p:tav>
                                        <p:tav tm="100000">
                                          <p:val>
                                            <p:strVal val="#ppt_w"/>
                                          </p:val>
                                        </p:tav>
                                      </p:tavLst>
                                    </p:anim>
                                    <p:anim calcmode="lin" valueType="num">
                                      <p:cBhvr>
                                        <p:cTn id="115" dur="500" fill="hold"/>
                                        <p:tgtEl>
                                          <p:spTgt spid="12"/>
                                        </p:tgtEl>
                                        <p:attrNameLst>
                                          <p:attrName>ppt_h</p:attrName>
                                        </p:attrNameLst>
                                      </p:cBhvr>
                                      <p:tavLst>
                                        <p:tav tm="0">
                                          <p:val>
                                            <p:fltVal val="0"/>
                                          </p:val>
                                        </p:tav>
                                        <p:tav tm="100000">
                                          <p:val>
                                            <p:strVal val="#ppt_h"/>
                                          </p:val>
                                        </p:tav>
                                      </p:tavLst>
                                    </p:anim>
                                    <p:animEffect transition="in" filter="fade">
                                      <p:cBhvr>
                                        <p:cTn id="116" dur="500"/>
                                        <p:tgtEl>
                                          <p:spTgt spid="12"/>
                                        </p:tgtEl>
                                      </p:cBhvr>
                                    </p:animEffect>
                                  </p:childTnLst>
                                </p:cTn>
                              </p:par>
                            </p:childTnLst>
                          </p:cTn>
                        </p:par>
                        <p:par>
                          <p:cTn id="117" fill="hold">
                            <p:stCondLst>
                              <p:cond delay="9000"/>
                            </p:stCondLst>
                            <p:childTnLst>
                              <p:par>
                                <p:cTn id="118" presetID="53" presetClass="entr" presetSubtype="16" fill="hold" grpId="0" nodeType="after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par>
                                <p:cTn id="123" presetID="2" presetClass="entr" presetSubtype="8" accel="50000" decel="50000" fill="hold" nodeType="withEffect">
                                  <p:stCondLst>
                                    <p:cond delay="0"/>
                                  </p:stCondLst>
                                  <p:childTnLst>
                                    <p:set>
                                      <p:cBhvr>
                                        <p:cTn id="124" dur="1" fill="hold">
                                          <p:stCondLst>
                                            <p:cond delay="0"/>
                                          </p:stCondLst>
                                        </p:cTn>
                                        <p:tgtEl>
                                          <p:spTgt spid="30"/>
                                        </p:tgtEl>
                                        <p:attrNameLst>
                                          <p:attrName>style.visibility</p:attrName>
                                        </p:attrNameLst>
                                      </p:cBhvr>
                                      <p:to>
                                        <p:strVal val="visible"/>
                                      </p:to>
                                    </p:set>
                                    <p:anim calcmode="lin" valueType="num">
                                      <p:cBhvr additive="base">
                                        <p:cTn id="125" dur="500" fill="hold"/>
                                        <p:tgtEl>
                                          <p:spTgt spid="30"/>
                                        </p:tgtEl>
                                        <p:attrNameLst>
                                          <p:attrName>ppt_x</p:attrName>
                                        </p:attrNameLst>
                                      </p:cBhvr>
                                      <p:tavLst>
                                        <p:tav tm="0">
                                          <p:val>
                                            <p:strVal val="0-#ppt_w/2"/>
                                          </p:val>
                                        </p:tav>
                                        <p:tav tm="100000">
                                          <p:val>
                                            <p:strVal val="#ppt_x"/>
                                          </p:val>
                                        </p:tav>
                                      </p:tavLst>
                                    </p:anim>
                                    <p:anim calcmode="lin" valueType="num">
                                      <p:cBhvr additive="base">
                                        <p:cTn id="1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4" grpId="0" animBg="1"/>
      <p:bldP spid="5" grpId="0" animBg="1"/>
      <p:bldP spid="6" grpId="0" animBg="1"/>
      <p:bldP spid="7" grpId="0"/>
      <p:bldP spid="8" grpId="0"/>
      <p:bldP spid="9" grpId="0"/>
      <p:bldP spid="10" grpId="0"/>
      <p:bldP spid="11" grpId="0"/>
      <p:bldP spid="12" grpId="0"/>
      <p:bldP spid="13" grpId="0"/>
      <p:bldP spid="14" grpId="0"/>
      <p:bldP spid="15" grpId="0" animBg="1"/>
      <p:bldP spid="16"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代理推广</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107" name="Group 3"/>
          <p:cNvGrpSpPr/>
          <p:nvPr/>
        </p:nvGrpSpPr>
        <p:grpSpPr bwMode="auto">
          <a:xfrm>
            <a:off x="1439249" y="1573439"/>
            <a:ext cx="1382183" cy="1382183"/>
            <a:chOff x="0" y="0"/>
            <a:chExt cx="1036800" cy="1036800"/>
          </a:xfrm>
          <a:effectLst>
            <a:glow rad="88900">
              <a:srgbClr val="007DA4">
                <a:satMod val="175000"/>
                <a:alpha val="30000"/>
              </a:srgbClr>
            </a:glow>
          </a:effectLst>
        </p:grpSpPr>
        <p:sp>
          <p:nvSpPr>
            <p:cNvPr id="108" name="空心弧 43"/>
            <p:cNvSpPr>
              <a:spLocks noChangeAspect="1"/>
            </p:cNvSpPr>
            <p:nvPr/>
          </p:nvSpPr>
          <p:spPr bwMode="auto">
            <a:xfrm>
              <a:off x="0" y="0"/>
              <a:ext cx="1036800" cy="1036800"/>
            </a:xfrm>
            <a:custGeom>
              <a:avLst/>
              <a:gdLst>
                <a:gd name="T0" fmla="*/ 1036799 w 1036800"/>
                <a:gd name="T1" fmla="*/ 519147 h 1036800"/>
                <a:gd name="T2" fmla="*/ 1036799 w 1036800"/>
                <a:gd name="T3" fmla="*/ 519147 h 1036800"/>
                <a:gd name="T4" fmla="*/ 518400 w 1036800"/>
                <a:gd name="T5" fmla="*/ 1036800 h 1036800"/>
                <a:gd name="T6" fmla="*/ 0 w 1036800"/>
                <a:gd name="T7" fmla="*/ 518400 h 1036800"/>
                <a:gd name="T8" fmla="*/ 518206 w 1036800"/>
                <a:gd name="T9" fmla="*/ 0 h 1036800"/>
                <a:gd name="T10" fmla="*/ 518304 w 1036800"/>
                <a:gd name="T11" fmla="*/ 261066 h 1036800"/>
                <a:gd name="T12" fmla="*/ 518304 w 1036800"/>
                <a:gd name="T13" fmla="*/ 261066 h 1036800"/>
                <a:gd name="T14" fmla="*/ 261066 w 1036800"/>
                <a:gd name="T15" fmla="*/ 518399 h 1036800"/>
                <a:gd name="T16" fmla="*/ 518400 w 1036800"/>
                <a:gd name="T17" fmla="*/ 775734 h 1036800"/>
                <a:gd name="T18" fmla="*/ 775733 w 1036800"/>
                <a:gd name="T19" fmla="*/ 518770 h 103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6800"/>
                <a:gd name="T31" fmla="*/ 0 h 1036800"/>
                <a:gd name="T32" fmla="*/ 1036799 w 1036800"/>
                <a:gd name="T33" fmla="*/ 1036800 h 103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6800" h="1036800">
                  <a:moveTo>
                    <a:pt x="1036799" y="519147"/>
                  </a:moveTo>
                  <a:lnTo>
                    <a:pt x="1036799" y="519147"/>
                  </a:lnTo>
                  <a:cubicBezTo>
                    <a:pt x="1036387" y="805159"/>
                    <a:pt x="804412" y="1036799"/>
                    <a:pt x="518400" y="1036800"/>
                  </a:cubicBezTo>
                  <a:cubicBezTo>
                    <a:pt x="232095" y="1036800"/>
                    <a:pt x="0" y="804704"/>
                    <a:pt x="0" y="518400"/>
                  </a:cubicBezTo>
                  <a:cubicBezTo>
                    <a:pt x="-1" y="232171"/>
                    <a:pt x="231977" y="107"/>
                    <a:pt x="518206" y="0"/>
                  </a:cubicBezTo>
                  <a:lnTo>
                    <a:pt x="518304" y="261066"/>
                  </a:lnTo>
                  <a:cubicBezTo>
                    <a:pt x="376219" y="261119"/>
                    <a:pt x="261066" y="376315"/>
                    <a:pt x="261066" y="518399"/>
                  </a:cubicBezTo>
                  <a:cubicBezTo>
                    <a:pt x="261066" y="660521"/>
                    <a:pt x="376278" y="775734"/>
                    <a:pt x="518400" y="775734"/>
                  </a:cubicBezTo>
                  <a:cubicBezTo>
                    <a:pt x="660376" y="775734"/>
                    <a:pt x="775529" y="660747"/>
                    <a:pt x="775733" y="518770"/>
                  </a:cubicBezTo>
                  <a:lnTo>
                    <a:pt x="1036799" y="519147"/>
                  </a:lnTo>
                  <a:close/>
                </a:path>
              </a:pathLst>
            </a:custGeom>
            <a:solidFill>
              <a:srgbClr val="30B8D8">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09" name="空心弧 44"/>
            <p:cNvSpPr>
              <a:spLocks noChangeAspect="1"/>
            </p:cNvSpPr>
            <p:nvPr/>
          </p:nvSpPr>
          <p:spPr bwMode="auto">
            <a:xfrm>
              <a:off x="0" y="0"/>
              <a:ext cx="1036800" cy="1036800"/>
            </a:xfrm>
            <a:custGeom>
              <a:avLst/>
              <a:gdLst>
                <a:gd name="T0" fmla="*/ 519636 w 1036800"/>
                <a:gd name="T1" fmla="*/ 1 h 1036800"/>
                <a:gd name="T2" fmla="*/ 519635 w 1036800"/>
                <a:gd name="T3" fmla="*/ 1 h 1036800"/>
                <a:gd name="T4" fmla="*/ 1036800 w 1036800"/>
                <a:gd name="T5" fmla="*/ 518400 h 1036800"/>
                <a:gd name="T6" fmla="*/ 1036799 w 1036800"/>
                <a:gd name="T7" fmla="*/ 518400 h 1036800"/>
                <a:gd name="T8" fmla="*/ 777600 w 1036800"/>
                <a:gd name="T9" fmla="*/ 518400 h 1036800"/>
                <a:gd name="T10" fmla="*/ 777600 w 1036800"/>
                <a:gd name="T11" fmla="*/ 518400 h 1036800"/>
                <a:gd name="T12" fmla="*/ 519017 w 1036800"/>
                <a:gd name="T13" fmla="*/ 259200 h 1036800"/>
                <a:gd name="T14" fmla="*/ 0 60000 65536"/>
                <a:gd name="T15" fmla="*/ 0 60000 65536"/>
                <a:gd name="T16" fmla="*/ 0 60000 65536"/>
                <a:gd name="T17" fmla="*/ 0 60000 65536"/>
                <a:gd name="T18" fmla="*/ 0 60000 65536"/>
                <a:gd name="T19" fmla="*/ 0 60000 65536"/>
                <a:gd name="T20" fmla="*/ 0 60000 65536"/>
                <a:gd name="T21" fmla="*/ 519018 w 1036800"/>
                <a:gd name="T22" fmla="*/ 1 h 1036800"/>
                <a:gd name="T23" fmla="*/ 1036800 w 1036800"/>
                <a:gd name="T24" fmla="*/ 518400 h 10368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6800" h="1036800">
                  <a:moveTo>
                    <a:pt x="519636" y="1"/>
                  </a:moveTo>
                  <a:lnTo>
                    <a:pt x="519635" y="1"/>
                  </a:lnTo>
                  <a:cubicBezTo>
                    <a:pt x="805457" y="682"/>
                    <a:pt x="1036800" y="232578"/>
                    <a:pt x="1036800" y="518400"/>
                  </a:cubicBezTo>
                  <a:cubicBezTo>
                    <a:pt x="1036800" y="518400"/>
                    <a:pt x="1036799" y="518400"/>
                    <a:pt x="1036799" y="518400"/>
                  </a:cubicBezTo>
                  <a:lnTo>
                    <a:pt x="777600" y="518400"/>
                  </a:lnTo>
                  <a:cubicBezTo>
                    <a:pt x="777600" y="375488"/>
                    <a:pt x="661927" y="259540"/>
                    <a:pt x="519017" y="259200"/>
                  </a:cubicBezTo>
                  <a:lnTo>
                    <a:pt x="519636" y="1"/>
                  </a:lnTo>
                  <a:close/>
                </a:path>
              </a:pathLst>
            </a:custGeom>
            <a:solidFill>
              <a:srgbClr val="1E8FB2">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10" name="Rectangle 13"/>
            <p:cNvSpPr>
              <a:spLocks noChangeArrowheads="1"/>
            </p:cNvSpPr>
            <p:nvPr/>
          </p:nvSpPr>
          <p:spPr bwMode="auto">
            <a:xfrm>
              <a:off x="231811" y="350892"/>
              <a:ext cx="643038" cy="37713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r>
                <a:rPr lang="en-US" altLang="zh-CN" sz="2665" kern="0" dirty="0">
                  <a:solidFill>
                    <a:sysClr val="window" lastClr="FFFFFF"/>
                  </a:solidFill>
                  <a:latin typeface="方正兰亭黑_GBK" panose="02000000000000000000" pitchFamily="2" charset="-122"/>
                  <a:ea typeface="方正兰亭黑_GBK" panose="02000000000000000000" pitchFamily="2" charset="-122"/>
                </a:rPr>
                <a:t>1.</a:t>
              </a:r>
              <a:endParaRPr lang="zh-CN" altLang="en-US" sz="2665" kern="0" dirty="0">
                <a:solidFill>
                  <a:sysClr val="window" lastClr="FFFFFF"/>
                </a:solidFill>
                <a:latin typeface="方正兰亭黑_GBK" panose="02000000000000000000" pitchFamily="2" charset="-122"/>
                <a:ea typeface="方正兰亭黑_GBK" panose="02000000000000000000" pitchFamily="2" charset="-122"/>
              </a:endParaRPr>
            </a:p>
          </p:txBody>
        </p:sp>
      </p:grpSp>
      <p:grpSp>
        <p:nvGrpSpPr>
          <p:cNvPr id="111" name="Group 7"/>
          <p:cNvGrpSpPr/>
          <p:nvPr/>
        </p:nvGrpSpPr>
        <p:grpSpPr bwMode="auto">
          <a:xfrm>
            <a:off x="4109821" y="1573439"/>
            <a:ext cx="1382183" cy="1382183"/>
            <a:chOff x="0" y="0"/>
            <a:chExt cx="1036800" cy="1036800"/>
          </a:xfrm>
          <a:effectLst>
            <a:glow rad="88900">
              <a:srgbClr val="007DA4">
                <a:satMod val="175000"/>
                <a:alpha val="30000"/>
              </a:srgbClr>
            </a:glow>
          </a:effectLst>
        </p:grpSpPr>
        <p:sp>
          <p:nvSpPr>
            <p:cNvPr id="112" name="空心弧 45"/>
            <p:cNvSpPr>
              <a:spLocks noChangeAspect="1"/>
            </p:cNvSpPr>
            <p:nvPr/>
          </p:nvSpPr>
          <p:spPr bwMode="auto">
            <a:xfrm>
              <a:off x="0" y="0"/>
              <a:ext cx="1036800" cy="1036800"/>
            </a:xfrm>
            <a:custGeom>
              <a:avLst/>
              <a:gdLst>
                <a:gd name="T0" fmla="*/ 517906 w 1036800"/>
                <a:gd name="T1" fmla="*/ 1036800 h 1036800"/>
                <a:gd name="T2" fmla="*/ 517906 w 1036800"/>
                <a:gd name="T3" fmla="*/ 1036799 h 1036800"/>
                <a:gd name="T4" fmla="*/ 0 w 1036800"/>
                <a:gd name="T5" fmla="*/ 518400 h 1036800"/>
                <a:gd name="T6" fmla="*/ 518206 w 1036800"/>
                <a:gd name="T7" fmla="*/ 0 h 1036800"/>
                <a:gd name="T8" fmla="*/ 518304 w 1036800"/>
                <a:gd name="T9" fmla="*/ 261066 h 1036800"/>
                <a:gd name="T10" fmla="*/ 518304 w 1036800"/>
                <a:gd name="T11" fmla="*/ 261066 h 1036800"/>
                <a:gd name="T12" fmla="*/ 261066 w 1036800"/>
                <a:gd name="T13" fmla="*/ 518399 h 1036800"/>
                <a:gd name="T14" fmla="*/ 518155 w 1036800"/>
                <a:gd name="T15" fmla="*/ 775733 h 1036800"/>
                <a:gd name="T16" fmla="*/ 0 60000 65536"/>
                <a:gd name="T17" fmla="*/ 0 60000 65536"/>
                <a:gd name="T18" fmla="*/ 0 60000 65536"/>
                <a:gd name="T19" fmla="*/ 0 60000 65536"/>
                <a:gd name="T20" fmla="*/ 0 60000 65536"/>
                <a:gd name="T21" fmla="*/ 0 60000 65536"/>
                <a:gd name="T22" fmla="*/ 0 60000 65536"/>
                <a:gd name="T23" fmla="*/ 0 60000 65536"/>
                <a:gd name="T24" fmla="*/ 0 w 1036800"/>
                <a:gd name="T25" fmla="*/ 0 h 1036800"/>
                <a:gd name="T26" fmla="*/ 518304 w 1036800"/>
                <a:gd name="T27" fmla="*/ 1036800 h 1036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6800" h="1036800">
                  <a:moveTo>
                    <a:pt x="517906" y="1036800"/>
                  </a:moveTo>
                  <a:lnTo>
                    <a:pt x="517906" y="1036799"/>
                  </a:lnTo>
                  <a:cubicBezTo>
                    <a:pt x="231794" y="1036527"/>
                    <a:pt x="0" y="804511"/>
                    <a:pt x="0" y="518400"/>
                  </a:cubicBezTo>
                  <a:cubicBezTo>
                    <a:pt x="-1" y="232171"/>
                    <a:pt x="231977" y="107"/>
                    <a:pt x="518206" y="0"/>
                  </a:cubicBezTo>
                  <a:lnTo>
                    <a:pt x="518304" y="261066"/>
                  </a:lnTo>
                  <a:cubicBezTo>
                    <a:pt x="376219" y="261119"/>
                    <a:pt x="261066" y="376315"/>
                    <a:pt x="261066" y="518399"/>
                  </a:cubicBezTo>
                  <a:cubicBezTo>
                    <a:pt x="261065" y="660425"/>
                    <a:pt x="376129" y="775598"/>
                    <a:pt x="518155" y="775733"/>
                  </a:cubicBezTo>
                  <a:lnTo>
                    <a:pt x="517906" y="1036800"/>
                  </a:lnTo>
                  <a:close/>
                </a:path>
              </a:pathLst>
            </a:custGeom>
            <a:solidFill>
              <a:srgbClr val="30B8D8">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13" name="空心弧 46"/>
            <p:cNvSpPr>
              <a:spLocks noChangeAspect="1"/>
            </p:cNvSpPr>
            <p:nvPr/>
          </p:nvSpPr>
          <p:spPr bwMode="auto">
            <a:xfrm>
              <a:off x="0" y="0"/>
              <a:ext cx="1036800" cy="1036800"/>
            </a:xfrm>
            <a:custGeom>
              <a:avLst/>
              <a:gdLst>
                <a:gd name="T0" fmla="*/ 519636 w 1036800"/>
                <a:gd name="T1" fmla="*/ 1 h 1036800"/>
                <a:gd name="T2" fmla="*/ 519635 w 1036800"/>
                <a:gd name="T3" fmla="*/ 1 h 1036800"/>
                <a:gd name="T4" fmla="*/ 1036800 w 1036800"/>
                <a:gd name="T5" fmla="*/ 518400 h 1036800"/>
                <a:gd name="T6" fmla="*/ 520185 w 1036800"/>
                <a:gd name="T7" fmla="*/ 1036796 h 1036800"/>
                <a:gd name="T8" fmla="*/ 519282 w 1036800"/>
                <a:gd name="T9" fmla="*/ 774436 h 1036800"/>
                <a:gd name="T10" fmla="*/ 519282 w 1036800"/>
                <a:gd name="T11" fmla="*/ 774436 h 1036800"/>
                <a:gd name="T12" fmla="*/ 774438 w 1036800"/>
                <a:gd name="T13" fmla="*/ 518400 h 1036800"/>
                <a:gd name="T14" fmla="*/ 519009 w 1036800"/>
                <a:gd name="T15" fmla="*/ 262362 h 1036800"/>
                <a:gd name="T16" fmla="*/ 0 60000 65536"/>
                <a:gd name="T17" fmla="*/ 0 60000 65536"/>
                <a:gd name="T18" fmla="*/ 0 60000 65536"/>
                <a:gd name="T19" fmla="*/ 0 60000 65536"/>
                <a:gd name="T20" fmla="*/ 0 60000 65536"/>
                <a:gd name="T21" fmla="*/ 0 60000 65536"/>
                <a:gd name="T22" fmla="*/ 0 60000 65536"/>
                <a:gd name="T23" fmla="*/ 0 60000 65536"/>
                <a:gd name="T24" fmla="*/ 519010 w 1036800"/>
                <a:gd name="T25" fmla="*/ 1 h 1036800"/>
                <a:gd name="T26" fmla="*/ 1036800 w 1036800"/>
                <a:gd name="T27" fmla="*/ 1036797 h 1036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6800" h="1036800">
                  <a:moveTo>
                    <a:pt x="519636" y="1"/>
                  </a:moveTo>
                  <a:lnTo>
                    <a:pt x="519635" y="1"/>
                  </a:lnTo>
                  <a:cubicBezTo>
                    <a:pt x="805457" y="682"/>
                    <a:pt x="1036800" y="232578"/>
                    <a:pt x="1036800" y="518400"/>
                  </a:cubicBezTo>
                  <a:cubicBezTo>
                    <a:pt x="1036800" y="804007"/>
                    <a:pt x="805790" y="1035813"/>
                    <a:pt x="520185" y="1036796"/>
                  </a:cubicBezTo>
                  <a:lnTo>
                    <a:pt x="519282" y="774436"/>
                  </a:lnTo>
                  <a:cubicBezTo>
                    <a:pt x="660342" y="773950"/>
                    <a:pt x="774438" y="659461"/>
                    <a:pt x="774438" y="518400"/>
                  </a:cubicBezTo>
                  <a:cubicBezTo>
                    <a:pt x="774438" y="377232"/>
                    <a:pt x="660177" y="262699"/>
                    <a:pt x="519009" y="262362"/>
                  </a:cubicBezTo>
                  <a:lnTo>
                    <a:pt x="519636" y="1"/>
                  </a:lnTo>
                  <a:close/>
                </a:path>
              </a:pathLst>
            </a:custGeom>
            <a:solidFill>
              <a:srgbClr val="1E8FB2">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14" name="Rectangle 13"/>
            <p:cNvSpPr>
              <a:spLocks noChangeArrowheads="1"/>
            </p:cNvSpPr>
            <p:nvPr/>
          </p:nvSpPr>
          <p:spPr bwMode="auto">
            <a:xfrm>
              <a:off x="231811" y="350892"/>
              <a:ext cx="643038" cy="37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r>
                <a:rPr lang="en-US" altLang="zh-CN" sz="2665" kern="0" dirty="0">
                  <a:solidFill>
                    <a:sysClr val="window" lastClr="FFFFFF"/>
                  </a:solidFill>
                  <a:latin typeface="方正兰亭黑_GBK" panose="02000000000000000000" pitchFamily="2" charset="-122"/>
                  <a:ea typeface="方正兰亭黑_GBK" panose="02000000000000000000" pitchFamily="2" charset="-122"/>
                </a:rPr>
                <a:t>2.</a:t>
              </a:r>
              <a:endParaRPr lang="zh-CN" altLang="en-US" sz="2665" kern="0" dirty="0">
                <a:solidFill>
                  <a:sysClr val="window" lastClr="FFFFFF"/>
                </a:solidFill>
                <a:latin typeface="方正兰亭黑_GBK" panose="02000000000000000000" pitchFamily="2" charset="-122"/>
                <a:ea typeface="方正兰亭黑_GBK" panose="02000000000000000000" pitchFamily="2" charset="-122"/>
              </a:endParaRPr>
            </a:p>
          </p:txBody>
        </p:sp>
      </p:grpSp>
      <p:grpSp>
        <p:nvGrpSpPr>
          <p:cNvPr id="115" name="Group 11"/>
          <p:cNvGrpSpPr/>
          <p:nvPr/>
        </p:nvGrpSpPr>
        <p:grpSpPr bwMode="auto">
          <a:xfrm>
            <a:off x="6796021" y="1573439"/>
            <a:ext cx="1382184" cy="1382183"/>
            <a:chOff x="0" y="0"/>
            <a:chExt cx="1036800" cy="1036800"/>
          </a:xfrm>
          <a:effectLst>
            <a:glow rad="88900">
              <a:srgbClr val="007DA4">
                <a:satMod val="175000"/>
                <a:alpha val="30000"/>
              </a:srgbClr>
            </a:glow>
          </a:effectLst>
        </p:grpSpPr>
        <p:sp>
          <p:nvSpPr>
            <p:cNvPr id="116" name="空心弧 47"/>
            <p:cNvSpPr>
              <a:spLocks noChangeAspect="1"/>
            </p:cNvSpPr>
            <p:nvPr/>
          </p:nvSpPr>
          <p:spPr bwMode="auto">
            <a:xfrm>
              <a:off x="0" y="0"/>
              <a:ext cx="1036800" cy="1036800"/>
            </a:xfrm>
            <a:custGeom>
              <a:avLst/>
              <a:gdLst>
                <a:gd name="T0" fmla="*/ 1 w 1036800"/>
                <a:gd name="T1" fmla="*/ 519500 h 1036800"/>
                <a:gd name="T2" fmla="*/ 1 w 1036800"/>
                <a:gd name="T3" fmla="*/ 519499 h 1036800"/>
                <a:gd name="T4" fmla="*/ 0 w 1036800"/>
                <a:gd name="T5" fmla="*/ 518400 h 1036800"/>
                <a:gd name="T6" fmla="*/ 518206 w 1036800"/>
                <a:gd name="T7" fmla="*/ 0 h 1036800"/>
                <a:gd name="T8" fmla="*/ 518304 w 1036800"/>
                <a:gd name="T9" fmla="*/ 261066 h 1036800"/>
                <a:gd name="T10" fmla="*/ 518304 w 1036800"/>
                <a:gd name="T11" fmla="*/ 261066 h 1036800"/>
                <a:gd name="T12" fmla="*/ 261066 w 1036800"/>
                <a:gd name="T13" fmla="*/ 518399 h 1036800"/>
                <a:gd name="T14" fmla="*/ 261066 w 1036800"/>
                <a:gd name="T15" fmla="*/ 518946 h 1036800"/>
                <a:gd name="T16" fmla="*/ 0 60000 65536"/>
                <a:gd name="T17" fmla="*/ 0 60000 65536"/>
                <a:gd name="T18" fmla="*/ 0 60000 65536"/>
                <a:gd name="T19" fmla="*/ 0 60000 65536"/>
                <a:gd name="T20" fmla="*/ 0 60000 65536"/>
                <a:gd name="T21" fmla="*/ 0 60000 65536"/>
                <a:gd name="T22" fmla="*/ 0 60000 65536"/>
                <a:gd name="T23" fmla="*/ 0 60000 65536"/>
                <a:gd name="T24" fmla="*/ 0 w 1036800"/>
                <a:gd name="T25" fmla="*/ 0 h 1036800"/>
                <a:gd name="T26" fmla="*/ 518304 w 1036800"/>
                <a:gd name="T27" fmla="*/ 519500 h 1036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6800" h="1036800">
                  <a:moveTo>
                    <a:pt x="1" y="519500"/>
                  </a:moveTo>
                  <a:lnTo>
                    <a:pt x="1" y="519499"/>
                  </a:lnTo>
                  <a:cubicBezTo>
                    <a:pt x="0" y="519133"/>
                    <a:pt x="0" y="518766"/>
                    <a:pt x="0" y="518400"/>
                  </a:cubicBezTo>
                  <a:cubicBezTo>
                    <a:pt x="-1" y="232171"/>
                    <a:pt x="231977" y="107"/>
                    <a:pt x="518206" y="0"/>
                  </a:cubicBezTo>
                  <a:lnTo>
                    <a:pt x="518304" y="261066"/>
                  </a:lnTo>
                  <a:cubicBezTo>
                    <a:pt x="376219" y="261119"/>
                    <a:pt x="261066" y="376315"/>
                    <a:pt x="261066" y="518399"/>
                  </a:cubicBezTo>
                  <a:cubicBezTo>
                    <a:pt x="261065" y="518582"/>
                    <a:pt x="261066" y="518764"/>
                    <a:pt x="261066" y="518946"/>
                  </a:cubicBezTo>
                  <a:lnTo>
                    <a:pt x="1" y="519500"/>
                  </a:lnTo>
                  <a:close/>
                </a:path>
              </a:pathLst>
            </a:custGeom>
            <a:solidFill>
              <a:srgbClr val="30B8D8">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17" name="空心弧 48"/>
            <p:cNvSpPr>
              <a:spLocks noChangeAspect="1"/>
            </p:cNvSpPr>
            <p:nvPr/>
          </p:nvSpPr>
          <p:spPr bwMode="auto">
            <a:xfrm>
              <a:off x="0" y="0"/>
              <a:ext cx="1036800" cy="1036800"/>
            </a:xfrm>
            <a:custGeom>
              <a:avLst/>
              <a:gdLst>
                <a:gd name="T0" fmla="*/ 519636 w 1036800"/>
                <a:gd name="T1" fmla="*/ 1 h 1036800"/>
                <a:gd name="T2" fmla="*/ 519635 w 1036800"/>
                <a:gd name="T3" fmla="*/ 1 h 1036800"/>
                <a:gd name="T4" fmla="*/ 1036800 w 1036800"/>
                <a:gd name="T5" fmla="*/ 518400 h 1036800"/>
                <a:gd name="T6" fmla="*/ 518400 w 1036800"/>
                <a:gd name="T7" fmla="*/ 1036800 h 1036800"/>
                <a:gd name="T8" fmla="*/ 0 w 1036800"/>
                <a:gd name="T9" fmla="*/ 518400 h 1036800"/>
                <a:gd name="T10" fmla="*/ 0 w 1036800"/>
                <a:gd name="T11" fmla="*/ 518398 h 1036800"/>
                <a:gd name="T12" fmla="*/ 260963 w 1036800"/>
                <a:gd name="T13" fmla="*/ 518400 h 1036800"/>
                <a:gd name="T14" fmla="*/ 260963 w 1036800"/>
                <a:gd name="T15" fmla="*/ 518400 h 1036800"/>
                <a:gd name="T16" fmla="*/ 518399 w 1036800"/>
                <a:gd name="T17" fmla="*/ 775837 h 1036800"/>
                <a:gd name="T18" fmla="*/ 775837 w 1036800"/>
                <a:gd name="T19" fmla="*/ 518400 h 1036800"/>
                <a:gd name="T20" fmla="*/ 519013 w 1036800"/>
                <a:gd name="T21" fmla="*/ 260963 h 1036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6800"/>
                <a:gd name="T34" fmla="*/ 1 h 1036800"/>
                <a:gd name="T35" fmla="*/ 1036800 w 1036800"/>
                <a:gd name="T36" fmla="*/ 1036800 h 10368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6800" h="1036800">
                  <a:moveTo>
                    <a:pt x="519636" y="1"/>
                  </a:moveTo>
                  <a:lnTo>
                    <a:pt x="519635" y="1"/>
                  </a:lnTo>
                  <a:cubicBezTo>
                    <a:pt x="805457" y="682"/>
                    <a:pt x="1036800" y="232578"/>
                    <a:pt x="1036800" y="518400"/>
                  </a:cubicBezTo>
                  <a:cubicBezTo>
                    <a:pt x="1036800" y="804704"/>
                    <a:pt x="804704" y="1036800"/>
                    <a:pt x="518400" y="1036800"/>
                  </a:cubicBezTo>
                  <a:cubicBezTo>
                    <a:pt x="232095" y="1036800"/>
                    <a:pt x="0" y="804704"/>
                    <a:pt x="0" y="518400"/>
                  </a:cubicBezTo>
                  <a:cubicBezTo>
                    <a:pt x="-1" y="518399"/>
                    <a:pt x="0" y="518398"/>
                    <a:pt x="0" y="518398"/>
                  </a:cubicBezTo>
                  <a:lnTo>
                    <a:pt x="260963" y="518400"/>
                  </a:lnTo>
                  <a:cubicBezTo>
                    <a:pt x="260963" y="660578"/>
                    <a:pt x="376221" y="775836"/>
                    <a:pt x="518399" y="775837"/>
                  </a:cubicBezTo>
                  <a:cubicBezTo>
                    <a:pt x="660578" y="775837"/>
                    <a:pt x="775837" y="660578"/>
                    <a:pt x="775837" y="518400"/>
                  </a:cubicBezTo>
                  <a:cubicBezTo>
                    <a:pt x="775837" y="376460"/>
                    <a:pt x="660951" y="261301"/>
                    <a:pt x="519013" y="260963"/>
                  </a:cubicBezTo>
                  <a:lnTo>
                    <a:pt x="519636" y="1"/>
                  </a:lnTo>
                  <a:close/>
                </a:path>
              </a:pathLst>
            </a:custGeom>
            <a:solidFill>
              <a:srgbClr val="1E8FB2">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18" name="Rectangle 13"/>
            <p:cNvSpPr>
              <a:spLocks noChangeArrowheads="1"/>
            </p:cNvSpPr>
            <p:nvPr/>
          </p:nvSpPr>
          <p:spPr bwMode="auto">
            <a:xfrm>
              <a:off x="231811" y="350892"/>
              <a:ext cx="643038" cy="37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r>
                <a:rPr lang="en-US" altLang="zh-CN" sz="2665" kern="0" dirty="0">
                  <a:solidFill>
                    <a:sysClr val="window" lastClr="FFFFFF"/>
                  </a:solidFill>
                  <a:latin typeface="方正兰亭黑_GBK" panose="02000000000000000000" pitchFamily="2" charset="-122"/>
                  <a:ea typeface="方正兰亭黑_GBK" panose="02000000000000000000" pitchFamily="2" charset="-122"/>
                </a:rPr>
                <a:t>3.</a:t>
              </a:r>
              <a:endParaRPr lang="zh-CN" altLang="en-US" sz="2665" kern="0" dirty="0">
                <a:solidFill>
                  <a:sysClr val="window" lastClr="FFFFFF"/>
                </a:solidFill>
                <a:latin typeface="方正兰亭黑_GBK" panose="02000000000000000000" pitchFamily="2" charset="-122"/>
                <a:ea typeface="方正兰亭黑_GBK" panose="02000000000000000000" pitchFamily="2" charset="-122"/>
              </a:endParaRPr>
            </a:p>
          </p:txBody>
        </p:sp>
      </p:grpSp>
      <p:grpSp>
        <p:nvGrpSpPr>
          <p:cNvPr id="119" name="Group 15"/>
          <p:cNvGrpSpPr/>
          <p:nvPr/>
        </p:nvGrpSpPr>
        <p:grpSpPr bwMode="auto">
          <a:xfrm>
            <a:off x="9466592" y="1573439"/>
            <a:ext cx="1382184" cy="1382183"/>
            <a:chOff x="0" y="0"/>
            <a:chExt cx="1036800" cy="1036800"/>
          </a:xfrm>
          <a:effectLst>
            <a:glow rad="88900">
              <a:srgbClr val="007DA4">
                <a:satMod val="175000"/>
                <a:alpha val="30000"/>
              </a:srgbClr>
            </a:glow>
          </a:effectLst>
        </p:grpSpPr>
        <p:sp>
          <p:nvSpPr>
            <p:cNvPr id="120" name="同心圆 49"/>
            <p:cNvSpPr>
              <a:spLocks noChangeAspect="1"/>
            </p:cNvSpPr>
            <p:nvPr/>
          </p:nvSpPr>
          <p:spPr bwMode="auto">
            <a:xfrm>
              <a:off x="0" y="0"/>
              <a:ext cx="1036800" cy="1036800"/>
            </a:xfrm>
            <a:custGeom>
              <a:avLst/>
              <a:gdLst>
                <a:gd name="T0" fmla="*/ 0 w 1036800"/>
                <a:gd name="T1" fmla="*/ 518400 h 1036800"/>
                <a:gd name="T2" fmla="*/ 0 w 1036800"/>
                <a:gd name="T3" fmla="*/ 518400 h 1036800"/>
                <a:gd name="T4" fmla="*/ 518400 w 1036800"/>
                <a:gd name="T5" fmla="*/ 1 h 1036800"/>
                <a:gd name="T6" fmla="*/ 518400 w 1036800"/>
                <a:gd name="T7" fmla="*/ 1 h 1036800"/>
                <a:gd name="T8" fmla="*/ 518400 w 1036800"/>
                <a:gd name="T9" fmla="*/ 1 h 1036800"/>
                <a:gd name="T10" fmla="*/ 1036800 w 1036800"/>
                <a:gd name="T11" fmla="*/ 518401 h 1036800"/>
                <a:gd name="T12" fmla="*/ 1036799 w 1036800"/>
                <a:gd name="T13" fmla="*/ 518401 h 1036800"/>
                <a:gd name="T14" fmla="*/ 1036800 w 1036800"/>
                <a:gd name="T15" fmla="*/ 518402 h 1036800"/>
                <a:gd name="T16" fmla="*/ 518400 w 1036800"/>
                <a:gd name="T17" fmla="*/ 1036802 h 1036800"/>
                <a:gd name="T18" fmla="*/ 518400 w 1036800"/>
                <a:gd name="T19" fmla="*/ 1036802 h 1036800"/>
                <a:gd name="T20" fmla="*/ 0 w 1036800"/>
                <a:gd name="T21" fmla="*/ 518402 h 1036800"/>
                <a:gd name="T22" fmla="*/ 0 w 1036800"/>
                <a:gd name="T23" fmla="*/ 518401 h 1036800"/>
                <a:gd name="T24" fmla="*/ 259200 w 1036800"/>
                <a:gd name="T25" fmla="*/ 518400 h 1036800"/>
                <a:gd name="T26" fmla="*/ 259200 w 1036800"/>
                <a:gd name="T27" fmla="*/ 518400 h 1036800"/>
                <a:gd name="T28" fmla="*/ 518399 w 1036800"/>
                <a:gd name="T29" fmla="*/ 777600 h 1036800"/>
                <a:gd name="T30" fmla="*/ 518400 w 1036800"/>
                <a:gd name="T31" fmla="*/ 777600 h 1036800"/>
                <a:gd name="T32" fmla="*/ 777600 w 1036800"/>
                <a:gd name="T33" fmla="*/ 518400 h 1036800"/>
                <a:gd name="T34" fmla="*/ 777600 w 1036800"/>
                <a:gd name="T35" fmla="*/ 518400 h 1036800"/>
                <a:gd name="T36" fmla="*/ 518400 w 1036800"/>
                <a:gd name="T37" fmla="*/ 259200 h 1036800"/>
                <a:gd name="T38" fmla="*/ 518399 w 1036800"/>
                <a:gd name="T39" fmla="*/ 259200 h 1036800"/>
                <a:gd name="T40" fmla="*/ 259200 w 1036800"/>
                <a:gd name="T41" fmla="*/ 518399 h 10368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151836 w 1036800"/>
                <a:gd name="T64" fmla="*/ 151836 h 1036800"/>
                <a:gd name="T65" fmla="*/ 884964 w 1036800"/>
                <a:gd name="T66" fmla="*/ 884964 h 10368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6800" h="1036800">
                  <a:moveTo>
                    <a:pt x="0" y="518400"/>
                  </a:moveTo>
                  <a:lnTo>
                    <a:pt x="0" y="518400"/>
                  </a:lnTo>
                  <a:cubicBezTo>
                    <a:pt x="0" y="232095"/>
                    <a:pt x="232095" y="0"/>
                    <a:pt x="518400" y="1"/>
                  </a:cubicBezTo>
                  <a:cubicBezTo>
                    <a:pt x="518400" y="1"/>
                    <a:pt x="518400" y="1"/>
                    <a:pt x="518400" y="1"/>
                  </a:cubicBezTo>
                  <a:cubicBezTo>
                    <a:pt x="804705" y="1"/>
                    <a:pt x="1036800" y="232096"/>
                    <a:pt x="1036800" y="518401"/>
                  </a:cubicBezTo>
                  <a:cubicBezTo>
                    <a:pt x="1036800" y="518401"/>
                    <a:pt x="1036799" y="518401"/>
                    <a:pt x="1036799" y="518401"/>
                  </a:cubicBezTo>
                  <a:lnTo>
                    <a:pt x="1036800" y="518402"/>
                  </a:lnTo>
                  <a:cubicBezTo>
                    <a:pt x="1036800" y="804706"/>
                    <a:pt x="804704" y="1036801"/>
                    <a:pt x="518400" y="1036802"/>
                  </a:cubicBezTo>
                  <a:cubicBezTo>
                    <a:pt x="232095" y="1036802"/>
                    <a:pt x="0" y="804706"/>
                    <a:pt x="0" y="518402"/>
                  </a:cubicBezTo>
                  <a:cubicBezTo>
                    <a:pt x="-1" y="518401"/>
                    <a:pt x="0" y="518401"/>
                    <a:pt x="0" y="518401"/>
                  </a:cubicBezTo>
                  <a:lnTo>
                    <a:pt x="0" y="518400"/>
                  </a:lnTo>
                  <a:close/>
                  <a:moveTo>
                    <a:pt x="259200" y="518400"/>
                  </a:moveTo>
                  <a:lnTo>
                    <a:pt x="259200" y="518400"/>
                  </a:lnTo>
                  <a:cubicBezTo>
                    <a:pt x="259200" y="661552"/>
                    <a:pt x="375247" y="777599"/>
                    <a:pt x="518399" y="777600"/>
                  </a:cubicBezTo>
                  <a:lnTo>
                    <a:pt x="518400" y="777600"/>
                  </a:lnTo>
                  <a:cubicBezTo>
                    <a:pt x="661552" y="777599"/>
                    <a:pt x="777600" y="661552"/>
                    <a:pt x="777600" y="518400"/>
                  </a:cubicBezTo>
                  <a:cubicBezTo>
                    <a:pt x="777600" y="375247"/>
                    <a:pt x="661552" y="259200"/>
                    <a:pt x="518400" y="259200"/>
                  </a:cubicBezTo>
                  <a:lnTo>
                    <a:pt x="518399" y="259200"/>
                  </a:lnTo>
                  <a:cubicBezTo>
                    <a:pt x="375247" y="259200"/>
                    <a:pt x="259200" y="375247"/>
                    <a:pt x="259200" y="518399"/>
                  </a:cubicBezTo>
                  <a:lnTo>
                    <a:pt x="259200" y="518400"/>
                  </a:lnTo>
                  <a:close/>
                </a:path>
              </a:pathLst>
            </a:custGeom>
            <a:solidFill>
              <a:srgbClr val="1E8FB2">
                <a:alpha val="79999"/>
              </a:srgbClr>
            </a:solidFill>
            <a:ln w="25400" cmpd="sng">
              <a:noFill/>
              <a:round/>
            </a:ln>
          </p:spPr>
          <p:txBody>
            <a:bodyPr wrap="none" anchor="ctr"/>
            <a:lstStyle/>
            <a:p>
              <a:pPr defTabSz="1219200">
                <a:defRPr/>
              </a:pPr>
              <a:endParaRPr lang="zh-CN" altLang="en-US" sz="2400" kern="0">
                <a:solidFill>
                  <a:sysClr val="windowText" lastClr="000000"/>
                </a:solidFill>
              </a:endParaRPr>
            </a:p>
          </p:txBody>
        </p:sp>
        <p:sp>
          <p:nvSpPr>
            <p:cNvPr id="121" name="Rectangle 13"/>
            <p:cNvSpPr>
              <a:spLocks noChangeArrowheads="1"/>
            </p:cNvSpPr>
            <p:nvPr/>
          </p:nvSpPr>
          <p:spPr bwMode="auto">
            <a:xfrm>
              <a:off x="231811" y="350892"/>
              <a:ext cx="643038" cy="37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r>
                <a:rPr lang="en-US" altLang="zh-CN" sz="2665" kern="0" dirty="0">
                  <a:solidFill>
                    <a:sysClr val="window" lastClr="FFFFFF"/>
                  </a:solidFill>
                  <a:latin typeface="方正兰亭黑_GBK" panose="02000000000000000000" pitchFamily="2" charset="-122"/>
                  <a:ea typeface="方正兰亭黑_GBK" panose="02000000000000000000" pitchFamily="2" charset="-122"/>
                </a:rPr>
                <a:t>4.</a:t>
              </a:r>
              <a:endParaRPr lang="zh-CN" altLang="en-US" sz="2665" kern="0" dirty="0">
                <a:solidFill>
                  <a:sysClr val="window" lastClr="FFFFFF"/>
                </a:solidFill>
                <a:latin typeface="方正兰亭黑_GBK" panose="02000000000000000000" pitchFamily="2" charset="-122"/>
                <a:ea typeface="方正兰亭黑_GBK" panose="02000000000000000000" pitchFamily="2" charset="-122"/>
              </a:endParaRPr>
            </a:p>
          </p:txBody>
        </p:sp>
      </p:grpSp>
      <p:grpSp>
        <p:nvGrpSpPr>
          <p:cNvPr id="122" name="Group 18"/>
          <p:cNvGrpSpPr>
            <a:grpSpLocks noChangeAspect="1"/>
          </p:cNvGrpSpPr>
          <p:nvPr/>
        </p:nvGrpSpPr>
        <p:grpSpPr bwMode="auto">
          <a:xfrm>
            <a:off x="1878338" y="3123102"/>
            <a:ext cx="503997" cy="336000"/>
            <a:chOff x="0" y="0"/>
            <a:chExt cx="576000" cy="385071"/>
          </a:xfrm>
          <a:effectLst>
            <a:glow rad="88900">
              <a:srgbClr val="007DA4">
                <a:satMod val="175000"/>
                <a:alpha val="30000"/>
              </a:srgbClr>
            </a:glow>
          </a:effectLst>
        </p:grpSpPr>
        <p:sp>
          <p:nvSpPr>
            <p:cNvPr id="123" name="燕尾形 55"/>
            <p:cNvSpPr>
              <a:spLocks noChangeArrowheads="1"/>
            </p:cNvSpPr>
            <p:nvPr/>
          </p:nvSpPr>
          <p:spPr bwMode="auto">
            <a:xfrm rot="5400000">
              <a:off x="180251" y="-180251"/>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endParaRPr lang="zh-CN" altLang="en-US" sz="2400" kern="0">
                <a:solidFill>
                  <a:sysClr val="windowText" lastClr="000000"/>
                </a:solidFill>
              </a:endParaRPr>
            </a:p>
          </p:txBody>
        </p:sp>
        <p:sp>
          <p:nvSpPr>
            <p:cNvPr id="124" name="燕尾形 56"/>
            <p:cNvSpPr>
              <a:spLocks noChangeArrowheads="1"/>
            </p:cNvSpPr>
            <p:nvPr/>
          </p:nvSpPr>
          <p:spPr bwMode="auto">
            <a:xfrm rot="5400000">
              <a:off x="180251" y="-10678"/>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endParaRPr lang="zh-CN" altLang="en-US" sz="2400" kern="0">
                <a:solidFill>
                  <a:sysClr val="windowText" lastClr="000000"/>
                </a:solidFill>
              </a:endParaRPr>
            </a:p>
          </p:txBody>
        </p:sp>
      </p:grpSp>
      <p:grpSp>
        <p:nvGrpSpPr>
          <p:cNvPr id="125" name="Group 21"/>
          <p:cNvGrpSpPr>
            <a:grpSpLocks noChangeAspect="1"/>
          </p:cNvGrpSpPr>
          <p:nvPr/>
        </p:nvGrpSpPr>
        <p:grpSpPr bwMode="auto">
          <a:xfrm>
            <a:off x="4549684" y="3123102"/>
            <a:ext cx="502457" cy="336000"/>
            <a:chOff x="0" y="0"/>
            <a:chExt cx="576000" cy="385071"/>
          </a:xfrm>
          <a:effectLst>
            <a:glow rad="88900">
              <a:srgbClr val="007DA4">
                <a:satMod val="175000"/>
                <a:alpha val="30000"/>
              </a:srgbClr>
            </a:glow>
          </a:effectLst>
        </p:grpSpPr>
        <p:sp>
          <p:nvSpPr>
            <p:cNvPr id="126" name="燕尾形 59"/>
            <p:cNvSpPr>
              <a:spLocks noChangeArrowheads="1"/>
            </p:cNvSpPr>
            <p:nvPr/>
          </p:nvSpPr>
          <p:spPr bwMode="auto">
            <a:xfrm rot="5400000">
              <a:off x="180251" y="-180251"/>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p>
              <a:pPr algn="ctr" defTabSz="1219200">
                <a:defRPr/>
              </a:pPr>
              <a:endParaRPr lang="zh-CN" altLang="en-US" sz="2400" kern="0">
                <a:solidFill>
                  <a:sysClr val="windowText" lastClr="000000"/>
                </a:solidFill>
              </a:endParaRPr>
            </a:p>
          </p:txBody>
        </p:sp>
        <p:sp>
          <p:nvSpPr>
            <p:cNvPr id="127" name="燕尾形 60"/>
            <p:cNvSpPr>
              <a:spLocks noChangeArrowheads="1"/>
            </p:cNvSpPr>
            <p:nvPr/>
          </p:nvSpPr>
          <p:spPr bwMode="auto">
            <a:xfrm rot="5400000">
              <a:off x="180251" y="-10678"/>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p>
              <a:pPr algn="ctr" defTabSz="1219200">
                <a:defRPr/>
              </a:pPr>
              <a:endParaRPr lang="zh-CN" altLang="en-US" sz="2400" kern="0">
                <a:solidFill>
                  <a:sysClr val="windowText" lastClr="000000"/>
                </a:solidFill>
              </a:endParaRPr>
            </a:p>
          </p:txBody>
        </p:sp>
      </p:grpSp>
      <p:grpSp>
        <p:nvGrpSpPr>
          <p:cNvPr id="128" name="Group 24"/>
          <p:cNvGrpSpPr>
            <a:grpSpLocks noChangeAspect="1"/>
          </p:cNvGrpSpPr>
          <p:nvPr/>
        </p:nvGrpSpPr>
        <p:grpSpPr bwMode="auto">
          <a:xfrm>
            <a:off x="7235889" y="3123102"/>
            <a:ext cx="502457" cy="336000"/>
            <a:chOff x="0" y="0"/>
            <a:chExt cx="576000" cy="385071"/>
          </a:xfrm>
          <a:effectLst>
            <a:glow rad="88900">
              <a:srgbClr val="007DA4">
                <a:satMod val="175000"/>
                <a:alpha val="30000"/>
              </a:srgbClr>
            </a:glow>
          </a:effectLst>
        </p:grpSpPr>
        <p:sp>
          <p:nvSpPr>
            <p:cNvPr id="129" name="燕尾形 63"/>
            <p:cNvSpPr>
              <a:spLocks noChangeArrowheads="1"/>
            </p:cNvSpPr>
            <p:nvPr/>
          </p:nvSpPr>
          <p:spPr bwMode="auto">
            <a:xfrm rot="5400000">
              <a:off x="180251" y="-180251"/>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endParaRPr lang="zh-CN" altLang="en-US" sz="2400" kern="0">
                <a:solidFill>
                  <a:sysClr val="windowText" lastClr="000000"/>
                </a:solidFill>
              </a:endParaRPr>
            </a:p>
          </p:txBody>
        </p:sp>
        <p:sp>
          <p:nvSpPr>
            <p:cNvPr id="130" name="燕尾形 64"/>
            <p:cNvSpPr>
              <a:spLocks noChangeArrowheads="1"/>
            </p:cNvSpPr>
            <p:nvPr/>
          </p:nvSpPr>
          <p:spPr bwMode="auto">
            <a:xfrm rot="5400000">
              <a:off x="180251" y="-10678"/>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endParaRPr lang="zh-CN" altLang="en-US" sz="2400" kern="0">
                <a:solidFill>
                  <a:sysClr val="windowText" lastClr="000000"/>
                </a:solidFill>
              </a:endParaRPr>
            </a:p>
          </p:txBody>
        </p:sp>
      </p:grpSp>
      <p:grpSp>
        <p:nvGrpSpPr>
          <p:cNvPr id="131" name="Group 27"/>
          <p:cNvGrpSpPr>
            <a:grpSpLocks noChangeAspect="1"/>
          </p:cNvGrpSpPr>
          <p:nvPr/>
        </p:nvGrpSpPr>
        <p:grpSpPr bwMode="auto">
          <a:xfrm>
            <a:off x="9905686" y="3123102"/>
            <a:ext cx="503997" cy="336000"/>
            <a:chOff x="0" y="0"/>
            <a:chExt cx="576000" cy="385071"/>
          </a:xfrm>
          <a:effectLst>
            <a:glow rad="88900">
              <a:srgbClr val="007DA4">
                <a:satMod val="175000"/>
                <a:alpha val="30000"/>
              </a:srgbClr>
            </a:glow>
          </a:effectLst>
        </p:grpSpPr>
        <p:sp>
          <p:nvSpPr>
            <p:cNvPr id="132" name="燕尾形 67"/>
            <p:cNvSpPr>
              <a:spLocks noChangeArrowheads="1"/>
            </p:cNvSpPr>
            <p:nvPr/>
          </p:nvSpPr>
          <p:spPr bwMode="auto">
            <a:xfrm rot="5400000">
              <a:off x="180250" y="-180250"/>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endParaRPr lang="zh-CN" altLang="en-US" sz="2400" kern="0">
                <a:solidFill>
                  <a:sysClr val="windowText" lastClr="000000"/>
                </a:solidFill>
              </a:endParaRPr>
            </a:p>
          </p:txBody>
        </p:sp>
        <p:sp>
          <p:nvSpPr>
            <p:cNvPr id="133" name="燕尾形 68"/>
            <p:cNvSpPr>
              <a:spLocks noChangeArrowheads="1"/>
            </p:cNvSpPr>
            <p:nvPr/>
          </p:nvSpPr>
          <p:spPr bwMode="auto">
            <a:xfrm rot="5400000">
              <a:off x="180250" y="-10678"/>
              <a:ext cx="215498" cy="576000"/>
            </a:xfrm>
            <a:prstGeom prst="chevron">
              <a:avLst>
                <a:gd name="adj" fmla="val 63227"/>
              </a:avLst>
            </a:prstGeom>
            <a:noFill/>
            <a:ln w="12700">
              <a:solidFill>
                <a:srgbClr val="30B8D8"/>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defTabSz="1219200" eaLnBrk="1" hangingPunct="1">
                <a:spcBef>
                  <a:spcPct val="0"/>
                </a:spcBef>
                <a:buFont typeface="Arial" panose="020B0604020202020204" pitchFamily="34" charset="0"/>
                <a:buNone/>
                <a:defRPr/>
              </a:pPr>
              <a:endParaRPr lang="zh-CN" altLang="en-US" sz="2400" kern="0">
                <a:solidFill>
                  <a:sysClr val="windowText" lastClr="000000"/>
                </a:solidFill>
              </a:endParaRPr>
            </a:p>
          </p:txBody>
        </p:sp>
      </p:grpSp>
      <p:sp>
        <p:nvSpPr>
          <p:cNvPr id="134" name="矩形 42"/>
          <p:cNvSpPr>
            <a:spLocks noChangeArrowheads="1"/>
          </p:cNvSpPr>
          <p:nvPr/>
        </p:nvSpPr>
        <p:spPr bwMode="auto">
          <a:xfrm>
            <a:off x="1007449" y="3709423"/>
            <a:ext cx="2245783" cy="2571577"/>
          </a:xfrm>
          <a:prstGeom prst="rect">
            <a:avLst/>
          </a:prstGeom>
          <a:noFill/>
          <a:ln w="12700" cmpd="sng">
            <a:solidFill>
              <a:srgbClr val="00AFD2"/>
            </a:solidFill>
            <a:round/>
          </a:ln>
          <a:effectLst>
            <a:glow rad="88900">
              <a:srgbClr val="007DA4">
                <a:alpha val="30000"/>
              </a:srgbClr>
            </a:glow>
          </a:effectLst>
        </p:spPr>
        <p:txBody>
          <a:bodyPr/>
          <a:lstStyle/>
          <a:p>
            <a:pPr defTabSz="1219200">
              <a:defRPr/>
            </a:pPr>
            <a:endParaRPr lang="zh-CN" altLang="en-US" sz="2400" kern="0">
              <a:solidFill>
                <a:sysClr val="windowText" lastClr="000000"/>
              </a:solidFill>
            </a:endParaRPr>
          </a:p>
        </p:txBody>
      </p:sp>
      <p:grpSp>
        <p:nvGrpSpPr>
          <p:cNvPr id="135" name="组合 134"/>
          <p:cNvGrpSpPr/>
          <p:nvPr/>
        </p:nvGrpSpPr>
        <p:grpSpPr bwMode="auto">
          <a:xfrm>
            <a:off x="1043428" y="3877696"/>
            <a:ext cx="2173816" cy="1300651"/>
            <a:chOff x="718493" y="2786285"/>
            <a:chExt cx="1630362" cy="974886"/>
          </a:xfrm>
        </p:grpSpPr>
        <p:sp>
          <p:nvSpPr>
            <p:cNvPr id="136" name="TextBox 146"/>
            <p:cNvSpPr txBox="1">
              <a:spLocks noChangeArrowheads="1"/>
            </p:cNvSpPr>
            <p:nvPr/>
          </p:nvSpPr>
          <p:spPr bwMode="auto">
            <a:xfrm>
              <a:off x="718493" y="3322860"/>
              <a:ext cx="1620837" cy="43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单击添加文本</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a:p>
              <a:pPr algn="ctr"/>
              <a:r>
                <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 …</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cxnSp>
          <p:nvCxnSpPr>
            <p:cNvPr id="137" name="直接连接符 73"/>
            <p:cNvCxnSpPr>
              <a:cxnSpLocks noChangeShapeType="1"/>
            </p:cNvCxnSpPr>
            <p:nvPr/>
          </p:nvCxnSpPr>
          <p:spPr bwMode="auto">
            <a:xfrm>
              <a:off x="761355" y="3194273"/>
              <a:ext cx="1554163" cy="0"/>
            </a:xfrm>
            <a:prstGeom prst="line">
              <a:avLst/>
            </a:prstGeom>
            <a:noFill/>
            <a:ln w="12700">
              <a:solidFill>
                <a:srgbClr val="30B8D8"/>
              </a:solidFill>
              <a:prstDash val="sysDash"/>
              <a:round/>
            </a:ln>
            <a:extLst>
              <a:ext uri="{909E8E84-426E-40DD-AFC4-6F175D3DCCD1}">
                <a14:hiddenFill xmlns:a14="http://schemas.microsoft.com/office/drawing/2010/main">
                  <a:noFill/>
                </a14:hiddenFill>
              </a:ext>
            </a:extLst>
          </p:spPr>
        </p:cxnSp>
        <p:sp>
          <p:nvSpPr>
            <p:cNvPr id="138" name="TextBox 146"/>
            <p:cNvSpPr txBox="1">
              <a:spLocks noChangeArrowheads="1"/>
            </p:cNvSpPr>
            <p:nvPr/>
          </p:nvSpPr>
          <p:spPr bwMode="auto">
            <a:xfrm>
              <a:off x="728018" y="2786285"/>
              <a:ext cx="1620837" cy="2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单击此处添加标题</a:t>
              </a:r>
              <a:endParaRPr lang="en-US" altLang="zh-CN"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grpSp>
      <p:sp>
        <p:nvSpPr>
          <p:cNvPr id="139" name="矩形 57"/>
          <p:cNvSpPr>
            <a:spLocks noChangeArrowheads="1"/>
          </p:cNvSpPr>
          <p:nvPr/>
        </p:nvSpPr>
        <p:spPr bwMode="auto">
          <a:xfrm>
            <a:off x="3678021" y="3709423"/>
            <a:ext cx="2245783" cy="2571577"/>
          </a:xfrm>
          <a:prstGeom prst="rect">
            <a:avLst/>
          </a:prstGeom>
          <a:noFill/>
          <a:ln w="12700" cmpd="sng">
            <a:solidFill>
              <a:srgbClr val="00AFD2"/>
            </a:solidFill>
            <a:round/>
          </a:ln>
          <a:effectLst>
            <a:glow rad="88900">
              <a:srgbClr val="007DA4">
                <a:alpha val="30000"/>
              </a:srgbClr>
            </a:glow>
          </a:effectLst>
        </p:spPr>
        <p:txBody>
          <a:bodyPr/>
          <a:lstStyle/>
          <a:p>
            <a:pPr defTabSz="1219200">
              <a:defRPr/>
            </a:pPr>
            <a:endParaRPr lang="zh-CN" altLang="en-US" sz="2400" kern="0">
              <a:solidFill>
                <a:sysClr val="windowText" lastClr="000000"/>
              </a:solidFill>
            </a:endParaRPr>
          </a:p>
        </p:txBody>
      </p:sp>
      <p:grpSp>
        <p:nvGrpSpPr>
          <p:cNvPr id="140" name="组合 139"/>
          <p:cNvGrpSpPr/>
          <p:nvPr/>
        </p:nvGrpSpPr>
        <p:grpSpPr bwMode="auto">
          <a:xfrm>
            <a:off x="3714004" y="3877696"/>
            <a:ext cx="2173817" cy="1300651"/>
            <a:chOff x="2721422" y="2786285"/>
            <a:chExt cx="1630362" cy="974886"/>
          </a:xfrm>
        </p:grpSpPr>
        <p:sp>
          <p:nvSpPr>
            <p:cNvPr id="141" name="TextBox 146"/>
            <p:cNvSpPr txBox="1">
              <a:spLocks noChangeArrowheads="1"/>
            </p:cNvSpPr>
            <p:nvPr/>
          </p:nvSpPr>
          <p:spPr bwMode="auto">
            <a:xfrm>
              <a:off x="2721422" y="3322860"/>
              <a:ext cx="1620837" cy="43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单击添加文本</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a:p>
              <a:pPr algn="ctr"/>
              <a:r>
                <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 …</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cxnSp>
          <p:nvCxnSpPr>
            <p:cNvPr id="142" name="直接连接符 75"/>
            <p:cNvCxnSpPr>
              <a:cxnSpLocks noChangeShapeType="1"/>
            </p:cNvCxnSpPr>
            <p:nvPr/>
          </p:nvCxnSpPr>
          <p:spPr bwMode="auto">
            <a:xfrm>
              <a:off x="2764284" y="3194273"/>
              <a:ext cx="1554163" cy="0"/>
            </a:xfrm>
            <a:prstGeom prst="line">
              <a:avLst/>
            </a:prstGeom>
            <a:noFill/>
            <a:ln w="12700">
              <a:solidFill>
                <a:srgbClr val="30B8D8"/>
              </a:solidFill>
              <a:prstDash val="sysDash"/>
              <a:round/>
            </a:ln>
            <a:extLst>
              <a:ext uri="{909E8E84-426E-40DD-AFC4-6F175D3DCCD1}">
                <a14:hiddenFill xmlns:a14="http://schemas.microsoft.com/office/drawing/2010/main">
                  <a:noFill/>
                </a14:hiddenFill>
              </a:ext>
            </a:extLst>
          </p:spPr>
        </p:cxnSp>
        <p:sp>
          <p:nvSpPr>
            <p:cNvPr id="143" name="TextBox 146"/>
            <p:cNvSpPr txBox="1">
              <a:spLocks noChangeArrowheads="1"/>
            </p:cNvSpPr>
            <p:nvPr/>
          </p:nvSpPr>
          <p:spPr bwMode="auto">
            <a:xfrm>
              <a:off x="2730947" y="2786285"/>
              <a:ext cx="1620837" cy="2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单击此处添加标题</a:t>
              </a:r>
              <a:endParaRPr lang="en-US" altLang="zh-CN"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grpSp>
      <p:sp>
        <p:nvSpPr>
          <p:cNvPr id="144" name="矩形 61"/>
          <p:cNvSpPr>
            <a:spLocks noChangeArrowheads="1"/>
          </p:cNvSpPr>
          <p:nvPr/>
        </p:nvSpPr>
        <p:spPr bwMode="auto">
          <a:xfrm>
            <a:off x="6364221" y="3709423"/>
            <a:ext cx="2245784" cy="2571577"/>
          </a:xfrm>
          <a:prstGeom prst="rect">
            <a:avLst/>
          </a:prstGeom>
          <a:noFill/>
          <a:ln w="12700" cmpd="sng">
            <a:solidFill>
              <a:srgbClr val="00AFD2"/>
            </a:solidFill>
            <a:round/>
          </a:ln>
          <a:effectLst>
            <a:glow rad="88900">
              <a:srgbClr val="007DA4">
                <a:alpha val="30000"/>
              </a:srgbClr>
            </a:glow>
          </a:effectLst>
        </p:spPr>
        <p:txBody>
          <a:bodyPr/>
          <a:lstStyle/>
          <a:p>
            <a:pPr defTabSz="1219200">
              <a:defRPr/>
            </a:pPr>
            <a:endParaRPr lang="zh-CN" altLang="en-US" sz="2400" kern="0">
              <a:solidFill>
                <a:sysClr val="windowText" lastClr="000000"/>
              </a:solidFill>
            </a:endParaRPr>
          </a:p>
        </p:txBody>
      </p:sp>
      <p:grpSp>
        <p:nvGrpSpPr>
          <p:cNvPr id="145" name="组合 144"/>
          <p:cNvGrpSpPr/>
          <p:nvPr/>
        </p:nvGrpSpPr>
        <p:grpSpPr bwMode="auto">
          <a:xfrm>
            <a:off x="6400205" y="3877696"/>
            <a:ext cx="2173816" cy="1300651"/>
            <a:chOff x="4736083" y="2786285"/>
            <a:chExt cx="1630363" cy="974886"/>
          </a:xfrm>
        </p:grpSpPr>
        <p:sp>
          <p:nvSpPr>
            <p:cNvPr id="146" name="TextBox 146"/>
            <p:cNvSpPr txBox="1">
              <a:spLocks noChangeArrowheads="1"/>
            </p:cNvSpPr>
            <p:nvPr/>
          </p:nvSpPr>
          <p:spPr bwMode="auto">
            <a:xfrm>
              <a:off x="4736083" y="3322860"/>
              <a:ext cx="1620838" cy="43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单击添加文本</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a:p>
              <a:pPr algn="ctr"/>
              <a:r>
                <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 …</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cxnSp>
          <p:nvCxnSpPr>
            <p:cNvPr id="147" name="直接连接符 77"/>
            <p:cNvCxnSpPr>
              <a:cxnSpLocks noChangeShapeType="1"/>
            </p:cNvCxnSpPr>
            <p:nvPr/>
          </p:nvCxnSpPr>
          <p:spPr bwMode="auto">
            <a:xfrm>
              <a:off x="4778946" y="3194273"/>
              <a:ext cx="1554162" cy="0"/>
            </a:xfrm>
            <a:prstGeom prst="line">
              <a:avLst/>
            </a:prstGeom>
            <a:noFill/>
            <a:ln w="12700">
              <a:solidFill>
                <a:srgbClr val="30B8D8"/>
              </a:solidFill>
              <a:prstDash val="sysDash"/>
              <a:round/>
            </a:ln>
            <a:extLst>
              <a:ext uri="{909E8E84-426E-40DD-AFC4-6F175D3DCCD1}">
                <a14:hiddenFill xmlns:a14="http://schemas.microsoft.com/office/drawing/2010/main">
                  <a:noFill/>
                </a14:hiddenFill>
              </a:ext>
            </a:extLst>
          </p:spPr>
        </p:cxnSp>
        <p:sp>
          <p:nvSpPr>
            <p:cNvPr id="148" name="TextBox 146"/>
            <p:cNvSpPr txBox="1">
              <a:spLocks noChangeArrowheads="1"/>
            </p:cNvSpPr>
            <p:nvPr/>
          </p:nvSpPr>
          <p:spPr bwMode="auto">
            <a:xfrm>
              <a:off x="4745608" y="2786285"/>
              <a:ext cx="1620838" cy="2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单击此处添加标题</a:t>
              </a:r>
              <a:endParaRPr lang="en-US" altLang="zh-CN"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grpSp>
      <p:sp>
        <p:nvSpPr>
          <p:cNvPr id="149" name="矩形 65"/>
          <p:cNvSpPr>
            <a:spLocks noChangeArrowheads="1"/>
          </p:cNvSpPr>
          <p:nvPr/>
        </p:nvSpPr>
        <p:spPr bwMode="auto">
          <a:xfrm>
            <a:off x="9034792" y="3709423"/>
            <a:ext cx="2245784" cy="2571577"/>
          </a:xfrm>
          <a:prstGeom prst="rect">
            <a:avLst/>
          </a:prstGeom>
          <a:noFill/>
          <a:ln w="12700" cmpd="sng">
            <a:solidFill>
              <a:srgbClr val="00AFD2"/>
            </a:solidFill>
            <a:round/>
          </a:ln>
          <a:effectLst>
            <a:glow rad="88900">
              <a:srgbClr val="007DA4">
                <a:alpha val="30000"/>
              </a:srgbClr>
            </a:glow>
          </a:effectLst>
        </p:spPr>
        <p:txBody>
          <a:bodyPr/>
          <a:lstStyle/>
          <a:p>
            <a:pPr defTabSz="1219200">
              <a:defRPr/>
            </a:pPr>
            <a:endParaRPr lang="zh-CN" altLang="en-US" sz="2400" kern="0">
              <a:solidFill>
                <a:sysClr val="windowText" lastClr="000000"/>
              </a:solidFill>
            </a:endParaRPr>
          </a:p>
        </p:txBody>
      </p:sp>
      <p:grpSp>
        <p:nvGrpSpPr>
          <p:cNvPr id="150" name="组合 149"/>
          <p:cNvGrpSpPr/>
          <p:nvPr/>
        </p:nvGrpSpPr>
        <p:grpSpPr bwMode="auto">
          <a:xfrm>
            <a:off x="9070776" y="3877696"/>
            <a:ext cx="2173816" cy="1300651"/>
            <a:chOff x="6739011" y="2786285"/>
            <a:chExt cx="1630363" cy="974886"/>
          </a:xfrm>
        </p:grpSpPr>
        <p:sp>
          <p:nvSpPr>
            <p:cNvPr id="151" name="TextBox 146"/>
            <p:cNvSpPr txBox="1">
              <a:spLocks noChangeArrowheads="1"/>
            </p:cNvSpPr>
            <p:nvPr/>
          </p:nvSpPr>
          <p:spPr bwMode="auto">
            <a:xfrm>
              <a:off x="6739011" y="3322860"/>
              <a:ext cx="1620838" cy="43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单击添加文本</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a:p>
              <a:pPr algn="ctr"/>
              <a:r>
                <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 …</a:t>
              </a:r>
              <a:endParaRPr lang="en-US" altLang="zh-CN" sz="1600" dirty="0">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cxnSp>
          <p:nvCxnSpPr>
            <p:cNvPr id="152" name="直接连接符 79"/>
            <p:cNvCxnSpPr>
              <a:cxnSpLocks noChangeShapeType="1"/>
            </p:cNvCxnSpPr>
            <p:nvPr/>
          </p:nvCxnSpPr>
          <p:spPr bwMode="auto">
            <a:xfrm>
              <a:off x="6781874" y="3194273"/>
              <a:ext cx="1554162" cy="0"/>
            </a:xfrm>
            <a:prstGeom prst="line">
              <a:avLst/>
            </a:prstGeom>
            <a:noFill/>
            <a:ln w="12700">
              <a:solidFill>
                <a:srgbClr val="30B8D8"/>
              </a:solidFill>
              <a:prstDash val="sysDash"/>
              <a:round/>
            </a:ln>
            <a:extLst>
              <a:ext uri="{909E8E84-426E-40DD-AFC4-6F175D3DCCD1}">
                <a14:hiddenFill xmlns:a14="http://schemas.microsoft.com/office/drawing/2010/main">
                  <a:noFill/>
                </a14:hiddenFill>
              </a:ext>
            </a:extLst>
          </p:spPr>
        </p:cxnSp>
        <p:sp>
          <p:nvSpPr>
            <p:cNvPr id="153" name="TextBox 146"/>
            <p:cNvSpPr txBox="1">
              <a:spLocks noChangeArrowheads="1"/>
            </p:cNvSpPr>
            <p:nvPr/>
          </p:nvSpPr>
          <p:spPr bwMode="auto">
            <a:xfrm>
              <a:off x="6748536" y="2786285"/>
              <a:ext cx="1620838" cy="2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lgn="ctr"/>
              <a:r>
                <a:rPr lang="zh-CN" altLang="en-US"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rPr>
                <a:t>单击此处添加标题</a:t>
              </a:r>
              <a:endParaRPr lang="en-US" altLang="zh-CN" sz="1865">
                <a:gradFill>
                  <a:gsLst>
                    <a:gs pos="59000">
                      <a:prstClr val="white"/>
                    </a:gs>
                    <a:gs pos="4000">
                      <a:prstClr val="white"/>
                    </a:gs>
                  </a:gsLst>
                  <a:path path="circle">
                    <a:fillToRect l="100000" b="100000"/>
                  </a:path>
                </a:gradFill>
                <a:latin typeface="微软雅黑" panose="020B0503020204020204" charset="-122"/>
                <a:ea typeface="微软雅黑" panose="020B0503020204020204" charset="-122"/>
              </a:endParaRPr>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3" presetClass="entr" presetSubtype="528"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p:cTn id="11" dur="1000" fill="hold"/>
                                        <p:tgtEl>
                                          <p:spTgt spid="107"/>
                                        </p:tgtEl>
                                        <p:attrNameLst>
                                          <p:attrName>ppt_w</p:attrName>
                                        </p:attrNameLst>
                                      </p:cBhvr>
                                      <p:tavLst>
                                        <p:tav tm="0">
                                          <p:val>
                                            <p:fltVal val="0"/>
                                          </p:val>
                                        </p:tav>
                                        <p:tav tm="100000">
                                          <p:val>
                                            <p:strVal val="#ppt_w"/>
                                          </p:val>
                                        </p:tav>
                                      </p:tavLst>
                                    </p:anim>
                                    <p:anim calcmode="lin" valueType="num">
                                      <p:cBhvr>
                                        <p:cTn id="12" dur="1000" fill="hold"/>
                                        <p:tgtEl>
                                          <p:spTgt spid="107"/>
                                        </p:tgtEl>
                                        <p:attrNameLst>
                                          <p:attrName>ppt_h</p:attrName>
                                        </p:attrNameLst>
                                      </p:cBhvr>
                                      <p:tavLst>
                                        <p:tav tm="0">
                                          <p:val>
                                            <p:fltVal val="0"/>
                                          </p:val>
                                        </p:tav>
                                        <p:tav tm="100000">
                                          <p:val>
                                            <p:strVal val="#ppt_h"/>
                                          </p:val>
                                        </p:tav>
                                      </p:tavLst>
                                    </p:anim>
                                    <p:anim calcmode="lin" valueType="num">
                                      <p:cBhvr>
                                        <p:cTn id="13" dur="1000" fill="hold"/>
                                        <p:tgtEl>
                                          <p:spTgt spid="107"/>
                                        </p:tgtEl>
                                        <p:attrNameLst>
                                          <p:attrName>ppt_x</p:attrName>
                                        </p:attrNameLst>
                                      </p:cBhvr>
                                      <p:tavLst>
                                        <p:tav tm="0">
                                          <p:val>
                                            <p:fltVal val="0.5"/>
                                          </p:val>
                                        </p:tav>
                                        <p:tav tm="100000">
                                          <p:val>
                                            <p:strVal val="#ppt_x"/>
                                          </p:val>
                                        </p:tav>
                                      </p:tavLst>
                                    </p:anim>
                                    <p:anim calcmode="lin" valueType="num">
                                      <p:cBhvr>
                                        <p:cTn id="14" dur="1000" fill="hold"/>
                                        <p:tgtEl>
                                          <p:spTgt spid="107"/>
                                        </p:tgtEl>
                                        <p:attrNameLst>
                                          <p:attrName>ppt_y</p:attrName>
                                        </p:attrNameLst>
                                      </p:cBhvr>
                                      <p:tavLst>
                                        <p:tav tm="0">
                                          <p:val>
                                            <p:fltVal val="0.5"/>
                                          </p:val>
                                        </p:tav>
                                        <p:tav tm="100000">
                                          <p:val>
                                            <p:strVal val="#ppt_y"/>
                                          </p:val>
                                        </p:tav>
                                      </p:tavLst>
                                    </p:anim>
                                  </p:childTnLst>
                                </p:cTn>
                              </p:par>
                              <p:par>
                                <p:cTn id="15" presetID="8" presetClass="emph" presetSubtype="0" repeatCount="2000" fill="hold" nodeType="withEffect">
                                  <p:stCondLst>
                                    <p:cond delay="0"/>
                                  </p:stCondLst>
                                  <p:childTnLst>
                                    <p:animRot by="21600000">
                                      <p:cBhvr>
                                        <p:cTn id="16" dur="500" fill="hold"/>
                                        <p:tgtEl>
                                          <p:spTgt spid="107"/>
                                        </p:tgtEl>
                                        <p:attrNameLst>
                                          <p:attrName>r</p:attrName>
                                        </p:attrNameLst>
                                      </p:cBhvr>
                                    </p:animRot>
                                  </p:childTnLst>
                                </p:cTn>
                              </p:par>
                              <p:par>
                                <p:cTn id="17" presetID="23" presetClass="entr" presetSubtype="528" fill="hold" nodeType="withEffect">
                                  <p:stCondLst>
                                    <p:cond delay="200"/>
                                  </p:stCondLst>
                                  <p:childTnLst>
                                    <p:set>
                                      <p:cBhvr>
                                        <p:cTn id="18" dur="1" fill="hold">
                                          <p:stCondLst>
                                            <p:cond delay="0"/>
                                          </p:stCondLst>
                                        </p:cTn>
                                        <p:tgtEl>
                                          <p:spTgt spid="111"/>
                                        </p:tgtEl>
                                        <p:attrNameLst>
                                          <p:attrName>style.visibility</p:attrName>
                                        </p:attrNameLst>
                                      </p:cBhvr>
                                      <p:to>
                                        <p:strVal val="visible"/>
                                      </p:to>
                                    </p:set>
                                    <p:anim calcmode="lin" valueType="num">
                                      <p:cBhvr>
                                        <p:cTn id="19" dur="1000" fill="hold"/>
                                        <p:tgtEl>
                                          <p:spTgt spid="111"/>
                                        </p:tgtEl>
                                        <p:attrNameLst>
                                          <p:attrName>ppt_w</p:attrName>
                                        </p:attrNameLst>
                                      </p:cBhvr>
                                      <p:tavLst>
                                        <p:tav tm="0">
                                          <p:val>
                                            <p:fltVal val="0"/>
                                          </p:val>
                                        </p:tav>
                                        <p:tav tm="100000">
                                          <p:val>
                                            <p:strVal val="#ppt_w"/>
                                          </p:val>
                                        </p:tav>
                                      </p:tavLst>
                                    </p:anim>
                                    <p:anim calcmode="lin" valueType="num">
                                      <p:cBhvr>
                                        <p:cTn id="20" dur="1000" fill="hold"/>
                                        <p:tgtEl>
                                          <p:spTgt spid="111"/>
                                        </p:tgtEl>
                                        <p:attrNameLst>
                                          <p:attrName>ppt_h</p:attrName>
                                        </p:attrNameLst>
                                      </p:cBhvr>
                                      <p:tavLst>
                                        <p:tav tm="0">
                                          <p:val>
                                            <p:fltVal val="0"/>
                                          </p:val>
                                        </p:tav>
                                        <p:tav tm="100000">
                                          <p:val>
                                            <p:strVal val="#ppt_h"/>
                                          </p:val>
                                        </p:tav>
                                      </p:tavLst>
                                    </p:anim>
                                    <p:anim calcmode="lin" valueType="num">
                                      <p:cBhvr>
                                        <p:cTn id="21" dur="1000" fill="hold"/>
                                        <p:tgtEl>
                                          <p:spTgt spid="111"/>
                                        </p:tgtEl>
                                        <p:attrNameLst>
                                          <p:attrName>ppt_x</p:attrName>
                                        </p:attrNameLst>
                                      </p:cBhvr>
                                      <p:tavLst>
                                        <p:tav tm="0">
                                          <p:val>
                                            <p:fltVal val="0.5"/>
                                          </p:val>
                                        </p:tav>
                                        <p:tav tm="100000">
                                          <p:val>
                                            <p:strVal val="#ppt_x"/>
                                          </p:val>
                                        </p:tav>
                                      </p:tavLst>
                                    </p:anim>
                                    <p:anim calcmode="lin" valueType="num">
                                      <p:cBhvr>
                                        <p:cTn id="22" dur="1000" fill="hold"/>
                                        <p:tgtEl>
                                          <p:spTgt spid="111"/>
                                        </p:tgtEl>
                                        <p:attrNameLst>
                                          <p:attrName>ppt_y</p:attrName>
                                        </p:attrNameLst>
                                      </p:cBhvr>
                                      <p:tavLst>
                                        <p:tav tm="0">
                                          <p:val>
                                            <p:fltVal val="0.5"/>
                                          </p:val>
                                        </p:tav>
                                        <p:tav tm="100000">
                                          <p:val>
                                            <p:strVal val="#ppt_y"/>
                                          </p:val>
                                        </p:tav>
                                      </p:tavLst>
                                    </p:anim>
                                  </p:childTnLst>
                                </p:cTn>
                              </p:par>
                              <p:par>
                                <p:cTn id="23" presetID="8" presetClass="emph" presetSubtype="0" repeatCount="2000" fill="hold" nodeType="withEffect">
                                  <p:stCondLst>
                                    <p:cond delay="200"/>
                                  </p:stCondLst>
                                  <p:childTnLst>
                                    <p:animRot by="21600000">
                                      <p:cBhvr>
                                        <p:cTn id="24" dur="500" fill="hold"/>
                                        <p:tgtEl>
                                          <p:spTgt spid="111"/>
                                        </p:tgtEl>
                                        <p:attrNameLst>
                                          <p:attrName>r</p:attrName>
                                        </p:attrNameLst>
                                      </p:cBhvr>
                                    </p:animRot>
                                  </p:childTnLst>
                                </p:cTn>
                              </p:par>
                              <p:par>
                                <p:cTn id="25" presetID="23" presetClass="entr" presetSubtype="528" fill="hold" nodeType="withEffect">
                                  <p:stCondLst>
                                    <p:cond delay="40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1000" fill="hold"/>
                                        <p:tgtEl>
                                          <p:spTgt spid="115"/>
                                        </p:tgtEl>
                                        <p:attrNameLst>
                                          <p:attrName>ppt_w</p:attrName>
                                        </p:attrNameLst>
                                      </p:cBhvr>
                                      <p:tavLst>
                                        <p:tav tm="0">
                                          <p:val>
                                            <p:fltVal val="0"/>
                                          </p:val>
                                        </p:tav>
                                        <p:tav tm="100000">
                                          <p:val>
                                            <p:strVal val="#ppt_w"/>
                                          </p:val>
                                        </p:tav>
                                      </p:tavLst>
                                    </p:anim>
                                    <p:anim calcmode="lin" valueType="num">
                                      <p:cBhvr>
                                        <p:cTn id="28" dur="1000" fill="hold"/>
                                        <p:tgtEl>
                                          <p:spTgt spid="115"/>
                                        </p:tgtEl>
                                        <p:attrNameLst>
                                          <p:attrName>ppt_h</p:attrName>
                                        </p:attrNameLst>
                                      </p:cBhvr>
                                      <p:tavLst>
                                        <p:tav tm="0">
                                          <p:val>
                                            <p:fltVal val="0"/>
                                          </p:val>
                                        </p:tav>
                                        <p:tav tm="100000">
                                          <p:val>
                                            <p:strVal val="#ppt_h"/>
                                          </p:val>
                                        </p:tav>
                                      </p:tavLst>
                                    </p:anim>
                                    <p:anim calcmode="lin" valueType="num">
                                      <p:cBhvr>
                                        <p:cTn id="29" dur="1000" fill="hold"/>
                                        <p:tgtEl>
                                          <p:spTgt spid="115"/>
                                        </p:tgtEl>
                                        <p:attrNameLst>
                                          <p:attrName>ppt_x</p:attrName>
                                        </p:attrNameLst>
                                      </p:cBhvr>
                                      <p:tavLst>
                                        <p:tav tm="0">
                                          <p:val>
                                            <p:fltVal val="0.5"/>
                                          </p:val>
                                        </p:tav>
                                        <p:tav tm="100000">
                                          <p:val>
                                            <p:strVal val="#ppt_x"/>
                                          </p:val>
                                        </p:tav>
                                      </p:tavLst>
                                    </p:anim>
                                    <p:anim calcmode="lin" valueType="num">
                                      <p:cBhvr>
                                        <p:cTn id="30" dur="1000" fill="hold"/>
                                        <p:tgtEl>
                                          <p:spTgt spid="115"/>
                                        </p:tgtEl>
                                        <p:attrNameLst>
                                          <p:attrName>ppt_y</p:attrName>
                                        </p:attrNameLst>
                                      </p:cBhvr>
                                      <p:tavLst>
                                        <p:tav tm="0">
                                          <p:val>
                                            <p:fltVal val="0.5"/>
                                          </p:val>
                                        </p:tav>
                                        <p:tav tm="100000">
                                          <p:val>
                                            <p:strVal val="#ppt_y"/>
                                          </p:val>
                                        </p:tav>
                                      </p:tavLst>
                                    </p:anim>
                                  </p:childTnLst>
                                </p:cTn>
                              </p:par>
                              <p:par>
                                <p:cTn id="31" presetID="8" presetClass="emph" presetSubtype="0" repeatCount="2000" fill="hold" nodeType="withEffect">
                                  <p:stCondLst>
                                    <p:cond delay="400"/>
                                  </p:stCondLst>
                                  <p:childTnLst>
                                    <p:animRot by="21600000">
                                      <p:cBhvr>
                                        <p:cTn id="32" dur="500" fill="hold"/>
                                        <p:tgtEl>
                                          <p:spTgt spid="115"/>
                                        </p:tgtEl>
                                        <p:attrNameLst>
                                          <p:attrName>r</p:attrName>
                                        </p:attrNameLst>
                                      </p:cBhvr>
                                    </p:animRot>
                                  </p:childTnLst>
                                </p:cTn>
                              </p:par>
                              <p:par>
                                <p:cTn id="33" presetID="23" presetClass="entr" presetSubtype="528" fill="hold" nodeType="withEffect">
                                  <p:stCondLst>
                                    <p:cond delay="600"/>
                                  </p:stCondLst>
                                  <p:childTnLst>
                                    <p:set>
                                      <p:cBhvr>
                                        <p:cTn id="34" dur="1" fill="hold">
                                          <p:stCondLst>
                                            <p:cond delay="0"/>
                                          </p:stCondLst>
                                        </p:cTn>
                                        <p:tgtEl>
                                          <p:spTgt spid="119"/>
                                        </p:tgtEl>
                                        <p:attrNameLst>
                                          <p:attrName>style.visibility</p:attrName>
                                        </p:attrNameLst>
                                      </p:cBhvr>
                                      <p:to>
                                        <p:strVal val="visible"/>
                                      </p:to>
                                    </p:set>
                                    <p:anim calcmode="lin" valueType="num">
                                      <p:cBhvr>
                                        <p:cTn id="35" dur="1000" fill="hold"/>
                                        <p:tgtEl>
                                          <p:spTgt spid="119"/>
                                        </p:tgtEl>
                                        <p:attrNameLst>
                                          <p:attrName>ppt_w</p:attrName>
                                        </p:attrNameLst>
                                      </p:cBhvr>
                                      <p:tavLst>
                                        <p:tav tm="0">
                                          <p:val>
                                            <p:fltVal val="0"/>
                                          </p:val>
                                        </p:tav>
                                        <p:tav tm="100000">
                                          <p:val>
                                            <p:strVal val="#ppt_w"/>
                                          </p:val>
                                        </p:tav>
                                      </p:tavLst>
                                    </p:anim>
                                    <p:anim calcmode="lin" valueType="num">
                                      <p:cBhvr>
                                        <p:cTn id="36" dur="1000" fill="hold"/>
                                        <p:tgtEl>
                                          <p:spTgt spid="119"/>
                                        </p:tgtEl>
                                        <p:attrNameLst>
                                          <p:attrName>ppt_h</p:attrName>
                                        </p:attrNameLst>
                                      </p:cBhvr>
                                      <p:tavLst>
                                        <p:tav tm="0">
                                          <p:val>
                                            <p:fltVal val="0"/>
                                          </p:val>
                                        </p:tav>
                                        <p:tav tm="100000">
                                          <p:val>
                                            <p:strVal val="#ppt_h"/>
                                          </p:val>
                                        </p:tav>
                                      </p:tavLst>
                                    </p:anim>
                                    <p:anim calcmode="lin" valueType="num">
                                      <p:cBhvr>
                                        <p:cTn id="37" dur="1000" fill="hold"/>
                                        <p:tgtEl>
                                          <p:spTgt spid="119"/>
                                        </p:tgtEl>
                                        <p:attrNameLst>
                                          <p:attrName>ppt_x</p:attrName>
                                        </p:attrNameLst>
                                      </p:cBhvr>
                                      <p:tavLst>
                                        <p:tav tm="0">
                                          <p:val>
                                            <p:fltVal val="0.5"/>
                                          </p:val>
                                        </p:tav>
                                        <p:tav tm="100000">
                                          <p:val>
                                            <p:strVal val="#ppt_x"/>
                                          </p:val>
                                        </p:tav>
                                      </p:tavLst>
                                    </p:anim>
                                    <p:anim calcmode="lin" valueType="num">
                                      <p:cBhvr>
                                        <p:cTn id="38" dur="1000" fill="hold"/>
                                        <p:tgtEl>
                                          <p:spTgt spid="119"/>
                                        </p:tgtEl>
                                        <p:attrNameLst>
                                          <p:attrName>ppt_y</p:attrName>
                                        </p:attrNameLst>
                                      </p:cBhvr>
                                      <p:tavLst>
                                        <p:tav tm="0">
                                          <p:val>
                                            <p:fltVal val="0.5"/>
                                          </p:val>
                                        </p:tav>
                                        <p:tav tm="100000">
                                          <p:val>
                                            <p:strVal val="#ppt_y"/>
                                          </p:val>
                                        </p:tav>
                                      </p:tavLst>
                                    </p:anim>
                                  </p:childTnLst>
                                </p:cTn>
                              </p:par>
                              <p:par>
                                <p:cTn id="39" presetID="8" presetClass="emph" presetSubtype="0" repeatCount="2000" fill="hold" nodeType="withEffect">
                                  <p:stCondLst>
                                    <p:cond delay="600"/>
                                  </p:stCondLst>
                                  <p:childTnLst>
                                    <p:animRot by="21600000">
                                      <p:cBhvr>
                                        <p:cTn id="40" dur="500" fill="hold"/>
                                        <p:tgtEl>
                                          <p:spTgt spid="119"/>
                                        </p:tgtEl>
                                        <p:attrNameLst>
                                          <p:attrName>r</p:attrName>
                                        </p:attrNameLst>
                                      </p:cBhvr>
                                    </p:animRot>
                                  </p:childTnLst>
                                </p:cTn>
                              </p:par>
                              <p:par>
                                <p:cTn id="41" presetID="12" presetClass="entr" presetSubtype="1" fill="hold" nodeType="withEffect">
                                  <p:stCondLst>
                                    <p:cond delay="1250"/>
                                  </p:stCondLst>
                                  <p:childTnLst>
                                    <p:set>
                                      <p:cBhvr>
                                        <p:cTn id="42" dur="1" fill="hold">
                                          <p:stCondLst>
                                            <p:cond delay="0"/>
                                          </p:stCondLst>
                                        </p:cTn>
                                        <p:tgtEl>
                                          <p:spTgt spid="122"/>
                                        </p:tgtEl>
                                        <p:attrNameLst>
                                          <p:attrName>style.visibility</p:attrName>
                                        </p:attrNameLst>
                                      </p:cBhvr>
                                      <p:to>
                                        <p:strVal val="visible"/>
                                      </p:to>
                                    </p:set>
                                    <p:animEffect transition="in" filter="slide(fromTop)">
                                      <p:cBhvr>
                                        <p:cTn id="43" dur="500"/>
                                        <p:tgtEl>
                                          <p:spTgt spid="122"/>
                                        </p:tgtEl>
                                      </p:cBhvr>
                                    </p:animEffect>
                                  </p:childTnLst>
                                </p:cTn>
                              </p:par>
                              <p:par>
                                <p:cTn id="44" presetID="12" presetClass="entr" presetSubtype="1" fill="hold" nodeType="withEffect">
                                  <p:stCondLst>
                                    <p:cond delay="1250"/>
                                  </p:stCondLst>
                                  <p:childTnLst>
                                    <p:set>
                                      <p:cBhvr>
                                        <p:cTn id="45" dur="1" fill="hold">
                                          <p:stCondLst>
                                            <p:cond delay="0"/>
                                          </p:stCondLst>
                                        </p:cTn>
                                        <p:tgtEl>
                                          <p:spTgt spid="125"/>
                                        </p:tgtEl>
                                        <p:attrNameLst>
                                          <p:attrName>style.visibility</p:attrName>
                                        </p:attrNameLst>
                                      </p:cBhvr>
                                      <p:to>
                                        <p:strVal val="visible"/>
                                      </p:to>
                                    </p:set>
                                    <p:animEffect transition="in" filter="slide(fromTop)">
                                      <p:cBhvr>
                                        <p:cTn id="46" dur="500"/>
                                        <p:tgtEl>
                                          <p:spTgt spid="125"/>
                                        </p:tgtEl>
                                      </p:cBhvr>
                                    </p:animEffect>
                                  </p:childTnLst>
                                </p:cTn>
                              </p:par>
                              <p:par>
                                <p:cTn id="47" presetID="12" presetClass="entr" presetSubtype="1" fill="hold" nodeType="withEffect">
                                  <p:stCondLst>
                                    <p:cond delay="1250"/>
                                  </p:stCondLst>
                                  <p:childTnLst>
                                    <p:set>
                                      <p:cBhvr>
                                        <p:cTn id="48" dur="1" fill="hold">
                                          <p:stCondLst>
                                            <p:cond delay="0"/>
                                          </p:stCondLst>
                                        </p:cTn>
                                        <p:tgtEl>
                                          <p:spTgt spid="128"/>
                                        </p:tgtEl>
                                        <p:attrNameLst>
                                          <p:attrName>style.visibility</p:attrName>
                                        </p:attrNameLst>
                                      </p:cBhvr>
                                      <p:to>
                                        <p:strVal val="visible"/>
                                      </p:to>
                                    </p:set>
                                    <p:animEffect transition="in" filter="slide(fromTop)">
                                      <p:cBhvr>
                                        <p:cTn id="49" dur="500"/>
                                        <p:tgtEl>
                                          <p:spTgt spid="128"/>
                                        </p:tgtEl>
                                      </p:cBhvr>
                                    </p:animEffect>
                                  </p:childTnLst>
                                </p:cTn>
                              </p:par>
                              <p:par>
                                <p:cTn id="50" presetID="12" presetClass="entr" presetSubtype="1" fill="hold" nodeType="withEffect">
                                  <p:stCondLst>
                                    <p:cond delay="1250"/>
                                  </p:stCondLst>
                                  <p:childTnLst>
                                    <p:set>
                                      <p:cBhvr>
                                        <p:cTn id="51" dur="1" fill="hold">
                                          <p:stCondLst>
                                            <p:cond delay="0"/>
                                          </p:stCondLst>
                                        </p:cTn>
                                        <p:tgtEl>
                                          <p:spTgt spid="131"/>
                                        </p:tgtEl>
                                        <p:attrNameLst>
                                          <p:attrName>style.visibility</p:attrName>
                                        </p:attrNameLst>
                                      </p:cBhvr>
                                      <p:to>
                                        <p:strVal val="visible"/>
                                      </p:to>
                                    </p:set>
                                    <p:animEffect transition="in" filter="slide(fromTop)">
                                      <p:cBhvr>
                                        <p:cTn id="52" dur="500"/>
                                        <p:tgtEl>
                                          <p:spTgt spid="131"/>
                                        </p:tgtEl>
                                      </p:cBhvr>
                                    </p:animEffect>
                                  </p:childTnLst>
                                </p:cTn>
                              </p:par>
                              <p:par>
                                <p:cTn id="53" presetID="21" presetClass="entr" presetSubtype="1" fill="hold" nodeType="withEffect">
                                  <p:stCondLst>
                                    <p:cond delay="1750"/>
                                  </p:stCondLst>
                                  <p:childTnLst>
                                    <p:set>
                                      <p:cBhvr>
                                        <p:cTn id="54" dur="1" fill="hold">
                                          <p:stCondLst>
                                            <p:cond delay="0"/>
                                          </p:stCondLst>
                                        </p:cTn>
                                        <p:tgtEl>
                                          <p:spTgt spid="134"/>
                                        </p:tgtEl>
                                        <p:attrNameLst>
                                          <p:attrName>style.visibility</p:attrName>
                                        </p:attrNameLst>
                                      </p:cBhvr>
                                      <p:to>
                                        <p:strVal val="visible"/>
                                      </p:to>
                                    </p:set>
                                    <p:animEffect transition="in" filter="wheel(1)">
                                      <p:cBhvr>
                                        <p:cTn id="55" dur="2000"/>
                                        <p:tgtEl>
                                          <p:spTgt spid="134"/>
                                        </p:tgtEl>
                                      </p:cBhvr>
                                    </p:animEffect>
                                  </p:childTnLst>
                                </p:cTn>
                              </p:par>
                              <p:par>
                                <p:cTn id="56" presetID="42" presetClass="entr" presetSubtype="0" fill="hold" nodeType="withEffect">
                                  <p:stCondLst>
                                    <p:cond delay="2500"/>
                                  </p:stCondLst>
                                  <p:childTnLst>
                                    <p:set>
                                      <p:cBhvr>
                                        <p:cTn id="57" dur="1" fill="hold">
                                          <p:stCondLst>
                                            <p:cond delay="0"/>
                                          </p:stCondLst>
                                        </p:cTn>
                                        <p:tgtEl>
                                          <p:spTgt spid="135"/>
                                        </p:tgtEl>
                                        <p:attrNameLst>
                                          <p:attrName>style.visibility</p:attrName>
                                        </p:attrNameLst>
                                      </p:cBhvr>
                                      <p:to>
                                        <p:strVal val="visible"/>
                                      </p:to>
                                    </p:set>
                                    <p:animEffect transition="in" filter="fade">
                                      <p:cBhvr>
                                        <p:cTn id="58" dur="1000"/>
                                        <p:tgtEl>
                                          <p:spTgt spid="135"/>
                                        </p:tgtEl>
                                      </p:cBhvr>
                                    </p:animEffect>
                                    <p:anim calcmode="lin" valueType="num">
                                      <p:cBhvr>
                                        <p:cTn id="59" dur="1000" fill="hold"/>
                                        <p:tgtEl>
                                          <p:spTgt spid="135"/>
                                        </p:tgtEl>
                                        <p:attrNameLst>
                                          <p:attrName>ppt_x</p:attrName>
                                        </p:attrNameLst>
                                      </p:cBhvr>
                                      <p:tavLst>
                                        <p:tav tm="0">
                                          <p:val>
                                            <p:strVal val="#ppt_x"/>
                                          </p:val>
                                        </p:tav>
                                        <p:tav tm="100000">
                                          <p:val>
                                            <p:strVal val="#ppt_x"/>
                                          </p:val>
                                        </p:tav>
                                      </p:tavLst>
                                    </p:anim>
                                    <p:anim calcmode="lin" valueType="num">
                                      <p:cBhvr>
                                        <p:cTn id="60" dur="1000" fill="hold"/>
                                        <p:tgtEl>
                                          <p:spTgt spid="135"/>
                                        </p:tgtEl>
                                        <p:attrNameLst>
                                          <p:attrName>ppt_y</p:attrName>
                                        </p:attrNameLst>
                                      </p:cBhvr>
                                      <p:tavLst>
                                        <p:tav tm="0">
                                          <p:val>
                                            <p:strVal val="#ppt_y+.1"/>
                                          </p:val>
                                        </p:tav>
                                        <p:tav tm="100000">
                                          <p:val>
                                            <p:strVal val="#ppt_y"/>
                                          </p:val>
                                        </p:tav>
                                      </p:tavLst>
                                    </p:anim>
                                  </p:childTnLst>
                                </p:cTn>
                              </p:par>
                              <p:par>
                                <p:cTn id="61" presetID="21" presetClass="entr" presetSubtype="1" fill="hold" nodeType="withEffect">
                                  <p:stCondLst>
                                    <p:cond delay="3750"/>
                                  </p:stCondLst>
                                  <p:childTnLst>
                                    <p:set>
                                      <p:cBhvr>
                                        <p:cTn id="62" dur="1" fill="hold">
                                          <p:stCondLst>
                                            <p:cond delay="0"/>
                                          </p:stCondLst>
                                        </p:cTn>
                                        <p:tgtEl>
                                          <p:spTgt spid="139"/>
                                        </p:tgtEl>
                                        <p:attrNameLst>
                                          <p:attrName>style.visibility</p:attrName>
                                        </p:attrNameLst>
                                      </p:cBhvr>
                                      <p:to>
                                        <p:strVal val="visible"/>
                                      </p:to>
                                    </p:set>
                                    <p:animEffect transition="in" filter="wheel(1)">
                                      <p:cBhvr>
                                        <p:cTn id="63" dur="2000"/>
                                        <p:tgtEl>
                                          <p:spTgt spid="139"/>
                                        </p:tgtEl>
                                      </p:cBhvr>
                                    </p:animEffect>
                                  </p:childTnLst>
                                </p:cTn>
                              </p:par>
                              <p:par>
                                <p:cTn id="64" presetID="42" presetClass="entr" presetSubtype="0" fill="hold" nodeType="withEffect">
                                  <p:stCondLst>
                                    <p:cond delay="4500"/>
                                  </p:stCondLst>
                                  <p:childTnLst>
                                    <p:set>
                                      <p:cBhvr>
                                        <p:cTn id="65" dur="1" fill="hold">
                                          <p:stCondLst>
                                            <p:cond delay="0"/>
                                          </p:stCondLst>
                                        </p:cTn>
                                        <p:tgtEl>
                                          <p:spTgt spid="140"/>
                                        </p:tgtEl>
                                        <p:attrNameLst>
                                          <p:attrName>style.visibility</p:attrName>
                                        </p:attrNameLst>
                                      </p:cBhvr>
                                      <p:to>
                                        <p:strVal val="visible"/>
                                      </p:to>
                                    </p:set>
                                    <p:animEffect transition="in" filter="fade">
                                      <p:cBhvr>
                                        <p:cTn id="66" dur="1000"/>
                                        <p:tgtEl>
                                          <p:spTgt spid="140"/>
                                        </p:tgtEl>
                                      </p:cBhvr>
                                    </p:animEffect>
                                    <p:anim calcmode="lin" valueType="num">
                                      <p:cBhvr>
                                        <p:cTn id="67" dur="1000" fill="hold"/>
                                        <p:tgtEl>
                                          <p:spTgt spid="140"/>
                                        </p:tgtEl>
                                        <p:attrNameLst>
                                          <p:attrName>ppt_x</p:attrName>
                                        </p:attrNameLst>
                                      </p:cBhvr>
                                      <p:tavLst>
                                        <p:tav tm="0">
                                          <p:val>
                                            <p:strVal val="#ppt_x"/>
                                          </p:val>
                                        </p:tav>
                                        <p:tav tm="100000">
                                          <p:val>
                                            <p:strVal val="#ppt_x"/>
                                          </p:val>
                                        </p:tav>
                                      </p:tavLst>
                                    </p:anim>
                                    <p:anim calcmode="lin" valueType="num">
                                      <p:cBhvr>
                                        <p:cTn id="68" dur="1000" fill="hold"/>
                                        <p:tgtEl>
                                          <p:spTgt spid="140"/>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21" presetClass="entr" presetSubtype="1" fill="hold" nodeType="afterEffect">
                                  <p:stCondLst>
                                    <p:cond delay="0"/>
                                  </p:stCondLst>
                                  <p:childTnLst>
                                    <p:set>
                                      <p:cBhvr>
                                        <p:cTn id="71" dur="1" fill="hold">
                                          <p:stCondLst>
                                            <p:cond delay="0"/>
                                          </p:stCondLst>
                                        </p:cTn>
                                        <p:tgtEl>
                                          <p:spTgt spid="144"/>
                                        </p:tgtEl>
                                        <p:attrNameLst>
                                          <p:attrName>style.visibility</p:attrName>
                                        </p:attrNameLst>
                                      </p:cBhvr>
                                      <p:to>
                                        <p:strVal val="visible"/>
                                      </p:to>
                                    </p:set>
                                    <p:animEffect transition="in" filter="wheel(1)">
                                      <p:cBhvr>
                                        <p:cTn id="72" dur="2000"/>
                                        <p:tgtEl>
                                          <p:spTgt spid="144"/>
                                        </p:tgtEl>
                                      </p:cBhvr>
                                    </p:animEffect>
                                  </p:childTnLst>
                                </p:cTn>
                              </p:par>
                              <p:par>
                                <p:cTn id="73" presetID="42" presetClass="entr" presetSubtype="0" fill="hold" nodeType="withEffect">
                                  <p:stCondLst>
                                    <p:cond delay="1000"/>
                                  </p:stCondLst>
                                  <p:childTnLst>
                                    <p:set>
                                      <p:cBhvr>
                                        <p:cTn id="74" dur="1" fill="hold">
                                          <p:stCondLst>
                                            <p:cond delay="0"/>
                                          </p:stCondLst>
                                        </p:cTn>
                                        <p:tgtEl>
                                          <p:spTgt spid="145"/>
                                        </p:tgtEl>
                                        <p:attrNameLst>
                                          <p:attrName>style.visibility</p:attrName>
                                        </p:attrNameLst>
                                      </p:cBhvr>
                                      <p:to>
                                        <p:strVal val="visible"/>
                                      </p:to>
                                    </p:set>
                                    <p:animEffect transition="in" filter="fade">
                                      <p:cBhvr>
                                        <p:cTn id="75" dur="1000"/>
                                        <p:tgtEl>
                                          <p:spTgt spid="145"/>
                                        </p:tgtEl>
                                      </p:cBhvr>
                                    </p:animEffect>
                                    <p:anim calcmode="lin" valueType="num">
                                      <p:cBhvr>
                                        <p:cTn id="76" dur="1000" fill="hold"/>
                                        <p:tgtEl>
                                          <p:spTgt spid="145"/>
                                        </p:tgtEl>
                                        <p:attrNameLst>
                                          <p:attrName>ppt_x</p:attrName>
                                        </p:attrNameLst>
                                      </p:cBhvr>
                                      <p:tavLst>
                                        <p:tav tm="0">
                                          <p:val>
                                            <p:strVal val="#ppt_x"/>
                                          </p:val>
                                        </p:tav>
                                        <p:tav tm="100000">
                                          <p:val>
                                            <p:strVal val="#ppt_x"/>
                                          </p:val>
                                        </p:tav>
                                      </p:tavLst>
                                    </p:anim>
                                    <p:anim calcmode="lin" valueType="num">
                                      <p:cBhvr>
                                        <p:cTn id="77" dur="1000" fill="hold"/>
                                        <p:tgtEl>
                                          <p:spTgt spid="145"/>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21" presetClass="entr" presetSubtype="1" fill="hold" nodeType="afterEffect">
                                  <p:stCondLst>
                                    <p:cond delay="0"/>
                                  </p:stCondLst>
                                  <p:childTnLst>
                                    <p:set>
                                      <p:cBhvr>
                                        <p:cTn id="80" dur="1" fill="hold">
                                          <p:stCondLst>
                                            <p:cond delay="0"/>
                                          </p:stCondLst>
                                        </p:cTn>
                                        <p:tgtEl>
                                          <p:spTgt spid="149"/>
                                        </p:tgtEl>
                                        <p:attrNameLst>
                                          <p:attrName>style.visibility</p:attrName>
                                        </p:attrNameLst>
                                      </p:cBhvr>
                                      <p:to>
                                        <p:strVal val="visible"/>
                                      </p:to>
                                    </p:set>
                                    <p:animEffect transition="in" filter="wheel(1)">
                                      <p:cBhvr>
                                        <p:cTn id="81" dur="2000"/>
                                        <p:tgtEl>
                                          <p:spTgt spid="149"/>
                                        </p:tgtEl>
                                      </p:cBhvr>
                                    </p:animEffect>
                                  </p:childTnLst>
                                </p:cTn>
                              </p:par>
                              <p:par>
                                <p:cTn id="82" presetID="42" presetClass="entr" presetSubtype="0" fill="hold" nodeType="withEffect">
                                  <p:stCondLst>
                                    <p:cond delay="1000"/>
                                  </p:stCondLst>
                                  <p:childTnLst>
                                    <p:set>
                                      <p:cBhvr>
                                        <p:cTn id="83" dur="1" fill="hold">
                                          <p:stCondLst>
                                            <p:cond delay="0"/>
                                          </p:stCondLst>
                                        </p:cTn>
                                        <p:tgtEl>
                                          <p:spTgt spid="150"/>
                                        </p:tgtEl>
                                        <p:attrNameLst>
                                          <p:attrName>style.visibility</p:attrName>
                                        </p:attrNameLst>
                                      </p:cBhvr>
                                      <p:to>
                                        <p:strVal val="visible"/>
                                      </p:to>
                                    </p:set>
                                    <p:animEffect transition="in" filter="fade">
                                      <p:cBhvr>
                                        <p:cTn id="84" dur="1000"/>
                                        <p:tgtEl>
                                          <p:spTgt spid="150"/>
                                        </p:tgtEl>
                                      </p:cBhvr>
                                    </p:animEffect>
                                    <p:anim calcmode="lin" valueType="num">
                                      <p:cBhvr>
                                        <p:cTn id="85" dur="1000" fill="hold"/>
                                        <p:tgtEl>
                                          <p:spTgt spid="150"/>
                                        </p:tgtEl>
                                        <p:attrNameLst>
                                          <p:attrName>ppt_x</p:attrName>
                                        </p:attrNameLst>
                                      </p:cBhvr>
                                      <p:tavLst>
                                        <p:tav tm="0">
                                          <p:val>
                                            <p:strVal val="#ppt_x"/>
                                          </p:val>
                                        </p:tav>
                                        <p:tav tm="100000">
                                          <p:val>
                                            <p:strVal val="#ppt_x"/>
                                          </p:val>
                                        </p:tav>
                                      </p:tavLst>
                                    </p:anim>
                                    <p:anim calcmode="lin" valueType="num">
                                      <p:cBhvr>
                                        <p:cTn id="86" dur="1000" fill="hold"/>
                                        <p:tgtEl>
                                          <p:spTgt spid="150"/>
                                        </p:tgtEl>
                                        <p:attrNameLst>
                                          <p:attrName>ppt_y</p:attrName>
                                        </p:attrNameLst>
                                      </p:cBhvr>
                                      <p:tavLst>
                                        <p:tav tm="0">
                                          <p:val>
                                            <p:strVal val="#ppt_y+.1"/>
                                          </p:val>
                                        </p:tav>
                                        <p:tav tm="100000">
                                          <p:val>
                                            <p:strVal val="#ppt_y"/>
                                          </p:val>
                                        </p:tav>
                                      </p:tavLst>
                                    </p:anim>
                                  </p:childTnLst>
                                </p:cTn>
                              </p:par>
                            </p:childTnLst>
                          </p:cTn>
                        </p:par>
                        <p:par>
                          <p:cTn id="87" fill="hold">
                            <p:stCondLst>
                              <p:cond delay="5000"/>
                            </p:stCondLst>
                            <p:childTnLst>
                              <p:par>
                                <p:cTn id="88" presetID="10" presetClass="entr" presetSubtype="0" repeatCount="2000" fill="hold" nodeType="afterEffect">
                                  <p:stCondLst>
                                    <p:cond delay="0"/>
                                  </p:stCondLst>
                                  <p:childTnLst>
                                    <p:set>
                                      <p:cBhvr>
                                        <p:cTn id="89" dur="1" fill="hold">
                                          <p:stCondLst>
                                            <p:cond delay="0"/>
                                          </p:stCondLst>
                                        </p:cTn>
                                        <p:tgtEl>
                                          <p:spTgt spid="134"/>
                                        </p:tgtEl>
                                        <p:attrNameLst>
                                          <p:attrName>style.visibility</p:attrName>
                                        </p:attrNameLst>
                                      </p:cBhvr>
                                      <p:to>
                                        <p:strVal val="visible"/>
                                      </p:to>
                                    </p:set>
                                    <p:animEffect transition="in" filter="fade">
                                      <p:cBhvr>
                                        <p:cTn id="90" dur="500"/>
                                        <p:tgtEl>
                                          <p:spTgt spid="134"/>
                                        </p:tgtEl>
                                      </p:cBhvr>
                                    </p:animEffect>
                                  </p:childTnLst>
                                </p:cTn>
                              </p:par>
                              <p:par>
                                <p:cTn id="91" presetID="10" presetClass="entr" presetSubtype="0" repeatCount="2000" fill="hold" nodeType="withEffect">
                                  <p:stCondLst>
                                    <p:cond delay="0"/>
                                  </p:stCondLst>
                                  <p:childTnLst>
                                    <p:set>
                                      <p:cBhvr>
                                        <p:cTn id="92" dur="1" fill="hold">
                                          <p:stCondLst>
                                            <p:cond delay="0"/>
                                          </p:stCondLst>
                                        </p:cTn>
                                        <p:tgtEl>
                                          <p:spTgt spid="139"/>
                                        </p:tgtEl>
                                        <p:attrNameLst>
                                          <p:attrName>style.visibility</p:attrName>
                                        </p:attrNameLst>
                                      </p:cBhvr>
                                      <p:to>
                                        <p:strVal val="visible"/>
                                      </p:to>
                                    </p:set>
                                    <p:animEffect transition="in" filter="fade">
                                      <p:cBhvr>
                                        <p:cTn id="93" dur="500"/>
                                        <p:tgtEl>
                                          <p:spTgt spid="139"/>
                                        </p:tgtEl>
                                      </p:cBhvr>
                                    </p:animEffect>
                                  </p:childTnLst>
                                </p:cTn>
                              </p:par>
                              <p:par>
                                <p:cTn id="94" presetID="10" presetClass="entr" presetSubtype="0" repeatCount="2000" fill="hold" nodeType="withEffect">
                                  <p:stCondLst>
                                    <p:cond delay="0"/>
                                  </p:stCondLst>
                                  <p:childTnLst>
                                    <p:set>
                                      <p:cBhvr>
                                        <p:cTn id="95" dur="1" fill="hold">
                                          <p:stCondLst>
                                            <p:cond delay="0"/>
                                          </p:stCondLst>
                                        </p:cTn>
                                        <p:tgtEl>
                                          <p:spTgt spid="144"/>
                                        </p:tgtEl>
                                        <p:attrNameLst>
                                          <p:attrName>style.visibility</p:attrName>
                                        </p:attrNameLst>
                                      </p:cBhvr>
                                      <p:to>
                                        <p:strVal val="visible"/>
                                      </p:to>
                                    </p:set>
                                    <p:animEffect transition="in" filter="fade">
                                      <p:cBhvr>
                                        <p:cTn id="96" dur="500"/>
                                        <p:tgtEl>
                                          <p:spTgt spid="144"/>
                                        </p:tgtEl>
                                      </p:cBhvr>
                                    </p:animEffect>
                                  </p:childTnLst>
                                </p:cTn>
                              </p:par>
                              <p:par>
                                <p:cTn id="97" presetID="10" presetClass="entr" presetSubtype="0" repeatCount="2000" fill="hold" nodeType="withEffect">
                                  <p:stCondLst>
                                    <p:cond delay="0"/>
                                  </p:stCondLst>
                                  <p:childTnLst>
                                    <p:set>
                                      <p:cBhvr>
                                        <p:cTn id="98" dur="1" fill="hold">
                                          <p:stCondLst>
                                            <p:cond delay="0"/>
                                          </p:stCondLst>
                                        </p:cTn>
                                        <p:tgtEl>
                                          <p:spTgt spid="149"/>
                                        </p:tgtEl>
                                        <p:attrNameLst>
                                          <p:attrName>style.visibility</p:attrName>
                                        </p:attrNameLst>
                                      </p:cBhvr>
                                      <p:to>
                                        <p:strVal val="visible"/>
                                      </p:to>
                                    </p:set>
                                    <p:animEffect transition="in" filter="fade">
                                      <p:cBhvr>
                                        <p:cTn id="9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利润分析</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 name="Pie 7"/>
          <p:cNvSpPr/>
          <p:nvPr/>
        </p:nvSpPr>
        <p:spPr>
          <a:xfrm rot="19800000">
            <a:off x="3239059" y="1655849"/>
            <a:ext cx="4809771" cy="4809768"/>
          </a:xfrm>
          <a:prstGeom prst="pie">
            <a:avLst>
              <a:gd name="adj1" fmla="val 16327401"/>
              <a:gd name="adj2" fmla="val 18014953"/>
            </a:avLst>
          </a:prstGeom>
          <a:solidFill>
            <a:srgbClr val="00B0F0">
              <a:alpha val="63000"/>
            </a:srgbClr>
          </a:solid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4" name="Pie 6"/>
          <p:cNvSpPr/>
          <p:nvPr/>
        </p:nvSpPr>
        <p:spPr>
          <a:xfrm rot="19800000">
            <a:off x="3459848" y="1859369"/>
            <a:ext cx="4456525" cy="4456523"/>
          </a:xfrm>
          <a:prstGeom prst="pie">
            <a:avLst>
              <a:gd name="adj1" fmla="val 18159773"/>
              <a:gd name="adj2" fmla="val 20515925"/>
            </a:avLst>
          </a:prstGeom>
          <a:solidFill>
            <a:srgbClr val="00B0F0">
              <a:alpha val="63000"/>
            </a:srgbClr>
          </a:solid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5" name="Pie 5"/>
          <p:cNvSpPr/>
          <p:nvPr/>
        </p:nvSpPr>
        <p:spPr>
          <a:xfrm rot="19800000">
            <a:off x="3649809" y="2095332"/>
            <a:ext cx="4092727" cy="4092724"/>
          </a:xfrm>
          <a:prstGeom prst="pie">
            <a:avLst>
              <a:gd name="adj1" fmla="val 20699155"/>
              <a:gd name="adj2" fmla="val 1544272"/>
            </a:avLst>
          </a:prstGeom>
          <a:solidFill>
            <a:srgbClr val="00B0F0">
              <a:alpha val="63000"/>
            </a:srgbClr>
          </a:solid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6" name="Pie 4"/>
          <p:cNvSpPr/>
          <p:nvPr/>
        </p:nvSpPr>
        <p:spPr>
          <a:xfrm rot="19800000">
            <a:off x="3857133" y="2321270"/>
            <a:ext cx="3728929" cy="3728927"/>
          </a:xfrm>
          <a:prstGeom prst="pie">
            <a:avLst>
              <a:gd name="adj1" fmla="val 1672706"/>
              <a:gd name="adj2" fmla="val 7247049"/>
            </a:avLst>
          </a:prstGeom>
          <a:solidFill>
            <a:srgbClr val="00B0F0">
              <a:alpha val="63000"/>
            </a:srgbClr>
          </a:solid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7" name="Pie 3"/>
          <p:cNvSpPr/>
          <p:nvPr/>
        </p:nvSpPr>
        <p:spPr>
          <a:xfrm rot="19800000">
            <a:off x="4060517" y="2575504"/>
            <a:ext cx="3183235" cy="3183232"/>
          </a:xfrm>
          <a:prstGeom prst="pie">
            <a:avLst>
              <a:gd name="adj1" fmla="val 7302043"/>
              <a:gd name="adj2" fmla="val 16200000"/>
            </a:avLst>
          </a:prstGeom>
          <a:solidFill>
            <a:srgbClr val="00B0F0">
              <a:alpha val="63000"/>
            </a:srgbClr>
          </a:solidFill>
          <a:ln w="158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grpSp>
        <p:nvGrpSpPr>
          <p:cNvPr id="8" name="Group 15"/>
          <p:cNvGrpSpPr/>
          <p:nvPr/>
        </p:nvGrpSpPr>
        <p:grpSpPr>
          <a:xfrm>
            <a:off x="1999213" y="1782328"/>
            <a:ext cx="1311358" cy="688309"/>
            <a:chOff x="4597686" y="3155872"/>
            <a:chExt cx="1583966" cy="516231"/>
          </a:xfrm>
        </p:grpSpPr>
        <p:sp>
          <p:nvSpPr>
            <p:cNvPr id="9" name="TextBox 16"/>
            <p:cNvSpPr txBox="1"/>
            <p:nvPr/>
          </p:nvSpPr>
          <p:spPr>
            <a:xfrm>
              <a:off x="4597686" y="3155872"/>
              <a:ext cx="1542506" cy="230832"/>
            </a:xfrm>
            <a:prstGeom prst="rect">
              <a:avLst/>
            </a:prstGeom>
            <a:noFill/>
          </p:spPr>
          <p:txBody>
            <a:bodyPr wrap="square" lIns="0" tIns="0" rIns="0" bIns="0" rtlCol="0" anchor="t">
              <a:spAutoFit/>
            </a:bodyPr>
            <a:lstStyle/>
            <a:p>
              <a:pPr defTabSz="1375410"/>
              <a:r>
                <a:rPr lang="zh-CN" alt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收入来源</a:t>
              </a:r>
              <a:r>
                <a:rPr lang="en-US" altLang="zh-CN"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1</a:t>
              </a:r>
              <a:endParaRPr 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10" name="TextBox 17"/>
            <p:cNvSpPr txBox="1"/>
            <p:nvPr/>
          </p:nvSpPr>
          <p:spPr>
            <a:xfrm>
              <a:off x="4597686" y="3348938"/>
              <a:ext cx="1583966" cy="323165"/>
            </a:xfrm>
            <a:prstGeom prst="rect">
              <a:avLst/>
            </a:prstGeom>
            <a:noFill/>
          </p:spPr>
          <p:txBody>
            <a:bodyPr wrap="square" lIns="0" tIns="0" rIns="0" bIns="0" rtlCol="0" anchor="t">
              <a:spAutoFit/>
            </a:bodyPr>
            <a:lstStyle/>
            <a:p>
              <a:pPr defTabSz="1375410"/>
              <a:r>
                <a:rPr lang="en-US" altLang="zh-CN" sz="28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200</a:t>
              </a:r>
              <a:r>
                <a:rPr lang="zh-CN" altLang="en-US" sz="28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万</a:t>
              </a:r>
              <a:endParaRPr lang="en-US" altLang="zh-CN" sz="28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11" name="Group 18"/>
          <p:cNvGrpSpPr/>
          <p:nvPr/>
        </p:nvGrpSpPr>
        <p:grpSpPr>
          <a:xfrm>
            <a:off x="1961098" y="2733233"/>
            <a:ext cx="1277035" cy="626757"/>
            <a:chOff x="6978975" y="3155872"/>
            <a:chExt cx="1542508" cy="470067"/>
          </a:xfrm>
        </p:grpSpPr>
        <p:sp>
          <p:nvSpPr>
            <p:cNvPr id="12" name="TextBox 19"/>
            <p:cNvSpPr txBox="1"/>
            <p:nvPr/>
          </p:nvSpPr>
          <p:spPr>
            <a:xfrm>
              <a:off x="6978977" y="3155872"/>
              <a:ext cx="1542506" cy="230832"/>
            </a:xfrm>
            <a:prstGeom prst="rect">
              <a:avLst/>
            </a:prstGeom>
            <a:noFill/>
          </p:spPr>
          <p:txBody>
            <a:bodyPr wrap="square" lIns="0" tIns="0" rIns="0" bIns="0" rtlCol="0" anchor="t">
              <a:spAutoFit/>
            </a:bodyPr>
            <a:lstStyle/>
            <a:p>
              <a:pPr defTabSz="1375410"/>
              <a:r>
                <a:rPr lang="zh-CN" alt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收入来源</a:t>
              </a:r>
              <a:r>
                <a:rPr lang="en-US" altLang="zh-CN"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2</a:t>
              </a:r>
              <a:endParaRPr 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13" name="TextBox 20"/>
            <p:cNvSpPr txBox="1"/>
            <p:nvPr/>
          </p:nvSpPr>
          <p:spPr>
            <a:xfrm>
              <a:off x="6978975" y="3348940"/>
              <a:ext cx="1542507" cy="276999"/>
            </a:xfrm>
            <a:prstGeom prst="rect">
              <a:avLst/>
            </a:prstGeom>
            <a:noFill/>
          </p:spPr>
          <p:txBody>
            <a:bodyPr wrap="square" lIns="0" tIns="0" rIns="0" bIns="0" rtlCol="0" anchor="t">
              <a:spAutoFit/>
            </a:bodyPr>
            <a:lstStyle/>
            <a:p>
              <a:pPr defTabSz="1375410"/>
              <a:r>
                <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400</a:t>
              </a:r>
              <a:r>
                <a:rPr lang="zh-CN" altLang="en-US"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万</a:t>
              </a:r>
              <a:endPar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14" name="Group 21"/>
          <p:cNvGrpSpPr/>
          <p:nvPr/>
        </p:nvGrpSpPr>
        <p:grpSpPr>
          <a:xfrm>
            <a:off x="1988735" y="3567604"/>
            <a:ext cx="1277034" cy="626754"/>
            <a:chOff x="4597685" y="3914331"/>
            <a:chExt cx="1542507" cy="470065"/>
          </a:xfrm>
        </p:grpSpPr>
        <p:sp>
          <p:nvSpPr>
            <p:cNvPr id="15" name="TextBox 22"/>
            <p:cNvSpPr txBox="1"/>
            <p:nvPr/>
          </p:nvSpPr>
          <p:spPr>
            <a:xfrm>
              <a:off x="4597686" y="3914331"/>
              <a:ext cx="1542506" cy="230832"/>
            </a:xfrm>
            <a:prstGeom prst="rect">
              <a:avLst/>
            </a:prstGeom>
            <a:noFill/>
          </p:spPr>
          <p:txBody>
            <a:bodyPr wrap="square" lIns="0" tIns="0" rIns="0" bIns="0" rtlCol="0" anchor="t">
              <a:spAutoFit/>
            </a:bodyPr>
            <a:lstStyle/>
            <a:p>
              <a:pPr defTabSz="1375410"/>
              <a:r>
                <a:rPr lang="zh-CN" alt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收入来源</a:t>
              </a:r>
              <a:r>
                <a:rPr lang="en-US" altLang="zh-CN"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3</a:t>
              </a:r>
              <a:endParaRPr lang="en-US" sz="24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16" name="TextBox 23"/>
            <p:cNvSpPr txBox="1"/>
            <p:nvPr/>
          </p:nvSpPr>
          <p:spPr>
            <a:xfrm>
              <a:off x="4597685" y="4107397"/>
              <a:ext cx="1542507" cy="276999"/>
            </a:xfrm>
            <a:prstGeom prst="rect">
              <a:avLst/>
            </a:prstGeom>
            <a:noFill/>
          </p:spPr>
          <p:txBody>
            <a:bodyPr wrap="square" lIns="0" tIns="0" rIns="0" bIns="0" rtlCol="0" anchor="t">
              <a:spAutoFit/>
            </a:bodyPr>
            <a:lstStyle/>
            <a:p>
              <a:pPr defTabSz="1375410"/>
              <a:r>
                <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600</a:t>
              </a:r>
              <a:r>
                <a:rPr lang="zh-CN" altLang="en-US"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万</a:t>
              </a:r>
              <a:endPar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18" name="Group 24"/>
          <p:cNvGrpSpPr/>
          <p:nvPr/>
        </p:nvGrpSpPr>
        <p:grpSpPr>
          <a:xfrm>
            <a:off x="1967206" y="4431926"/>
            <a:ext cx="1277034" cy="626754"/>
            <a:chOff x="6978976" y="3914331"/>
            <a:chExt cx="1542507" cy="470065"/>
          </a:xfrm>
        </p:grpSpPr>
        <p:sp>
          <p:nvSpPr>
            <p:cNvPr id="19" name="TextBox 25"/>
            <p:cNvSpPr txBox="1"/>
            <p:nvPr/>
          </p:nvSpPr>
          <p:spPr>
            <a:xfrm>
              <a:off x="6978977" y="3914331"/>
              <a:ext cx="1542506" cy="230832"/>
            </a:xfrm>
            <a:prstGeom prst="rect">
              <a:avLst/>
            </a:prstGeom>
            <a:noFill/>
          </p:spPr>
          <p:txBody>
            <a:bodyPr wrap="square" lIns="0" tIns="0" rIns="0" bIns="0" rtlCol="0" anchor="t">
              <a:spAutoFit/>
            </a:bodyPr>
            <a:lstStyle/>
            <a:p>
              <a:pPr defTabSz="1375410"/>
              <a:r>
                <a:rPr lang="zh-CN" alt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收入来源</a:t>
              </a:r>
              <a:r>
                <a:rPr lang="en-US" altLang="zh-CN"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4</a:t>
              </a:r>
              <a:endParaRPr 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20" name="TextBox 26"/>
            <p:cNvSpPr txBox="1"/>
            <p:nvPr/>
          </p:nvSpPr>
          <p:spPr>
            <a:xfrm>
              <a:off x="6978976" y="4107397"/>
              <a:ext cx="1542507" cy="276999"/>
            </a:xfrm>
            <a:prstGeom prst="rect">
              <a:avLst/>
            </a:prstGeom>
            <a:noFill/>
          </p:spPr>
          <p:txBody>
            <a:bodyPr wrap="square" lIns="0" tIns="0" rIns="0" bIns="0" rtlCol="0" anchor="t">
              <a:spAutoFit/>
            </a:bodyPr>
            <a:lstStyle/>
            <a:p>
              <a:pPr defTabSz="1375410"/>
              <a:r>
                <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500</a:t>
              </a:r>
              <a:r>
                <a:rPr lang="zh-CN" altLang="en-US"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万</a:t>
              </a:r>
              <a:endPar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21" name="Group 27"/>
          <p:cNvGrpSpPr/>
          <p:nvPr/>
        </p:nvGrpSpPr>
        <p:grpSpPr>
          <a:xfrm>
            <a:off x="1988735" y="5415858"/>
            <a:ext cx="1277034" cy="626754"/>
            <a:chOff x="4597685" y="3914331"/>
            <a:chExt cx="1542507" cy="470065"/>
          </a:xfrm>
        </p:grpSpPr>
        <p:sp>
          <p:nvSpPr>
            <p:cNvPr id="22" name="TextBox 28"/>
            <p:cNvSpPr txBox="1"/>
            <p:nvPr/>
          </p:nvSpPr>
          <p:spPr>
            <a:xfrm>
              <a:off x="4597686" y="3914331"/>
              <a:ext cx="1542506" cy="230832"/>
            </a:xfrm>
            <a:prstGeom prst="rect">
              <a:avLst/>
            </a:prstGeom>
            <a:noFill/>
          </p:spPr>
          <p:txBody>
            <a:bodyPr wrap="square" lIns="0" tIns="0" rIns="0" bIns="0" rtlCol="0" anchor="t">
              <a:spAutoFit/>
            </a:bodyPr>
            <a:lstStyle/>
            <a:p>
              <a:pPr defTabSz="1375410"/>
              <a:r>
                <a:rPr lang="zh-CN" altLang="en-US"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收入来源</a:t>
              </a:r>
              <a:r>
                <a:rPr lang="en-US" altLang="zh-CN" sz="20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5</a:t>
              </a:r>
              <a:endParaRPr lang="en-US" sz="24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23" name="TextBox 29"/>
            <p:cNvSpPr txBox="1"/>
            <p:nvPr/>
          </p:nvSpPr>
          <p:spPr>
            <a:xfrm>
              <a:off x="4597685" y="4107397"/>
              <a:ext cx="1542507" cy="276999"/>
            </a:xfrm>
            <a:prstGeom prst="rect">
              <a:avLst/>
            </a:prstGeom>
            <a:noFill/>
          </p:spPr>
          <p:txBody>
            <a:bodyPr wrap="square" lIns="0" tIns="0" rIns="0" bIns="0" rtlCol="0" anchor="t">
              <a:spAutoFit/>
            </a:bodyPr>
            <a:lstStyle/>
            <a:p>
              <a:pPr defTabSz="1375410"/>
              <a:r>
                <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800</a:t>
              </a:r>
              <a:r>
                <a:rPr lang="zh-CN" altLang="en-US"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万</a:t>
              </a:r>
              <a:endParaRPr lang="en-US" altLang="zh-CN" sz="24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24" name="Group 30"/>
          <p:cNvGrpSpPr/>
          <p:nvPr/>
        </p:nvGrpSpPr>
        <p:grpSpPr>
          <a:xfrm>
            <a:off x="998945" y="1812489"/>
            <a:ext cx="625361" cy="607457"/>
            <a:chOff x="630683" y="3383511"/>
            <a:chExt cx="469021" cy="455593"/>
          </a:xfrm>
          <a:solidFill>
            <a:srgbClr val="00B0F0">
              <a:alpha val="67000"/>
            </a:srgbClr>
          </a:solidFill>
        </p:grpSpPr>
        <p:sp>
          <p:nvSpPr>
            <p:cNvPr id="25" name="Oval 31"/>
            <p:cNvSpPr>
              <a:spLocks noChangeAspect="1"/>
            </p:cNvSpPr>
            <p:nvPr/>
          </p:nvSpPr>
          <p:spPr>
            <a:xfrm>
              <a:off x="630683" y="3383511"/>
              <a:ext cx="469021" cy="455593"/>
            </a:xfrm>
            <a:prstGeom prst="ellipse">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26" name="Freeform 117"/>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12700">
              <a:noFill/>
              <a:round/>
            </a:ln>
          </p:spPr>
          <p:txBody>
            <a:bodyPr vert="horz" wrap="square" lIns="121920" tIns="60960" rIns="121920" bIns="60960" numCol="1" anchor="t" anchorCtr="0" compatLnSpc="1"/>
            <a:lstStyle/>
            <a:p>
              <a:pPr defTabSz="1375410"/>
              <a:endParaRPr lang="en-US" sz="2665">
                <a:gradFill>
                  <a:gsLst>
                    <a:gs pos="0">
                      <a:prstClr val="white"/>
                    </a:gs>
                    <a:gs pos="100000">
                      <a:prstClr val="white"/>
                    </a:gs>
                  </a:gsLst>
                  <a:lin ang="5400000" scaled="1"/>
                </a:gradFill>
              </a:endParaRPr>
            </a:p>
          </p:txBody>
        </p:sp>
      </p:grpSp>
      <p:grpSp>
        <p:nvGrpSpPr>
          <p:cNvPr id="27" name="Group 33"/>
          <p:cNvGrpSpPr/>
          <p:nvPr/>
        </p:nvGrpSpPr>
        <p:grpSpPr>
          <a:xfrm>
            <a:off x="998945" y="5446021"/>
            <a:ext cx="625361" cy="607457"/>
            <a:chOff x="3428938" y="4190009"/>
            <a:chExt cx="469021" cy="455593"/>
          </a:xfrm>
          <a:solidFill>
            <a:srgbClr val="00B0F0">
              <a:alpha val="67000"/>
            </a:srgbClr>
          </a:solidFill>
        </p:grpSpPr>
        <p:sp>
          <p:nvSpPr>
            <p:cNvPr id="28" name="Oval 34"/>
            <p:cNvSpPr>
              <a:spLocks noChangeAspect="1"/>
            </p:cNvSpPr>
            <p:nvPr/>
          </p:nvSpPr>
          <p:spPr>
            <a:xfrm>
              <a:off x="3428938" y="4190009"/>
              <a:ext cx="469021" cy="455593"/>
            </a:xfrm>
            <a:prstGeom prst="ellipse">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29"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12700">
              <a:noFill/>
              <a:round/>
            </a:ln>
          </p:spPr>
          <p:txBody>
            <a:bodyPr vert="horz" wrap="square" lIns="121920" tIns="60960" rIns="121920" bIns="60960" numCol="1" anchor="t" anchorCtr="0" compatLnSpc="1"/>
            <a:lstStyle/>
            <a:p>
              <a:pPr defTabSz="1375410"/>
              <a:endParaRPr lang="en-US" sz="2665">
                <a:gradFill>
                  <a:gsLst>
                    <a:gs pos="0">
                      <a:prstClr val="white"/>
                    </a:gs>
                    <a:gs pos="100000">
                      <a:prstClr val="white"/>
                    </a:gs>
                  </a:gsLst>
                  <a:lin ang="5400000" scaled="1"/>
                </a:gradFill>
              </a:endParaRPr>
            </a:p>
          </p:txBody>
        </p:sp>
      </p:grpSp>
      <p:grpSp>
        <p:nvGrpSpPr>
          <p:cNvPr id="30" name="Group 36"/>
          <p:cNvGrpSpPr/>
          <p:nvPr/>
        </p:nvGrpSpPr>
        <p:grpSpPr>
          <a:xfrm>
            <a:off x="998945" y="3597767"/>
            <a:ext cx="625361" cy="607457"/>
            <a:chOff x="6299532" y="3384456"/>
            <a:chExt cx="469021" cy="455593"/>
          </a:xfrm>
          <a:solidFill>
            <a:srgbClr val="00B0F0">
              <a:alpha val="67000"/>
            </a:srgbClr>
          </a:solidFill>
        </p:grpSpPr>
        <p:sp>
          <p:nvSpPr>
            <p:cNvPr id="31" name="Oval 37"/>
            <p:cNvSpPr>
              <a:spLocks noChangeAspect="1"/>
            </p:cNvSpPr>
            <p:nvPr/>
          </p:nvSpPr>
          <p:spPr>
            <a:xfrm>
              <a:off x="6299532" y="3384456"/>
              <a:ext cx="469021" cy="455593"/>
            </a:xfrm>
            <a:prstGeom prst="ellipse">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32"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12700">
              <a:noFill/>
              <a:round/>
            </a:ln>
          </p:spPr>
          <p:txBody>
            <a:bodyPr vert="horz" wrap="square" lIns="121920" tIns="60960" rIns="121920" bIns="60960" numCol="1" anchor="t" anchorCtr="0" compatLnSpc="1"/>
            <a:lstStyle/>
            <a:p>
              <a:pPr defTabSz="1375410"/>
              <a:endParaRPr lang="en-US" sz="2665">
                <a:gradFill>
                  <a:gsLst>
                    <a:gs pos="0">
                      <a:prstClr val="white"/>
                    </a:gs>
                    <a:gs pos="100000">
                      <a:prstClr val="white"/>
                    </a:gs>
                  </a:gsLst>
                  <a:lin ang="5400000" scaled="1"/>
                </a:gradFill>
              </a:endParaRPr>
            </a:p>
          </p:txBody>
        </p:sp>
      </p:grpSp>
      <p:grpSp>
        <p:nvGrpSpPr>
          <p:cNvPr id="33" name="Group 39"/>
          <p:cNvGrpSpPr/>
          <p:nvPr/>
        </p:nvGrpSpPr>
        <p:grpSpPr>
          <a:xfrm>
            <a:off x="1005056" y="4462089"/>
            <a:ext cx="625361" cy="607457"/>
            <a:chOff x="630683" y="4190009"/>
            <a:chExt cx="469021" cy="455593"/>
          </a:xfrm>
          <a:solidFill>
            <a:srgbClr val="00B0F0">
              <a:alpha val="67000"/>
            </a:srgbClr>
          </a:solidFill>
        </p:grpSpPr>
        <p:sp>
          <p:nvSpPr>
            <p:cNvPr id="34" name="Oval 40"/>
            <p:cNvSpPr>
              <a:spLocks noChangeAspect="1"/>
            </p:cNvSpPr>
            <p:nvPr/>
          </p:nvSpPr>
          <p:spPr>
            <a:xfrm>
              <a:off x="630683" y="4190009"/>
              <a:ext cx="469021" cy="455593"/>
            </a:xfrm>
            <a:prstGeom prst="ellipse">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35" name="Freeform 103"/>
            <p:cNvSpPr>
              <a:spLocks noEditPoints="1"/>
            </p:cNvSpPr>
            <p:nvPr/>
          </p:nvSpPr>
          <p:spPr bwMode="auto">
            <a:xfrm>
              <a:off x="765181" y="4270533"/>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12700">
              <a:noFill/>
              <a:round/>
            </a:ln>
          </p:spPr>
          <p:txBody>
            <a:bodyPr vert="horz" wrap="square" lIns="121920" tIns="60960" rIns="121920" bIns="60960" numCol="1" anchor="t" anchorCtr="0" compatLnSpc="1"/>
            <a:lstStyle/>
            <a:p>
              <a:pPr defTabSz="1375410"/>
              <a:endParaRPr lang="en-US" sz="2665">
                <a:gradFill>
                  <a:gsLst>
                    <a:gs pos="0">
                      <a:prstClr val="white"/>
                    </a:gs>
                    <a:gs pos="100000">
                      <a:prstClr val="white"/>
                    </a:gs>
                  </a:gsLst>
                  <a:lin ang="5400000" scaled="1"/>
                </a:gradFill>
              </a:endParaRPr>
            </a:p>
          </p:txBody>
        </p:sp>
      </p:grpSp>
      <p:grpSp>
        <p:nvGrpSpPr>
          <p:cNvPr id="36" name="Group 42"/>
          <p:cNvGrpSpPr/>
          <p:nvPr/>
        </p:nvGrpSpPr>
        <p:grpSpPr>
          <a:xfrm>
            <a:off x="998945" y="2763393"/>
            <a:ext cx="625361" cy="607457"/>
            <a:chOff x="3425803" y="3384456"/>
            <a:chExt cx="469021" cy="455593"/>
          </a:xfrm>
          <a:solidFill>
            <a:srgbClr val="00B0F0">
              <a:alpha val="67000"/>
            </a:srgbClr>
          </a:solidFill>
        </p:grpSpPr>
        <p:sp>
          <p:nvSpPr>
            <p:cNvPr id="37" name="Oval 43"/>
            <p:cNvSpPr>
              <a:spLocks noChangeAspect="1"/>
            </p:cNvSpPr>
            <p:nvPr/>
          </p:nvSpPr>
          <p:spPr>
            <a:xfrm>
              <a:off x="3425803" y="3384456"/>
              <a:ext cx="469021" cy="455593"/>
            </a:xfrm>
            <a:prstGeom prst="ellipse">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38"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12700">
              <a:noFill/>
              <a:round/>
            </a:ln>
          </p:spPr>
          <p:txBody>
            <a:bodyPr vert="horz" wrap="square" lIns="121920" tIns="60960" rIns="121920" bIns="60960" numCol="1" anchor="t" anchorCtr="0" compatLnSpc="1"/>
            <a:lstStyle/>
            <a:p>
              <a:pPr defTabSz="1375410"/>
              <a:endParaRPr lang="en-US" sz="2665">
                <a:gradFill>
                  <a:gsLst>
                    <a:gs pos="0">
                      <a:prstClr val="white"/>
                    </a:gs>
                    <a:gs pos="100000">
                      <a:prstClr val="white"/>
                    </a:gs>
                  </a:gsLst>
                  <a:lin ang="5400000" scaled="1"/>
                </a:gradFill>
              </a:endParaRPr>
            </a:p>
          </p:txBody>
        </p:sp>
      </p:grpSp>
      <p:sp>
        <p:nvSpPr>
          <p:cNvPr id="39" name="TextBox 45"/>
          <p:cNvSpPr txBox="1"/>
          <p:nvPr/>
        </p:nvSpPr>
        <p:spPr>
          <a:xfrm>
            <a:off x="7949613" y="1691749"/>
            <a:ext cx="3676660" cy="1159035"/>
          </a:xfrm>
          <a:prstGeom prst="rect">
            <a:avLst/>
          </a:prstGeom>
          <a:noFill/>
        </p:spPr>
        <p:txBody>
          <a:bodyPr wrap="square" rtlCol="0">
            <a:spAutoFit/>
          </a:bodyPr>
          <a:lstStyle/>
          <a:p>
            <a:pPr defTabSz="1375410"/>
            <a:r>
              <a:rPr lang="zh-CN" altLang="en-US" sz="1600" b="1"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单击添加标题</a:t>
            </a:r>
            <a:endParaRPr lang="en-US" sz="1600"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a:p>
            <a:pPr defTabSz="1375410"/>
            <a:r>
              <a:rPr lang="zh-CN" altLang="en-US" sz="1335"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rPr>
              <a:t>您的内容打在这里，或者通过粘贴复制并只保留文字内容您的内容打在这里，或者通过粘贴复制并只保留文字内容</a:t>
            </a:r>
            <a:endParaRPr lang="en-US" altLang="zh-CN" sz="1335"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a:p>
            <a:pPr defTabSz="1375410"/>
            <a:endParaRPr lang="en-US" altLang="zh-CN" sz="1335" dirty="0">
              <a:gradFill>
                <a:gsLst>
                  <a:gs pos="0">
                    <a:prstClr val="white"/>
                  </a:gs>
                  <a:gs pos="100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40" name="TextBox 46"/>
          <p:cNvSpPr txBox="1"/>
          <p:nvPr/>
        </p:nvSpPr>
        <p:spPr>
          <a:xfrm>
            <a:off x="4590144" y="4148655"/>
            <a:ext cx="652288" cy="369332"/>
          </a:xfrm>
          <a:prstGeom prst="rect">
            <a:avLst/>
          </a:prstGeom>
          <a:noFill/>
        </p:spPr>
        <p:txBody>
          <a:bodyPr wrap="square" lIns="0" tIns="0" rIns="0" bIns="0" rtlCol="0">
            <a:spAutoFit/>
          </a:bodyPr>
          <a:lstStyle/>
          <a:p>
            <a:pPr algn="ctr" defTabSz="1375410"/>
            <a:r>
              <a:rPr lang="en-US" sz="2400" b="1" dirty="0">
                <a:gradFill>
                  <a:gsLst>
                    <a:gs pos="0">
                      <a:prstClr val="white"/>
                    </a:gs>
                    <a:gs pos="100000">
                      <a:prstClr val="white"/>
                    </a:gs>
                  </a:gsLst>
                  <a:lin ang="5400000" scaled="1"/>
                </a:gradFill>
              </a:rPr>
              <a:t>75%</a:t>
            </a:r>
            <a:endParaRPr lang="en-US" sz="2400" b="1" dirty="0">
              <a:gradFill>
                <a:gsLst>
                  <a:gs pos="0">
                    <a:prstClr val="white"/>
                  </a:gs>
                  <a:gs pos="100000">
                    <a:prstClr val="white"/>
                  </a:gs>
                </a:gsLst>
                <a:lin ang="5400000" scaled="1"/>
              </a:gradFill>
            </a:endParaRPr>
          </a:p>
        </p:txBody>
      </p:sp>
      <p:sp>
        <p:nvSpPr>
          <p:cNvPr id="41" name="TextBox 47"/>
          <p:cNvSpPr txBox="1"/>
          <p:nvPr/>
        </p:nvSpPr>
        <p:spPr>
          <a:xfrm>
            <a:off x="4971083" y="2477930"/>
            <a:ext cx="652288" cy="328231"/>
          </a:xfrm>
          <a:prstGeom prst="rect">
            <a:avLst/>
          </a:prstGeom>
          <a:noFill/>
        </p:spPr>
        <p:txBody>
          <a:bodyPr wrap="square" lIns="0" tIns="0" rIns="0" bIns="0" rtlCol="0">
            <a:spAutoFit/>
          </a:bodyPr>
          <a:lstStyle/>
          <a:p>
            <a:pPr algn="ctr" defTabSz="1375410"/>
            <a:r>
              <a:rPr lang="en-US" sz="2135" b="1" dirty="0">
                <a:gradFill>
                  <a:gsLst>
                    <a:gs pos="0">
                      <a:prstClr val="white"/>
                    </a:gs>
                    <a:gs pos="100000">
                      <a:prstClr val="white"/>
                    </a:gs>
                  </a:gsLst>
                  <a:lin ang="5400000" scaled="1"/>
                </a:gradFill>
              </a:rPr>
              <a:t>35%</a:t>
            </a:r>
            <a:endParaRPr lang="en-US" sz="2135" b="1" dirty="0">
              <a:gradFill>
                <a:gsLst>
                  <a:gs pos="0">
                    <a:prstClr val="white"/>
                  </a:gs>
                  <a:gs pos="100000">
                    <a:prstClr val="white"/>
                  </a:gs>
                </a:gsLst>
                <a:lin ang="5400000" scaled="1"/>
              </a:gradFill>
            </a:endParaRPr>
          </a:p>
        </p:txBody>
      </p:sp>
      <p:sp>
        <p:nvSpPr>
          <p:cNvPr id="42" name="TextBox 48"/>
          <p:cNvSpPr txBox="1"/>
          <p:nvPr/>
        </p:nvSpPr>
        <p:spPr>
          <a:xfrm>
            <a:off x="5822027" y="2900561"/>
            <a:ext cx="652288" cy="328231"/>
          </a:xfrm>
          <a:prstGeom prst="rect">
            <a:avLst/>
          </a:prstGeom>
          <a:noFill/>
        </p:spPr>
        <p:txBody>
          <a:bodyPr wrap="square" lIns="0" tIns="0" rIns="0" bIns="0" rtlCol="0">
            <a:spAutoFit/>
          </a:bodyPr>
          <a:lstStyle/>
          <a:p>
            <a:pPr algn="ctr" defTabSz="1375410"/>
            <a:r>
              <a:rPr lang="en-US" sz="2135" b="1" dirty="0">
                <a:gradFill>
                  <a:gsLst>
                    <a:gs pos="0">
                      <a:prstClr val="white"/>
                    </a:gs>
                    <a:gs pos="100000">
                      <a:prstClr val="white"/>
                    </a:gs>
                  </a:gsLst>
                  <a:lin ang="5400000" scaled="1"/>
                </a:gradFill>
              </a:rPr>
              <a:t>45%</a:t>
            </a:r>
            <a:endParaRPr lang="en-US" sz="2135" b="1" dirty="0">
              <a:gradFill>
                <a:gsLst>
                  <a:gs pos="0">
                    <a:prstClr val="white"/>
                  </a:gs>
                  <a:gs pos="100000">
                    <a:prstClr val="white"/>
                  </a:gs>
                </a:gsLst>
                <a:lin ang="5400000" scaled="1"/>
              </a:gradFill>
            </a:endParaRPr>
          </a:p>
        </p:txBody>
      </p:sp>
      <p:sp>
        <p:nvSpPr>
          <p:cNvPr id="43" name="TextBox 49"/>
          <p:cNvSpPr txBox="1"/>
          <p:nvPr/>
        </p:nvSpPr>
        <p:spPr>
          <a:xfrm>
            <a:off x="6460616" y="3521501"/>
            <a:ext cx="652288" cy="328231"/>
          </a:xfrm>
          <a:prstGeom prst="rect">
            <a:avLst/>
          </a:prstGeom>
          <a:noFill/>
        </p:spPr>
        <p:txBody>
          <a:bodyPr wrap="square" lIns="0" tIns="0" rIns="0" bIns="0" rtlCol="0">
            <a:spAutoFit/>
          </a:bodyPr>
          <a:lstStyle/>
          <a:p>
            <a:pPr algn="ctr" defTabSz="1375410"/>
            <a:r>
              <a:rPr lang="en-US" sz="2135" b="1" dirty="0">
                <a:gradFill>
                  <a:gsLst>
                    <a:gs pos="0">
                      <a:prstClr val="white"/>
                    </a:gs>
                    <a:gs pos="100000">
                      <a:prstClr val="white"/>
                    </a:gs>
                  </a:gsLst>
                  <a:lin ang="5400000" scaled="1"/>
                </a:gradFill>
              </a:rPr>
              <a:t>65%</a:t>
            </a:r>
            <a:endParaRPr lang="en-US" sz="2135" b="1" dirty="0">
              <a:gradFill>
                <a:gsLst>
                  <a:gs pos="0">
                    <a:prstClr val="white"/>
                  </a:gs>
                  <a:gs pos="100000">
                    <a:prstClr val="white"/>
                  </a:gs>
                </a:gsLst>
                <a:lin ang="5400000" scaled="1"/>
              </a:gradFill>
            </a:endParaRPr>
          </a:p>
        </p:txBody>
      </p:sp>
      <p:sp>
        <p:nvSpPr>
          <p:cNvPr id="44" name="TextBox 50"/>
          <p:cNvSpPr txBox="1"/>
          <p:nvPr/>
        </p:nvSpPr>
        <p:spPr>
          <a:xfrm>
            <a:off x="6189267" y="4668672"/>
            <a:ext cx="652288" cy="328231"/>
          </a:xfrm>
          <a:prstGeom prst="rect">
            <a:avLst/>
          </a:prstGeom>
          <a:noFill/>
        </p:spPr>
        <p:txBody>
          <a:bodyPr wrap="square" lIns="0" tIns="0" rIns="0" bIns="0" rtlCol="0">
            <a:spAutoFit/>
          </a:bodyPr>
          <a:lstStyle/>
          <a:p>
            <a:pPr algn="ctr" defTabSz="1375410"/>
            <a:r>
              <a:rPr lang="en-US" sz="2135" b="1" dirty="0">
                <a:gradFill>
                  <a:gsLst>
                    <a:gs pos="0">
                      <a:prstClr val="white"/>
                    </a:gs>
                    <a:gs pos="100000">
                      <a:prstClr val="white"/>
                    </a:gs>
                  </a:gsLst>
                  <a:lin ang="5400000" scaled="1"/>
                </a:gradFill>
              </a:rPr>
              <a:t>65%</a:t>
            </a:r>
            <a:endParaRPr lang="en-US" sz="2135" b="1" dirty="0">
              <a:gradFill>
                <a:gsLst>
                  <a:gs pos="0">
                    <a:prstClr val="white"/>
                  </a:gs>
                  <a:gs pos="100000">
                    <a:prstClr val="white"/>
                  </a:gs>
                </a:gsLst>
                <a:lin ang="5400000" scaled="1"/>
              </a:gradFill>
            </a:endParaRPr>
          </a:p>
        </p:txBody>
      </p:sp>
      <p:sp>
        <p:nvSpPr>
          <p:cNvPr id="45" name="Rounded Rectangle 51"/>
          <p:cNvSpPr/>
          <p:nvPr/>
        </p:nvSpPr>
        <p:spPr>
          <a:xfrm>
            <a:off x="8106863" y="4735887"/>
            <a:ext cx="3121664" cy="940459"/>
          </a:xfrm>
          <a:prstGeom prst="roundRect">
            <a:avLst>
              <a:gd name="adj" fmla="val 6876"/>
            </a:avLst>
          </a:prstGeom>
          <a:solidFill>
            <a:srgbClr val="00B0F0">
              <a:alpha val="63000"/>
            </a:srgbClr>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46" name="Rounded Rectangle 52"/>
          <p:cNvSpPr/>
          <p:nvPr/>
        </p:nvSpPr>
        <p:spPr>
          <a:xfrm>
            <a:off x="8106863" y="3577528"/>
            <a:ext cx="3121664" cy="940459"/>
          </a:xfrm>
          <a:prstGeom prst="roundRect">
            <a:avLst>
              <a:gd name="adj" fmla="val 6876"/>
            </a:avLst>
          </a:prstGeom>
          <a:solidFill>
            <a:srgbClr val="00B0F0">
              <a:alpha val="63000"/>
            </a:srgbClr>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gradFill>
                <a:gsLst>
                  <a:gs pos="0">
                    <a:prstClr val="white"/>
                  </a:gs>
                  <a:gs pos="100000">
                    <a:prstClr val="white"/>
                  </a:gs>
                </a:gsLst>
                <a:lin ang="5400000" scaled="1"/>
              </a:gradFill>
            </a:endParaRPr>
          </a:p>
        </p:txBody>
      </p:sp>
      <p:sp>
        <p:nvSpPr>
          <p:cNvPr id="47" name="TextBox 53"/>
          <p:cNvSpPr txBox="1"/>
          <p:nvPr/>
        </p:nvSpPr>
        <p:spPr>
          <a:xfrm>
            <a:off x="8339465" y="3773070"/>
            <a:ext cx="1057412" cy="574453"/>
          </a:xfrm>
          <a:prstGeom prst="rect">
            <a:avLst/>
          </a:prstGeom>
          <a:noFill/>
        </p:spPr>
        <p:txBody>
          <a:bodyPr wrap="square" lIns="0" tIns="0" rIns="0" bIns="0" rtlCol="0">
            <a:spAutoFit/>
          </a:bodyPr>
          <a:lstStyle/>
          <a:p>
            <a:pPr algn="ctr" defTabSz="1375410"/>
            <a:r>
              <a:rPr lang="en-US" sz="3735" b="1" dirty="0">
                <a:gradFill>
                  <a:gsLst>
                    <a:gs pos="0">
                      <a:prstClr val="white"/>
                    </a:gs>
                    <a:gs pos="100000">
                      <a:prstClr val="white"/>
                    </a:gs>
                  </a:gsLst>
                  <a:lin ang="5400000" scaled="1"/>
                </a:gradFill>
              </a:rPr>
              <a:t>35%</a:t>
            </a:r>
            <a:endParaRPr lang="en-US" sz="3735" b="1" dirty="0">
              <a:gradFill>
                <a:gsLst>
                  <a:gs pos="0">
                    <a:prstClr val="white"/>
                  </a:gs>
                  <a:gs pos="100000">
                    <a:prstClr val="white"/>
                  </a:gs>
                </a:gsLst>
                <a:lin ang="5400000" scaled="1"/>
              </a:gradFill>
            </a:endParaRPr>
          </a:p>
        </p:txBody>
      </p:sp>
      <p:sp>
        <p:nvSpPr>
          <p:cNvPr id="48" name="TextBox 54"/>
          <p:cNvSpPr txBox="1"/>
          <p:nvPr/>
        </p:nvSpPr>
        <p:spPr>
          <a:xfrm>
            <a:off x="8317625" y="4918200"/>
            <a:ext cx="1057412" cy="574453"/>
          </a:xfrm>
          <a:prstGeom prst="rect">
            <a:avLst/>
          </a:prstGeom>
          <a:noFill/>
        </p:spPr>
        <p:txBody>
          <a:bodyPr wrap="square" lIns="0" tIns="0" rIns="0" bIns="0" rtlCol="0">
            <a:spAutoFit/>
          </a:bodyPr>
          <a:lstStyle/>
          <a:p>
            <a:pPr algn="ctr" defTabSz="1375410"/>
            <a:r>
              <a:rPr lang="en-US" sz="3735" b="1" dirty="0">
                <a:gradFill>
                  <a:gsLst>
                    <a:gs pos="0">
                      <a:prstClr val="white"/>
                    </a:gs>
                    <a:gs pos="100000">
                      <a:prstClr val="white"/>
                    </a:gs>
                  </a:gsLst>
                  <a:lin ang="5400000" scaled="1"/>
                </a:gradFill>
              </a:rPr>
              <a:t>65%</a:t>
            </a:r>
            <a:endParaRPr lang="en-US" sz="3735" b="1" dirty="0">
              <a:gradFill>
                <a:gsLst>
                  <a:gs pos="0">
                    <a:prstClr val="white"/>
                  </a:gs>
                  <a:gs pos="100000">
                    <a:prstClr val="white"/>
                  </a:gs>
                </a:gsLst>
                <a:lin ang="5400000" scaled="1"/>
              </a:gradFill>
            </a:endParaRPr>
          </a:p>
        </p:txBody>
      </p:sp>
      <p:grpSp>
        <p:nvGrpSpPr>
          <p:cNvPr id="49" name="Group 55"/>
          <p:cNvGrpSpPr/>
          <p:nvPr/>
        </p:nvGrpSpPr>
        <p:grpSpPr>
          <a:xfrm>
            <a:off x="9573971" y="3723216"/>
            <a:ext cx="1389783" cy="629107"/>
            <a:chOff x="6901680" y="1348999"/>
            <a:chExt cx="1395645" cy="631760"/>
          </a:xfrm>
          <a:solidFill>
            <a:schemeClr val="bg1"/>
          </a:solidFill>
        </p:grpSpPr>
        <p:grpSp>
          <p:nvGrpSpPr>
            <p:cNvPr id="50" name="Group 179"/>
            <p:cNvGrpSpPr/>
            <p:nvPr/>
          </p:nvGrpSpPr>
          <p:grpSpPr>
            <a:xfrm>
              <a:off x="8050477" y="1348999"/>
              <a:ext cx="246848" cy="631760"/>
              <a:chOff x="5054600" y="1652588"/>
              <a:chExt cx="187325" cy="479424"/>
            </a:xfrm>
            <a:grpFill/>
          </p:grpSpPr>
          <p:sp>
            <p:nvSpPr>
              <p:cNvPr id="60"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61"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nvGrpSpPr>
            <p:cNvPr id="51" name="Group 179"/>
            <p:cNvGrpSpPr/>
            <p:nvPr/>
          </p:nvGrpSpPr>
          <p:grpSpPr>
            <a:xfrm>
              <a:off x="7708178" y="1348999"/>
              <a:ext cx="246848" cy="631760"/>
              <a:chOff x="5054600" y="1652588"/>
              <a:chExt cx="187325" cy="479424"/>
            </a:xfrm>
            <a:grpFill/>
          </p:grpSpPr>
          <p:sp>
            <p:nvSpPr>
              <p:cNvPr id="58"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59"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nvGrpSpPr>
            <p:cNvPr id="52" name="Group 179"/>
            <p:cNvGrpSpPr/>
            <p:nvPr/>
          </p:nvGrpSpPr>
          <p:grpSpPr>
            <a:xfrm>
              <a:off x="7288477" y="1348999"/>
              <a:ext cx="246848" cy="631760"/>
              <a:chOff x="5054600" y="1652588"/>
              <a:chExt cx="187325" cy="479424"/>
            </a:xfrm>
            <a:grpFill/>
          </p:grpSpPr>
          <p:sp>
            <p:nvSpPr>
              <p:cNvPr id="56"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57"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nvGrpSpPr>
            <p:cNvPr id="53" name="Group 179"/>
            <p:cNvGrpSpPr/>
            <p:nvPr/>
          </p:nvGrpSpPr>
          <p:grpSpPr>
            <a:xfrm>
              <a:off x="6901680" y="1348999"/>
              <a:ext cx="246848" cy="631760"/>
              <a:chOff x="5054600" y="1652588"/>
              <a:chExt cx="187325" cy="479424"/>
            </a:xfrm>
            <a:grpFill/>
          </p:grpSpPr>
          <p:sp>
            <p:nvSpPr>
              <p:cNvPr id="54"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55"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grpSp>
        <p:nvGrpSpPr>
          <p:cNvPr id="62" name="Group 68"/>
          <p:cNvGrpSpPr/>
          <p:nvPr/>
        </p:nvGrpSpPr>
        <p:grpSpPr>
          <a:xfrm>
            <a:off x="9582532" y="4896773"/>
            <a:ext cx="1450816" cy="615769"/>
            <a:chOff x="6881576" y="2111447"/>
            <a:chExt cx="1456936" cy="618367"/>
          </a:xfrm>
          <a:solidFill>
            <a:schemeClr val="bg1"/>
          </a:solidFill>
        </p:grpSpPr>
        <p:grpSp>
          <p:nvGrpSpPr>
            <p:cNvPr id="63" name="Group 184"/>
            <p:cNvGrpSpPr/>
            <p:nvPr/>
          </p:nvGrpSpPr>
          <p:grpSpPr>
            <a:xfrm>
              <a:off x="6881576" y="2111447"/>
              <a:ext cx="288035" cy="618367"/>
              <a:chOff x="6213475" y="1668463"/>
              <a:chExt cx="227013" cy="487362"/>
            </a:xfrm>
            <a:grpFill/>
          </p:grpSpPr>
          <p:sp>
            <p:nvSpPr>
              <p:cNvPr id="73" name="Oval 98"/>
              <p:cNvSpPr>
                <a:spLocks noChangeArrowheads="1"/>
              </p:cNvSpPr>
              <p:nvPr/>
            </p:nvSpPr>
            <p:spPr bwMode="auto">
              <a:xfrm>
                <a:off x="6291263" y="1668463"/>
                <a:ext cx="73025" cy="73025"/>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74"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nvGrpSpPr>
            <p:cNvPr id="64" name="Group 184"/>
            <p:cNvGrpSpPr/>
            <p:nvPr/>
          </p:nvGrpSpPr>
          <p:grpSpPr>
            <a:xfrm>
              <a:off x="7278112" y="2111447"/>
              <a:ext cx="288035" cy="618367"/>
              <a:chOff x="6213475" y="1668463"/>
              <a:chExt cx="227013" cy="487362"/>
            </a:xfrm>
            <a:grpFill/>
          </p:grpSpPr>
          <p:sp>
            <p:nvSpPr>
              <p:cNvPr id="71" name="Oval 98"/>
              <p:cNvSpPr>
                <a:spLocks noChangeArrowheads="1"/>
              </p:cNvSpPr>
              <p:nvPr/>
            </p:nvSpPr>
            <p:spPr bwMode="auto">
              <a:xfrm>
                <a:off x="6291263" y="1668463"/>
                <a:ext cx="73025" cy="73025"/>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72"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nvGrpSpPr>
            <p:cNvPr id="65" name="Group 184"/>
            <p:cNvGrpSpPr/>
            <p:nvPr/>
          </p:nvGrpSpPr>
          <p:grpSpPr>
            <a:xfrm>
              <a:off x="7708178" y="2111447"/>
              <a:ext cx="288035" cy="618367"/>
              <a:chOff x="6213475" y="1668463"/>
              <a:chExt cx="227013" cy="487362"/>
            </a:xfrm>
            <a:grpFill/>
          </p:grpSpPr>
          <p:sp>
            <p:nvSpPr>
              <p:cNvPr id="69" name="Oval 98"/>
              <p:cNvSpPr>
                <a:spLocks noChangeArrowheads="1"/>
              </p:cNvSpPr>
              <p:nvPr/>
            </p:nvSpPr>
            <p:spPr bwMode="auto">
              <a:xfrm>
                <a:off x="6291263" y="1668463"/>
                <a:ext cx="73025" cy="73025"/>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70"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nvGrpSpPr>
            <p:cNvPr id="66" name="Group 184"/>
            <p:cNvGrpSpPr/>
            <p:nvPr/>
          </p:nvGrpSpPr>
          <p:grpSpPr>
            <a:xfrm>
              <a:off x="8050477" y="2111447"/>
              <a:ext cx="288035" cy="618367"/>
              <a:chOff x="6213475" y="1668463"/>
              <a:chExt cx="227013" cy="487362"/>
            </a:xfrm>
            <a:grpFill/>
          </p:grpSpPr>
          <p:sp>
            <p:nvSpPr>
              <p:cNvPr id="67" name="Oval 98"/>
              <p:cNvSpPr>
                <a:spLocks noChangeArrowheads="1"/>
              </p:cNvSpPr>
              <p:nvPr/>
            </p:nvSpPr>
            <p:spPr bwMode="auto">
              <a:xfrm>
                <a:off x="6291263" y="1668463"/>
                <a:ext cx="73025" cy="73025"/>
              </a:xfrm>
              <a:prstGeom prst="ellipse">
                <a:avLst/>
              </a:pr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sp>
            <p:nvSpPr>
              <p:cNvPr id="68"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pPr defTabSz="1375410"/>
                <a:endParaRPr lang="en-US" sz="2665" dirty="0">
                  <a:gradFill>
                    <a:gsLst>
                      <a:gs pos="0">
                        <a:prstClr val="white"/>
                      </a:gs>
                      <a:gs pos="100000">
                        <a:prstClr val="white"/>
                      </a:gs>
                    </a:gsLst>
                    <a:lin ang="5400000" scaled="1"/>
                  </a:gradFill>
                </a:endParaRPr>
              </a:p>
            </p:txBody>
          </p:sp>
        </p:gr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2" presetClass="entr" presetSubtype="4" accel="50000" decel="5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 presetClass="entr" presetSubtype="4" accel="50000" decel="50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2" presetClass="entr" presetSubtype="4" accel="50000" decel="5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2" presetClass="entr" presetSubtype="4" accel="50000" decel="5000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2" presetClass="entr" presetSubtype="4" accel="50000" decel="5000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par>
                          <p:cTn id="59" fill="hold">
                            <p:stCondLst>
                              <p:cond delay="3500"/>
                            </p:stCondLst>
                            <p:childTnLst>
                              <p:par>
                                <p:cTn id="60" presetID="23" presetClass="entr" presetSubtype="528"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 calcmode="lin" valueType="num">
                                      <p:cBhvr>
                                        <p:cTn id="64" dur="500" fill="hold"/>
                                        <p:tgtEl>
                                          <p:spTgt spid="7"/>
                                        </p:tgtEl>
                                        <p:attrNameLst>
                                          <p:attrName>ppt_x</p:attrName>
                                        </p:attrNameLst>
                                      </p:cBhvr>
                                      <p:tavLst>
                                        <p:tav tm="0">
                                          <p:val>
                                            <p:fltVal val="0.5"/>
                                          </p:val>
                                        </p:tav>
                                        <p:tav tm="100000">
                                          <p:val>
                                            <p:strVal val="#ppt_x"/>
                                          </p:val>
                                        </p:tav>
                                      </p:tavLst>
                                    </p:anim>
                                    <p:anim calcmode="lin" valueType="num">
                                      <p:cBhvr>
                                        <p:cTn id="65" dur="500" fill="hold"/>
                                        <p:tgtEl>
                                          <p:spTgt spid="7"/>
                                        </p:tgtEl>
                                        <p:attrNameLst>
                                          <p:attrName>ppt_y</p:attrName>
                                        </p:attrNameLst>
                                      </p:cBhvr>
                                      <p:tavLst>
                                        <p:tav tm="0">
                                          <p:val>
                                            <p:fltVal val="0.5"/>
                                          </p:val>
                                        </p:tav>
                                        <p:tav tm="100000">
                                          <p:val>
                                            <p:strVal val="#ppt_y"/>
                                          </p:val>
                                        </p:tav>
                                      </p:tavLst>
                                    </p:anim>
                                  </p:childTnLst>
                                </p:cTn>
                              </p:par>
                            </p:childTnLst>
                          </p:cTn>
                        </p:par>
                        <p:par>
                          <p:cTn id="66" fill="hold">
                            <p:stCondLst>
                              <p:cond delay="4000"/>
                            </p:stCondLst>
                            <p:childTnLst>
                              <p:par>
                                <p:cTn id="67" presetID="10" presetClass="entr" presetSubtype="0" fill="hold" grpId="0"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1000"/>
                                        <p:tgtEl>
                                          <p:spTgt spid="40"/>
                                        </p:tgtEl>
                                      </p:cBhvr>
                                    </p:animEffect>
                                  </p:childTnLst>
                                </p:cTn>
                              </p:par>
                            </p:childTnLst>
                          </p:cTn>
                        </p:par>
                        <p:par>
                          <p:cTn id="70" fill="hold">
                            <p:stCondLst>
                              <p:cond delay="5000"/>
                            </p:stCondLst>
                            <p:childTnLst>
                              <p:par>
                                <p:cTn id="71" presetID="23" presetClass="entr" presetSubtype="528"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 calcmode="lin" valueType="num">
                                      <p:cBhvr>
                                        <p:cTn id="75" dur="500" fill="hold"/>
                                        <p:tgtEl>
                                          <p:spTgt spid="3"/>
                                        </p:tgtEl>
                                        <p:attrNameLst>
                                          <p:attrName>ppt_x</p:attrName>
                                        </p:attrNameLst>
                                      </p:cBhvr>
                                      <p:tavLst>
                                        <p:tav tm="0">
                                          <p:val>
                                            <p:fltVal val="0.5"/>
                                          </p:val>
                                        </p:tav>
                                        <p:tav tm="100000">
                                          <p:val>
                                            <p:strVal val="#ppt_x"/>
                                          </p:val>
                                        </p:tav>
                                      </p:tavLst>
                                    </p:anim>
                                    <p:anim calcmode="lin" valueType="num">
                                      <p:cBhvr>
                                        <p:cTn id="76" dur="500" fill="hold"/>
                                        <p:tgtEl>
                                          <p:spTgt spid="3"/>
                                        </p:tgtEl>
                                        <p:attrNameLst>
                                          <p:attrName>ppt_y</p:attrName>
                                        </p:attrNameLst>
                                      </p:cBhvr>
                                      <p:tavLst>
                                        <p:tav tm="0">
                                          <p:val>
                                            <p:fltVal val="0.5"/>
                                          </p:val>
                                        </p:tav>
                                        <p:tav tm="100000">
                                          <p:val>
                                            <p:strVal val="#ppt_y"/>
                                          </p:val>
                                        </p:tav>
                                      </p:tavLst>
                                    </p:anim>
                                  </p:childTnLst>
                                </p:cTn>
                              </p:par>
                            </p:childTnLst>
                          </p:cTn>
                        </p:par>
                        <p:par>
                          <p:cTn id="77" fill="hold">
                            <p:stCondLst>
                              <p:cond delay="5500"/>
                            </p:stCondLst>
                            <p:childTnLst>
                              <p:par>
                                <p:cTn id="78" presetID="10" presetClass="entr" presetSubtype="0" fill="hold" grpId="0"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1000"/>
                                        <p:tgtEl>
                                          <p:spTgt spid="41"/>
                                        </p:tgtEl>
                                      </p:cBhvr>
                                    </p:animEffect>
                                  </p:childTnLst>
                                </p:cTn>
                              </p:par>
                            </p:childTnLst>
                          </p:cTn>
                        </p:par>
                        <p:par>
                          <p:cTn id="81" fill="hold">
                            <p:stCondLst>
                              <p:cond delay="6500"/>
                            </p:stCondLst>
                            <p:childTnLst>
                              <p:par>
                                <p:cTn id="82" presetID="23" presetClass="entr" presetSubtype="528" fill="hold" grpId="0" nodeType="after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anim calcmode="lin" valueType="num">
                                      <p:cBhvr>
                                        <p:cTn id="86" dur="500" fill="hold"/>
                                        <p:tgtEl>
                                          <p:spTgt spid="4"/>
                                        </p:tgtEl>
                                        <p:attrNameLst>
                                          <p:attrName>ppt_x</p:attrName>
                                        </p:attrNameLst>
                                      </p:cBhvr>
                                      <p:tavLst>
                                        <p:tav tm="0">
                                          <p:val>
                                            <p:fltVal val="0.5"/>
                                          </p:val>
                                        </p:tav>
                                        <p:tav tm="100000">
                                          <p:val>
                                            <p:strVal val="#ppt_x"/>
                                          </p:val>
                                        </p:tav>
                                      </p:tavLst>
                                    </p:anim>
                                    <p:anim calcmode="lin" valueType="num">
                                      <p:cBhvr>
                                        <p:cTn id="87" dur="500" fill="hold"/>
                                        <p:tgtEl>
                                          <p:spTgt spid="4"/>
                                        </p:tgtEl>
                                        <p:attrNameLst>
                                          <p:attrName>ppt_y</p:attrName>
                                        </p:attrNameLst>
                                      </p:cBhvr>
                                      <p:tavLst>
                                        <p:tav tm="0">
                                          <p:val>
                                            <p:fltVal val="0.5"/>
                                          </p:val>
                                        </p:tav>
                                        <p:tav tm="100000">
                                          <p:val>
                                            <p:strVal val="#ppt_y"/>
                                          </p:val>
                                        </p:tav>
                                      </p:tavLst>
                                    </p:anim>
                                  </p:childTnLst>
                                </p:cTn>
                              </p:par>
                            </p:childTnLst>
                          </p:cTn>
                        </p:par>
                        <p:par>
                          <p:cTn id="88" fill="hold">
                            <p:stCondLst>
                              <p:cond delay="7000"/>
                            </p:stCondLst>
                            <p:childTnLst>
                              <p:par>
                                <p:cTn id="89" presetID="10" presetClass="entr" presetSubtype="0" fill="hold" grpId="0" nodeType="after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8000"/>
                            </p:stCondLst>
                            <p:childTnLst>
                              <p:par>
                                <p:cTn id="93" presetID="23" presetClass="entr" presetSubtype="528" fill="hold" grpId="0" nodeType="after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p:cTn id="95" dur="500" fill="hold"/>
                                        <p:tgtEl>
                                          <p:spTgt spid="5"/>
                                        </p:tgtEl>
                                        <p:attrNameLst>
                                          <p:attrName>ppt_w</p:attrName>
                                        </p:attrNameLst>
                                      </p:cBhvr>
                                      <p:tavLst>
                                        <p:tav tm="0">
                                          <p:val>
                                            <p:fltVal val="0"/>
                                          </p:val>
                                        </p:tav>
                                        <p:tav tm="100000">
                                          <p:val>
                                            <p:strVal val="#ppt_w"/>
                                          </p:val>
                                        </p:tav>
                                      </p:tavLst>
                                    </p:anim>
                                    <p:anim calcmode="lin" valueType="num">
                                      <p:cBhvr>
                                        <p:cTn id="96" dur="500" fill="hold"/>
                                        <p:tgtEl>
                                          <p:spTgt spid="5"/>
                                        </p:tgtEl>
                                        <p:attrNameLst>
                                          <p:attrName>ppt_h</p:attrName>
                                        </p:attrNameLst>
                                      </p:cBhvr>
                                      <p:tavLst>
                                        <p:tav tm="0">
                                          <p:val>
                                            <p:fltVal val="0"/>
                                          </p:val>
                                        </p:tav>
                                        <p:tav tm="100000">
                                          <p:val>
                                            <p:strVal val="#ppt_h"/>
                                          </p:val>
                                        </p:tav>
                                      </p:tavLst>
                                    </p:anim>
                                    <p:anim calcmode="lin" valueType="num">
                                      <p:cBhvr>
                                        <p:cTn id="97" dur="500" fill="hold"/>
                                        <p:tgtEl>
                                          <p:spTgt spid="5"/>
                                        </p:tgtEl>
                                        <p:attrNameLst>
                                          <p:attrName>ppt_x</p:attrName>
                                        </p:attrNameLst>
                                      </p:cBhvr>
                                      <p:tavLst>
                                        <p:tav tm="0">
                                          <p:val>
                                            <p:fltVal val="0.5"/>
                                          </p:val>
                                        </p:tav>
                                        <p:tav tm="100000">
                                          <p:val>
                                            <p:strVal val="#ppt_x"/>
                                          </p:val>
                                        </p:tav>
                                      </p:tavLst>
                                    </p:anim>
                                    <p:anim calcmode="lin" valueType="num">
                                      <p:cBhvr>
                                        <p:cTn id="98" dur="500" fill="hold"/>
                                        <p:tgtEl>
                                          <p:spTgt spid="5"/>
                                        </p:tgtEl>
                                        <p:attrNameLst>
                                          <p:attrName>ppt_y</p:attrName>
                                        </p:attrNameLst>
                                      </p:cBhvr>
                                      <p:tavLst>
                                        <p:tav tm="0">
                                          <p:val>
                                            <p:fltVal val="0.5"/>
                                          </p:val>
                                        </p:tav>
                                        <p:tav tm="100000">
                                          <p:val>
                                            <p:strVal val="#ppt_y"/>
                                          </p:val>
                                        </p:tav>
                                      </p:tavLst>
                                    </p:anim>
                                  </p:childTnLst>
                                </p:cTn>
                              </p:par>
                            </p:childTnLst>
                          </p:cTn>
                        </p:par>
                        <p:par>
                          <p:cTn id="99" fill="hold">
                            <p:stCondLst>
                              <p:cond delay="8500"/>
                            </p:stCondLst>
                            <p:childTnLst>
                              <p:par>
                                <p:cTn id="100" presetID="10" presetClass="entr" presetSubtype="0"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1000"/>
                                        <p:tgtEl>
                                          <p:spTgt spid="43"/>
                                        </p:tgtEl>
                                      </p:cBhvr>
                                    </p:animEffect>
                                  </p:childTnLst>
                                </p:cTn>
                              </p:par>
                            </p:childTnLst>
                          </p:cTn>
                        </p:par>
                        <p:par>
                          <p:cTn id="103" fill="hold">
                            <p:stCondLst>
                              <p:cond delay="9500"/>
                            </p:stCondLst>
                            <p:childTnLst>
                              <p:par>
                                <p:cTn id="104" presetID="23" presetClass="entr" presetSubtype="528" fill="hold" grpId="0" nodeType="afterEffect">
                                  <p:stCondLst>
                                    <p:cond delay="0"/>
                                  </p:stCondLst>
                                  <p:childTnLst>
                                    <p:set>
                                      <p:cBhvr>
                                        <p:cTn id="105" dur="1" fill="hold">
                                          <p:stCondLst>
                                            <p:cond delay="0"/>
                                          </p:stCondLst>
                                        </p:cTn>
                                        <p:tgtEl>
                                          <p:spTgt spid="6"/>
                                        </p:tgtEl>
                                        <p:attrNameLst>
                                          <p:attrName>style.visibility</p:attrName>
                                        </p:attrNameLst>
                                      </p:cBhvr>
                                      <p:to>
                                        <p:strVal val="visible"/>
                                      </p:to>
                                    </p:set>
                                    <p:anim calcmode="lin" valueType="num">
                                      <p:cBhvr>
                                        <p:cTn id="106" dur="500" fill="hold"/>
                                        <p:tgtEl>
                                          <p:spTgt spid="6"/>
                                        </p:tgtEl>
                                        <p:attrNameLst>
                                          <p:attrName>ppt_w</p:attrName>
                                        </p:attrNameLst>
                                      </p:cBhvr>
                                      <p:tavLst>
                                        <p:tav tm="0">
                                          <p:val>
                                            <p:fltVal val="0"/>
                                          </p:val>
                                        </p:tav>
                                        <p:tav tm="100000">
                                          <p:val>
                                            <p:strVal val="#ppt_w"/>
                                          </p:val>
                                        </p:tav>
                                      </p:tavLst>
                                    </p:anim>
                                    <p:anim calcmode="lin" valueType="num">
                                      <p:cBhvr>
                                        <p:cTn id="107" dur="500" fill="hold"/>
                                        <p:tgtEl>
                                          <p:spTgt spid="6"/>
                                        </p:tgtEl>
                                        <p:attrNameLst>
                                          <p:attrName>ppt_h</p:attrName>
                                        </p:attrNameLst>
                                      </p:cBhvr>
                                      <p:tavLst>
                                        <p:tav tm="0">
                                          <p:val>
                                            <p:fltVal val="0"/>
                                          </p:val>
                                        </p:tav>
                                        <p:tav tm="100000">
                                          <p:val>
                                            <p:strVal val="#ppt_h"/>
                                          </p:val>
                                        </p:tav>
                                      </p:tavLst>
                                    </p:anim>
                                    <p:anim calcmode="lin" valueType="num">
                                      <p:cBhvr>
                                        <p:cTn id="108" dur="500" fill="hold"/>
                                        <p:tgtEl>
                                          <p:spTgt spid="6"/>
                                        </p:tgtEl>
                                        <p:attrNameLst>
                                          <p:attrName>ppt_x</p:attrName>
                                        </p:attrNameLst>
                                      </p:cBhvr>
                                      <p:tavLst>
                                        <p:tav tm="0">
                                          <p:val>
                                            <p:fltVal val="0.5"/>
                                          </p:val>
                                        </p:tav>
                                        <p:tav tm="100000">
                                          <p:val>
                                            <p:strVal val="#ppt_x"/>
                                          </p:val>
                                        </p:tav>
                                      </p:tavLst>
                                    </p:anim>
                                    <p:anim calcmode="lin" valueType="num">
                                      <p:cBhvr>
                                        <p:cTn id="109" dur="500" fill="hold"/>
                                        <p:tgtEl>
                                          <p:spTgt spid="6"/>
                                        </p:tgtEl>
                                        <p:attrNameLst>
                                          <p:attrName>ppt_y</p:attrName>
                                        </p:attrNameLst>
                                      </p:cBhvr>
                                      <p:tavLst>
                                        <p:tav tm="0">
                                          <p:val>
                                            <p:fltVal val="0.5"/>
                                          </p:val>
                                        </p:tav>
                                        <p:tav tm="100000">
                                          <p:val>
                                            <p:strVal val="#ppt_y"/>
                                          </p:val>
                                        </p:tav>
                                      </p:tavLst>
                                    </p:anim>
                                  </p:childTnLst>
                                </p:cTn>
                              </p:par>
                            </p:childTnLst>
                          </p:cTn>
                        </p:par>
                        <p:par>
                          <p:cTn id="110" fill="hold">
                            <p:stCondLst>
                              <p:cond delay="10000"/>
                            </p:stCondLst>
                            <p:childTnLst>
                              <p:par>
                                <p:cTn id="111" presetID="10" presetClass="entr" presetSubtype="0" fill="hold" grpId="0" nodeType="after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1000"/>
                                        <p:tgtEl>
                                          <p:spTgt spid="44"/>
                                        </p:tgtEl>
                                      </p:cBhvr>
                                    </p:animEffect>
                                  </p:childTnLst>
                                </p:cTn>
                              </p:par>
                            </p:childTnLst>
                          </p:cTn>
                        </p:par>
                        <p:par>
                          <p:cTn id="114" fill="hold">
                            <p:stCondLst>
                              <p:cond delay="11000"/>
                            </p:stCondLst>
                            <p:childTnLst>
                              <p:par>
                                <p:cTn id="115" presetID="10" presetClass="entr" presetSubtype="0" fill="hold" nodeType="after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1000"/>
                                        <p:tgtEl>
                                          <p:spTgt spid="39"/>
                                        </p:tgtEl>
                                      </p:cBhvr>
                                    </p:animEffect>
                                  </p:childTnLst>
                                </p:cTn>
                              </p:par>
                            </p:childTnLst>
                          </p:cTn>
                        </p:par>
                        <p:par>
                          <p:cTn id="118" fill="hold">
                            <p:stCondLst>
                              <p:cond delay="12000"/>
                            </p:stCondLst>
                            <p:childTnLst>
                              <p:par>
                                <p:cTn id="119" presetID="53" presetClass="entr" presetSubtype="16" fill="hold" grpId="0" nodeType="afterEffect">
                                  <p:stCondLst>
                                    <p:cond delay="0"/>
                                  </p:stCondLst>
                                  <p:childTnLst>
                                    <p:set>
                                      <p:cBhvr>
                                        <p:cTn id="120" dur="1" fill="hold">
                                          <p:stCondLst>
                                            <p:cond delay="0"/>
                                          </p:stCondLst>
                                        </p:cTn>
                                        <p:tgtEl>
                                          <p:spTgt spid="46"/>
                                        </p:tgtEl>
                                        <p:attrNameLst>
                                          <p:attrName>style.visibility</p:attrName>
                                        </p:attrNameLst>
                                      </p:cBhvr>
                                      <p:to>
                                        <p:strVal val="visible"/>
                                      </p:to>
                                    </p:set>
                                    <p:anim calcmode="lin" valueType="num">
                                      <p:cBhvr>
                                        <p:cTn id="121" dur="500" fill="hold"/>
                                        <p:tgtEl>
                                          <p:spTgt spid="46"/>
                                        </p:tgtEl>
                                        <p:attrNameLst>
                                          <p:attrName>ppt_w</p:attrName>
                                        </p:attrNameLst>
                                      </p:cBhvr>
                                      <p:tavLst>
                                        <p:tav tm="0">
                                          <p:val>
                                            <p:fltVal val="0"/>
                                          </p:val>
                                        </p:tav>
                                        <p:tav tm="100000">
                                          <p:val>
                                            <p:strVal val="#ppt_w"/>
                                          </p:val>
                                        </p:tav>
                                      </p:tavLst>
                                    </p:anim>
                                    <p:anim calcmode="lin" valueType="num">
                                      <p:cBhvr>
                                        <p:cTn id="122" dur="500" fill="hold"/>
                                        <p:tgtEl>
                                          <p:spTgt spid="46"/>
                                        </p:tgtEl>
                                        <p:attrNameLst>
                                          <p:attrName>ppt_h</p:attrName>
                                        </p:attrNameLst>
                                      </p:cBhvr>
                                      <p:tavLst>
                                        <p:tav tm="0">
                                          <p:val>
                                            <p:fltVal val="0"/>
                                          </p:val>
                                        </p:tav>
                                        <p:tav tm="100000">
                                          <p:val>
                                            <p:strVal val="#ppt_h"/>
                                          </p:val>
                                        </p:tav>
                                      </p:tavLst>
                                    </p:anim>
                                    <p:animEffect transition="in" filter="fade">
                                      <p:cBhvr>
                                        <p:cTn id="123" dur="500"/>
                                        <p:tgtEl>
                                          <p:spTgt spid="46"/>
                                        </p:tgtEl>
                                      </p:cBhvr>
                                    </p:animEffect>
                                  </p:childTnLst>
                                </p:cTn>
                              </p:par>
                            </p:childTnLst>
                          </p:cTn>
                        </p:par>
                        <p:par>
                          <p:cTn id="124" fill="hold">
                            <p:stCondLst>
                              <p:cond delay="12500"/>
                            </p:stCondLst>
                            <p:childTnLst>
                              <p:par>
                                <p:cTn id="125" presetID="53" presetClass="entr" presetSubtype="16" fill="hold" nodeType="after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500" fill="hold"/>
                                        <p:tgtEl>
                                          <p:spTgt spid="49"/>
                                        </p:tgtEl>
                                        <p:attrNameLst>
                                          <p:attrName>ppt_w</p:attrName>
                                        </p:attrNameLst>
                                      </p:cBhvr>
                                      <p:tavLst>
                                        <p:tav tm="0">
                                          <p:val>
                                            <p:fltVal val="0"/>
                                          </p:val>
                                        </p:tav>
                                        <p:tav tm="100000">
                                          <p:val>
                                            <p:strVal val="#ppt_w"/>
                                          </p:val>
                                        </p:tav>
                                      </p:tavLst>
                                    </p:anim>
                                    <p:anim calcmode="lin" valueType="num">
                                      <p:cBhvr>
                                        <p:cTn id="128" dur="500" fill="hold"/>
                                        <p:tgtEl>
                                          <p:spTgt spid="49"/>
                                        </p:tgtEl>
                                        <p:attrNameLst>
                                          <p:attrName>ppt_h</p:attrName>
                                        </p:attrNameLst>
                                      </p:cBhvr>
                                      <p:tavLst>
                                        <p:tav tm="0">
                                          <p:val>
                                            <p:fltVal val="0"/>
                                          </p:val>
                                        </p:tav>
                                        <p:tav tm="100000">
                                          <p:val>
                                            <p:strVal val="#ppt_h"/>
                                          </p:val>
                                        </p:tav>
                                      </p:tavLst>
                                    </p:anim>
                                    <p:animEffect transition="in" filter="fade">
                                      <p:cBhvr>
                                        <p:cTn id="129" dur="500"/>
                                        <p:tgtEl>
                                          <p:spTgt spid="49"/>
                                        </p:tgtEl>
                                      </p:cBhvr>
                                    </p:animEffect>
                                  </p:childTnLst>
                                </p:cTn>
                              </p:par>
                            </p:childTnLst>
                          </p:cTn>
                        </p:par>
                        <p:par>
                          <p:cTn id="130" fill="hold">
                            <p:stCondLst>
                              <p:cond delay="13000"/>
                            </p:stCondLst>
                            <p:childTnLst>
                              <p:par>
                                <p:cTn id="131" presetID="53" presetClass="entr" presetSubtype="16" fill="hold" grpId="0" nodeType="afterEffect">
                                  <p:stCondLst>
                                    <p:cond delay="0"/>
                                  </p:stCondLst>
                                  <p:childTnLst>
                                    <p:set>
                                      <p:cBhvr>
                                        <p:cTn id="132" dur="1" fill="hold">
                                          <p:stCondLst>
                                            <p:cond delay="0"/>
                                          </p:stCondLst>
                                        </p:cTn>
                                        <p:tgtEl>
                                          <p:spTgt spid="47"/>
                                        </p:tgtEl>
                                        <p:attrNameLst>
                                          <p:attrName>style.visibility</p:attrName>
                                        </p:attrNameLst>
                                      </p:cBhvr>
                                      <p:to>
                                        <p:strVal val="visible"/>
                                      </p:to>
                                    </p:set>
                                    <p:anim calcmode="lin" valueType="num">
                                      <p:cBhvr>
                                        <p:cTn id="133" dur="500" fill="hold"/>
                                        <p:tgtEl>
                                          <p:spTgt spid="47"/>
                                        </p:tgtEl>
                                        <p:attrNameLst>
                                          <p:attrName>ppt_w</p:attrName>
                                        </p:attrNameLst>
                                      </p:cBhvr>
                                      <p:tavLst>
                                        <p:tav tm="0">
                                          <p:val>
                                            <p:fltVal val="0"/>
                                          </p:val>
                                        </p:tav>
                                        <p:tav tm="100000">
                                          <p:val>
                                            <p:strVal val="#ppt_w"/>
                                          </p:val>
                                        </p:tav>
                                      </p:tavLst>
                                    </p:anim>
                                    <p:anim calcmode="lin" valueType="num">
                                      <p:cBhvr>
                                        <p:cTn id="134" dur="500" fill="hold"/>
                                        <p:tgtEl>
                                          <p:spTgt spid="47"/>
                                        </p:tgtEl>
                                        <p:attrNameLst>
                                          <p:attrName>ppt_h</p:attrName>
                                        </p:attrNameLst>
                                      </p:cBhvr>
                                      <p:tavLst>
                                        <p:tav tm="0">
                                          <p:val>
                                            <p:fltVal val="0"/>
                                          </p:val>
                                        </p:tav>
                                        <p:tav tm="100000">
                                          <p:val>
                                            <p:strVal val="#ppt_h"/>
                                          </p:val>
                                        </p:tav>
                                      </p:tavLst>
                                    </p:anim>
                                    <p:animEffect transition="in" filter="fade">
                                      <p:cBhvr>
                                        <p:cTn id="135" dur="500"/>
                                        <p:tgtEl>
                                          <p:spTgt spid="47"/>
                                        </p:tgtEl>
                                      </p:cBhvr>
                                    </p:animEffect>
                                  </p:childTnLst>
                                </p:cTn>
                              </p:par>
                            </p:childTnLst>
                          </p:cTn>
                        </p:par>
                        <p:par>
                          <p:cTn id="136" fill="hold">
                            <p:stCondLst>
                              <p:cond delay="13500"/>
                            </p:stCondLst>
                            <p:childTnLst>
                              <p:par>
                                <p:cTn id="137" presetID="53" presetClass="entr" presetSubtype="16" fill="hold" grpId="0" nodeType="afterEffect">
                                  <p:stCondLst>
                                    <p:cond delay="0"/>
                                  </p:stCondLst>
                                  <p:childTnLst>
                                    <p:set>
                                      <p:cBhvr>
                                        <p:cTn id="138" dur="1" fill="hold">
                                          <p:stCondLst>
                                            <p:cond delay="0"/>
                                          </p:stCondLst>
                                        </p:cTn>
                                        <p:tgtEl>
                                          <p:spTgt spid="45"/>
                                        </p:tgtEl>
                                        <p:attrNameLst>
                                          <p:attrName>style.visibility</p:attrName>
                                        </p:attrNameLst>
                                      </p:cBhvr>
                                      <p:to>
                                        <p:strVal val="visible"/>
                                      </p:to>
                                    </p:set>
                                    <p:anim calcmode="lin" valueType="num">
                                      <p:cBhvr>
                                        <p:cTn id="139" dur="500" fill="hold"/>
                                        <p:tgtEl>
                                          <p:spTgt spid="45"/>
                                        </p:tgtEl>
                                        <p:attrNameLst>
                                          <p:attrName>ppt_w</p:attrName>
                                        </p:attrNameLst>
                                      </p:cBhvr>
                                      <p:tavLst>
                                        <p:tav tm="0">
                                          <p:val>
                                            <p:fltVal val="0"/>
                                          </p:val>
                                        </p:tav>
                                        <p:tav tm="100000">
                                          <p:val>
                                            <p:strVal val="#ppt_w"/>
                                          </p:val>
                                        </p:tav>
                                      </p:tavLst>
                                    </p:anim>
                                    <p:anim calcmode="lin" valueType="num">
                                      <p:cBhvr>
                                        <p:cTn id="140" dur="500" fill="hold"/>
                                        <p:tgtEl>
                                          <p:spTgt spid="45"/>
                                        </p:tgtEl>
                                        <p:attrNameLst>
                                          <p:attrName>ppt_h</p:attrName>
                                        </p:attrNameLst>
                                      </p:cBhvr>
                                      <p:tavLst>
                                        <p:tav tm="0">
                                          <p:val>
                                            <p:fltVal val="0"/>
                                          </p:val>
                                        </p:tav>
                                        <p:tav tm="100000">
                                          <p:val>
                                            <p:strVal val="#ppt_h"/>
                                          </p:val>
                                        </p:tav>
                                      </p:tavLst>
                                    </p:anim>
                                    <p:animEffect transition="in" filter="fade">
                                      <p:cBhvr>
                                        <p:cTn id="141" dur="500"/>
                                        <p:tgtEl>
                                          <p:spTgt spid="45"/>
                                        </p:tgtEl>
                                      </p:cBhvr>
                                    </p:animEffect>
                                  </p:childTnLst>
                                </p:cTn>
                              </p:par>
                            </p:childTnLst>
                          </p:cTn>
                        </p:par>
                        <p:par>
                          <p:cTn id="142" fill="hold">
                            <p:stCondLst>
                              <p:cond delay="14000"/>
                            </p:stCondLst>
                            <p:childTnLst>
                              <p:par>
                                <p:cTn id="143" presetID="53" presetClass="entr" presetSubtype="16" fill="hold" nodeType="afterEffect">
                                  <p:stCondLst>
                                    <p:cond delay="0"/>
                                  </p:stCondLst>
                                  <p:childTnLst>
                                    <p:set>
                                      <p:cBhvr>
                                        <p:cTn id="144" dur="1" fill="hold">
                                          <p:stCondLst>
                                            <p:cond delay="0"/>
                                          </p:stCondLst>
                                        </p:cTn>
                                        <p:tgtEl>
                                          <p:spTgt spid="62"/>
                                        </p:tgtEl>
                                        <p:attrNameLst>
                                          <p:attrName>style.visibility</p:attrName>
                                        </p:attrNameLst>
                                      </p:cBhvr>
                                      <p:to>
                                        <p:strVal val="visible"/>
                                      </p:to>
                                    </p:set>
                                    <p:anim calcmode="lin" valueType="num">
                                      <p:cBhvr>
                                        <p:cTn id="145" dur="500" fill="hold"/>
                                        <p:tgtEl>
                                          <p:spTgt spid="62"/>
                                        </p:tgtEl>
                                        <p:attrNameLst>
                                          <p:attrName>ppt_w</p:attrName>
                                        </p:attrNameLst>
                                      </p:cBhvr>
                                      <p:tavLst>
                                        <p:tav tm="0">
                                          <p:val>
                                            <p:fltVal val="0"/>
                                          </p:val>
                                        </p:tav>
                                        <p:tav tm="100000">
                                          <p:val>
                                            <p:strVal val="#ppt_w"/>
                                          </p:val>
                                        </p:tav>
                                      </p:tavLst>
                                    </p:anim>
                                    <p:anim calcmode="lin" valueType="num">
                                      <p:cBhvr>
                                        <p:cTn id="146" dur="500" fill="hold"/>
                                        <p:tgtEl>
                                          <p:spTgt spid="62"/>
                                        </p:tgtEl>
                                        <p:attrNameLst>
                                          <p:attrName>ppt_h</p:attrName>
                                        </p:attrNameLst>
                                      </p:cBhvr>
                                      <p:tavLst>
                                        <p:tav tm="0">
                                          <p:val>
                                            <p:fltVal val="0"/>
                                          </p:val>
                                        </p:tav>
                                        <p:tav tm="100000">
                                          <p:val>
                                            <p:strVal val="#ppt_h"/>
                                          </p:val>
                                        </p:tav>
                                      </p:tavLst>
                                    </p:anim>
                                    <p:animEffect transition="in" filter="fade">
                                      <p:cBhvr>
                                        <p:cTn id="147" dur="500"/>
                                        <p:tgtEl>
                                          <p:spTgt spid="62"/>
                                        </p:tgtEl>
                                      </p:cBhvr>
                                    </p:animEffect>
                                  </p:childTnLst>
                                </p:cTn>
                              </p:par>
                            </p:childTnLst>
                          </p:cTn>
                        </p:par>
                        <p:par>
                          <p:cTn id="148" fill="hold">
                            <p:stCondLst>
                              <p:cond delay="14500"/>
                            </p:stCondLst>
                            <p:childTnLst>
                              <p:par>
                                <p:cTn id="149" presetID="53" presetClass="entr" presetSubtype="16" fill="hold" grpId="0" nodeType="afterEffect">
                                  <p:stCondLst>
                                    <p:cond delay="0"/>
                                  </p:stCondLst>
                                  <p:childTnLst>
                                    <p:set>
                                      <p:cBhvr>
                                        <p:cTn id="150" dur="1" fill="hold">
                                          <p:stCondLst>
                                            <p:cond delay="0"/>
                                          </p:stCondLst>
                                        </p:cTn>
                                        <p:tgtEl>
                                          <p:spTgt spid="48"/>
                                        </p:tgtEl>
                                        <p:attrNameLst>
                                          <p:attrName>style.visibility</p:attrName>
                                        </p:attrNameLst>
                                      </p:cBhvr>
                                      <p:to>
                                        <p:strVal val="visible"/>
                                      </p:to>
                                    </p:set>
                                    <p:anim calcmode="lin" valueType="num">
                                      <p:cBhvr>
                                        <p:cTn id="151" dur="500" fill="hold"/>
                                        <p:tgtEl>
                                          <p:spTgt spid="48"/>
                                        </p:tgtEl>
                                        <p:attrNameLst>
                                          <p:attrName>ppt_w</p:attrName>
                                        </p:attrNameLst>
                                      </p:cBhvr>
                                      <p:tavLst>
                                        <p:tav tm="0">
                                          <p:val>
                                            <p:fltVal val="0"/>
                                          </p:val>
                                        </p:tav>
                                        <p:tav tm="100000">
                                          <p:val>
                                            <p:strVal val="#ppt_w"/>
                                          </p:val>
                                        </p:tav>
                                      </p:tavLst>
                                    </p:anim>
                                    <p:anim calcmode="lin" valueType="num">
                                      <p:cBhvr>
                                        <p:cTn id="152" dur="500" fill="hold"/>
                                        <p:tgtEl>
                                          <p:spTgt spid="48"/>
                                        </p:tgtEl>
                                        <p:attrNameLst>
                                          <p:attrName>ppt_h</p:attrName>
                                        </p:attrNameLst>
                                      </p:cBhvr>
                                      <p:tavLst>
                                        <p:tav tm="0">
                                          <p:val>
                                            <p:fltVal val="0"/>
                                          </p:val>
                                        </p:tav>
                                        <p:tav tm="100000">
                                          <p:val>
                                            <p:strVal val="#ppt_h"/>
                                          </p:val>
                                        </p:tav>
                                      </p:tavLst>
                                    </p:anim>
                                    <p:animEffect transition="in" filter="fade">
                                      <p:cBhvr>
                                        <p:cTn id="15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4" grpId="0" animBg="1"/>
      <p:bldP spid="5" grpId="0" animBg="1"/>
      <p:bldP spid="6" grpId="0" animBg="1"/>
      <p:bldP spid="7" grpId="0" animBg="1"/>
      <p:bldP spid="40" grpId="0"/>
      <p:bldP spid="41" grpId="0"/>
      <p:bldP spid="42" grpId="0"/>
      <p:bldP spid="43" grpId="0"/>
      <p:bldP spid="44" grpId="0"/>
      <p:bldP spid="45" grpId="0" animBg="1"/>
      <p:bldP spid="46" grpId="0" animBg="1"/>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5036666" y="2074430"/>
            <a:ext cx="2584450" cy="1495329"/>
            <a:chOff x="4998023" y="4638489"/>
            <a:chExt cx="2584450" cy="1495329"/>
          </a:xfrm>
        </p:grpSpPr>
        <p:sp>
          <p:nvSpPr>
            <p:cNvPr id="38" name="文本框 35"/>
            <p:cNvSpPr txBox="1">
              <a:spLocks noChangeArrowheads="1"/>
            </p:cNvSpPr>
            <p:nvPr/>
          </p:nvSpPr>
          <p:spPr bwMode="auto">
            <a:xfrm>
              <a:off x="4998023" y="4638489"/>
              <a:ext cx="258445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en-US" altLang="zh-CN"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Part </a:t>
              </a:r>
              <a:r>
                <a:rPr lang="en-US" altLang="zh-CN" sz="4000" dirty="0" smtClean="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four</a:t>
              </a:r>
              <a:endParaRPr lang="zh-CN" altLang="en-US"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endParaRPr>
            </a:p>
          </p:txBody>
        </p:sp>
        <p:sp>
          <p:nvSpPr>
            <p:cNvPr id="39" name="文本框 35"/>
            <p:cNvSpPr txBox="1">
              <a:spLocks noChangeArrowheads="1"/>
            </p:cNvSpPr>
            <p:nvPr/>
          </p:nvSpPr>
          <p:spPr bwMode="auto">
            <a:xfrm>
              <a:off x="5385949" y="5610598"/>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8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发展规划</a:t>
              </a:r>
              <a:endParaRPr lang="zh-CN" altLang="en-US" sz="28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grpSp>
        <p:nvGrpSpPr>
          <p:cNvPr id="40" name="组合 39"/>
          <p:cNvGrpSpPr/>
          <p:nvPr/>
        </p:nvGrpSpPr>
        <p:grpSpPr>
          <a:xfrm>
            <a:off x="7610996" y="2276095"/>
            <a:ext cx="3827743" cy="1286627"/>
            <a:chOff x="7617861" y="5110603"/>
            <a:chExt cx="3827743" cy="1286627"/>
          </a:xfrm>
        </p:grpSpPr>
        <p:sp>
          <p:nvSpPr>
            <p:cNvPr id="41" name="TextBox 29"/>
            <p:cNvSpPr txBox="1"/>
            <p:nvPr/>
          </p:nvSpPr>
          <p:spPr>
            <a:xfrm>
              <a:off x="7617861" y="5590656"/>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3.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五年发展规划</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2" name="TextBox 32"/>
            <p:cNvSpPr txBox="1"/>
            <p:nvPr/>
          </p:nvSpPr>
          <p:spPr>
            <a:xfrm>
              <a:off x="9558549" y="5590656"/>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4.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产品开发计划</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3" name="TextBox 35"/>
            <p:cNvSpPr txBox="1"/>
            <p:nvPr/>
          </p:nvSpPr>
          <p:spPr>
            <a:xfrm>
              <a:off x="7617861" y="5110603"/>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1.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公司战略目标</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4" name="TextBox 38"/>
            <p:cNvSpPr txBox="1"/>
            <p:nvPr/>
          </p:nvSpPr>
          <p:spPr>
            <a:xfrm>
              <a:off x="9558549" y="5110603"/>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2.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短期盈利计划</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5" name="TextBox 29"/>
            <p:cNvSpPr txBox="1"/>
            <p:nvPr/>
          </p:nvSpPr>
          <p:spPr>
            <a:xfrm>
              <a:off x="7617861" y="6017574"/>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5.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市场拓展计划</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grpSp>
      <p:sp>
        <p:nvSpPr>
          <p:cNvPr id="69" name="等腰三角形 68"/>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0" name="直接连接符 69"/>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1" name="直接连接符 70"/>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3" name="直接连接符 72"/>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8" name="直接连接符 77"/>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0" name="直接连接符 79"/>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1" name="直接连接符 80"/>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82" name="等腰三角形 81"/>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等腰三角形 82"/>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2" name="图片 61"/>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a:xfrm rot="16200000">
            <a:off x="5368034" y="-105430"/>
            <a:ext cx="1966872" cy="11959988"/>
          </a:xfrm>
          <a:prstGeom prst="rect">
            <a:avLst/>
          </a:prstGeom>
        </p:spPr>
      </p:pic>
      <p:sp>
        <p:nvSpPr>
          <p:cNvPr id="67" name="任意多边形 66"/>
          <p:cNvSpPr/>
          <p:nvPr/>
        </p:nvSpPr>
        <p:spPr>
          <a:xfrm flipV="1">
            <a:off x="5981216" y="1345683"/>
            <a:ext cx="4216069" cy="3659162"/>
          </a:xfrm>
          <a:custGeom>
            <a:avLst/>
            <a:gdLst>
              <a:gd name="connsiteX0" fmla="*/ 2727548 w 5189873"/>
              <a:gd name="connsiteY0" fmla="*/ 1510371 h 4504335"/>
              <a:gd name="connsiteX1" fmla="*/ 3461308 w 5189873"/>
              <a:gd name="connsiteY1" fmla="*/ 1510371 h 4504335"/>
              <a:gd name="connsiteX2" fmla="*/ 2958996 w 5189873"/>
              <a:gd name="connsiteY2" fmla="*/ 640341 h 4504335"/>
              <a:gd name="connsiteX3" fmla="*/ 2960975 w 5189873"/>
              <a:gd name="connsiteY3" fmla="*/ 636913 h 4504335"/>
              <a:gd name="connsiteX4" fmla="*/ 2594937 w 5189873"/>
              <a:gd name="connsiteY4" fmla="*/ 0 h 4504335"/>
              <a:gd name="connsiteX5" fmla="*/ 1725790 w 5189873"/>
              <a:gd name="connsiteY5" fmla="*/ 1505405 h 4504335"/>
              <a:gd name="connsiteX6" fmla="*/ 2459551 w 5189873"/>
              <a:gd name="connsiteY6" fmla="*/ 1505406 h 4504335"/>
              <a:gd name="connsiteX7" fmla="*/ 2592116 w 5189873"/>
              <a:gd name="connsiteY7" fmla="*/ 1275797 h 4504335"/>
              <a:gd name="connsiteX8" fmla="*/ 5189873 w 5189873"/>
              <a:gd name="connsiteY8" fmla="*/ 4504335 h 4504335"/>
              <a:gd name="connsiteX9" fmla="*/ 5187527 w 5189873"/>
              <a:gd name="connsiteY9" fmla="*/ 4500271 h 4504335"/>
              <a:gd name="connsiteX10" fmla="*/ 5189873 w 5189873"/>
              <a:gd name="connsiteY10" fmla="*/ 4500271 h 4504335"/>
              <a:gd name="connsiteX11" fmla="*/ 4821309 w 5189873"/>
              <a:gd name="connsiteY11" fmla="*/ 3864816 h 4504335"/>
              <a:gd name="connsiteX12" fmla="*/ 4820647 w 5189873"/>
              <a:gd name="connsiteY12" fmla="*/ 3864816 h 4504335"/>
              <a:gd name="connsiteX13" fmla="*/ 4676399 w 5189873"/>
              <a:gd name="connsiteY13" fmla="*/ 3614971 h 4504335"/>
              <a:gd name="connsiteX14" fmla="*/ 3942638 w 5189873"/>
              <a:gd name="connsiteY14" fmla="*/ 3614971 h 4504335"/>
              <a:gd name="connsiteX15" fmla="*/ 4086886 w 5189873"/>
              <a:gd name="connsiteY15" fmla="*/ 3864816 h 4504335"/>
              <a:gd name="connsiteX16" fmla="*/ 1097345 w 5189873"/>
              <a:gd name="connsiteY16" fmla="*/ 3864816 h 4504335"/>
              <a:gd name="connsiteX17" fmla="*/ 1241593 w 5189873"/>
              <a:gd name="connsiteY17" fmla="*/ 3614971 h 4504335"/>
              <a:gd name="connsiteX18" fmla="*/ 507833 w 5189873"/>
              <a:gd name="connsiteY18" fmla="*/ 3614971 h 4504335"/>
              <a:gd name="connsiteX19" fmla="*/ 0 w 5189873"/>
              <a:gd name="connsiteY19" fmla="*/ 4494561 h 4504335"/>
              <a:gd name="connsiteX20" fmla="*/ 3315 w 5189873"/>
              <a:gd name="connsiteY20" fmla="*/ 4494555 h 4504335"/>
              <a:gd name="connsiteX21" fmla="*/ 0 w 5189873"/>
              <a:gd name="connsiteY21" fmla="*/ 4500271 h 4504335"/>
              <a:gd name="connsiteX22" fmla="*/ 4453766 w 5189873"/>
              <a:gd name="connsiteY22" fmla="*/ 4500271 h 4504335"/>
              <a:gd name="connsiteX23" fmla="*/ 4455271 w 5189873"/>
              <a:gd name="connsiteY23" fmla="*/ 4502876 h 4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873" h="4504335">
                <a:moveTo>
                  <a:pt x="2727548" y="1510371"/>
                </a:moveTo>
                <a:lnTo>
                  <a:pt x="3461308" y="1510371"/>
                </a:lnTo>
                <a:lnTo>
                  <a:pt x="2958996" y="640341"/>
                </a:lnTo>
                <a:lnTo>
                  <a:pt x="2960975" y="636913"/>
                </a:lnTo>
                <a:lnTo>
                  <a:pt x="2594937" y="0"/>
                </a:lnTo>
                <a:lnTo>
                  <a:pt x="1725790" y="1505405"/>
                </a:lnTo>
                <a:lnTo>
                  <a:pt x="2459551" y="1505406"/>
                </a:lnTo>
                <a:lnTo>
                  <a:pt x="2592116" y="1275797"/>
                </a:lnTo>
                <a:close/>
                <a:moveTo>
                  <a:pt x="5189873" y="4504335"/>
                </a:moveTo>
                <a:lnTo>
                  <a:pt x="5187527" y="4500271"/>
                </a:lnTo>
                <a:lnTo>
                  <a:pt x="5189873" y="4500271"/>
                </a:lnTo>
                <a:lnTo>
                  <a:pt x="4821309" y="3864816"/>
                </a:lnTo>
                <a:lnTo>
                  <a:pt x="4820647" y="3864816"/>
                </a:lnTo>
                <a:lnTo>
                  <a:pt x="4676399" y="3614971"/>
                </a:lnTo>
                <a:lnTo>
                  <a:pt x="3942638" y="3614971"/>
                </a:lnTo>
                <a:lnTo>
                  <a:pt x="4086886" y="3864816"/>
                </a:lnTo>
                <a:lnTo>
                  <a:pt x="1097345" y="3864816"/>
                </a:lnTo>
                <a:lnTo>
                  <a:pt x="1241593" y="3614971"/>
                </a:lnTo>
                <a:lnTo>
                  <a:pt x="507833" y="3614971"/>
                </a:lnTo>
                <a:lnTo>
                  <a:pt x="0" y="4494561"/>
                </a:lnTo>
                <a:lnTo>
                  <a:pt x="3315" y="4494555"/>
                </a:lnTo>
                <a:lnTo>
                  <a:pt x="0" y="4500271"/>
                </a:lnTo>
                <a:lnTo>
                  <a:pt x="4453766" y="4500271"/>
                </a:lnTo>
                <a:lnTo>
                  <a:pt x="4455271" y="4502876"/>
                </a:lnTo>
                <a:close/>
              </a:path>
            </a:pathLst>
          </a:custGeom>
          <a:solidFill>
            <a:srgbClr val="00B0F0">
              <a:alpha val="4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1" name="任意多边形 50"/>
          <p:cNvSpPr/>
          <p:nvPr/>
        </p:nvSpPr>
        <p:spPr>
          <a:xfrm flipV="1">
            <a:off x="2042041" y="1801579"/>
            <a:ext cx="2147527" cy="2147527"/>
          </a:xfrm>
          <a:custGeom>
            <a:avLst/>
            <a:gdLst>
              <a:gd name="connsiteX0" fmla="*/ 1923320 w 3600000"/>
              <a:gd name="connsiteY0" fmla="*/ 634464 h 3600000"/>
              <a:gd name="connsiteX1" fmla="*/ 1957921 w 3600000"/>
              <a:gd name="connsiteY1" fmla="*/ 404900 h 3600000"/>
              <a:gd name="connsiteX2" fmla="*/ 1943607 w 3600000"/>
              <a:gd name="connsiteY2" fmla="*/ 402717 h 3600000"/>
              <a:gd name="connsiteX3" fmla="*/ 1851774 w 3600000"/>
              <a:gd name="connsiteY3" fmla="*/ 398079 h 3600000"/>
              <a:gd name="connsiteX4" fmla="*/ 1851774 w 3600000"/>
              <a:gd name="connsiteY4" fmla="*/ 627251 h 3600000"/>
              <a:gd name="connsiteX5" fmla="*/ 1676749 w 3600000"/>
              <a:gd name="connsiteY5" fmla="*/ 634904 h 3600000"/>
              <a:gd name="connsiteX6" fmla="*/ 1748228 w 3600000"/>
              <a:gd name="connsiteY6" fmla="*/ 627698 h 3600000"/>
              <a:gd name="connsiteX7" fmla="*/ 1748228 w 3600000"/>
              <a:gd name="connsiteY7" fmla="*/ 398079 h 3600000"/>
              <a:gd name="connsiteX8" fmla="*/ 1656395 w 3600000"/>
              <a:gd name="connsiteY8" fmla="*/ 402717 h 3600000"/>
              <a:gd name="connsiteX9" fmla="*/ 1642081 w 3600000"/>
              <a:gd name="connsiteY9" fmla="*/ 404900 h 3600000"/>
              <a:gd name="connsiteX10" fmla="*/ 2096364 w 3600000"/>
              <a:gd name="connsiteY10" fmla="*/ 663566 h 3600000"/>
              <a:gd name="connsiteX11" fmla="*/ 2162642 w 3600000"/>
              <a:gd name="connsiteY11" fmla="*/ 448703 h 3600000"/>
              <a:gd name="connsiteX12" fmla="*/ 2083064 w 3600000"/>
              <a:gd name="connsiteY12" fmla="*/ 424000 h 3600000"/>
              <a:gd name="connsiteX13" fmla="*/ 2060281 w 3600000"/>
              <a:gd name="connsiteY13" fmla="*/ 420522 h 3600000"/>
              <a:gd name="connsiteX14" fmla="*/ 2026467 w 3600000"/>
              <a:gd name="connsiteY14" fmla="*/ 644862 h 3600000"/>
              <a:gd name="connsiteX15" fmla="*/ 2040752 w 3600000"/>
              <a:gd name="connsiteY15" fmla="*/ 646303 h 3600000"/>
              <a:gd name="connsiteX16" fmla="*/ 1504026 w 3600000"/>
              <a:gd name="connsiteY16" fmla="*/ 664822 h 3600000"/>
              <a:gd name="connsiteX17" fmla="*/ 1563685 w 3600000"/>
              <a:gd name="connsiteY17" fmla="*/ 646303 h 3600000"/>
              <a:gd name="connsiteX18" fmla="*/ 1573600 w 3600000"/>
              <a:gd name="connsiteY18" fmla="*/ 645303 h 3600000"/>
              <a:gd name="connsiteX19" fmla="*/ 1539721 w 3600000"/>
              <a:gd name="connsiteY19" fmla="*/ 420522 h 3600000"/>
              <a:gd name="connsiteX20" fmla="*/ 1516938 w 3600000"/>
              <a:gd name="connsiteY20" fmla="*/ 424000 h 3600000"/>
              <a:gd name="connsiteX21" fmla="*/ 1437361 w 3600000"/>
              <a:gd name="connsiteY21" fmla="*/ 448703 h 3600000"/>
              <a:gd name="connsiteX22" fmla="*/ 2264505 w 3600000"/>
              <a:gd name="connsiteY22" fmla="*/ 716128 h 3600000"/>
              <a:gd name="connsiteX23" fmla="*/ 2361824 w 3600000"/>
              <a:gd name="connsiteY23" fmla="*/ 514043 h 3600000"/>
              <a:gd name="connsiteX24" fmla="*/ 2346710 w 3600000"/>
              <a:gd name="connsiteY24" fmla="*/ 505840 h 3600000"/>
              <a:gd name="connsiteX25" fmla="*/ 2261532 w 3600000"/>
              <a:gd name="connsiteY25" fmla="*/ 479399 h 3600000"/>
              <a:gd name="connsiteX26" fmla="*/ 2195256 w 3600000"/>
              <a:gd name="connsiteY26" fmla="*/ 694263 h 3600000"/>
              <a:gd name="connsiteX27" fmla="*/ 2262921 w 3600000"/>
              <a:gd name="connsiteY27" fmla="*/ 715267 h 3600000"/>
              <a:gd name="connsiteX28" fmla="*/ 1336416 w 3600000"/>
              <a:gd name="connsiteY28" fmla="*/ 718036 h 3600000"/>
              <a:gd name="connsiteX29" fmla="*/ 1341516 w 3600000"/>
              <a:gd name="connsiteY29" fmla="*/ 715267 h 3600000"/>
              <a:gd name="connsiteX30" fmla="*/ 1405134 w 3600000"/>
              <a:gd name="connsiteY30" fmla="*/ 695520 h 3600000"/>
              <a:gd name="connsiteX31" fmla="*/ 1338469 w 3600000"/>
              <a:gd name="connsiteY31" fmla="*/ 479399 h 3600000"/>
              <a:gd name="connsiteX32" fmla="*/ 1253292 w 3600000"/>
              <a:gd name="connsiteY32" fmla="*/ 505840 h 3600000"/>
              <a:gd name="connsiteX33" fmla="*/ 1238178 w 3600000"/>
              <a:gd name="connsiteY33" fmla="*/ 514043 h 3600000"/>
              <a:gd name="connsiteX34" fmla="*/ 2419102 w 3600000"/>
              <a:gd name="connsiteY34" fmla="*/ 800039 h 3600000"/>
              <a:gd name="connsiteX35" fmla="*/ 2545952 w 3600000"/>
              <a:gd name="connsiteY35" fmla="*/ 613985 h 3600000"/>
              <a:gd name="connsiteX36" fmla="*/ 2452934 w 3600000"/>
              <a:gd name="connsiteY36" fmla="*/ 563496 h 3600000"/>
              <a:gd name="connsiteX37" fmla="*/ 2355614 w 3600000"/>
              <a:gd name="connsiteY37" fmla="*/ 765579 h 3600000"/>
              <a:gd name="connsiteX38" fmla="*/ 1182096 w 3600000"/>
              <a:gd name="connsiteY38" fmla="*/ 801798 h 3600000"/>
              <a:gd name="connsiteX39" fmla="*/ 1245306 w 3600000"/>
              <a:gd name="connsiteY39" fmla="*/ 767488 h 3600000"/>
              <a:gd name="connsiteX40" fmla="*/ 1147069 w 3600000"/>
              <a:gd name="connsiteY40" fmla="*/ 563496 h 3600000"/>
              <a:gd name="connsiteX41" fmla="*/ 1054049 w 3600000"/>
              <a:gd name="connsiteY41" fmla="*/ 613985 h 3600000"/>
              <a:gd name="connsiteX42" fmla="*/ 2560617 w 3600000"/>
              <a:gd name="connsiteY42" fmla="*/ 904134 h 3600000"/>
              <a:gd name="connsiteX43" fmla="*/ 2712579 w 3600000"/>
              <a:gd name="connsiteY43" fmla="*/ 740359 h 3600000"/>
              <a:gd name="connsiteX44" fmla="*/ 2631002 w 3600000"/>
              <a:gd name="connsiteY44" fmla="*/ 673053 h 3600000"/>
              <a:gd name="connsiteX45" fmla="*/ 2504833 w 3600000"/>
              <a:gd name="connsiteY45" fmla="*/ 858108 h 3600000"/>
              <a:gd name="connsiteX46" fmla="*/ 1041307 w 3600000"/>
              <a:gd name="connsiteY46" fmla="*/ 906207 h 3600000"/>
              <a:gd name="connsiteX47" fmla="*/ 1096766 w 3600000"/>
              <a:gd name="connsiteY47" fmla="*/ 860450 h 3600000"/>
              <a:gd name="connsiteX48" fmla="*/ 969000 w 3600000"/>
              <a:gd name="connsiteY48" fmla="*/ 673053 h 3600000"/>
              <a:gd name="connsiteX49" fmla="*/ 887424 w 3600000"/>
              <a:gd name="connsiteY49" fmla="*/ 740359 h 3600000"/>
              <a:gd name="connsiteX50" fmla="*/ 2686748 w 3600000"/>
              <a:gd name="connsiteY50" fmla="*/ 1026623 h 3600000"/>
              <a:gd name="connsiteX51" fmla="*/ 2860299 w 3600000"/>
              <a:gd name="connsiteY51" fmla="*/ 888220 h 3600000"/>
              <a:gd name="connsiteX52" fmla="*/ 2793157 w 3600000"/>
              <a:gd name="connsiteY52" fmla="*/ 806844 h 3600000"/>
              <a:gd name="connsiteX53" fmla="*/ 2792582 w 3600000"/>
              <a:gd name="connsiteY53" fmla="*/ 806369 h 3600000"/>
              <a:gd name="connsiteX54" fmla="*/ 2640372 w 3600000"/>
              <a:gd name="connsiteY54" fmla="*/ 970415 h 3600000"/>
              <a:gd name="connsiteX55" fmla="*/ 915928 w 3600000"/>
              <a:gd name="connsiteY55" fmla="*/ 1028757 h 3600000"/>
              <a:gd name="connsiteX56" fmla="*/ 961978 w 3600000"/>
              <a:gd name="connsiteY56" fmla="*/ 972944 h 3600000"/>
              <a:gd name="connsiteX57" fmla="*/ 807420 w 3600000"/>
              <a:gd name="connsiteY57" fmla="*/ 806368 h 3600000"/>
              <a:gd name="connsiteX58" fmla="*/ 806843 w 3600000"/>
              <a:gd name="connsiteY58" fmla="*/ 806844 h 3600000"/>
              <a:gd name="connsiteX59" fmla="*/ 739702 w 3600000"/>
              <a:gd name="connsiteY59" fmla="*/ 888220 h 3600000"/>
              <a:gd name="connsiteX60" fmla="*/ 2795324 w 3600000"/>
              <a:gd name="connsiteY60" fmla="*/ 1165568 h 3600000"/>
              <a:gd name="connsiteX61" fmla="*/ 2986603 w 3600000"/>
              <a:gd name="connsiteY61" fmla="*/ 1055133 h 3600000"/>
              <a:gd name="connsiteX62" fmla="*/ 2964664 w 3600000"/>
              <a:gd name="connsiteY62" fmla="*/ 1014712 h 3600000"/>
              <a:gd name="connsiteX63" fmla="*/ 2926207 w 3600000"/>
              <a:gd name="connsiteY63" fmla="*/ 968102 h 3600000"/>
              <a:gd name="connsiteX64" fmla="*/ 2752655 w 3600000"/>
              <a:gd name="connsiteY64" fmla="*/ 1106504 h 3600000"/>
              <a:gd name="connsiteX65" fmla="*/ 2783663 w 3600000"/>
              <a:gd name="connsiteY65" fmla="*/ 1144085 h 3600000"/>
              <a:gd name="connsiteX66" fmla="*/ 808054 w 3600000"/>
              <a:gd name="connsiteY66" fmla="*/ 1167518 h 3600000"/>
              <a:gd name="connsiteX67" fmla="*/ 820774 w 3600000"/>
              <a:gd name="connsiteY67" fmla="*/ 1144085 h 3600000"/>
              <a:gd name="connsiteX68" fmla="*/ 850022 w 3600000"/>
              <a:gd name="connsiteY68" fmla="*/ 1108637 h 3600000"/>
              <a:gd name="connsiteX69" fmla="*/ 673795 w 3600000"/>
              <a:gd name="connsiteY69" fmla="*/ 968100 h 3600000"/>
              <a:gd name="connsiteX70" fmla="*/ 635336 w 3600000"/>
              <a:gd name="connsiteY70" fmla="*/ 1014712 h 3600000"/>
              <a:gd name="connsiteX71" fmla="*/ 613397 w 3600000"/>
              <a:gd name="connsiteY71" fmla="*/ 1055133 h 3600000"/>
              <a:gd name="connsiteX72" fmla="*/ 2879526 w 3600000"/>
              <a:gd name="connsiteY72" fmla="*/ 1320700 h 3600000"/>
              <a:gd name="connsiteX73" fmla="*/ 3086630 w 3600000"/>
              <a:gd name="connsiteY73" fmla="*/ 1239418 h 3600000"/>
              <a:gd name="connsiteX74" fmla="*/ 3036016 w 3600000"/>
              <a:gd name="connsiteY74" fmla="*/ 1146168 h 3600000"/>
              <a:gd name="connsiteX75" fmla="*/ 2844736 w 3600000"/>
              <a:gd name="connsiteY75" fmla="*/ 1256604 h 3600000"/>
              <a:gd name="connsiteX76" fmla="*/ 724131 w 3600000"/>
              <a:gd name="connsiteY76" fmla="*/ 1322135 h 3600000"/>
              <a:gd name="connsiteX77" fmla="*/ 758643 w 3600000"/>
              <a:gd name="connsiteY77" fmla="*/ 1258553 h 3600000"/>
              <a:gd name="connsiteX78" fmla="*/ 563985 w 3600000"/>
              <a:gd name="connsiteY78" fmla="*/ 1146168 h 3600000"/>
              <a:gd name="connsiteX79" fmla="*/ 513370 w 3600000"/>
              <a:gd name="connsiteY79" fmla="*/ 1239418 h 3600000"/>
              <a:gd name="connsiteX80" fmla="*/ 2936949 w 3600000"/>
              <a:gd name="connsiteY80" fmla="*/ 1487395 h 3600000"/>
              <a:gd name="connsiteX81" fmla="*/ 3151622 w 3600000"/>
              <a:gd name="connsiteY81" fmla="*/ 1438398 h 3600000"/>
              <a:gd name="connsiteX82" fmla="*/ 3120283 w 3600000"/>
              <a:gd name="connsiteY82" fmla="*/ 1337446 h 3600000"/>
              <a:gd name="connsiteX83" fmla="*/ 2915366 w 3600000"/>
              <a:gd name="connsiteY83" fmla="*/ 1417869 h 3600000"/>
              <a:gd name="connsiteX84" fmla="*/ 667194 w 3600000"/>
              <a:gd name="connsiteY84" fmla="*/ 1488339 h 3600000"/>
              <a:gd name="connsiteX85" fmla="*/ 688588 w 3600000"/>
              <a:gd name="connsiteY85" fmla="*/ 1419421 h 3600000"/>
              <a:gd name="connsiteX86" fmla="*/ 479717 w 3600000"/>
              <a:gd name="connsiteY86" fmla="*/ 1337446 h 3600000"/>
              <a:gd name="connsiteX87" fmla="*/ 448380 w 3600000"/>
              <a:gd name="connsiteY87" fmla="*/ 1438396 h 3600000"/>
              <a:gd name="connsiteX88" fmla="*/ 2971131 w 3600000"/>
              <a:gd name="connsiteY88" fmla="*/ 1660319 h 3600000"/>
              <a:gd name="connsiteX89" fmla="*/ 3195320 w 3600000"/>
              <a:gd name="connsiteY89" fmla="*/ 1643517 h 3600000"/>
              <a:gd name="connsiteX90" fmla="*/ 3179260 w 3600000"/>
              <a:gd name="connsiteY90" fmla="*/ 1538297 h 3600000"/>
              <a:gd name="connsiteX91" fmla="*/ 2963788 w 3600000"/>
              <a:gd name="connsiteY91" fmla="*/ 1587476 h 3600000"/>
              <a:gd name="connsiteX92" fmla="*/ 633274 w 3600000"/>
              <a:gd name="connsiteY92" fmla="*/ 1660647 h 3600000"/>
              <a:gd name="connsiteX93" fmla="*/ 640550 w 3600000"/>
              <a:gd name="connsiteY93" fmla="*/ 1588466 h 3600000"/>
              <a:gd name="connsiteX94" fmla="*/ 420740 w 3600000"/>
              <a:gd name="connsiteY94" fmla="*/ 1538297 h 3600000"/>
              <a:gd name="connsiteX95" fmla="*/ 404682 w 3600000"/>
              <a:gd name="connsiteY95" fmla="*/ 1643517 h 3600000"/>
              <a:gd name="connsiteX96" fmla="*/ 3201852 w 3600000"/>
              <a:gd name="connsiteY96" fmla="*/ 1853136 h 3600000"/>
              <a:gd name="connsiteX97" fmla="*/ 3204536 w 3600000"/>
              <a:gd name="connsiteY97" fmla="*/ 1800001 h 3600000"/>
              <a:gd name="connsiteX98" fmla="*/ 3201852 w 3600000"/>
              <a:gd name="connsiteY98" fmla="*/ 1746864 h 3600000"/>
              <a:gd name="connsiteX99" fmla="*/ 2981519 w 3600000"/>
              <a:gd name="connsiteY99" fmla="*/ 1763374 h 3600000"/>
              <a:gd name="connsiteX100" fmla="*/ 2985800 w 3600000"/>
              <a:gd name="connsiteY100" fmla="*/ 1805836 h 3600000"/>
              <a:gd name="connsiteX101" fmla="*/ 2982688 w 3600000"/>
              <a:gd name="connsiteY101" fmla="*/ 1836712 h 3600000"/>
              <a:gd name="connsiteX102" fmla="*/ 398148 w 3600000"/>
              <a:gd name="connsiteY102" fmla="*/ 1853136 h 3600000"/>
              <a:gd name="connsiteX103" fmla="*/ 621716 w 3600000"/>
              <a:gd name="connsiteY103" fmla="*/ 1836382 h 3600000"/>
              <a:gd name="connsiteX104" fmla="*/ 618637 w 3600000"/>
              <a:gd name="connsiteY104" fmla="*/ 1805836 h 3600000"/>
              <a:gd name="connsiteX105" fmla="*/ 622884 w 3600000"/>
              <a:gd name="connsiteY105" fmla="*/ 1763705 h 3600000"/>
              <a:gd name="connsiteX106" fmla="*/ 398148 w 3600000"/>
              <a:gd name="connsiteY106" fmla="*/ 1746864 h 3600000"/>
              <a:gd name="connsiteX107" fmla="*/ 395464 w 3600000"/>
              <a:gd name="connsiteY107" fmla="*/ 1800001 h 3600000"/>
              <a:gd name="connsiteX108" fmla="*/ 3179260 w 3600000"/>
              <a:gd name="connsiteY108" fmla="*/ 2061703 h 3600000"/>
              <a:gd name="connsiteX109" fmla="*/ 3195320 w 3600000"/>
              <a:gd name="connsiteY109" fmla="*/ 1956482 h 3600000"/>
              <a:gd name="connsiteX110" fmla="*/ 2972298 w 3600000"/>
              <a:gd name="connsiteY110" fmla="*/ 1939770 h 3600000"/>
              <a:gd name="connsiteX111" fmla="*/ 2964938 w 3600000"/>
              <a:gd name="connsiteY111" fmla="*/ 2012785 h 3600000"/>
              <a:gd name="connsiteX112" fmla="*/ 420740 w 3600000"/>
              <a:gd name="connsiteY112" fmla="*/ 2061703 h 3600000"/>
              <a:gd name="connsiteX113" fmla="*/ 639400 w 3600000"/>
              <a:gd name="connsiteY113" fmla="*/ 2011795 h 3600000"/>
              <a:gd name="connsiteX114" fmla="*/ 632106 w 3600000"/>
              <a:gd name="connsiteY114" fmla="*/ 1939440 h 3600000"/>
              <a:gd name="connsiteX115" fmla="*/ 404682 w 3600000"/>
              <a:gd name="connsiteY115" fmla="*/ 1956482 h 3600000"/>
              <a:gd name="connsiteX116" fmla="*/ 3120283 w 3600000"/>
              <a:gd name="connsiteY116" fmla="*/ 2262556 h 3600000"/>
              <a:gd name="connsiteX117" fmla="*/ 3151622 w 3600000"/>
              <a:gd name="connsiteY117" fmla="*/ 2161603 h 3600000"/>
              <a:gd name="connsiteX118" fmla="*/ 2940332 w 3600000"/>
              <a:gd name="connsiteY118" fmla="*/ 2113378 h 3600000"/>
              <a:gd name="connsiteX119" fmla="*/ 2918597 w 3600000"/>
              <a:gd name="connsiteY119" fmla="*/ 2183398 h 3600000"/>
              <a:gd name="connsiteX120" fmla="*/ 479717 w 3600000"/>
              <a:gd name="connsiteY120" fmla="*/ 2262556 h 3600000"/>
              <a:gd name="connsiteX121" fmla="*/ 685359 w 3600000"/>
              <a:gd name="connsiteY121" fmla="*/ 2181847 h 3600000"/>
              <a:gd name="connsiteX122" fmla="*/ 663811 w 3600000"/>
              <a:gd name="connsiteY122" fmla="*/ 2112430 h 3600000"/>
              <a:gd name="connsiteX123" fmla="*/ 448378 w 3600000"/>
              <a:gd name="connsiteY123" fmla="*/ 2161601 h 3600000"/>
              <a:gd name="connsiteX124" fmla="*/ 3036017 w 3600000"/>
              <a:gd name="connsiteY124" fmla="*/ 2453831 h 3600000"/>
              <a:gd name="connsiteX125" fmla="*/ 3086630 w 3600000"/>
              <a:gd name="connsiteY125" fmla="*/ 2360583 h 3600000"/>
              <a:gd name="connsiteX126" fmla="*/ 2884749 w 3600000"/>
              <a:gd name="connsiteY126" fmla="*/ 2281349 h 3600000"/>
              <a:gd name="connsiteX127" fmla="*/ 2849560 w 3600000"/>
              <a:gd name="connsiteY127" fmla="*/ 2346180 h 3600000"/>
              <a:gd name="connsiteX128" fmla="*/ 563985 w 3600000"/>
              <a:gd name="connsiteY128" fmla="*/ 2453831 h 3600000"/>
              <a:gd name="connsiteX129" fmla="*/ 753819 w 3600000"/>
              <a:gd name="connsiteY129" fmla="*/ 2344231 h 3600000"/>
              <a:gd name="connsiteX130" fmla="*/ 718909 w 3600000"/>
              <a:gd name="connsiteY130" fmla="*/ 2279914 h 3600000"/>
              <a:gd name="connsiteX131" fmla="*/ 513370 w 3600000"/>
              <a:gd name="connsiteY131" fmla="*/ 2360581 h 3600000"/>
              <a:gd name="connsiteX132" fmla="*/ 2926207 w 3600000"/>
              <a:gd name="connsiteY132" fmla="*/ 2631900 h 3600000"/>
              <a:gd name="connsiteX133" fmla="*/ 2964664 w 3600000"/>
              <a:gd name="connsiteY133" fmla="*/ 2585290 h 3600000"/>
              <a:gd name="connsiteX134" fmla="*/ 2986605 w 3600000"/>
              <a:gd name="connsiteY134" fmla="*/ 2544867 h 3600000"/>
              <a:gd name="connsiteX135" fmla="*/ 2800148 w 3600000"/>
              <a:gd name="connsiteY135" fmla="*/ 2437215 h 3600000"/>
              <a:gd name="connsiteX136" fmla="*/ 2783663 w 3600000"/>
              <a:gd name="connsiteY136" fmla="*/ 2467586 h 3600000"/>
              <a:gd name="connsiteX137" fmla="*/ 2758463 w 3600000"/>
              <a:gd name="connsiteY137" fmla="*/ 2498129 h 3600000"/>
              <a:gd name="connsiteX138" fmla="*/ 673793 w 3600000"/>
              <a:gd name="connsiteY138" fmla="*/ 2631900 h 3600000"/>
              <a:gd name="connsiteX139" fmla="*/ 844213 w 3600000"/>
              <a:gd name="connsiteY139" fmla="*/ 2495994 h 3600000"/>
              <a:gd name="connsiteX140" fmla="*/ 820774 w 3600000"/>
              <a:gd name="connsiteY140" fmla="*/ 2467586 h 3600000"/>
              <a:gd name="connsiteX141" fmla="*/ 803232 w 3600000"/>
              <a:gd name="connsiteY141" fmla="*/ 2435266 h 3600000"/>
              <a:gd name="connsiteX142" fmla="*/ 613396 w 3600000"/>
              <a:gd name="connsiteY142" fmla="*/ 2544867 h 3600000"/>
              <a:gd name="connsiteX143" fmla="*/ 635336 w 3600000"/>
              <a:gd name="connsiteY143" fmla="*/ 2585290 h 3600000"/>
              <a:gd name="connsiteX144" fmla="*/ 807418 w 3600000"/>
              <a:gd name="connsiteY144" fmla="*/ 2793630 h 3600000"/>
              <a:gd name="connsiteX145" fmla="*/ 956882 w 3600000"/>
              <a:gd name="connsiteY145" fmla="*/ 2632547 h 3600000"/>
              <a:gd name="connsiteX146" fmla="*/ 910121 w 3600000"/>
              <a:gd name="connsiteY146" fmla="*/ 2575873 h 3600000"/>
              <a:gd name="connsiteX147" fmla="*/ 739702 w 3600000"/>
              <a:gd name="connsiteY147" fmla="*/ 2711779 h 3600000"/>
              <a:gd name="connsiteX148" fmla="*/ 806843 w 3600000"/>
              <a:gd name="connsiteY148" fmla="*/ 2793157 h 3600000"/>
              <a:gd name="connsiteX149" fmla="*/ 2792582 w 3600000"/>
              <a:gd name="connsiteY149" fmla="*/ 2793632 h 3600000"/>
              <a:gd name="connsiteX150" fmla="*/ 2793157 w 3600000"/>
              <a:gd name="connsiteY150" fmla="*/ 2793157 h 3600000"/>
              <a:gd name="connsiteX151" fmla="*/ 2860301 w 3600000"/>
              <a:gd name="connsiteY151" fmla="*/ 2711779 h 3600000"/>
              <a:gd name="connsiteX152" fmla="*/ 2692555 w 3600000"/>
              <a:gd name="connsiteY152" fmla="*/ 2578008 h 3600000"/>
              <a:gd name="connsiteX153" fmla="*/ 2645467 w 3600000"/>
              <a:gd name="connsiteY153" fmla="*/ 2635079 h 3600000"/>
              <a:gd name="connsiteX154" fmla="*/ 1800000 w 3600000"/>
              <a:gd name="connsiteY154" fmla="*/ 2833463 h 3600000"/>
              <a:gd name="connsiteX155" fmla="*/ 2833463 w 3600000"/>
              <a:gd name="connsiteY155" fmla="*/ 1800000 h 3600000"/>
              <a:gd name="connsiteX156" fmla="*/ 1800000 w 3600000"/>
              <a:gd name="connsiteY156" fmla="*/ 766537 h 3600000"/>
              <a:gd name="connsiteX157" fmla="*/ 766537 w 3600000"/>
              <a:gd name="connsiteY157" fmla="*/ 1800000 h 3600000"/>
              <a:gd name="connsiteX158" fmla="*/ 1800000 w 3600000"/>
              <a:gd name="connsiteY158" fmla="*/ 2833463 h 3600000"/>
              <a:gd name="connsiteX159" fmla="*/ 2631002 w 3600000"/>
              <a:gd name="connsiteY159" fmla="*/ 2926947 h 3600000"/>
              <a:gd name="connsiteX160" fmla="*/ 2712579 w 3600000"/>
              <a:gd name="connsiteY160" fmla="*/ 2859640 h 3600000"/>
              <a:gd name="connsiteX161" fmla="*/ 2566750 w 3600000"/>
              <a:gd name="connsiteY161" fmla="*/ 2702476 h 3600000"/>
              <a:gd name="connsiteX162" fmla="*/ 2509926 w 3600000"/>
              <a:gd name="connsiteY162" fmla="*/ 2749361 h 3600000"/>
              <a:gd name="connsiteX163" fmla="*/ 968998 w 3600000"/>
              <a:gd name="connsiteY163" fmla="*/ 2926947 h 3600000"/>
              <a:gd name="connsiteX164" fmla="*/ 1091673 w 3600000"/>
              <a:gd name="connsiteY164" fmla="*/ 2747018 h 3600000"/>
              <a:gd name="connsiteX165" fmla="*/ 1035174 w 3600000"/>
              <a:gd name="connsiteY165" fmla="*/ 2700403 h 3600000"/>
              <a:gd name="connsiteX166" fmla="*/ 887422 w 3600000"/>
              <a:gd name="connsiteY166" fmla="*/ 2859640 h 3600000"/>
              <a:gd name="connsiteX167" fmla="*/ 1147067 w 3600000"/>
              <a:gd name="connsiteY167" fmla="*/ 3036503 h 3600000"/>
              <a:gd name="connsiteX168" fmla="*/ 1240849 w 3600000"/>
              <a:gd name="connsiteY168" fmla="*/ 2841763 h 3600000"/>
              <a:gd name="connsiteX169" fmla="*/ 1176289 w 3600000"/>
              <a:gd name="connsiteY169" fmla="*/ 2806721 h 3600000"/>
              <a:gd name="connsiteX170" fmla="*/ 1054049 w 3600000"/>
              <a:gd name="connsiteY170" fmla="*/ 2986015 h 3600000"/>
              <a:gd name="connsiteX171" fmla="*/ 2452932 w 3600000"/>
              <a:gd name="connsiteY171" fmla="*/ 3036505 h 3600000"/>
              <a:gd name="connsiteX172" fmla="*/ 2545952 w 3600000"/>
              <a:gd name="connsiteY172" fmla="*/ 2986015 h 3600000"/>
              <a:gd name="connsiteX173" fmla="*/ 2424909 w 3600000"/>
              <a:gd name="connsiteY173" fmla="*/ 2808479 h 3600000"/>
              <a:gd name="connsiteX174" fmla="*/ 2360069 w 3600000"/>
              <a:gd name="connsiteY174" fmla="*/ 2843673 h 3600000"/>
              <a:gd name="connsiteX175" fmla="*/ 2261532 w 3600000"/>
              <a:gd name="connsiteY175" fmla="*/ 3120600 h 3600000"/>
              <a:gd name="connsiteX176" fmla="*/ 2346710 w 3600000"/>
              <a:gd name="connsiteY176" fmla="*/ 3094160 h 3600000"/>
              <a:gd name="connsiteX177" fmla="*/ 2361822 w 3600000"/>
              <a:gd name="connsiteY177" fmla="*/ 3085957 h 3600000"/>
              <a:gd name="connsiteX178" fmla="*/ 2268960 w 3600000"/>
              <a:gd name="connsiteY178" fmla="*/ 2893125 h 3600000"/>
              <a:gd name="connsiteX179" fmla="*/ 2262921 w 3600000"/>
              <a:gd name="connsiteY179" fmla="*/ 2896402 h 3600000"/>
              <a:gd name="connsiteX180" fmla="*/ 2198541 w 3600000"/>
              <a:gd name="connsiteY180" fmla="*/ 2916388 h 3600000"/>
              <a:gd name="connsiteX181" fmla="*/ 1338469 w 3600000"/>
              <a:gd name="connsiteY181" fmla="*/ 3120600 h 3600000"/>
              <a:gd name="connsiteX182" fmla="*/ 1401849 w 3600000"/>
              <a:gd name="connsiteY182" fmla="*/ 2915131 h 3600000"/>
              <a:gd name="connsiteX183" fmla="*/ 1341516 w 3600000"/>
              <a:gd name="connsiteY183" fmla="*/ 2896402 h 3600000"/>
              <a:gd name="connsiteX184" fmla="*/ 1331961 w 3600000"/>
              <a:gd name="connsiteY184" fmla="*/ 2891216 h 3600000"/>
              <a:gd name="connsiteX185" fmla="*/ 1238178 w 3600000"/>
              <a:gd name="connsiteY185" fmla="*/ 3085957 h 3600000"/>
              <a:gd name="connsiteX186" fmla="*/ 1253292 w 3600000"/>
              <a:gd name="connsiteY186" fmla="*/ 3094160 h 3600000"/>
              <a:gd name="connsiteX187" fmla="*/ 2060281 w 3600000"/>
              <a:gd name="connsiteY187" fmla="*/ 3179477 h 3600000"/>
              <a:gd name="connsiteX188" fmla="*/ 2083064 w 3600000"/>
              <a:gd name="connsiteY188" fmla="*/ 3176000 h 3600000"/>
              <a:gd name="connsiteX189" fmla="*/ 2162642 w 3600000"/>
              <a:gd name="connsiteY189" fmla="*/ 3151297 h 3600000"/>
              <a:gd name="connsiteX190" fmla="*/ 2099651 w 3600000"/>
              <a:gd name="connsiteY190" fmla="*/ 2947085 h 3600000"/>
              <a:gd name="connsiteX191" fmla="*/ 2040752 w 3600000"/>
              <a:gd name="connsiteY191" fmla="*/ 2965369 h 3600000"/>
              <a:gd name="connsiteX192" fmla="*/ 2028201 w 3600000"/>
              <a:gd name="connsiteY192" fmla="*/ 2966634 h 3600000"/>
              <a:gd name="connsiteX193" fmla="*/ 1539719 w 3600000"/>
              <a:gd name="connsiteY193" fmla="*/ 3179477 h 3600000"/>
              <a:gd name="connsiteX194" fmla="*/ 1571868 w 3600000"/>
              <a:gd name="connsiteY194" fmla="*/ 2966192 h 3600000"/>
              <a:gd name="connsiteX195" fmla="*/ 1563685 w 3600000"/>
              <a:gd name="connsiteY195" fmla="*/ 2965369 h 3600000"/>
              <a:gd name="connsiteX196" fmla="*/ 1500737 w 3600000"/>
              <a:gd name="connsiteY196" fmla="*/ 2945828 h 3600000"/>
              <a:gd name="connsiteX197" fmla="*/ 1437359 w 3600000"/>
              <a:gd name="connsiteY197" fmla="*/ 3151297 h 3600000"/>
              <a:gd name="connsiteX198" fmla="*/ 1516938 w 3600000"/>
              <a:gd name="connsiteY198" fmla="*/ 3176000 h 3600000"/>
              <a:gd name="connsiteX199" fmla="*/ 1851774 w 3600000"/>
              <a:gd name="connsiteY199" fmla="*/ 3201921 h 3600000"/>
              <a:gd name="connsiteX200" fmla="*/ 1943607 w 3600000"/>
              <a:gd name="connsiteY200" fmla="*/ 3197284 h 3600000"/>
              <a:gd name="connsiteX201" fmla="*/ 1957921 w 3600000"/>
              <a:gd name="connsiteY201" fmla="*/ 3195099 h 3600000"/>
              <a:gd name="connsiteX202" fmla="*/ 1925052 w 3600000"/>
              <a:gd name="connsiteY202" fmla="*/ 2977031 h 3600000"/>
              <a:gd name="connsiteX203" fmla="*/ 1851774 w 3600000"/>
              <a:gd name="connsiteY203" fmla="*/ 2984418 h 3600000"/>
              <a:gd name="connsiteX204" fmla="*/ 1748228 w 3600000"/>
              <a:gd name="connsiteY204" fmla="*/ 3201921 h 3600000"/>
              <a:gd name="connsiteX205" fmla="*/ 1748228 w 3600000"/>
              <a:gd name="connsiteY205" fmla="*/ 2983971 h 3600000"/>
              <a:gd name="connsiteX206" fmla="*/ 1675015 w 3600000"/>
              <a:gd name="connsiteY206" fmla="*/ 2976591 h 3600000"/>
              <a:gd name="connsiteX207" fmla="*/ 1642081 w 3600000"/>
              <a:gd name="connsiteY207" fmla="*/ 3195099 h 3600000"/>
              <a:gd name="connsiteX208" fmla="*/ 1656395 w 3600000"/>
              <a:gd name="connsiteY208" fmla="*/ 3197284 h 3600000"/>
              <a:gd name="connsiteX209" fmla="*/ 1800000 w 3600000"/>
              <a:gd name="connsiteY209" fmla="*/ 3362100 h 3600000"/>
              <a:gd name="connsiteX210" fmla="*/ 237900 w 3600000"/>
              <a:gd name="connsiteY210" fmla="*/ 1800000 h 3600000"/>
              <a:gd name="connsiteX211" fmla="*/ 1800000 w 3600000"/>
              <a:gd name="connsiteY211" fmla="*/ 237900 h 3600000"/>
              <a:gd name="connsiteX212" fmla="*/ 3362100 w 3600000"/>
              <a:gd name="connsiteY212" fmla="*/ 1800000 h 3600000"/>
              <a:gd name="connsiteX213" fmla="*/ 1800000 w 3600000"/>
              <a:gd name="connsiteY213" fmla="*/ 3362100 h 3600000"/>
              <a:gd name="connsiteX214" fmla="*/ 1800000 w 3600000"/>
              <a:gd name="connsiteY214" fmla="*/ 3600000 h 3600000"/>
              <a:gd name="connsiteX215" fmla="*/ 3600000 w 3600000"/>
              <a:gd name="connsiteY215" fmla="*/ 1800000 h 3600000"/>
              <a:gd name="connsiteX216" fmla="*/ 1800000 w 3600000"/>
              <a:gd name="connsiteY216" fmla="*/ 0 h 3600000"/>
              <a:gd name="connsiteX217" fmla="*/ 0 w 3600000"/>
              <a:gd name="connsiteY217" fmla="*/ 1800000 h 3600000"/>
              <a:gd name="connsiteX218" fmla="*/ 1800000 w 3600000"/>
              <a:gd name="connsiteY218"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600000" h="3600000">
                <a:moveTo>
                  <a:pt x="1923320" y="634464"/>
                </a:moveTo>
                <a:lnTo>
                  <a:pt x="1957921" y="404900"/>
                </a:lnTo>
                <a:lnTo>
                  <a:pt x="1943607" y="402717"/>
                </a:lnTo>
                <a:lnTo>
                  <a:pt x="1851774" y="398079"/>
                </a:lnTo>
                <a:lnTo>
                  <a:pt x="1851774" y="627251"/>
                </a:lnTo>
                <a:close/>
                <a:moveTo>
                  <a:pt x="1676749" y="634904"/>
                </a:moveTo>
                <a:lnTo>
                  <a:pt x="1748228" y="627698"/>
                </a:lnTo>
                <a:lnTo>
                  <a:pt x="1748228" y="398079"/>
                </a:lnTo>
                <a:lnTo>
                  <a:pt x="1656395" y="402717"/>
                </a:lnTo>
                <a:lnTo>
                  <a:pt x="1642081" y="404900"/>
                </a:lnTo>
                <a:close/>
                <a:moveTo>
                  <a:pt x="2096364" y="663566"/>
                </a:moveTo>
                <a:lnTo>
                  <a:pt x="2162642" y="448703"/>
                </a:lnTo>
                <a:lnTo>
                  <a:pt x="2083064" y="424000"/>
                </a:lnTo>
                <a:lnTo>
                  <a:pt x="2060281" y="420522"/>
                </a:lnTo>
                <a:lnTo>
                  <a:pt x="2026467" y="644862"/>
                </a:lnTo>
                <a:lnTo>
                  <a:pt x="2040752" y="646303"/>
                </a:lnTo>
                <a:close/>
                <a:moveTo>
                  <a:pt x="1504026" y="664822"/>
                </a:moveTo>
                <a:lnTo>
                  <a:pt x="1563685" y="646303"/>
                </a:lnTo>
                <a:lnTo>
                  <a:pt x="1573600" y="645303"/>
                </a:lnTo>
                <a:lnTo>
                  <a:pt x="1539721" y="420522"/>
                </a:lnTo>
                <a:lnTo>
                  <a:pt x="1516938" y="424000"/>
                </a:lnTo>
                <a:lnTo>
                  <a:pt x="1437361" y="448703"/>
                </a:lnTo>
                <a:close/>
                <a:moveTo>
                  <a:pt x="2264505" y="716128"/>
                </a:moveTo>
                <a:lnTo>
                  <a:pt x="2361824" y="514043"/>
                </a:lnTo>
                <a:lnTo>
                  <a:pt x="2346710" y="505840"/>
                </a:lnTo>
                <a:lnTo>
                  <a:pt x="2261532" y="479399"/>
                </a:lnTo>
                <a:lnTo>
                  <a:pt x="2195256" y="694263"/>
                </a:lnTo>
                <a:lnTo>
                  <a:pt x="2262921" y="715267"/>
                </a:lnTo>
                <a:close/>
                <a:moveTo>
                  <a:pt x="1336416" y="718036"/>
                </a:moveTo>
                <a:lnTo>
                  <a:pt x="1341516" y="715267"/>
                </a:lnTo>
                <a:lnTo>
                  <a:pt x="1405134" y="695520"/>
                </a:lnTo>
                <a:lnTo>
                  <a:pt x="1338469" y="479399"/>
                </a:lnTo>
                <a:lnTo>
                  <a:pt x="1253292" y="505840"/>
                </a:lnTo>
                <a:lnTo>
                  <a:pt x="1238178" y="514043"/>
                </a:lnTo>
                <a:close/>
                <a:moveTo>
                  <a:pt x="2419102" y="800039"/>
                </a:moveTo>
                <a:lnTo>
                  <a:pt x="2545952" y="613985"/>
                </a:lnTo>
                <a:lnTo>
                  <a:pt x="2452934" y="563496"/>
                </a:lnTo>
                <a:lnTo>
                  <a:pt x="2355614" y="765579"/>
                </a:lnTo>
                <a:close/>
                <a:moveTo>
                  <a:pt x="1182096" y="801798"/>
                </a:moveTo>
                <a:lnTo>
                  <a:pt x="1245306" y="767488"/>
                </a:lnTo>
                <a:lnTo>
                  <a:pt x="1147069" y="563496"/>
                </a:lnTo>
                <a:lnTo>
                  <a:pt x="1054049" y="613985"/>
                </a:lnTo>
                <a:close/>
                <a:moveTo>
                  <a:pt x="2560617" y="904134"/>
                </a:moveTo>
                <a:lnTo>
                  <a:pt x="2712579" y="740359"/>
                </a:lnTo>
                <a:lnTo>
                  <a:pt x="2631002" y="673053"/>
                </a:lnTo>
                <a:lnTo>
                  <a:pt x="2504833" y="858108"/>
                </a:lnTo>
                <a:close/>
                <a:moveTo>
                  <a:pt x="1041307" y="906207"/>
                </a:moveTo>
                <a:lnTo>
                  <a:pt x="1096766" y="860450"/>
                </a:lnTo>
                <a:lnTo>
                  <a:pt x="969000" y="673053"/>
                </a:lnTo>
                <a:lnTo>
                  <a:pt x="887424" y="740359"/>
                </a:lnTo>
                <a:close/>
                <a:moveTo>
                  <a:pt x="2686748" y="1026623"/>
                </a:moveTo>
                <a:lnTo>
                  <a:pt x="2860299" y="888220"/>
                </a:lnTo>
                <a:lnTo>
                  <a:pt x="2793157" y="806844"/>
                </a:lnTo>
                <a:lnTo>
                  <a:pt x="2792582" y="806369"/>
                </a:lnTo>
                <a:lnTo>
                  <a:pt x="2640372" y="970415"/>
                </a:lnTo>
                <a:close/>
                <a:moveTo>
                  <a:pt x="915928" y="1028757"/>
                </a:moveTo>
                <a:lnTo>
                  <a:pt x="961978" y="972944"/>
                </a:lnTo>
                <a:lnTo>
                  <a:pt x="807420" y="806368"/>
                </a:lnTo>
                <a:lnTo>
                  <a:pt x="806843" y="806844"/>
                </a:lnTo>
                <a:lnTo>
                  <a:pt x="739702" y="888220"/>
                </a:lnTo>
                <a:close/>
                <a:moveTo>
                  <a:pt x="2795324" y="1165568"/>
                </a:moveTo>
                <a:lnTo>
                  <a:pt x="2986603" y="1055133"/>
                </a:lnTo>
                <a:lnTo>
                  <a:pt x="2964664" y="1014712"/>
                </a:lnTo>
                <a:lnTo>
                  <a:pt x="2926207" y="968102"/>
                </a:lnTo>
                <a:lnTo>
                  <a:pt x="2752655" y="1106504"/>
                </a:lnTo>
                <a:lnTo>
                  <a:pt x="2783663" y="1144085"/>
                </a:lnTo>
                <a:close/>
                <a:moveTo>
                  <a:pt x="808054" y="1167518"/>
                </a:moveTo>
                <a:lnTo>
                  <a:pt x="820774" y="1144085"/>
                </a:lnTo>
                <a:lnTo>
                  <a:pt x="850022" y="1108637"/>
                </a:lnTo>
                <a:lnTo>
                  <a:pt x="673795" y="968100"/>
                </a:lnTo>
                <a:lnTo>
                  <a:pt x="635336" y="1014712"/>
                </a:lnTo>
                <a:lnTo>
                  <a:pt x="613397" y="1055133"/>
                </a:lnTo>
                <a:close/>
                <a:moveTo>
                  <a:pt x="2879526" y="1320700"/>
                </a:moveTo>
                <a:lnTo>
                  <a:pt x="3086630" y="1239418"/>
                </a:lnTo>
                <a:lnTo>
                  <a:pt x="3036016" y="1146168"/>
                </a:lnTo>
                <a:lnTo>
                  <a:pt x="2844736" y="1256604"/>
                </a:lnTo>
                <a:close/>
                <a:moveTo>
                  <a:pt x="724131" y="1322135"/>
                </a:moveTo>
                <a:lnTo>
                  <a:pt x="758643" y="1258553"/>
                </a:lnTo>
                <a:lnTo>
                  <a:pt x="563985" y="1146168"/>
                </a:lnTo>
                <a:lnTo>
                  <a:pt x="513370" y="1239418"/>
                </a:lnTo>
                <a:close/>
                <a:moveTo>
                  <a:pt x="2936949" y="1487395"/>
                </a:moveTo>
                <a:lnTo>
                  <a:pt x="3151622" y="1438398"/>
                </a:lnTo>
                <a:lnTo>
                  <a:pt x="3120283" y="1337446"/>
                </a:lnTo>
                <a:lnTo>
                  <a:pt x="2915366" y="1417869"/>
                </a:lnTo>
                <a:close/>
                <a:moveTo>
                  <a:pt x="667194" y="1488339"/>
                </a:moveTo>
                <a:lnTo>
                  <a:pt x="688588" y="1419421"/>
                </a:lnTo>
                <a:lnTo>
                  <a:pt x="479717" y="1337446"/>
                </a:lnTo>
                <a:lnTo>
                  <a:pt x="448380" y="1438396"/>
                </a:lnTo>
                <a:close/>
                <a:moveTo>
                  <a:pt x="2971131" y="1660319"/>
                </a:moveTo>
                <a:lnTo>
                  <a:pt x="3195320" y="1643517"/>
                </a:lnTo>
                <a:lnTo>
                  <a:pt x="3179260" y="1538297"/>
                </a:lnTo>
                <a:lnTo>
                  <a:pt x="2963788" y="1587476"/>
                </a:lnTo>
                <a:close/>
                <a:moveTo>
                  <a:pt x="633274" y="1660647"/>
                </a:moveTo>
                <a:lnTo>
                  <a:pt x="640550" y="1588466"/>
                </a:lnTo>
                <a:lnTo>
                  <a:pt x="420740" y="1538297"/>
                </a:lnTo>
                <a:lnTo>
                  <a:pt x="404682" y="1643517"/>
                </a:lnTo>
                <a:close/>
                <a:moveTo>
                  <a:pt x="3201852" y="1853136"/>
                </a:moveTo>
                <a:lnTo>
                  <a:pt x="3204536" y="1800001"/>
                </a:lnTo>
                <a:lnTo>
                  <a:pt x="3201852" y="1746864"/>
                </a:lnTo>
                <a:lnTo>
                  <a:pt x="2981519" y="1763374"/>
                </a:lnTo>
                <a:lnTo>
                  <a:pt x="2985800" y="1805836"/>
                </a:lnTo>
                <a:lnTo>
                  <a:pt x="2982688" y="1836712"/>
                </a:lnTo>
                <a:close/>
                <a:moveTo>
                  <a:pt x="398148" y="1853136"/>
                </a:moveTo>
                <a:lnTo>
                  <a:pt x="621716" y="1836382"/>
                </a:lnTo>
                <a:lnTo>
                  <a:pt x="618637" y="1805836"/>
                </a:lnTo>
                <a:lnTo>
                  <a:pt x="622884" y="1763705"/>
                </a:lnTo>
                <a:lnTo>
                  <a:pt x="398148" y="1746864"/>
                </a:lnTo>
                <a:lnTo>
                  <a:pt x="395464" y="1800001"/>
                </a:lnTo>
                <a:close/>
                <a:moveTo>
                  <a:pt x="3179260" y="2061703"/>
                </a:moveTo>
                <a:lnTo>
                  <a:pt x="3195320" y="1956482"/>
                </a:lnTo>
                <a:lnTo>
                  <a:pt x="2972298" y="1939770"/>
                </a:lnTo>
                <a:lnTo>
                  <a:pt x="2964938" y="2012785"/>
                </a:lnTo>
                <a:close/>
                <a:moveTo>
                  <a:pt x="420740" y="2061703"/>
                </a:moveTo>
                <a:lnTo>
                  <a:pt x="639400" y="2011795"/>
                </a:lnTo>
                <a:lnTo>
                  <a:pt x="632106" y="1939440"/>
                </a:lnTo>
                <a:lnTo>
                  <a:pt x="404682" y="1956482"/>
                </a:lnTo>
                <a:close/>
                <a:moveTo>
                  <a:pt x="3120283" y="2262556"/>
                </a:moveTo>
                <a:lnTo>
                  <a:pt x="3151622" y="2161603"/>
                </a:lnTo>
                <a:lnTo>
                  <a:pt x="2940332" y="2113378"/>
                </a:lnTo>
                <a:lnTo>
                  <a:pt x="2918597" y="2183398"/>
                </a:lnTo>
                <a:close/>
                <a:moveTo>
                  <a:pt x="479717" y="2262556"/>
                </a:moveTo>
                <a:lnTo>
                  <a:pt x="685359" y="2181847"/>
                </a:lnTo>
                <a:lnTo>
                  <a:pt x="663811" y="2112430"/>
                </a:lnTo>
                <a:lnTo>
                  <a:pt x="448378" y="2161601"/>
                </a:lnTo>
                <a:close/>
                <a:moveTo>
                  <a:pt x="3036017" y="2453831"/>
                </a:moveTo>
                <a:lnTo>
                  <a:pt x="3086630" y="2360583"/>
                </a:lnTo>
                <a:lnTo>
                  <a:pt x="2884749" y="2281349"/>
                </a:lnTo>
                <a:lnTo>
                  <a:pt x="2849560" y="2346180"/>
                </a:lnTo>
                <a:close/>
                <a:moveTo>
                  <a:pt x="563985" y="2453831"/>
                </a:moveTo>
                <a:lnTo>
                  <a:pt x="753819" y="2344231"/>
                </a:lnTo>
                <a:lnTo>
                  <a:pt x="718909" y="2279914"/>
                </a:lnTo>
                <a:lnTo>
                  <a:pt x="513370" y="2360581"/>
                </a:lnTo>
                <a:close/>
                <a:moveTo>
                  <a:pt x="2926207" y="2631900"/>
                </a:moveTo>
                <a:lnTo>
                  <a:pt x="2964664" y="2585290"/>
                </a:lnTo>
                <a:lnTo>
                  <a:pt x="2986605" y="2544867"/>
                </a:lnTo>
                <a:lnTo>
                  <a:pt x="2800148" y="2437215"/>
                </a:lnTo>
                <a:lnTo>
                  <a:pt x="2783663" y="2467586"/>
                </a:lnTo>
                <a:lnTo>
                  <a:pt x="2758463" y="2498129"/>
                </a:lnTo>
                <a:close/>
                <a:moveTo>
                  <a:pt x="673793" y="2631900"/>
                </a:moveTo>
                <a:lnTo>
                  <a:pt x="844213" y="2495994"/>
                </a:lnTo>
                <a:lnTo>
                  <a:pt x="820774" y="2467586"/>
                </a:lnTo>
                <a:lnTo>
                  <a:pt x="803232" y="2435266"/>
                </a:lnTo>
                <a:lnTo>
                  <a:pt x="613396" y="2544867"/>
                </a:lnTo>
                <a:lnTo>
                  <a:pt x="635336" y="2585290"/>
                </a:lnTo>
                <a:close/>
                <a:moveTo>
                  <a:pt x="807418" y="2793630"/>
                </a:moveTo>
                <a:lnTo>
                  <a:pt x="956882" y="2632547"/>
                </a:lnTo>
                <a:lnTo>
                  <a:pt x="910121" y="2575873"/>
                </a:lnTo>
                <a:lnTo>
                  <a:pt x="739702" y="2711779"/>
                </a:lnTo>
                <a:lnTo>
                  <a:pt x="806843" y="2793157"/>
                </a:lnTo>
                <a:close/>
                <a:moveTo>
                  <a:pt x="2792582" y="2793632"/>
                </a:moveTo>
                <a:lnTo>
                  <a:pt x="2793157" y="2793157"/>
                </a:lnTo>
                <a:lnTo>
                  <a:pt x="2860301" y="2711779"/>
                </a:lnTo>
                <a:lnTo>
                  <a:pt x="2692555" y="2578008"/>
                </a:lnTo>
                <a:lnTo>
                  <a:pt x="2645467" y="2635079"/>
                </a:lnTo>
                <a:close/>
                <a:moveTo>
                  <a:pt x="1800000" y="2833463"/>
                </a:moveTo>
                <a:cubicBezTo>
                  <a:pt x="2370766" y="2833463"/>
                  <a:pt x="2833463" y="2370766"/>
                  <a:pt x="2833463" y="1800000"/>
                </a:cubicBezTo>
                <a:cubicBezTo>
                  <a:pt x="2833463" y="1229234"/>
                  <a:pt x="2370766" y="766537"/>
                  <a:pt x="1800000" y="766537"/>
                </a:cubicBezTo>
                <a:cubicBezTo>
                  <a:pt x="1229234" y="766537"/>
                  <a:pt x="766537" y="1229234"/>
                  <a:pt x="766537" y="1800000"/>
                </a:cubicBezTo>
                <a:cubicBezTo>
                  <a:pt x="766537" y="2370766"/>
                  <a:pt x="1229234" y="2833463"/>
                  <a:pt x="1800000" y="2833463"/>
                </a:cubicBezTo>
                <a:close/>
                <a:moveTo>
                  <a:pt x="2631002" y="2926947"/>
                </a:moveTo>
                <a:lnTo>
                  <a:pt x="2712579" y="2859640"/>
                </a:lnTo>
                <a:lnTo>
                  <a:pt x="2566750" y="2702476"/>
                </a:lnTo>
                <a:lnTo>
                  <a:pt x="2509926" y="2749361"/>
                </a:lnTo>
                <a:close/>
                <a:moveTo>
                  <a:pt x="968998" y="2926947"/>
                </a:moveTo>
                <a:lnTo>
                  <a:pt x="1091673" y="2747018"/>
                </a:lnTo>
                <a:lnTo>
                  <a:pt x="1035174" y="2700403"/>
                </a:lnTo>
                <a:lnTo>
                  <a:pt x="887422" y="2859640"/>
                </a:lnTo>
                <a:close/>
                <a:moveTo>
                  <a:pt x="1147067" y="3036503"/>
                </a:moveTo>
                <a:lnTo>
                  <a:pt x="1240849" y="2841763"/>
                </a:lnTo>
                <a:lnTo>
                  <a:pt x="1176289" y="2806721"/>
                </a:lnTo>
                <a:lnTo>
                  <a:pt x="1054049" y="2986015"/>
                </a:lnTo>
                <a:close/>
                <a:moveTo>
                  <a:pt x="2452932" y="3036505"/>
                </a:moveTo>
                <a:lnTo>
                  <a:pt x="2545952" y="2986015"/>
                </a:lnTo>
                <a:lnTo>
                  <a:pt x="2424909" y="2808479"/>
                </a:lnTo>
                <a:lnTo>
                  <a:pt x="2360069" y="2843673"/>
                </a:lnTo>
                <a:close/>
                <a:moveTo>
                  <a:pt x="2261532" y="3120600"/>
                </a:moveTo>
                <a:lnTo>
                  <a:pt x="2346710" y="3094160"/>
                </a:lnTo>
                <a:lnTo>
                  <a:pt x="2361822" y="3085957"/>
                </a:lnTo>
                <a:lnTo>
                  <a:pt x="2268960" y="2893125"/>
                </a:lnTo>
                <a:lnTo>
                  <a:pt x="2262921" y="2896402"/>
                </a:lnTo>
                <a:lnTo>
                  <a:pt x="2198541" y="2916388"/>
                </a:lnTo>
                <a:close/>
                <a:moveTo>
                  <a:pt x="1338469" y="3120600"/>
                </a:moveTo>
                <a:lnTo>
                  <a:pt x="1401849" y="2915131"/>
                </a:lnTo>
                <a:lnTo>
                  <a:pt x="1341516" y="2896402"/>
                </a:lnTo>
                <a:lnTo>
                  <a:pt x="1331961" y="2891216"/>
                </a:lnTo>
                <a:lnTo>
                  <a:pt x="1238178" y="3085957"/>
                </a:lnTo>
                <a:lnTo>
                  <a:pt x="1253292" y="3094160"/>
                </a:lnTo>
                <a:close/>
                <a:moveTo>
                  <a:pt x="2060281" y="3179477"/>
                </a:moveTo>
                <a:lnTo>
                  <a:pt x="2083064" y="3176000"/>
                </a:lnTo>
                <a:lnTo>
                  <a:pt x="2162642" y="3151297"/>
                </a:lnTo>
                <a:lnTo>
                  <a:pt x="2099651" y="2947085"/>
                </a:lnTo>
                <a:lnTo>
                  <a:pt x="2040752" y="2965369"/>
                </a:lnTo>
                <a:lnTo>
                  <a:pt x="2028201" y="2966634"/>
                </a:lnTo>
                <a:close/>
                <a:moveTo>
                  <a:pt x="1539719" y="3179477"/>
                </a:moveTo>
                <a:lnTo>
                  <a:pt x="1571868" y="2966192"/>
                </a:lnTo>
                <a:lnTo>
                  <a:pt x="1563685" y="2965369"/>
                </a:lnTo>
                <a:lnTo>
                  <a:pt x="1500737" y="2945828"/>
                </a:lnTo>
                <a:lnTo>
                  <a:pt x="1437359" y="3151297"/>
                </a:lnTo>
                <a:lnTo>
                  <a:pt x="1516938" y="3176000"/>
                </a:lnTo>
                <a:close/>
                <a:moveTo>
                  <a:pt x="1851774" y="3201921"/>
                </a:moveTo>
                <a:lnTo>
                  <a:pt x="1943607" y="3197284"/>
                </a:lnTo>
                <a:lnTo>
                  <a:pt x="1957921" y="3195099"/>
                </a:lnTo>
                <a:lnTo>
                  <a:pt x="1925052" y="2977031"/>
                </a:lnTo>
                <a:lnTo>
                  <a:pt x="1851774" y="2984418"/>
                </a:lnTo>
                <a:close/>
                <a:moveTo>
                  <a:pt x="1748228" y="3201921"/>
                </a:moveTo>
                <a:lnTo>
                  <a:pt x="1748228" y="2983971"/>
                </a:lnTo>
                <a:lnTo>
                  <a:pt x="1675015" y="2976591"/>
                </a:lnTo>
                <a:lnTo>
                  <a:pt x="1642081" y="3195099"/>
                </a:lnTo>
                <a:lnTo>
                  <a:pt x="1656395" y="3197284"/>
                </a:lnTo>
                <a:close/>
                <a:moveTo>
                  <a:pt x="1800000" y="3362100"/>
                </a:moveTo>
                <a:cubicBezTo>
                  <a:pt x="937276" y="3362100"/>
                  <a:pt x="237900" y="2662724"/>
                  <a:pt x="237900" y="1800000"/>
                </a:cubicBezTo>
                <a:cubicBezTo>
                  <a:pt x="237900" y="937276"/>
                  <a:pt x="937276" y="237900"/>
                  <a:pt x="1800000" y="237900"/>
                </a:cubicBezTo>
                <a:cubicBezTo>
                  <a:pt x="2662724" y="237900"/>
                  <a:pt x="3362100" y="937276"/>
                  <a:pt x="3362100" y="1800000"/>
                </a:cubicBezTo>
                <a:cubicBezTo>
                  <a:pt x="3362100" y="2662724"/>
                  <a:pt x="2662724" y="3362100"/>
                  <a:pt x="1800000" y="3362100"/>
                </a:cubicBezTo>
                <a:close/>
                <a:moveTo>
                  <a:pt x="1800000" y="3600000"/>
                </a:moveTo>
                <a:cubicBezTo>
                  <a:pt x="2794113" y="3600000"/>
                  <a:pt x="3600000" y="2794113"/>
                  <a:pt x="3600000" y="1800000"/>
                </a:cubicBezTo>
                <a:cubicBezTo>
                  <a:pt x="3600000" y="805887"/>
                  <a:pt x="2794113" y="0"/>
                  <a:pt x="1800000" y="0"/>
                </a:cubicBezTo>
                <a:cubicBezTo>
                  <a:pt x="805887" y="0"/>
                  <a:pt x="0" y="805887"/>
                  <a:pt x="0" y="1800000"/>
                </a:cubicBezTo>
                <a:cubicBezTo>
                  <a:pt x="0" y="2794113"/>
                  <a:pt x="805887" y="3600000"/>
                  <a:pt x="1800000" y="3600000"/>
                </a:cubicBezTo>
                <a:close/>
              </a:path>
            </a:pathLst>
          </a:custGeom>
          <a:solidFill>
            <a:srgbClr val="0070C0">
              <a:alpha val="60000"/>
            </a:srgb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2" name="任意多边形 51"/>
          <p:cNvSpPr/>
          <p:nvPr/>
        </p:nvSpPr>
        <p:spPr>
          <a:xfrm>
            <a:off x="2183957" y="1943495"/>
            <a:ext cx="1863695" cy="1863695"/>
          </a:xfrm>
          <a:custGeom>
            <a:avLst/>
            <a:gdLst>
              <a:gd name="connsiteX0" fmla="*/ 1685420 w 3124200"/>
              <a:gd name="connsiteY0" fmla="*/ 2727636 h 3124200"/>
              <a:gd name="connsiteX1" fmla="*/ 1613874 w 3124200"/>
              <a:gd name="connsiteY1" fmla="*/ 2734849 h 3124200"/>
              <a:gd name="connsiteX2" fmla="*/ 1613874 w 3124200"/>
              <a:gd name="connsiteY2" fmla="*/ 2964021 h 3124200"/>
              <a:gd name="connsiteX3" fmla="*/ 1705707 w 3124200"/>
              <a:gd name="connsiteY3" fmla="*/ 2959383 h 3124200"/>
              <a:gd name="connsiteX4" fmla="*/ 1720021 w 3124200"/>
              <a:gd name="connsiteY4" fmla="*/ 2957200 h 3124200"/>
              <a:gd name="connsiteX5" fmla="*/ 1438849 w 3124200"/>
              <a:gd name="connsiteY5" fmla="*/ 2727196 h 3124200"/>
              <a:gd name="connsiteX6" fmla="*/ 1404181 w 3124200"/>
              <a:gd name="connsiteY6" fmla="*/ 2957200 h 3124200"/>
              <a:gd name="connsiteX7" fmla="*/ 1418495 w 3124200"/>
              <a:gd name="connsiteY7" fmla="*/ 2959383 h 3124200"/>
              <a:gd name="connsiteX8" fmla="*/ 1510328 w 3124200"/>
              <a:gd name="connsiteY8" fmla="*/ 2964021 h 3124200"/>
              <a:gd name="connsiteX9" fmla="*/ 1510328 w 3124200"/>
              <a:gd name="connsiteY9" fmla="*/ 2734402 h 3124200"/>
              <a:gd name="connsiteX10" fmla="*/ 1858464 w 3124200"/>
              <a:gd name="connsiteY10" fmla="*/ 2698534 h 3124200"/>
              <a:gd name="connsiteX11" fmla="*/ 1802852 w 3124200"/>
              <a:gd name="connsiteY11" fmla="*/ 2715797 h 3124200"/>
              <a:gd name="connsiteX12" fmla="*/ 1788567 w 3124200"/>
              <a:gd name="connsiteY12" fmla="*/ 2717238 h 3124200"/>
              <a:gd name="connsiteX13" fmla="*/ 1822381 w 3124200"/>
              <a:gd name="connsiteY13" fmla="*/ 2941578 h 3124200"/>
              <a:gd name="connsiteX14" fmla="*/ 1845164 w 3124200"/>
              <a:gd name="connsiteY14" fmla="*/ 2938100 h 3124200"/>
              <a:gd name="connsiteX15" fmla="*/ 1924742 w 3124200"/>
              <a:gd name="connsiteY15" fmla="*/ 2913397 h 3124200"/>
              <a:gd name="connsiteX16" fmla="*/ 1266126 w 3124200"/>
              <a:gd name="connsiteY16" fmla="*/ 2697278 h 3124200"/>
              <a:gd name="connsiteX17" fmla="*/ 1199461 w 3124200"/>
              <a:gd name="connsiteY17" fmla="*/ 2913397 h 3124200"/>
              <a:gd name="connsiteX18" fmla="*/ 1279038 w 3124200"/>
              <a:gd name="connsiteY18" fmla="*/ 2938100 h 3124200"/>
              <a:gd name="connsiteX19" fmla="*/ 1301821 w 3124200"/>
              <a:gd name="connsiteY19" fmla="*/ 2941578 h 3124200"/>
              <a:gd name="connsiteX20" fmla="*/ 1335700 w 3124200"/>
              <a:gd name="connsiteY20" fmla="*/ 2716797 h 3124200"/>
              <a:gd name="connsiteX21" fmla="*/ 1325785 w 3124200"/>
              <a:gd name="connsiteY21" fmla="*/ 2715797 h 3124200"/>
              <a:gd name="connsiteX22" fmla="*/ 2026605 w 3124200"/>
              <a:gd name="connsiteY22" fmla="*/ 2645972 h 3124200"/>
              <a:gd name="connsiteX23" fmla="*/ 2025021 w 3124200"/>
              <a:gd name="connsiteY23" fmla="*/ 2646833 h 3124200"/>
              <a:gd name="connsiteX24" fmla="*/ 1957356 w 3124200"/>
              <a:gd name="connsiteY24" fmla="*/ 2667837 h 3124200"/>
              <a:gd name="connsiteX25" fmla="*/ 2023632 w 3124200"/>
              <a:gd name="connsiteY25" fmla="*/ 2882701 h 3124200"/>
              <a:gd name="connsiteX26" fmla="*/ 2108810 w 3124200"/>
              <a:gd name="connsiteY26" fmla="*/ 2856260 h 3124200"/>
              <a:gd name="connsiteX27" fmla="*/ 2123924 w 3124200"/>
              <a:gd name="connsiteY27" fmla="*/ 2848057 h 3124200"/>
              <a:gd name="connsiteX28" fmla="*/ 1098516 w 3124200"/>
              <a:gd name="connsiteY28" fmla="*/ 2644064 h 3124200"/>
              <a:gd name="connsiteX29" fmla="*/ 1000278 w 3124200"/>
              <a:gd name="connsiteY29" fmla="*/ 2848057 h 3124200"/>
              <a:gd name="connsiteX30" fmla="*/ 1015392 w 3124200"/>
              <a:gd name="connsiteY30" fmla="*/ 2856260 h 3124200"/>
              <a:gd name="connsiteX31" fmla="*/ 1100569 w 3124200"/>
              <a:gd name="connsiteY31" fmla="*/ 2882701 h 3124200"/>
              <a:gd name="connsiteX32" fmla="*/ 1167234 w 3124200"/>
              <a:gd name="connsiteY32" fmla="*/ 2666580 h 3124200"/>
              <a:gd name="connsiteX33" fmla="*/ 1103616 w 3124200"/>
              <a:gd name="connsiteY33" fmla="*/ 2646833 h 3124200"/>
              <a:gd name="connsiteX34" fmla="*/ 2181202 w 3124200"/>
              <a:gd name="connsiteY34" fmla="*/ 2562061 h 3124200"/>
              <a:gd name="connsiteX35" fmla="*/ 2117714 w 3124200"/>
              <a:gd name="connsiteY35" fmla="*/ 2596521 h 3124200"/>
              <a:gd name="connsiteX36" fmla="*/ 2215034 w 3124200"/>
              <a:gd name="connsiteY36" fmla="*/ 2798604 h 3124200"/>
              <a:gd name="connsiteX37" fmla="*/ 2308052 w 3124200"/>
              <a:gd name="connsiteY37" fmla="*/ 2748115 h 3124200"/>
              <a:gd name="connsiteX38" fmla="*/ 944196 w 3124200"/>
              <a:gd name="connsiteY38" fmla="*/ 2560302 h 3124200"/>
              <a:gd name="connsiteX39" fmla="*/ 816149 w 3124200"/>
              <a:gd name="connsiteY39" fmla="*/ 2748115 h 3124200"/>
              <a:gd name="connsiteX40" fmla="*/ 909169 w 3124200"/>
              <a:gd name="connsiteY40" fmla="*/ 2798604 h 3124200"/>
              <a:gd name="connsiteX41" fmla="*/ 1007406 w 3124200"/>
              <a:gd name="connsiteY41" fmla="*/ 2594612 h 3124200"/>
              <a:gd name="connsiteX42" fmla="*/ 2322717 w 3124200"/>
              <a:gd name="connsiteY42" fmla="*/ 2457966 h 3124200"/>
              <a:gd name="connsiteX43" fmla="*/ 2266933 w 3124200"/>
              <a:gd name="connsiteY43" fmla="*/ 2503992 h 3124200"/>
              <a:gd name="connsiteX44" fmla="*/ 2393102 w 3124200"/>
              <a:gd name="connsiteY44" fmla="*/ 2689047 h 3124200"/>
              <a:gd name="connsiteX45" fmla="*/ 2474679 w 3124200"/>
              <a:gd name="connsiteY45" fmla="*/ 2621741 h 3124200"/>
              <a:gd name="connsiteX46" fmla="*/ 803407 w 3124200"/>
              <a:gd name="connsiteY46" fmla="*/ 2455893 h 3124200"/>
              <a:gd name="connsiteX47" fmla="*/ 649524 w 3124200"/>
              <a:gd name="connsiteY47" fmla="*/ 2621741 h 3124200"/>
              <a:gd name="connsiteX48" fmla="*/ 731100 w 3124200"/>
              <a:gd name="connsiteY48" fmla="*/ 2689047 h 3124200"/>
              <a:gd name="connsiteX49" fmla="*/ 858866 w 3124200"/>
              <a:gd name="connsiteY49" fmla="*/ 2501650 h 3124200"/>
              <a:gd name="connsiteX50" fmla="*/ 2448848 w 3124200"/>
              <a:gd name="connsiteY50" fmla="*/ 2335477 h 3124200"/>
              <a:gd name="connsiteX51" fmla="*/ 2402472 w 3124200"/>
              <a:gd name="connsiteY51" fmla="*/ 2391685 h 3124200"/>
              <a:gd name="connsiteX52" fmla="*/ 2554682 w 3124200"/>
              <a:gd name="connsiteY52" fmla="*/ 2555731 h 3124200"/>
              <a:gd name="connsiteX53" fmla="*/ 2555257 w 3124200"/>
              <a:gd name="connsiteY53" fmla="*/ 2555256 h 3124200"/>
              <a:gd name="connsiteX54" fmla="*/ 2622399 w 3124200"/>
              <a:gd name="connsiteY54" fmla="*/ 2473880 h 3124200"/>
              <a:gd name="connsiteX55" fmla="*/ 678028 w 3124200"/>
              <a:gd name="connsiteY55" fmla="*/ 2333343 h 3124200"/>
              <a:gd name="connsiteX56" fmla="*/ 501802 w 3124200"/>
              <a:gd name="connsiteY56" fmla="*/ 2473880 h 3124200"/>
              <a:gd name="connsiteX57" fmla="*/ 568943 w 3124200"/>
              <a:gd name="connsiteY57" fmla="*/ 2555256 h 3124200"/>
              <a:gd name="connsiteX58" fmla="*/ 569520 w 3124200"/>
              <a:gd name="connsiteY58" fmla="*/ 2555732 h 3124200"/>
              <a:gd name="connsiteX59" fmla="*/ 724078 w 3124200"/>
              <a:gd name="connsiteY59" fmla="*/ 2389156 h 3124200"/>
              <a:gd name="connsiteX60" fmla="*/ 2557424 w 3124200"/>
              <a:gd name="connsiteY60" fmla="*/ 2196532 h 3124200"/>
              <a:gd name="connsiteX61" fmla="*/ 2545763 w 3124200"/>
              <a:gd name="connsiteY61" fmla="*/ 2218015 h 3124200"/>
              <a:gd name="connsiteX62" fmla="*/ 2514755 w 3124200"/>
              <a:gd name="connsiteY62" fmla="*/ 2255596 h 3124200"/>
              <a:gd name="connsiteX63" fmla="*/ 2688307 w 3124200"/>
              <a:gd name="connsiteY63" fmla="*/ 2393998 h 3124200"/>
              <a:gd name="connsiteX64" fmla="*/ 2726764 w 3124200"/>
              <a:gd name="connsiteY64" fmla="*/ 2347388 h 3124200"/>
              <a:gd name="connsiteX65" fmla="*/ 2748703 w 3124200"/>
              <a:gd name="connsiteY65" fmla="*/ 2306967 h 3124200"/>
              <a:gd name="connsiteX66" fmla="*/ 570154 w 3124200"/>
              <a:gd name="connsiteY66" fmla="*/ 2194582 h 3124200"/>
              <a:gd name="connsiteX67" fmla="*/ 375497 w 3124200"/>
              <a:gd name="connsiteY67" fmla="*/ 2306967 h 3124200"/>
              <a:gd name="connsiteX68" fmla="*/ 397436 w 3124200"/>
              <a:gd name="connsiteY68" fmla="*/ 2347388 h 3124200"/>
              <a:gd name="connsiteX69" fmla="*/ 435895 w 3124200"/>
              <a:gd name="connsiteY69" fmla="*/ 2394000 h 3124200"/>
              <a:gd name="connsiteX70" fmla="*/ 612122 w 3124200"/>
              <a:gd name="connsiteY70" fmla="*/ 2253463 h 3124200"/>
              <a:gd name="connsiteX71" fmla="*/ 582874 w 3124200"/>
              <a:gd name="connsiteY71" fmla="*/ 2218015 h 3124200"/>
              <a:gd name="connsiteX72" fmla="*/ 2641626 w 3124200"/>
              <a:gd name="connsiteY72" fmla="*/ 2041400 h 3124200"/>
              <a:gd name="connsiteX73" fmla="*/ 2606836 w 3124200"/>
              <a:gd name="connsiteY73" fmla="*/ 2105496 h 3124200"/>
              <a:gd name="connsiteX74" fmla="*/ 2798116 w 3124200"/>
              <a:gd name="connsiteY74" fmla="*/ 2215932 h 3124200"/>
              <a:gd name="connsiteX75" fmla="*/ 2848730 w 3124200"/>
              <a:gd name="connsiteY75" fmla="*/ 2122682 h 3124200"/>
              <a:gd name="connsiteX76" fmla="*/ 486231 w 3124200"/>
              <a:gd name="connsiteY76" fmla="*/ 2039965 h 3124200"/>
              <a:gd name="connsiteX77" fmla="*/ 275470 w 3124200"/>
              <a:gd name="connsiteY77" fmla="*/ 2122682 h 3124200"/>
              <a:gd name="connsiteX78" fmla="*/ 326085 w 3124200"/>
              <a:gd name="connsiteY78" fmla="*/ 2215932 h 3124200"/>
              <a:gd name="connsiteX79" fmla="*/ 520743 w 3124200"/>
              <a:gd name="connsiteY79" fmla="*/ 2103547 h 3124200"/>
              <a:gd name="connsiteX80" fmla="*/ 2699049 w 3124200"/>
              <a:gd name="connsiteY80" fmla="*/ 1874705 h 3124200"/>
              <a:gd name="connsiteX81" fmla="*/ 2677466 w 3124200"/>
              <a:gd name="connsiteY81" fmla="*/ 1944231 h 3124200"/>
              <a:gd name="connsiteX82" fmla="*/ 2882383 w 3124200"/>
              <a:gd name="connsiteY82" fmla="*/ 2024654 h 3124200"/>
              <a:gd name="connsiteX83" fmla="*/ 2913722 w 3124200"/>
              <a:gd name="connsiteY83" fmla="*/ 1923702 h 3124200"/>
              <a:gd name="connsiteX84" fmla="*/ 429294 w 3124200"/>
              <a:gd name="connsiteY84" fmla="*/ 1873761 h 3124200"/>
              <a:gd name="connsiteX85" fmla="*/ 210480 w 3124200"/>
              <a:gd name="connsiteY85" fmla="*/ 1923704 h 3124200"/>
              <a:gd name="connsiteX86" fmla="*/ 241817 w 3124200"/>
              <a:gd name="connsiteY86" fmla="*/ 2024654 h 3124200"/>
              <a:gd name="connsiteX87" fmla="*/ 450688 w 3124200"/>
              <a:gd name="connsiteY87" fmla="*/ 1942679 h 3124200"/>
              <a:gd name="connsiteX88" fmla="*/ 2733231 w 3124200"/>
              <a:gd name="connsiteY88" fmla="*/ 1701781 h 3124200"/>
              <a:gd name="connsiteX89" fmla="*/ 2725888 w 3124200"/>
              <a:gd name="connsiteY89" fmla="*/ 1774624 h 3124200"/>
              <a:gd name="connsiteX90" fmla="*/ 2941360 w 3124200"/>
              <a:gd name="connsiteY90" fmla="*/ 1823803 h 3124200"/>
              <a:gd name="connsiteX91" fmla="*/ 2957420 w 3124200"/>
              <a:gd name="connsiteY91" fmla="*/ 1718583 h 3124200"/>
              <a:gd name="connsiteX92" fmla="*/ 395374 w 3124200"/>
              <a:gd name="connsiteY92" fmla="*/ 1701453 h 3124200"/>
              <a:gd name="connsiteX93" fmla="*/ 166782 w 3124200"/>
              <a:gd name="connsiteY93" fmla="*/ 1718583 h 3124200"/>
              <a:gd name="connsiteX94" fmla="*/ 182840 w 3124200"/>
              <a:gd name="connsiteY94" fmla="*/ 1823803 h 3124200"/>
              <a:gd name="connsiteX95" fmla="*/ 402650 w 3124200"/>
              <a:gd name="connsiteY95" fmla="*/ 1773634 h 3124200"/>
              <a:gd name="connsiteX96" fmla="*/ 2963952 w 3124200"/>
              <a:gd name="connsiteY96" fmla="*/ 1508964 h 3124200"/>
              <a:gd name="connsiteX97" fmla="*/ 2744788 w 3124200"/>
              <a:gd name="connsiteY97" fmla="*/ 1525388 h 3124200"/>
              <a:gd name="connsiteX98" fmla="*/ 2747900 w 3124200"/>
              <a:gd name="connsiteY98" fmla="*/ 1556264 h 3124200"/>
              <a:gd name="connsiteX99" fmla="*/ 2743619 w 3124200"/>
              <a:gd name="connsiteY99" fmla="*/ 1598726 h 3124200"/>
              <a:gd name="connsiteX100" fmla="*/ 2963952 w 3124200"/>
              <a:gd name="connsiteY100" fmla="*/ 1615236 h 3124200"/>
              <a:gd name="connsiteX101" fmla="*/ 2966636 w 3124200"/>
              <a:gd name="connsiteY101" fmla="*/ 1562099 h 3124200"/>
              <a:gd name="connsiteX102" fmla="*/ 160248 w 3124200"/>
              <a:gd name="connsiteY102" fmla="*/ 1508964 h 3124200"/>
              <a:gd name="connsiteX103" fmla="*/ 157564 w 3124200"/>
              <a:gd name="connsiteY103" fmla="*/ 1562099 h 3124200"/>
              <a:gd name="connsiteX104" fmla="*/ 160248 w 3124200"/>
              <a:gd name="connsiteY104" fmla="*/ 1615236 h 3124200"/>
              <a:gd name="connsiteX105" fmla="*/ 384984 w 3124200"/>
              <a:gd name="connsiteY105" fmla="*/ 1598395 h 3124200"/>
              <a:gd name="connsiteX106" fmla="*/ 380737 w 3124200"/>
              <a:gd name="connsiteY106" fmla="*/ 1556264 h 3124200"/>
              <a:gd name="connsiteX107" fmla="*/ 383816 w 3124200"/>
              <a:gd name="connsiteY107" fmla="*/ 1525718 h 3124200"/>
              <a:gd name="connsiteX108" fmla="*/ 2941360 w 3124200"/>
              <a:gd name="connsiteY108" fmla="*/ 1300397 h 3124200"/>
              <a:gd name="connsiteX109" fmla="*/ 2727038 w 3124200"/>
              <a:gd name="connsiteY109" fmla="*/ 1349315 h 3124200"/>
              <a:gd name="connsiteX110" fmla="*/ 2734398 w 3124200"/>
              <a:gd name="connsiteY110" fmla="*/ 1422330 h 3124200"/>
              <a:gd name="connsiteX111" fmla="*/ 2957420 w 3124200"/>
              <a:gd name="connsiteY111" fmla="*/ 1405618 h 3124200"/>
              <a:gd name="connsiteX112" fmla="*/ 182840 w 3124200"/>
              <a:gd name="connsiteY112" fmla="*/ 1300397 h 3124200"/>
              <a:gd name="connsiteX113" fmla="*/ 166782 w 3124200"/>
              <a:gd name="connsiteY113" fmla="*/ 1405618 h 3124200"/>
              <a:gd name="connsiteX114" fmla="*/ 394206 w 3124200"/>
              <a:gd name="connsiteY114" fmla="*/ 1422660 h 3124200"/>
              <a:gd name="connsiteX115" fmla="*/ 401500 w 3124200"/>
              <a:gd name="connsiteY115" fmla="*/ 1350305 h 3124200"/>
              <a:gd name="connsiteX116" fmla="*/ 2882383 w 3124200"/>
              <a:gd name="connsiteY116" fmla="*/ 1099544 h 3124200"/>
              <a:gd name="connsiteX117" fmla="*/ 2680697 w 3124200"/>
              <a:gd name="connsiteY117" fmla="*/ 1178702 h 3124200"/>
              <a:gd name="connsiteX118" fmla="*/ 2702432 w 3124200"/>
              <a:gd name="connsiteY118" fmla="*/ 1248722 h 3124200"/>
              <a:gd name="connsiteX119" fmla="*/ 2913722 w 3124200"/>
              <a:gd name="connsiteY119" fmla="*/ 1200497 h 3124200"/>
              <a:gd name="connsiteX120" fmla="*/ 241817 w 3124200"/>
              <a:gd name="connsiteY120" fmla="*/ 1099544 h 3124200"/>
              <a:gd name="connsiteX121" fmla="*/ 210478 w 3124200"/>
              <a:gd name="connsiteY121" fmla="*/ 1200499 h 3124200"/>
              <a:gd name="connsiteX122" fmla="*/ 425911 w 3124200"/>
              <a:gd name="connsiteY122" fmla="*/ 1249670 h 3124200"/>
              <a:gd name="connsiteX123" fmla="*/ 447459 w 3124200"/>
              <a:gd name="connsiteY123" fmla="*/ 1180253 h 3124200"/>
              <a:gd name="connsiteX124" fmla="*/ 2798117 w 3124200"/>
              <a:gd name="connsiteY124" fmla="*/ 908269 h 3124200"/>
              <a:gd name="connsiteX125" fmla="*/ 2611660 w 3124200"/>
              <a:gd name="connsiteY125" fmla="*/ 1015920 h 3124200"/>
              <a:gd name="connsiteX126" fmla="*/ 2646849 w 3124200"/>
              <a:gd name="connsiteY126" fmla="*/ 1080751 h 3124200"/>
              <a:gd name="connsiteX127" fmla="*/ 2848730 w 3124200"/>
              <a:gd name="connsiteY127" fmla="*/ 1001517 h 3124200"/>
              <a:gd name="connsiteX128" fmla="*/ 326085 w 3124200"/>
              <a:gd name="connsiteY128" fmla="*/ 908269 h 3124200"/>
              <a:gd name="connsiteX129" fmla="*/ 275470 w 3124200"/>
              <a:gd name="connsiteY129" fmla="*/ 1001519 h 3124200"/>
              <a:gd name="connsiteX130" fmla="*/ 481009 w 3124200"/>
              <a:gd name="connsiteY130" fmla="*/ 1082186 h 3124200"/>
              <a:gd name="connsiteX131" fmla="*/ 515919 w 3124200"/>
              <a:gd name="connsiteY131" fmla="*/ 1017869 h 3124200"/>
              <a:gd name="connsiteX132" fmla="*/ 2688307 w 3124200"/>
              <a:gd name="connsiteY132" fmla="*/ 730200 h 3124200"/>
              <a:gd name="connsiteX133" fmla="*/ 2520563 w 3124200"/>
              <a:gd name="connsiteY133" fmla="*/ 863971 h 3124200"/>
              <a:gd name="connsiteX134" fmla="*/ 2545763 w 3124200"/>
              <a:gd name="connsiteY134" fmla="*/ 894514 h 3124200"/>
              <a:gd name="connsiteX135" fmla="*/ 2562248 w 3124200"/>
              <a:gd name="connsiteY135" fmla="*/ 924885 h 3124200"/>
              <a:gd name="connsiteX136" fmla="*/ 2748705 w 3124200"/>
              <a:gd name="connsiteY136" fmla="*/ 817233 h 3124200"/>
              <a:gd name="connsiteX137" fmla="*/ 2726764 w 3124200"/>
              <a:gd name="connsiteY137" fmla="*/ 776810 h 3124200"/>
              <a:gd name="connsiteX138" fmla="*/ 435893 w 3124200"/>
              <a:gd name="connsiteY138" fmla="*/ 730200 h 3124200"/>
              <a:gd name="connsiteX139" fmla="*/ 397436 w 3124200"/>
              <a:gd name="connsiteY139" fmla="*/ 776810 h 3124200"/>
              <a:gd name="connsiteX140" fmla="*/ 375496 w 3124200"/>
              <a:gd name="connsiteY140" fmla="*/ 817233 h 3124200"/>
              <a:gd name="connsiteX141" fmla="*/ 565332 w 3124200"/>
              <a:gd name="connsiteY141" fmla="*/ 926834 h 3124200"/>
              <a:gd name="connsiteX142" fmla="*/ 582874 w 3124200"/>
              <a:gd name="connsiteY142" fmla="*/ 894514 h 3124200"/>
              <a:gd name="connsiteX143" fmla="*/ 606313 w 3124200"/>
              <a:gd name="connsiteY143" fmla="*/ 866106 h 3124200"/>
              <a:gd name="connsiteX144" fmla="*/ 569518 w 3124200"/>
              <a:gd name="connsiteY144" fmla="*/ 568470 h 3124200"/>
              <a:gd name="connsiteX145" fmla="*/ 568943 w 3124200"/>
              <a:gd name="connsiteY145" fmla="*/ 568943 h 3124200"/>
              <a:gd name="connsiteX146" fmla="*/ 501802 w 3124200"/>
              <a:gd name="connsiteY146" fmla="*/ 650321 h 3124200"/>
              <a:gd name="connsiteX147" fmla="*/ 672221 w 3124200"/>
              <a:gd name="connsiteY147" fmla="*/ 786227 h 3124200"/>
              <a:gd name="connsiteX148" fmla="*/ 718982 w 3124200"/>
              <a:gd name="connsiteY148" fmla="*/ 729553 h 3124200"/>
              <a:gd name="connsiteX149" fmla="*/ 2554682 w 3124200"/>
              <a:gd name="connsiteY149" fmla="*/ 568468 h 3124200"/>
              <a:gd name="connsiteX150" fmla="*/ 2407567 w 3124200"/>
              <a:gd name="connsiteY150" fmla="*/ 727021 h 3124200"/>
              <a:gd name="connsiteX151" fmla="*/ 2454655 w 3124200"/>
              <a:gd name="connsiteY151" fmla="*/ 784092 h 3124200"/>
              <a:gd name="connsiteX152" fmla="*/ 2622401 w 3124200"/>
              <a:gd name="connsiteY152" fmla="*/ 650321 h 3124200"/>
              <a:gd name="connsiteX153" fmla="*/ 2555257 w 3124200"/>
              <a:gd name="connsiteY153" fmla="*/ 568943 h 3124200"/>
              <a:gd name="connsiteX154" fmla="*/ 1562100 w 3124200"/>
              <a:gd name="connsiteY154" fmla="*/ 528637 h 3124200"/>
              <a:gd name="connsiteX155" fmla="*/ 528637 w 3124200"/>
              <a:gd name="connsiteY155" fmla="*/ 1562100 h 3124200"/>
              <a:gd name="connsiteX156" fmla="*/ 1562100 w 3124200"/>
              <a:gd name="connsiteY156" fmla="*/ 2595563 h 3124200"/>
              <a:gd name="connsiteX157" fmla="*/ 2595563 w 3124200"/>
              <a:gd name="connsiteY157" fmla="*/ 1562100 h 3124200"/>
              <a:gd name="connsiteX158" fmla="*/ 1562100 w 3124200"/>
              <a:gd name="connsiteY158" fmla="*/ 528637 h 3124200"/>
              <a:gd name="connsiteX159" fmla="*/ 2393102 w 3124200"/>
              <a:gd name="connsiteY159" fmla="*/ 435153 h 3124200"/>
              <a:gd name="connsiteX160" fmla="*/ 2272026 w 3124200"/>
              <a:gd name="connsiteY160" fmla="*/ 612739 h 3124200"/>
              <a:gd name="connsiteX161" fmla="*/ 2328850 w 3124200"/>
              <a:gd name="connsiteY161" fmla="*/ 659624 h 3124200"/>
              <a:gd name="connsiteX162" fmla="*/ 2474679 w 3124200"/>
              <a:gd name="connsiteY162" fmla="*/ 502460 h 3124200"/>
              <a:gd name="connsiteX163" fmla="*/ 731098 w 3124200"/>
              <a:gd name="connsiteY163" fmla="*/ 435153 h 3124200"/>
              <a:gd name="connsiteX164" fmla="*/ 649522 w 3124200"/>
              <a:gd name="connsiteY164" fmla="*/ 502460 h 3124200"/>
              <a:gd name="connsiteX165" fmla="*/ 797274 w 3124200"/>
              <a:gd name="connsiteY165" fmla="*/ 661697 h 3124200"/>
              <a:gd name="connsiteX166" fmla="*/ 853773 w 3124200"/>
              <a:gd name="connsiteY166" fmla="*/ 615082 h 3124200"/>
              <a:gd name="connsiteX167" fmla="*/ 909167 w 3124200"/>
              <a:gd name="connsiteY167" fmla="*/ 325597 h 3124200"/>
              <a:gd name="connsiteX168" fmla="*/ 816149 w 3124200"/>
              <a:gd name="connsiteY168" fmla="*/ 376085 h 3124200"/>
              <a:gd name="connsiteX169" fmla="*/ 938389 w 3124200"/>
              <a:gd name="connsiteY169" fmla="*/ 555379 h 3124200"/>
              <a:gd name="connsiteX170" fmla="*/ 1002949 w 3124200"/>
              <a:gd name="connsiteY170" fmla="*/ 520337 h 3124200"/>
              <a:gd name="connsiteX171" fmla="*/ 2215032 w 3124200"/>
              <a:gd name="connsiteY171" fmla="*/ 325595 h 3124200"/>
              <a:gd name="connsiteX172" fmla="*/ 2122169 w 3124200"/>
              <a:gd name="connsiteY172" fmla="*/ 518427 h 3124200"/>
              <a:gd name="connsiteX173" fmla="*/ 2187009 w 3124200"/>
              <a:gd name="connsiteY173" fmla="*/ 553621 h 3124200"/>
              <a:gd name="connsiteX174" fmla="*/ 2308052 w 3124200"/>
              <a:gd name="connsiteY174" fmla="*/ 376085 h 3124200"/>
              <a:gd name="connsiteX175" fmla="*/ 2023632 w 3124200"/>
              <a:gd name="connsiteY175" fmla="*/ 241500 h 3124200"/>
              <a:gd name="connsiteX176" fmla="*/ 1960641 w 3124200"/>
              <a:gd name="connsiteY176" fmla="*/ 445712 h 3124200"/>
              <a:gd name="connsiteX177" fmla="*/ 2025021 w 3124200"/>
              <a:gd name="connsiteY177" fmla="*/ 465698 h 3124200"/>
              <a:gd name="connsiteX178" fmla="*/ 2031060 w 3124200"/>
              <a:gd name="connsiteY178" fmla="*/ 468975 h 3124200"/>
              <a:gd name="connsiteX179" fmla="*/ 2123922 w 3124200"/>
              <a:gd name="connsiteY179" fmla="*/ 276143 h 3124200"/>
              <a:gd name="connsiteX180" fmla="*/ 2108810 w 3124200"/>
              <a:gd name="connsiteY180" fmla="*/ 267940 h 3124200"/>
              <a:gd name="connsiteX181" fmla="*/ 1100569 w 3124200"/>
              <a:gd name="connsiteY181" fmla="*/ 241500 h 3124200"/>
              <a:gd name="connsiteX182" fmla="*/ 1015392 w 3124200"/>
              <a:gd name="connsiteY182" fmla="*/ 267940 h 3124200"/>
              <a:gd name="connsiteX183" fmla="*/ 1000278 w 3124200"/>
              <a:gd name="connsiteY183" fmla="*/ 276143 h 3124200"/>
              <a:gd name="connsiteX184" fmla="*/ 1094061 w 3124200"/>
              <a:gd name="connsiteY184" fmla="*/ 470884 h 3124200"/>
              <a:gd name="connsiteX185" fmla="*/ 1103616 w 3124200"/>
              <a:gd name="connsiteY185" fmla="*/ 465698 h 3124200"/>
              <a:gd name="connsiteX186" fmla="*/ 1163949 w 3124200"/>
              <a:gd name="connsiteY186" fmla="*/ 446969 h 3124200"/>
              <a:gd name="connsiteX187" fmla="*/ 1822381 w 3124200"/>
              <a:gd name="connsiteY187" fmla="*/ 182623 h 3124200"/>
              <a:gd name="connsiteX188" fmla="*/ 1790301 w 3124200"/>
              <a:gd name="connsiteY188" fmla="*/ 395466 h 3124200"/>
              <a:gd name="connsiteX189" fmla="*/ 1802852 w 3124200"/>
              <a:gd name="connsiteY189" fmla="*/ 396731 h 3124200"/>
              <a:gd name="connsiteX190" fmla="*/ 1861751 w 3124200"/>
              <a:gd name="connsiteY190" fmla="*/ 415015 h 3124200"/>
              <a:gd name="connsiteX191" fmla="*/ 1924742 w 3124200"/>
              <a:gd name="connsiteY191" fmla="*/ 210803 h 3124200"/>
              <a:gd name="connsiteX192" fmla="*/ 1845164 w 3124200"/>
              <a:gd name="connsiteY192" fmla="*/ 186100 h 3124200"/>
              <a:gd name="connsiteX193" fmla="*/ 1301819 w 3124200"/>
              <a:gd name="connsiteY193" fmla="*/ 182623 h 3124200"/>
              <a:gd name="connsiteX194" fmla="*/ 1279038 w 3124200"/>
              <a:gd name="connsiteY194" fmla="*/ 186100 h 3124200"/>
              <a:gd name="connsiteX195" fmla="*/ 1199459 w 3124200"/>
              <a:gd name="connsiteY195" fmla="*/ 210803 h 3124200"/>
              <a:gd name="connsiteX196" fmla="*/ 1262837 w 3124200"/>
              <a:gd name="connsiteY196" fmla="*/ 416272 h 3124200"/>
              <a:gd name="connsiteX197" fmla="*/ 1325785 w 3124200"/>
              <a:gd name="connsiteY197" fmla="*/ 396731 h 3124200"/>
              <a:gd name="connsiteX198" fmla="*/ 1333968 w 3124200"/>
              <a:gd name="connsiteY198" fmla="*/ 395908 h 3124200"/>
              <a:gd name="connsiteX199" fmla="*/ 1613874 w 3124200"/>
              <a:gd name="connsiteY199" fmla="*/ 160179 h 3124200"/>
              <a:gd name="connsiteX200" fmla="*/ 1613874 w 3124200"/>
              <a:gd name="connsiteY200" fmla="*/ 377682 h 3124200"/>
              <a:gd name="connsiteX201" fmla="*/ 1687152 w 3124200"/>
              <a:gd name="connsiteY201" fmla="*/ 385069 h 3124200"/>
              <a:gd name="connsiteX202" fmla="*/ 1720021 w 3124200"/>
              <a:gd name="connsiteY202" fmla="*/ 167001 h 3124200"/>
              <a:gd name="connsiteX203" fmla="*/ 1705707 w 3124200"/>
              <a:gd name="connsiteY203" fmla="*/ 164816 h 3124200"/>
              <a:gd name="connsiteX204" fmla="*/ 1510328 w 3124200"/>
              <a:gd name="connsiteY204" fmla="*/ 160179 h 3124200"/>
              <a:gd name="connsiteX205" fmla="*/ 1418495 w 3124200"/>
              <a:gd name="connsiteY205" fmla="*/ 164816 h 3124200"/>
              <a:gd name="connsiteX206" fmla="*/ 1404181 w 3124200"/>
              <a:gd name="connsiteY206" fmla="*/ 167001 h 3124200"/>
              <a:gd name="connsiteX207" fmla="*/ 1437115 w 3124200"/>
              <a:gd name="connsiteY207" fmla="*/ 385509 h 3124200"/>
              <a:gd name="connsiteX208" fmla="*/ 1510328 w 3124200"/>
              <a:gd name="connsiteY208" fmla="*/ 378129 h 3124200"/>
              <a:gd name="connsiteX209" fmla="*/ 1562100 w 3124200"/>
              <a:gd name="connsiteY209" fmla="*/ 0 h 3124200"/>
              <a:gd name="connsiteX210" fmla="*/ 3124200 w 3124200"/>
              <a:gd name="connsiteY210" fmla="*/ 1562100 h 3124200"/>
              <a:gd name="connsiteX211" fmla="*/ 1562100 w 3124200"/>
              <a:gd name="connsiteY211" fmla="*/ 3124200 h 3124200"/>
              <a:gd name="connsiteX212" fmla="*/ 0 w 3124200"/>
              <a:gd name="connsiteY212" fmla="*/ 1562100 h 3124200"/>
              <a:gd name="connsiteX213" fmla="*/ 1562100 w 3124200"/>
              <a:gd name="connsiteY213"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124200" h="3124200">
                <a:moveTo>
                  <a:pt x="1685420" y="2727636"/>
                </a:moveTo>
                <a:lnTo>
                  <a:pt x="1613874" y="2734849"/>
                </a:lnTo>
                <a:lnTo>
                  <a:pt x="1613874" y="2964021"/>
                </a:lnTo>
                <a:lnTo>
                  <a:pt x="1705707" y="2959383"/>
                </a:lnTo>
                <a:lnTo>
                  <a:pt x="1720021" y="2957200"/>
                </a:lnTo>
                <a:close/>
                <a:moveTo>
                  <a:pt x="1438849" y="2727196"/>
                </a:moveTo>
                <a:lnTo>
                  <a:pt x="1404181" y="2957200"/>
                </a:lnTo>
                <a:lnTo>
                  <a:pt x="1418495" y="2959383"/>
                </a:lnTo>
                <a:lnTo>
                  <a:pt x="1510328" y="2964021"/>
                </a:lnTo>
                <a:lnTo>
                  <a:pt x="1510328" y="2734402"/>
                </a:lnTo>
                <a:close/>
                <a:moveTo>
                  <a:pt x="1858464" y="2698534"/>
                </a:moveTo>
                <a:lnTo>
                  <a:pt x="1802852" y="2715797"/>
                </a:lnTo>
                <a:lnTo>
                  <a:pt x="1788567" y="2717238"/>
                </a:lnTo>
                <a:lnTo>
                  <a:pt x="1822381" y="2941578"/>
                </a:lnTo>
                <a:lnTo>
                  <a:pt x="1845164" y="2938100"/>
                </a:lnTo>
                <a:lnTo>
                  <a:pt x="1924742" y="2913397"/>
                </a:lnTo>
                <a:close/>
                <a:moveTo>
                  <a:pt x="1266126" y="2697278"/>
                </a:moveTo>
                <a:lnTo>
                  <a:pt x="1199461" y="2913397"/>
                </a:lnTo>
                <a:lnTo>
                  <a:pt x="1279038" y="2938100"/>
                </a:lnTo>
                <a:lnTo>
                  <a:pt x="1301821" y="2941578"/>
                </a:lnTo>
                <a:lnTo>
                  <a:pt x="1335700" y="2716797"/>
                </a:lnTo>
                <a:lnTo>
                  <a:pt x="1325785" y="2715797"/>
                </a:lnTo>
                <a:close/>
                <a:moveTo>
                  <a:pt x="2026605" y="2645972"/>
                </a:moveTo>
                <a:lnTo>
                  <a:pt x="2025021" y="2646833"/>
                </a:lnTo>
                <a:lnTo>
                  <a:pt x="1957356" y="2667837"/>
                </a:lnTo>
                <a:lnTo>
                  <a:pt x="2023632" y="2882701"/>
                </a:lnTo>
                <a:lnTo>
                  <a:pt x="2108810" y="2856260"/>
                </a:lnTo>
                <a:lnTo>
                  <a:pt x="2123924" y="2848057"/>
                </a:lnTo>
                <a:close/>
                <a:moveTo>
                  <a:pt x="1098516" y="2644064"/>
                </a:moveTo>
                <a:lnTo>
                  <a:pt x="1000278" y="2848057"/>
                </a:lnTo>
                <a:lnTo>
                  <a:pt x="1015392" y="2856260"/>
                </a:lnTo>
                <a:lnTo>
                  <a:pt x="1100569" y="2882701"/>
                </a:lnTo>
                <a:lnTo>
                  <a:pt x="1167234" y="2666580"/>
                </a:lnTo>
                <a:lnTo>
                  <a:pt x="1103616" y="2646833"/>
                </a:lnTo>
                <a:close/>
                <a:moveTo>
                  <a:pt x="2181202" y="2562061"/>
                </a:moveTo>
                <a:lnTo>
                  <a:pt x="2117714" y="2596521"/>
                </a:lnTo>
                <a:lnTo>
                  <a:pt x="2215034" y="2798604"/>
                </a:lnTo>
                <a:lnTo>
                  <a:pt x="2308052" y="2748115"/>
                </a:lnTo>
                <a:close/>
                <a:moveTo>
                  <a:pt x="944196" y="2560302"/>
                </a:moveTo>
                <a:lnTo>
                  <a:pt x="816149" y="2748115"/>
                </a:lnTo>
                <a:lnTo>
                  <a:pt x="909169" y="2798604"/>
                </a:lnTo>
                <a:lnTo>
                  <a:pt x="1007406" y="2594612"/>
                </a:lnTo>
                <a:close/>
                <a:moveTo>
                  <a:pt x="2322717" y="2457966"/>
                </a:moveTo>
                <a:lnTo>
                  <a:pt x="2266933" y="2503992"/>
                </a:lnTo>
                <a:lnTo>
                  <a:pt x="2393102" y="2689047"/>
                </a:lnTo>
                <a:lnTo>
                  <a:pt x="2474679" y="2621741"/>
                </a:lnTo>
                <a:close/>
                <a:moveTo>
                  <a:pt x="803407" y="2455893"/>
                </a:moveTo>
                <a:lnTo>
                  <a:pt x="649524" y="2621741"/>
                </a:lnTo>
                <a:lnTo>
                  <a:pt x="731100" y="2689047"/>
                </a:lnTo>
                <a:lnTo>
                  <a:pt x="858866" y="2501650"/>
                </a:lnTo>
                <a:close/>
                <a:moveTo>
                  <a:pt x="2448848" y="2335477"/>
                </a:moveTo>
                <a:lnTo>
                  <a:pt x="2402472" y="2391685"/>
                </a:lnTo>
                <a:lnTo>
                  <a:pt x="2554682" y="2555731"/>
                </a:lnTo>
                <a:lnTo>
                  <a:pt x="2555257" y="2555256"/>
                </a:lnTo>
                <a:lnTo>
                  <a:pt x="2622399" y="2473880"/>
                </a:lnTo>
                <a:close/>
                <a:moveTo>
                  <a:pt x="678028" y="2333343"/>
                </a:moveTo>
                <a:lnTo>
                  <a:pt x="501802" y="2473880"/>
                </a:lnTo>
                <a:lnTo>
                  <a:pt x="568943" y="2555256"/>
                </a:lnTo>
                <a:lnTo>
                  <a:pt x="569520" y="2555732"/>
                </a:lnTo>
                <a:lnTo>
                  <a:pt x="724078" y="2389156"/>
                </a:lnTo>
                <a:close/>
                <a:moveTo>
                  <a:pt x="2557424" y="2196532"/>
                </a:moveTo>
                <a:lnTo>
                  <a:pt x="2545763" y="2218015"/>
                </a:lnTo>
                <a:lnTo>
                  <a:pt x="2514755" y="2255596"/>
                </a:lnTo>
                <a:lnTo>
                  <a:pt x="2688307" y="2393998"/>
                </a:lnTo>
                <a:lnTo>
                  <a:pt x="2726764" y="2347388"/>
                </a:lnTo>
                <a:lnTo>
                  <a:pt x="2748703" y="2306967"/>
                </a:lnTo>
                <a:close/>
                <a:moveTo>
                  <a:pt x="570154" y="2194582"/>
                </a:moveTo>
                <a:lnTo>
                  <a:pt x="375497" y="2306967"/>
                </a:lnTo>
                <a:lnTo>
                  <a:pt x="397436" y="2347388"/>
                </a:lnTo>
                <a:lnTo>
                  <a:pt x="435895" y="2394000"/>
                </a:lnTo>
                <a:lnTo>
                  <a:pt x="612122" y="2253463"/>
                </a:lnTo>
                <a:lnTo>
                  <a:pt x="582874" y="2218015"/>
                </a:lnTo>
                <a:close/>
                <a:moveTo>
                  <a:pt x="2641626" y="2041400"/>
                </a:moveTo>
                <a:lnTo>
                  <a:pt x="2606836" y="2105496"/>
                </a:lnTo>
                <a:lnTo>
                  <a:pt x="2798116" y="2215932"/>
                </a:lnTo>
                <a:lnTo>
                  <a:pt x="2848730" y="2122682"/>
                </a:lnTo>
                <a:close/>
                <a:moveTo>
                  <a:pt x="486231" y="2039965"/>
                </a:moveTo>
                <a:lnTo>
                  <a:pt x="275470" y="2122682"/>
                </a:lnTo>
                <a:lnTo>
                  <a:pt x="326085" y="2215932"/>
                </a:lnTo>
                <a:lnTo>
                  <a:pt x="520743" y="2103547"/>
                </a:lnTo>
                <a:close/>
                <a:moveTo>
                  <a:pt x="2699049" y="1874705"/>
                </a:moveTo>
                <a:lnTo>
                  <a:pt x="2677466" y="1944231"/>
                </a:lnTo>
                <a:lnTo>
                  <a:pt x="2882383" y="2024654"/>
                </a:lnTo>
                <a:lnTo>
                  <a:pt x="2913722" y="1923702"/>
                </a:lnTo>
                <a:close/>
                <a:moveTo>
                  <a:pt x="429294" y="1873761"/>
                </a:moveTo>
                <a:lnTo>
                  <a:pt x="210480" y="1923704"/>
                </a:lnTo>
                <a:lnTo>
                  <a:pt x="241817" y="2024654"/>
                </a:lnTo>
                <a:lnTo>
                  <a:pt x="450688" y="1942679"/>
                </a:lnTo>
                <a:close/>
                <a:moveTo>
                  <a:pt x="2733231" y="1701781"/>
                </a:moveTo>
                <a:lnTo>
                  <a:pt x="2725888" y="1774624"/>
                </a:lnTo>
                <a:lnTo>
                  <a:pt x="2941360" y="1823803"/>
                </a:lnTo>
                <a:lnTo>
                  <a:pt x="2957420" y="1718583"/>
                </a:lnTo>
                <a:close/>
                <a:moveTo>
                  <a:pt x="395374" y="1701453"/>
                </a:moveTo>
                <a:lnTo>
                  <a:pt x="166782" y="1718583"/>
                </a:lnTo>
                <a:lnTo>
                  <a:pt x="182840" y="1823803"/>
                </a:lnTo>
                <a:lnTo>
                  <a:pt x="402650" y="1773634"/>
                </a:lnTo>
                <a:close/>
                <a:moveTo>
                  <a:pt x="2963952" y="1508964"/>
                </a:moveTo>
                <a:lnTo>
                  <a:pt x="2744788" y="1525388"/>
                </a:lnTo>
                <a:lnTo>
                  <a:pt x="2747900" y="1556264"/>
                </a:lnTo>
                <a:lnTo>
                  <a:pt x="2743619" y="1598726"/>
                </a:lnTo>
                <a:lnTo>
                  <a:pt x="2963952" y="1615236"/>
                </a:lnTo>
                <a:lnTo>
                  <a:pt x="2966636" y="1562099"/>
                </a:lnTo>
                <a:close/>
                <a:moveTo>
                  <a:pt x="160248" y="1508964"/>
                </a:moveTo>
                <a:lnTo>
                  <a:pt x="157564" y="1562099"/>
                </a:lnTo>
                <a:lnTo>
                  <a:pt x="160248" y="1615236"/>
                </a:lnTo>
                <a:lnTo>
                  <a:pt x="384984" y="1598395"/>
                </a:lnTo>
                <a:lnTo>
                  <a:pt x="380737" y="1556264"/>
                </a:lnTo>
                <a:lnTo>
                  <a:pt x="383816" y="1525718"/>
                </a:lnTo>
                <a:close/>
                <a:moveTo>
                  <a:pt x="2941360" y="1300397"/>
                </a:moveTo>
                <a:lnTo>
                  <a:pt x="2727038" y="1349315"/>
                </a:lnTo>
                <a:lnTo>
                  <a:pt x="2734398" y="1422330"/>
                </a:lnTo>
                <a:lnTo>
                  <a:pt x="2957420" y="1405618"/>
                </a:lnTo>
                <a:close/>
                <a:moveTo>
                  <a:pt x="182840" y="1300397"/>
                </a:moveTo>
                <a:lnTo>
                  <a:pt x="166782" y="1405618"/>
                </a:lnTo>
                <a:lnTo>
                  <a:pt x="394206" y="1422660"/>
                </a:lnTo>
                <a:lnTo>
                  <a:pt x="401500" y="1350305"/>
                </a:lnTo>
                <a:close/>
                <a:moveTo>
                  <a:pt x="2882383" y="1099544"/>
                </a:moveTo>
                <a:lnTo>
                  <a:pt x="2680697" y="1178702"/>
                </a:lnTo>
                <a:lnTo>
                  <a:pt x="2702432" y="1248722"/>
                </a:lnTo>
                <a:lnTo>
                  <a:pt x="2913722" y="1200497"/>
                </a:lnTo>
                <a:close/>
                <a:moveTo>
                  <a:pt x="241817" y="1099544"/>
                </a:moveTo>
                <a:lnTo>
                  <a:pt x="210478" y="1200499"/>
                </a:lnTo>
                <a:lnTo>
                  <a:pt x="425911" y="1249670"/>
                </a:lnTo>
                <a:lnTo>
                  <a:pt x="447459" y="1180253"/>
                </a:lnTo>
                <a:close/>
                <a:moveTo>
                  <a:pt x="2798117" y="908269"/>
                </a:moveTo>
                <a:lnTo>
                  <a:pt x="2611660" y="1015920"/>
                </a:lnTo>
                <a:lnTo>
                  <a:pt x="2646849" y="1080751"/>
                </a:lnTo>
                <a:lnTo>
                  <a:pt x="2848730" y="1001517"/>
                </a:lnTo>
                <a:close/>
                <a:moveTo>
                  <a:pt x="326085" y="908269"/>
                </a:moveTo>
                <a:lnTo>
                  <a:pt x="275470" y="1001519"/>
                </a:lnTo>
                <a:lnTo>
                  <a:pt x="481009" y="1082186"/>
                </a:lnTo>
                <a:lnTo>
                  <a:pt x="515919" y="1017869"/>
                </a:lnTo>
                <a:close/>
                <a:moveTo>
                  <a:pt x="2688307" y="730200"/>
                </a:moveTo>
                <a:lnTo>
                  <a:pt x="2520563" y="863971"/>
                </a:lnTo>
                <a:lnTo>
                  <a:pt x="2545763" y="894514"/>
                </a:lnTo>
                <a:lnTo>
                  <a:pt x="2562248" y="924885"/>
                </a:lnTo>
                <a:lnTo>
                  <a:pt x="2748705" y="817233"/>
                </a:lnTo>
                <a:lnTo>
                  <a:pt x="2726764" y="776810"/>
                </a:lnTo>
                <a:close/>
                <a:moveTo>
                  <a:pt x="435893" y="730200"/>
                </a:moveTo>
                <a:lnTo>
                  <a:pt x="397436" y="776810"/>
                </a:lnTo>
                <a:lnTo>
                  <a:pt x="375496" y="817233"/>
                </a:lnTo>
                <a:lnTo>
                  <a:pt x="565332" y="926834"/>
                </a:lnTo>
                <a:lnTo>
                  <a:pt x="582874" y="894514"/>
                </a:lnTo>
                <a:lnTo>
                  <a:pt x="606313" y="866106"/>
                </a:lnTo>
                <a:close/>
                <a:moveTo>
                  <a:pt x="569518" y="568470"/>
                </a:moveTo>
                <a:lnTo>
                  <a:pt x="568943" y="568943"/>
                </a:lnTo>
                <a:lnTo>
                  <a:pt x="501802" y="650321"/>
                </a:lnTo>
                <a:lnTo>
                  <a:pt x="672221" y="786227"/>
                </a:lnTo>
                <a:lnTo>
                  <a:pt x="718982" y="729553"/>
                </a:lnTo>
                <a:close/>
                <a:moveTo>
                  <a:pt x="2554682" y="568468"/>
                </a:moveTo>
                <a:lnTo>
                  <a:pt x="2407567" y="727021"/>
                </a:lnTo>
                <a:lnTo>
                  <a:pt x="2454655" y="784092"/>
                </a:lnTo>
                <a:lnTo>
                  <a:pt x="2622401" y="650321"/>
                </a:lnTo>
                <a:lnTo>
                  <a:pt x="2555257" y="568943"/>
                </a:lnTo>
                <a:close/>
                <a:moveTo>
                  <a:pt x="1562100" y="528637"/>
                </a:moveTo>
                <a:cubicBezTo>
                  <a:pt x="991334" y="528637"/>
                  <a:pt x="528637" y="991334"/>
                  <a:pt x="528637" y="1562100"/>
                </a:cubicBezTo>
                <a:cubicBezTo>
                  <a:pt x="528637" y="2132866"/>
                  <a:pt x="991334" y="2595563"/>
                  <a:pt x="1562100" y="2595563"/>
                </a:cubicBezTo>
                <a:cubicBezTo>
                  <a:pt x="2132866" y="2595563"/>
                  <a:pt x="2595563" y="2132866"/>
                  <a:pt x="2595563" y="1562100"/>
                </a:cubicBezTo>
                <a:cubicBezTo>
                  <a:pt x="2595563" y="991334"/>
                  <a:pt x="2132866" y="528637"/>
                  <a:pt x="1562100" y="528637"/>
                </a:cubicBezTo>
                <a:close/>
                <a:moveTo>
                  <a:pt x="2393102" y="435153"/>
                </a:moveTo>
                <a:lnTo>
                  <a:pt x="2272026" y="612739"/>
                </a:lnTo>
                <a:lnTo>
                  <a:pt x="2328850" y="659624"/>
                </a:lnTo>
                <a:lnTo>
                  <a:pt x="2474679" y="502460"/>
                </a:lnTo>
                <a:close/>
                <a:moveTo>
                  <a:pt x="731098" y="435153"/>
                </a:moveTo>
                <a:lnTo>
                  <a:pt x="649522" y="502460"/>
                </a:lnTo>
                <a:lnTo>
                  <a:pt x="797274" y="661697"/>
                </a:lnTo>
                <a:lnTo>
                  <a:pt x="853773" y="615082"/>
                </a:lnTo>
                <a:close/>
                <a:moveTo>
                  <a:pt x="909167" y="325597"/>
                </a:moveTo>
                <a:lnTo>
                  <a:pt x="816149" y="376085"/>
                </a:lnTo>
                <a:lnTo>
                  <a:pt x="938389" y="555379"/>
                </a:lnTo>
                <a:lnTo>
                  <a:pt x="1002949" y="520337"/>
                </a:lnTo>
                <a:close/>
                <a:moveTo>
                  <a:pt x="2215032" y="325595"/>
                </a:moveTo>
                <a:lnTo>
                  <a:pt x="2122169" y="518427"/>
                </a:lnTo>
                <a:lnTo>
                  <a:pt x="2187009" y="553621"/>
                </a:lnTo>
                <a:lnTo>
                  <a:pt x="2308052" y="376085"/>
                </a:lnTo>
                <a:close/>
                <a:moveTo>
                  <a:pt x="2023632" y="241500"/>
                </a:moveTo>
                <a:lnTo>
                  <a:pt x="1960641" y="445712"/>
                </a:lnTo>
                <a:lnTo>
                  <a:pt x="2025021" y="465698"/>
                </a:lnTo>
                <a:lnTo>
                  <a:pt x="2031060" y="468975"/>
                </a:lnTo>
                <a:lnTo>
                  <a:pt x="2123922" y="276143"/>
                </a:lnTo>
                <a:lnTo>
                  <a:pt x="2108810" y="267940"/>
                </a:lnTo>
                <a:close/>
                <a:moveTo>
                  <a:pt x="1100569" y="241500"/>
                </a:moveTo>
                <a:lnTo>
                  <a:pt x="1015392" y="267940"/>
                </a:lnTo>
                <a:lnTo>
                  <a:pt x="1000278" y="276143"/>
                </a:lnTo>
                <a:lnTo>
                  <a:pt x="1094061" y="470884"/>
                </a:lnTo>
                <a:lnTo>
                  <a:pt x="1103616" y="465698"/>
                </a:lnTo>
                <a:lnTo>
                  <a:pt x="1163949" y="446969"/>
                </a:lnTo>
                <a:close/>
                <a:moveTo>
                  <a:pt x="1822381" y="182623"/>
                </a:moveTo>
                <a:lnTo>
                  <a:pt x="1790301" y="395466"/>
                </a:lnTo>
                <a:lnTo>
                  <a:pt x="1802852" y="396731"/>
                </a:lnTo>
                <a:lnTo>
                  <a:pt x="1861751" y="415015"/>
                </a:lnTo>
                <a:lnTo>
                  <a:pt x="1924742" y="210803"/>
                </a:lnTo>
                <a:lnTo>
                  <a:pt x="1845164" y="186100"/>
                </a:lnTo>
                <a:close/>
                <a:moveTo>
                  <a:pt x="1301819" y="182623"/>
                </a:moveTo>
                <a:lnTo>
                  <a:pt x="1279038" y="186100"/>
                </a:lnTo>
                <a:lnTo>
                  <a:pt x="1199459" y="210803"/>
                </a:lnTo>
                <a:lnTo>
                  <a:pt x="1262837" y="416272"/>
                </a:lnTo>
                <a:lnTo>
                  <a:pt x="1325785" y="396731"/>
                </a:lnTo>
                <a:lnTo>
                  <a:pt x="1333968" y="395908"/>
                </a:lnTo>
                <a:close/>
                <a:moveTo>
                  <a:pt x="1613874" y="160179"/>
                </a:moveTo>
                <a:lnTo>
                  <a:pt x="1613874" y="377682"/>
                </a:lnTo>
                <a:lnTo>
                  <a:pt x="1687152" y="385069"/>
                </a:lnTo>
                <a:lnTo>
                  <a:pt x="1720021" y="167001"/>
                </a:lnTo>
                <a:lnTo>
                  <a:pt x="1705707" y="164816"/>
                </a:lnTo>
                <a:close/>
                <a:moveTo>
                  <a:pt x="1510328" y="160179"/>
                </a:moveTo>
                <a:lnTo>
                  <a:pt x="1418495" y="164816"/>
                </a:lnTo>
                <a:lnTo>
                  <a:pt x="1404181" y="167001"/>
                </a:lnTo>
                <a:lnTo>
                  <a:pt x="1437115" y="385509"/>
                </a:lnTo>
                <a:lnTo>
                  <a:pt x="1510328" y="378129"/>
                </a:lnTo>
                <a:close/>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rgbClr val="00182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3" name="椭圆 52"/>
          <p:cNvSpPr/>
          <p:nvPr/>
        </p:nvSpPr>
        <p:spPr>
          <a:xfrm flipV="1">
            <a:off x="1991196" y="1750734"/>
            <a:ext cx="2249217" cy="2249217"/>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4" name="椭圆 53"/>
          <p:cNvSpPr/>
          <p:nvPr/>
        </p:nvSpPr>
        <p:spPr>
          <a:xfrm rot="10800000" flipV="1">
            <a:off x="1534957" y="1349087"/>
            <a:ext cx="3052511" cy="3052511"/>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5" name="文本框 54"/>
          <p:cNvSpPr txBox="1"/>
          <p:nvPr/>
        </p:nvSpPr>
        <p:spPr>
          <a:xfrm>
            <a:off x="2007067" y="2096794"/>
            <a:ext cx="2104982" cy="156966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sz="9600" dirty="0" smtClean="0">
                <a:ln w="12700">
                  <a:solidFill>
                    <a:srgbClr val="002060"/>
                  </a:solidFill>
                </a:ln>
                <a:solidFill>
                  <a:srgbClr val="00B0F0"/>
                </a:solidFill>
                <a:effectLst>
                  <a:glow rad="63500">
                    <a:srgbClr val="00B0F0">
                      <a:alpha val="40000"/>
                    </a:srgbClr>
                  </a:glow>
                </a:effectLst>
                <a:latin typeface="Impact" panose="020B0806030902050204"/>
              </a:rPr>
              <a:t>4</a:t>
            </a:r>
            <a:endParaRPr lang="zh-CN" altLang="en-US" sz="9600" dirty="0">
              <a:ln w="12700">
                <a:solidFill>
                  <a:srgbClr val="002060"/>
                </a:solidFill>
              </a:ln>
              <a:solidFill>
                <a:srgbClr val="00B0F0"/>
              </a:solidFill>
              <a:effectLst>
                <a:glow rad="63500">
                  <a:srgbClr val="00B0F0">
                    <a:alpha val="40000"/>
                  </a:srgbClr>
                </a:glow>
              </a:effectLst>
              <a:latin typeface="Impact" panose="020B0806030902050204"/>
            </a:endParaRPr>
          </a:p>
        </p:txBody>
      </p:sp>
      <p:grpSp>
        <p:nvGrpSpPr>
          <p:cNvPr id="56" name="组合 55"/>
          <p:cNvGrpSpPr/>
          <p:nvPr/>
        </p:nvGrpSpPr>
        <p:grpSpPr>
          <a:xfrm>
            <a:off x="1842842" y="1602380"/>
            <a:ext cx="2545925" cy="2545925"/>
            <a:chOff x="4229098" y="1556361"/>
            <a:chExt cx="3733802" cy="3733802"/>
          </a:xfrm>
        </p:grpSpPr>
        <p:sp>
          <p:nvSpPr>
            <p:cNvPr id="57" name="弧形 56"/>
            <p:cNvSpPr/>
            <p:nvPr/>
          </p:nvSpPr>
          <p:spPr>
            <a:xfrm>
              <a:off x="4301675" y="1634675"/>
              <a:ext cx="3588650" cy="3588650"/>
            </a:xfrm>
            <a:prstGeom prst="arc">
              <a:avLst>
                <a:gd name="adj1" fmla="val 12852548"/>
                <a:gd name="adj2" fmla="val 19665503"/>
              </a:avLst>
            </a:prstGeom>
            <a:noFill/>
            <a:ln w="5715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8" name="椭圆 57"/>
            <p:cNvSpPr/>
            <p:nvPr/>
          </p:nvSpPr>
          <p:spPr>
            <a:xfrm>
              <a:off x="4229098" y="1556361"/>
              <a:ext cx="3733802" cy="3733802"/>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59" name="组合 58"/>
          <p:cNvGrpSpPr/>
          <p:nvPr/>
        </p:nvGrpSpPr>
        <p:grpSpPr>
          <a:xfrm>
            <a:off x="1638872" y="1453002"/>
            <a:ext cx="2844680" cy="2844680"/>
            <a:chOff x="4010025" y="1343025"/>
            <a:chExt cx="4171950" cy="4171950"/>
          </a:xfrm>
        </p:grpSpPr>
        <p:sp>
          <p:nvSpPr>
            <p:cNvPr id="60" name="弧形 59"/>
            <p:cNvSpPr/>
            <p:nvPr/>
          </p:nvSpPr>
          <p:spPr>
            <a:xfrm>
              <a:off x="4155760" y="1488760"/>
              <a:ext cx="3880480" cy="3880480"/>
            </a:xfrm>
            <a:prstGeom prst="arc">
              <a:avLst>
                <a:gd name="adj1" fmla="val 2137315"/>
                <a:gd name="adj2" fmla="val 14452087"/>
              </a:avLst>
            </a:prstGeom>
            <a:noFill/>
            <a:ln w="762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1" name="椭圆 60"/>
            <p:cNvSpPr/>
            <p:nvPr/>
          </p:nvSpPr>
          <p:spPr>
            <a:xfrm>
              <a:off x="4010025" y="1343025"/>
              <a:ext cx="4171950" cy="4171950"/>
            </a:xfrm>
            <a:prstGeom prst="ellipse">
              <a:avLst/>
            </a:prstGeom>
            <a:noFill/>
            <a:ln w="7620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3"/>
                                        </p:tgtEl>
                                        <p:attrNameLst>
                                          <p:attrName>style.visibility</p:attrName>
                                        </p:attrNameLst>
                                      </p:cBhvr>
                                      <p:to>
                                        <p:strVal val="visible"/>
                                      </p:to>
                                    </p:set>
                                    <p:anim calcmode="lin" valueType="num">
                                      <p:cBhvr>
                                        <p:cTn id="17" dur="750" fill="hold"/>
                                        <p:tgtEl>
                                          <p:spTgt spid="53"/>
                                        </p:tgtEl>
                                        <p:attrNameLst>
                                          <p:attrName>ppt_w</p:attrName>
                                        </p:attrNameLst>
                                      </p:cBhvr>
                                      <p:tavLst>
                                        <p:tav tm="0">
                                          <p:val>
                                            <p:fltVal val="0"/>
                                          </p:val>
                                        </p:tav>
                                        <p:tav tm="100000">
                                          <p:val>
                                            <p:strVal val="#ppt_w"/>
                                          </p:val>
                                        </p:tav>
                                      </p:tavLst>
                                    </p:anim>
                                    <p:anim calcmode="lin" valueType="num">
                                      <p:cBhvr>
                                        <p:cTn id="18" dur="750" fill="hold"/>
                                        <p:tgtEl>
                                          <p:spTgt spid="53"/>
                                        </p:tgtEl>
                                        <p:attrNameLst>
                                          <p:attrName>ppt_h</p:attrName>
                                        </p:attrNameLst>
                                      </p:cBhvr>
                                      <p:tavLst>
                                        <p:tav tm="0">
                                          <p:val>
                                            <p:fltVal val="0"/>
                                          </p:val>
                                        </p:tav>
                                        <p:tav tm="100000">
                                          <p:val>
                                            <p:strVal val="#ppt_h"/>
                                          </p:val>
                                        </p:tav>
                                      </p:tavLst>
                                    </p:anim>
                                    <p:animEffect transition="in" filter="fade">
                                      <p:cBhvr>
                                        <p:cTn id="19" dur="750"/>
                                        <p:tgtEl>
                                          <p:spTgt spid="53"/>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750" fill="hold"/>
                                        <p:tgtEl>
                                          <p:spTgt spid="54"/>
                                        </p:tgtEl>
                                        <p:attrNameLst>
                                          <p:attrName>ppt_w</p:attrName>
                                        </p:attrNameLst>
                                      </p:cBhvr>
                                      <p:tavLst>
                                        <p:tav tm="0">
                                          <p:val>
                                            <p:fltVal val="0"/>
                                          </p:val>
                                        </p:tav>
                                        <p:tav tm="100000">
                                          <p:val>
                                            <p:strVal val="#ppt_w"/>
                                          </p:val>
                                        </p:tav>
                                      </p:tavLst>
                                    </p:anim>
                                    <p:anim calcmode="lin" valueType="num">
                                      <p:cBhvr>
                                        <p:cTn id="23" dur="750" fill="hold"/>
                                        <p:tgtEl>
                                          <p:spTgt spid="54"/>
                                        </p:tgtEl>
                                        <p:attrNameLst>
                                          <p:attrName>ppt_h</p:attrName>
                                        </p:attrNameLst>
                                      </p:cBhvr>
                                      <p:tavLst>
                                        <p:tav tm="0">
                                          <p:val>
                                            <p:fltVal val="0"/>
                                          </p:val>
                                        </p:tav>
                                        <p:tav tm="100000">
                                          <p:val>
                                            <p:strVal val="#ppt_h"/>
                                          </p:val>
                                        </p:tav>
                                      </p:tavLst>
                                    </p:anim>
                                    <p:animEffect transition="in" filter="fade">
                                      <p:cBhvr>
                                        <p:cTn id="24" dur="750"/>
                                        <p:tgtEl>
                                          <p:spTgt spid="54"/>
                                        </p:tgtEl>
                                      </p:cBhvr>
                                    </p:animEffect>
                                  </p:childTnLst>
                                </p:cTn>
                              </p:par>
                              <p:par>
                                <p:cTn id="25" presetID="53" presetClass="entr" presetSubtype="16" fill="hold"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p:cTn id="27" dur="750" fill="hold"/>
                                        <p:tgtEl>
                                          <p:spTgt spid="56"/>
                                        </p:tgtEl>
                                        <p:attrNameLst>
                                          <p:attrName>ppt_w</p:attrName>
                                        </p:attrNameLst>
                                      </p:cBhvr>
                                      <p:tavLst>
                                        <p:tav tm="0">
                                          <p:val>
                                            <p:fltVal val="0"/>
                                          </p:val>
                                        </p:tav>
                                        <p:tav tm="100000">
                                          <p:val>
                                            <p:strVal val="#ppt_w"/>
                                          </p:val>
                                        </p:tav>
                                      </p:tavLst>
                                    </p:anim>
                                    <p:anim calcmode="lin" valueType="num">
                                      <p:cBhvr>
                                        <p:cTn id="28" dur="750" fill="hold"/>
                                        <p:tgtEl>
                                          <p:spTgt spid="56"/>
                                        </p:tgtEl>
                                        <p:attrNameLst>
                                          <p:attrName>ppt_h</p:attrName>
                                        </p:attrNameLst>
                                      </p:cBhvr>
                                      <p:tavLst>
                                        <p:tav tm="0">
                                          <p:val>
                                            <p:fltVal val="0"/>
                                          </p:val>
                                        </p:tav>
                                        <p:tav tm="100000">
                                          <p:val>
                                            <p:strVal val="#ppt_h"/>
                                          </p:val>
                                        </p:tav>
                                      </p:tavLst>
                                    </p:anim>
                                    <p:animEffect transition="in" filter="fade">
                                      <p:cBhvr>
                                        <p:cTn id="29" dur="750"/>
                                        <p:tgtEl>
                                          <p:spTgt spid="56"/>
                                        </p:tgtEl>
                                      </p:cBhvr>
                                    </p:animEffect>
                                  </p:childTnLst>
                                </p:cTn>
                              </p:par>
                              <p:par>
                                <p:cTn id="30" presetID="53" presetClass="entr" presetSubtype="16" fill="hold" nodeType="withEffect">
                                  <p:stCondLst>
                                    <p:cond delay="400"/>
                                  </p:stCondLst>
                                  <p:childTnLst>
                                    <p:set>
                                      <p:cBhvr>
                                        <p:cTn id="31" dur="1" fill="hold">
                                          <p:stCondLst>
                                            <p:cond delay="0"/>
                                          </p:stCondLst>
                                        </p:cTn>
                                        <p:tgtEl>
                                          <p:spTgt spid="59"/>
                                        </p:tgtEl>
                                        <p:attrNameLst>
                                          <p:attrName>style.visibility</p:attrName>
                                        </p:attrNameLst>
                                      </p:cBhvr>
                                      <p:to>
                                        <p:strVal val="visible"/>
                                      </p:to>
                                    </p:set>
                                    <p:anim calcmode="lin" valueType="num">
                                      <p:cBhvr>
                                        <p:cTn id="32" dur="750" fill="hold"/>
                                        <p:tgtEl>
                                          <p:spTgt spid="59"/>
                                        </p:tgtEl>
                                        <p:attrNameLst>
                                          <p:attrName>ppt_w</p:attrName>
                                        </p:attrNameLst>
                                      </p:cBhvr>
                                      <p:tavLst>
                                        <p:tav tm="0">
                                          <p:val>
                                            <p:fltVal val="0"/>
                                          </p:val>
                                        </p:tav>
                                        <p:tav tm="100000">
                                          <p:val>
                                            <p:strVal val="#ppt_w"/>
                                          </p:val>
                                        </p:tav>
                                      </p:tavLst>
                                    </p:anim>
                                    <p:anim calcmode="lin" valueType="num">
                                      <p:cBhvr>
                                        <p:cTn id="33" dur="750" fill="hold"/>
                                        <p:tgtEl>
                                          <p:spTgt spid="59"/>
                                        </p:tgtEl>
                                        <p:attrNameLst>
                                          <p:attrName>ppt_h</p:attrName>
                                        </p:attrNameLst>
                                      </p:cBhvr>
                                      <p:tavLst>
                                        <p:tav tm="0">
                                          <p:val>
                                            <p:fltVal val="0"/>
                                          </p:val>
                                        </p:tav>
                                        <p:tav tm="100000">
                                          <p:val>
                                            <p:strVal val="#ppt_h"/>
                                          </p:val>
                                        </p:tav>
                                      </p:tavLst>
                                    </p:anim>
                                    <p:animEffect transition="in" filter="fade">
                                      <p:cBhvr>
                                        <p:cTn id="34" dur="750"/>
                                        <p:tgtEl>
                                          <p:spTgt spid="5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1100" fill="hold"/>
                                        <p:tgtEl>
                                          <p:spTgt spid="55"/>
                                        </p:tgtEl>
                                        <p:attrNameLst>
                                          <p:attrName>ppt_w</p:attrName>
                                        </p:attrNameLst>
                                      </p:cBhvr>
                                      <p:tavLst>
                                        <p:tav tm="0">
                                          <p:val>
                                            <p:strVal val="#ppt_w+.3"/>
                                          </p:val>
                                        </p:tav>
                                        <p:tav tm="100000">
                                          <p:val>
                                            <p:strVal val="#ppt_w"/>
                                          </p:val>
                                        </p:tav>
                                      </p:tavLst>
                                    </p:anim>
                                    <p:anim calcmode="lin" valueType="num">
                                      <p:cBhvr>
                                        <p:cTn id="38" dur="1100" fill="hold"/>
                                        <p:tgtEl>
                                          <p:spTgt spid="55"/>
                                        </p:tgtEl>
                                        <p:attrNameLst>
                                          <p:attrName>ppt_h</p:attrName>
                                        </p:attrNameLst>
                                      </p:cBhvr>
                                      <p:tavLst>
                                        <p:tav tm="0">
                                          <p:val>
                                            <p:strVal val="#ppt_h"/>
                                          </p:val>
                                        </p:tav>
                                        <p:tav tm="100000">
                                          <p:val>
                                            <p:strVal val="#ppt_h"/>
                                          </p:val>
                                        </p:tav>
                                      </p:tavLst>
                                    </p:anim>
                                    <p:animEffect transition="in" filter="fade">
                                      <p:cBhvr>
                                        <p:cTn id="39" dur="1100"/>
                                        <p:tgtEl>
                                          <p:spTgt spid="55"/>
                                        </p:tgtEl>
                                      </p:cBhvr>
                                    </p:animEffect>
                                  </p:childTnLst>
                                </p:cTn>
                              </p:par>
                              <p:par>
                                <p:cTn id="40" presetID="8" presetClass="emph" presetSubtype="0" repeatCount="indefinite" fill="hold" nodeType="withEffect">
                                  <p:stCondLst>
                                    <p:cond delay="700"/>
                                  </p:stCondLst>
                                  <p:childTnLst>
                                    <p:animRot by="21600000">
                                      <p:cBhvr>
                                        <p:cTn id="41" dur="5000" fill="hold"/>
                                        <p:tgtEl>
                                          <p:spTgt spid="56"/>
                                        </p:tgtEl>
                                        <p:attrNameLst>
                                          <p:attrName>r</p:attrName>
                                        </p:attrNameLst>
                                      </p:cBhvr>
                                    </p:animRot>
                                  </p:childTnLst>
                                </p:cTn>
                              </p:par>
                              <p:par>
                                <p:cTn id="42" presetID="8" presetClass="emph" presetSubtype="0" repeatCount="indefinite" fill="hold" nodeType="withEffect">
                                  <p:stCondLst>
                                    <p:cond delay="500"/>
                                  </p:stCondLst>
                                  <p:childTnLst>
                                    <p:animRot by="-21600000">
                                      <p:cBhvr>
                                        <p:cTn id="43" dur="5000" fill="hold"/>
                                        <p:tgtEl>
                                          <p:spTgt spid="59"/>
                                        </p:tgtEl>
                                        <p:attrNameLst>
                                          <p:attrName>r</p:attrName>
                                        </p:attrNameLst>
                                      </p:cBhvr>
                                    </p:animRot>
                                  </p:childTnLst>
                                </p:cTn>
                              </p:par>
                              <p:par>
                                <p:cTn id="44" presetID="53" presetClass="entr" presetSubtype="528" fill="hold" grpId="0" nodeType="withEffect">
                                  <p:stCondLst>
                                    <p:cond delay="100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anim calcmode="lin" valueType="num">
                                      <p:cBhvr>
                                        <p:cTn id="49" dur="500" fill="hold"/>
                                        <p:tgtEl>
                                          <p:spTgt spid="67"/>
                                        </p:tgtEl>
                                        <p:attrNameLst>
                                          <p:attrName>ppt_x</p:attrName>
                                        </p:attrNameLst>
                                      </p:cBhvr>
                                      <p:tavLst>
                                        <p:tav tm="0">
                                          <p:val>
                                            <p:fltVal val="0.5"/>
                                          </p:val>
                                        </p:tav>
                                        <p:tav tm="100000">
                                          <p:val>
                                            <p:strVal val="#ppt_x"/>
                                          </p:val>
                                        </p:tav>
                                      </p:tavLst>
                                    </p:anim>
                                    <p:anim calcmode="lin" valueType="num">
                                      <p:cBhvr>
                                        <p:cTn id="50" dur="500" fill="hold"/>
                                        <p:tgtEl>
                                          <p:spTgt spid="67"/>
                                        </p:tgtEl>
                                        <p:attrNameLst>
                                          <p:attrName>ppt_y</p:attrName>
                                        </p:attrNameLst>
                                      </p:cBhvr>
                                      <p:tavLst>
                                        <p:tav tm="0">
                                          <p:val>
                                            <p:fltVal val="0.5"/>
                                          </p:val>
                                        </p:tav>
                                        <p:tav tm="100000">
                                          <p:val>
                                            <p:strVal val="#ppt_y"/>
                                          </p:val>
                                        </p:tav>
                                      </p:tavLst>
                                    </p:anim>
                                  </p:childTnLst>
                                </p:cTn>
                              </p:par>
                              <p:par>
                                <p:cTn id="51" presetID="47" presetClass="entr" presetSubtype="0" fill="hold" nodeType="withEffect">
                                  <p:stCondLst>
                                    <p:cond delay="150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53" presetClass="entr" presetSubtype="528" repeatCount="300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p:cTn id="63" dur="700" fill="hold"/>
                                        <p:tgtEl>
                                          <p:spTgt spid="80"/>
                                        </p:tgtEl>
                                        <p:attrNameLst>
                                          <p:attrName>ppt_w</p:attrName>
                                        </p:attrNameLst>
                                      </p:cBhvr>
                                      <p:tavLst>
                                        <p:tav tm="0">
                                          <p:val>
                                            <p:fltVal val="0"/>
                                          </p:val>
                                        </p:tav>
                                        <p:tav tm="100000">
                                          <p:val>
                                            <p:strVal val="#ppt_w"/>
                                          </p:val>
                                        </p:tav>
                                      </p:tavLst>
                                    </p:anim>
                                    <p:anim calcmode="lin" valueType="num">
                                      <p:cBhvr>
                                        <p:cTn id="64" dur="700" fill="hold"/>
                                        <p:tgtEl>
                                          <p:spTgt spid="80"/>
                                        </p:tgtEl>
                                        <p:attrNameLst>
                                          <p:attrName>ppt_h</p:attrName>
                                        </p:attrNameLst>
                                      </p:cBhvr>
                                      <p:tavLst>
                                        <p:tav tm="0">
                                          <p:val>
                                            <p:fltVal val="0"/>
                                          </p:val>
                                        </p:tav>
                                        <p:tav tm="100000">
                                          <p:val>
                                            <p:strVal val="#ppt_h"/>
                                          </p:val>
                                        </p:tav>
                                      </p:tavLst>
                                    </p:anim>
                                    <p:animEffect transition="in" filter="fade">
                                      <p:cBhvr>
                                        <p:cTn id="65" dur="700"/>
                                        <p:tgtEl>
                                          <p:spTgt spid="80"/>
                                        </p:tgtEl>
                                      </p:cBhvr>
                                    </p:animEffect>
                                    <p:anim calcmode="lin" valueType="num">
                                      <p:cBhvr>
                                        <p:cTn id="66" dur="700" fill="hold"/>
                                        <p:tgtEl>
                                          <p:spTgt spid="80"/>
                                        </p:tgtEl>
                                        <p:attrNameLst>
                                          <p:attrName>ppt_x</p:attrName>
                                        </p:attrNameLst>
                                      </p:cBhvr>
                                      <p:tavLst>
                                        <p:tav tm="0">
                                          <p:val>
                                            <p:fltVal val="0.5"/>
                                          </p:val>
                                        </p:tav>
                                        <p:tav tm="100000">
                                          <p:val>
                                            <p:strVal val="#ppt_x"/>
                                          </p:val>
                                        </p:tav>
                                      </p:tavLst>
                                    </p:anim>
                                    <p:anim calcmode="lin" valueType="num">
                                      <p:cBhvr>
                                        <p:cTn id="67" dur="700" fill="hold"/>
                                        <p:tgtEl>
                                          <p:spTgt spid="80"/>
                                        </p:tgtEl>
                                        <p:attrNameLst>
                                          <p:attrName>ppt_y</p:attrName>
                                        </p:attrNameLst>
                                      </p:cBhvr>
                                      <p:tavLst>
                                        <p:tav tm="0">
                                          <p:val>
                                            <p:fltVal val="0.5"/>
                                          </p:val>
                                        </p:tav>
                                        <p:tav tm="100000">
                                          <p:val>
                                            <p:strVal val="#ppt_y"/>
                                          </p:val>
                                        </p:tav>
                                      </p:tavLst>
                                    </p:anim>
                                  </p:childTnLst>
                                </p:cTn>
                              </p:par>
                              <p:par>
                                <p:cTn id="68" presetID="53" presetClass="entr" presetSubtype="528" repeatCount="3000" fill="hold" nodeType="withEffect">
                                  <p:stCondLst>
                                    <p:cond delay="100"/>
                                  </p:stCondLst>
                                  <p:childTnLst>
                                    <p:set>
                                      <p:cBhvr>
                                        <p:cTn id="69" dur="1" fill="hold">
                                          <p:stCondLst>
                                            <p:cond delay="0"/>
                                          </p:stCondLst>
                                        </p:cTn>
                                        <p:tgtEl>
                                          <p:spTgt spid="81"/>
                                        </p:tgtEl>
                                        <p:attrNameLst>
                                          <p:attrName>style.visibility</p:attrName>
                                        </p:attrNameLst>
                                      </p:cBhvr>
                                      <p:to>
                                        <p:strVal val="visible"/>
                                      </p:to>
                                    </p:set>
                                    <p:anim calcmode="lin" valueType="num">
                                      <p:cBhvr>
                                        <p:cTn id="70" dur="500" fill="hold"/>
                                        <p:tgtEl>
                                          <p:spTgt spid="81"/>
                                        </p:tgtEl>
                                        <p:attrNameLst>
                                          <p:attrName>ppt_w</p:attrName>
                                        </p:attrNameLst>
                                      </p:cBhvr>
                                      <p:tavLst>
                                        <p:tav tm="0">
                                          <p:val>
                                            <p:fltVal val="0"/>
                                          </p:val>
                                        </p:tav>
                                        <p:tav tm="100000">
                                          <p:val>
                                            <p:strVal val="#ppt_w"/>
                                          </p:val>
                                        </p:tav>
                                      </p:tavLst>
                                    </p:anim>
                                    <p:anim calcmode="lin" valueType="num">
                                      <p:cBhvr>
                                        <p:cTn id="71" dur="500" fill="hold"/>
                                        <p:tgtEl>
                                          <p:spTgt spid="81"/>
                                        </p:tgtEl>
                                        <p:attrNameLst>
                                          <p:attrName>ppt_h</p:attrName>
                                        </p:attrNameLst>
                                      </p:cBhvr>
                                      <p:tavLst>
                                        <p:tav tm="0">
                                          <p:val>
                                            <p:fltVal val="0"/>
                                          </p:val>
                                        </p:tav>
                                        <p:tav tm="100000">
                                          <p:val>
                                            <p:strVal val="#ppt_h"/>
                                          </p:val>
                                        </p:tav>
                                      </p:tavLst>
                                    </p:anim>
                                    <p:animEffect transition="in" filter="fade">
                                      <p:cBhvr>
                                        <p:cTn id="72" dur="500"/>
                                        <p:tgtEl>
                                          <p:spTgt spid="81"/>
                                        </p:tgtEl>
                                      </p:cBhvr>
                                    </p:animEffect>
                                    <p:anim calcmode="lin" valueType="num">
                                      <p:cBhvr>
                                        <p:cTn id="73" dur="500" fill="hold"/>
                                        <p:tgtEl>
                                          <p:spTgt spid="81"/>
                                        </p:tgtEl>
                                        <p:attrNameLst>
                                          <p:attrName>ppt_x</p:attrName>
                                        </p:attrNameLst>
                                      </p:cBhvr>
                                      <p:tavLst>
                                        <p:tav tm="0">
                                          <p:val>
                                            <p:fltVal val="0.5"/>
                                          </p:val>
                                        </p:tav>
                                        <p:tav tm="100000">
                                          <p:val>
                                            <p:strVal val="#ppt_x"/>
                                          </p:val>
                                        </p:tav>
                                      </p:tavLst>
                                    </p:anim>
                                    <p:anim calcmode="lin" valueType="num">
                                      <p:cBhvr>
                                        <p:cTn id="74" dur="500" fill="hold"/>
                                        <p:tgtEl>
                                          <p:spTgt spid="81"/>
                                        </p:tgtEl>
                                        <p:attrNameLst>
                                          <p:attrName>ppt_y</p:attrName>
                                        </p:attrNameLst>
                                      </p:cBhvr>
                                      <p:tavLst>
                                        <p:tav tm="0">
                                          <p:val>
                                            <p:fltVal val="0.5"/>
                                          </p:val>
                                        </p:tav>
                                        <p:tav tm="100000">
                                          <p:val>
                                            <p:strVal val="#ppt_y"/>
                                          </p:val>
                                        </p:tav>
                                      </p:tavLst>
                                    </p:anim>
                                  </p:childTnLst>
                                </p:cTn>
                              </p:par>
                              <p:par>
                                <p:cTn id="75" presetID="53" presetClass="entr" presetSubtype="528" repeatCount="300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anim calcmode="lin" valueType="num">
                                      <p:cBhvr>
                                        <p:cTn id="80" dur="500" fill="hold"/>
                                        <p:tgtEl>
                                          <p:spTgt spid="70"/>
                                        </p:tgtEl>
                                        <p:attrNameLst>
                                          <p:attrName>ppt_x</p:attrName>
                                        </p:attrNameLst>
                                      </p:cBhvr>
                                      <p:tavLst>
                                        <p:tav tm="0">
                                          <p:val>
                                            <p:fltVal val="0.5"/>
                                          </p:val>
                                        </p:tav>
                                        <p:tav tm="100000">
                                          <p:val>
                                            <p:strVal val="#ppt_x"/>
                                          </p:val>
                                        </p:tav>
                                      </p:tavLst>
                                    </p:anim>
                                    <p:anim calcmode="lin" valueType="num">
                                      <p:cBhvr>
                                        <p:cTn id="81" dur="500" fill="hold"/>
                                        <p:tgtEl>
                                          <p:spTgt spid="70"/>
                                        </p:tgtEl>
                                        <p:attrNameLst>
                                          <p:attrName>ppt_y</p:attrName>
                                        </p:attrNameLst>
                                      </p:cBhvr>
                                      <p:tavLst>
                                        <p:tav tm="0">
                                          <p:val>
                                            <p:fltVal val="0.5"/>
                                          </p:val>
                                        </p:tav>
                                        <p:tav tm="100000">
                                          <p:val>
                                            <p:strVal val="#ppt_y"/>
                                          </p:val>
                                        </p:tav>
                                      </p:tavLst>
                                    </p:anim>
                                  </p:childTnLst>
                                </p:cTn>
                              </p:par>
                              <p:par>
                                <p:cTn id="82" presetID="53" presetClass="entr" presetSubtype="528" repeatCount="300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700" fill="hold"/>
                                        <p:tgtEl>
                                          <p:spTgt spid="71"/>
                                        </p:tgtEl>
                                        <p:attrNameLst>
                                          <p:attrName>ppt_w</p:attrName>
                                        </p:attrNameLst>
                                      </p:cBhvr>
                                      <p:tavLst>
                                        <p:tav tm="0">
                                          <p:val>
                                            <p:fltVal val="0"/>
                                          </p:val>
                                        </p:tav>
                                        <p:tav tm="100000">
                                          <p:val>
                                            <p:strVal val="#ppt_w"/>
                                          </p:val>
                                        </p:tav>
                                      </p:tavLst>
                                    </p:anim>
                                    <p:anim calcmode="lin" valueType="num">
                                      <p:cBhvr>
                                        <p:cTn id="85" dur="700" fill="hold"/>
                                        <p:tgtEl>
                                          <p:spTgt spid="71"/>
                                        </p:tgtEl>
                                        <p:attrNameLst>
                                          <p:attrName>ppt_h</p:attrName>
                                        </p:attrNameLst>
                                      </p:cBhvr>
                                      <p:tavLst>
                                        <p:tav tm="0">
                                          <p:val>
                                            <p:fltVal val="0"/>
                                          </p:val>
                                        </p:tav>
                                        <p:tav tm="100000">
                                          <p:val>
                                            <p:strVal val="#ppt_h"/>
                                          </p:val>
                                        </p:tav>
                                      </p:tavLst>
                                    </p:anim>
                                    <p:animEffect transition="in" filter="fade">
                                      <p:cBhvr>
                                        <p:cTn id="86" dur="700"/>
                                        <p:tgtEl>
                                          <p:spTgt spid="71"/>
                                        </p:tgtEl>
                                      </p:cBhvr>
                                    </p:animEffect>
                                    <p:anim calcmode="lin" valueType="num">
                                      <p:cBhvr>
                                        <p:cTn id="87" dur="700" fill="hold"/>
                                        <p:tgtEl>
                                          <p:spTgt spid="71"/>
                                        </p:tgtEl>
                                        <p:attrNameLst>
                                          <p:attrName>ppt_x</p:attrName>
                                        </p:attrNameLst>
                                      </p:cBhvr>
                                      <p:tavLst>
                                        <p:tav tm="0">
                                          <p:val>
                                            <p:fltVal val="0.5"/>
                                          </p:val>
                                        </p:tav>
                                        <p:tav tm="100000">
                                          <p:val>
                                            <p:strVal val="#ppt_x"/>
                                          </p:val>
                                        </p:tav>
                                      </p:tavLst>
                                    </p:anim>
                                    <p:anim calcmode="lin" valueType="num">
                                      <p:cBhvr>
                                        <p:cTn id="88" dur="700" fill="hold"/>
                                        <p:tgtEl>
                                          <p:spTgt spid="71"/>
                                        </p:tgtEl>
                                        <p:attrNameLst>
                                          <p:attrName>ppt_y</p:attrName>
                                        </p:attrNameLst>
                                      </p:cBhvr>
                                      <p:tavLst>
                                        <p:tav tm="0">
                                          <p:val>
                                            <p:fltVal val="0.5"/>
                                          </p:val>
                                        </p:tav>
                                        <p:tav tm="100000">
                                          <p:val>
                                            <p:strVal val="#ppt_y"/>
                                          </p:val>
                                        </p:tav>
                                      </p:tavLst>
                                    </p:anim>
                                  </p:childTnLst>
                                </p:cTn>
                              </p:par>
                              <p:par>
                                <p:cTn id="89" presetID="53" presetClass="entr" presetSubtype="528" repeatCount="3000" fill="hold" nodeType="withEffect">
                                  <p:stCondLst>
                                    <p:cond delay="10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animEffect transition="in" filter="fade">
                                      <p:cBhvr>
                                        <p:cTn id="93" dur="500"/>
                                        <p:tgtEl>
                                          <p:spTgt spid="76"/>
                                        </p:tgtEl>
                                      </p:cBhvr>
                                    </p:animEffect>
                                    <p:anim calcmode="lin" valueType="num">
                                      <p:cBhvr>
                                        <p:cTn id="94" dur="500" fill="hold"/>
                                        <p:tgtEl>
                                          <p:spTgt spid="76"/>
                                        </p:tgtEl>
                                        <p:attrNameLst>
                                          <p:attrName>ppt_x</p:attrName>
                                        </p:attrNameLst>
                                      </p:cBhvr>
                                      <p:tavLst>
                                        <p:tav tm="0">
                                          <p:val>
                                            <p:fltVal val="0.5"/>
                                          </p:val>
                                        </p:tav>
                                        <p:tav tm="100000">
                                          <p:val>
                                            <p:strVal val="#ppt_x"/>
                                          </p:val>
                                        </p:tav>
                                      </p:tavLst>
                                    </p:anim>
                                    <p:anim calcmode="lin" valueType="num">
                                      <p:cBhvr>
                                        <p:cTn id="95" dur="500" fill="hold"/>
                                        <p:tgtEl>
                                          <p:spTgt spid="76"/>
                                        </p:tgtEl>
                                        <p:attrNameLst>
                                          <p:attrName>ppt_y</p:attrName>
                                        </p:attrNameLst>
                                      </p:cBhvr>
                                      <p:tavLst>
                                        <p:tav tm="0">
                                          <p:val>
                                            <p:fltVal val="0.5"/>
                                          </p:val>
                                        </p:tav>
                                        <p:tav tm="100000">
                                          <p:val>
                                            <p:strVal val="#ppt_y"/>
                                          </p:val>
                                        </p:tav>
                                      </p:tavLst>
                                    </p:anim>
                                  </p:childTnLst>
                                </p:cTn>
                              </p:par>
                              <p:par>
                                <p:cTn id="96" presetID="53" presetClass="entr" presetSubtype="528" repeatCount="3000" fill="hold" nodeType="withEffect">
                                  <p:stCondLst>
                                    <p:cond delay="300"/>
                                  </p:stCondLst>
                                  <p:childTnLst>
                                    <p:set>
                                      <p:cBhvr>
                                        <p:cTn id="97" dur="1" fill="hold">
                                          <p:stCondLst>
                                            <p:cond delay="0"/>
                                          </p:stCondLst>
                                        </p:cTn>
                                        <p:tgtEl>
                                          <p:spTgt spid="79"/>
                                        </p:tgtEl>
                                        <p:attrNameLst>
                                          <p:attrName>style.visibility</p:attrName>
                                        </p:attrNameLst>
                                      </p:cBhvr>
                                      <p:to>
                                        <p:strVal val="visible"/>
                                      </p:to>
                                    </p:set>
                                    <p:anim calcmode="lin" valueType="num">
                                      <p:cBhvr>
                                        <p:cTn id="98" dur="500" fill="hold"/>
                                        <p:tgtEl>
                                          <p:spTgt spid="79"/>
                                        </p:tgtEl>
                                        <p:attrNameLst>
                                          <p:attrName>ppt_w</p:attrName>
                                        </p:attrNameLst>
                                      </p:cBhvr>
                                      <p:tavLst>
                                        <p:tav tm="0">
                                          <p:val>
                                            <p:fltVal val="0"/>
                                          </p:val>
                                        </p:tav>
                                        <p:tav tm="100000">
                                          <p:val>
                                            <p:strVal val="#ppt_w"/>
                                          </p:val>
                                        </p:tav>
                                      </p:tavLst>
                                    </p:anim>
                                    <p:anim calcmode="lin" valueType="num">
                                      <p:cBhvr>
                                        <p:cTn id="99" dur="500" fill="hold"/>
                                        <p:tgtEl>
                                          <p:spTgt spid="79"/>
                                        </p:tgtEl>
                                        <p:attrNameLst>
                                          <p:attrName>ppt_h</p:attrName>
                                        </p:attrNameLst>
                                      </p:cBhvr>
                                      <p:tavLst>
                                        <p:tav tm="0">
                                          <p:val>
                                            <p:fltVal val="0"/>
                                          </p:val>
                                        </p:tav>
                                        <p:tav tm="100000">
                                          <p:val>
                                            <p:strVal val="#ppt_h"/>
                                          </p:val>
                                        </p:tav>
                                      </p:tavLst>
                                    </p:anim>
                                    <p:animEffect transition="in" filter="fade">
                                      <p:cBhvr>
                                        <p:cTn id="100" dur="500"/>
                                        <p:tgtEl>
                                          <p:spTgt spid="79"/>
                                        </p:tgtEl>
                                      </p:cBhvr>
                                    </p:animEffect>
                                    <p:anim calcmode="lin" valueType="num">
                                      <p:cBhvr>
                                        <p:cTn id="101" dur="500" fill="hold"/>
                                        <p:tgtEl>
                                          <p:spTgt spid="79"/>
                                        </p:tgtEl>
                                        <p:attrNameLst>
                                          <p:attrName>ppt_x</p:attrName>
                                        </p:attrNameLst>
                                      </p:cBhvr>
                                      <p:tavLst>
                                        <p:tav tm="0">
                                          <p:val>
                                            <p:fltVal val="0.5"/>
                                          </p:val>
                                        </p:tav>
                                        <p:tav tm="100000">
                                          <p:val>
                                            <p:strVal val="#ppt_x"/>
                                          </p:val>
                                        </p:tav>
                                      </p:tavLst>
                                    </p:anim>
                                    <p:anim calcmode="lin" valueType="num">
                                      <p:cBhvr>
                                        <p:cTn id="102" dur="500" fill="hold"/>
                                        <p:tgtEl>
                                          <p:spTgt spid="79"/>
                                        </p:tgtEl>
                                        <p:attrNameLst>
                                          <p:attrName>ppt_y</p:attrName>
                                        </p:attrNameLst>
                                      </p:cBhvr>
                                      <p:tavLst>
                                        <p:tav tm="0">
                                          <p:val>
                                            <p:fltVal val="0.5"/>
                                          </p:val>
                                        </p:tav>
                                        <p:tav tm="100000">
                                          <p:val>
                                            <p:strVal val="#ppt_y"/>
                                          </p:val>
                                        </p:tav>
                                      </p:tavLst>
                                    </p:anim>
                                  </p:childTnLst>
                                </p:cTn>
                              </p:par>
                              <p:par>
                                <p:cTn id="103" presetID="53" presetClass="entr" presetSubtype="528" repeatCount="300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 calcmode="lin" valueType="num">
                                      <p:cBhvr>
                                        <p:cTn id="105" dur="700" fill="hold"/>
                                        <p:tgtEl>
                                          <p:spTgt spid="78"/>
                                        </p:tgtEl>
                                        <p:attrNameLst>
                                          <p:attrName>ppt_w</p:attrName>
                                        </p:attrNameLst>
                                      </p:cBhvr>
                                      <p:tavLst>
                                        <p:tav tm="0">
                                          <p:val>
                                            <p:fltVal val="0"/>
                                          </p:val>
                                        </p:tav>
                                        <p:tav tm="100000">
                                          <p:val>
                                            <p:strVal val="#ppt_w"/>
                                          </p:val>
                                        </p:tav>
                                      </p:tavLst>
                                    </p:anim>
                                    <p:anim calcmode="lin" valueType="num">
                                      <p:cBhvr>
                                        <p:cTn id="106" dur="700" fill="hold"/>
                                        <p:tgtEl>
                                          <p:spTgt spid="78"/>
                                        </p:tgtEl>
                                        <p:attrNameLst>
                                          <p:attrName>ppt_h</p:attrName>
                                        </p:attrNameLst>
                                      </p:cBhvr>
                                      <p:tavLst>
                                        <p:tav tm="0">
                                          <p:val>
                                            <p:fltVal val="0"/>
                                          </p:val>
                                        </p:tav>
                                        <p:tav tm="100000">
                                          <p:val>
                                            <p:strVal val="#ppt_h"/>
                                          </p:val>
                                        </p:tav>
                                      </p:tavLst>
                                    </p:anim>
                                    <p:animEffect transition="in" filter="fade">
                                      <p:cBhvr>
                                        <p:cTn id="107" dur="700"/>
                                        <p:tgtEl>
                                          <p:spTgt spid="78"/>
                                        </p:tgtEl>
                                      </p:cBhvr>
                                    </p:animEffect>
                                    <p:anim calcmode="lin" valueType="num">
                                      <p:cBhvr>
                                        <p:cTn id="108" dur="700" fill="hold"/>
                                        <p:tgtEl>
                                          <p:spTgt spid="78"/>
                                        </p:tgtEl>
                                        <p:attrNameLst>
                                          <p:attrName>ppt_x</p:attrName>
                                        </p:attrNameLst>
                                      </p:cBhvr>
                                      <p:tavLst>
                                        <p:tav tm="0">
                                          <p:val>
                                            <p:fltVal val="0.5"/>
                                          </p:val>
                                        </p:tav>
                                        <p:tav tm="100000">
                                          <p:val>
                                            <p:strVal val="#ppt_x"/>
                                          </p:val>
                                        </p:tav>
                                      </p:tavLst>
                                    </p:anim>
                                    <p:anim calcmode="lin" valueType="num">
                                      <p:cBhvr>
                                        <p:cTn id="109" dur="700" fill="hold"/>
                                        <p:tgtEl>
                                          <p:spTgt spid="78"/>
                                        </p:tgtEl>
                                        <p:attrNameLst>
                                          <p:attrName>ppt_y</p:attrName>
                                        </p:attrNameLst>
                                      </p:cBhvr>
                                      <p:tavLst>
                                        <p:tav tm="0">
                                          <p:val>
                                            <p:fltVal val="0.5"/>
                                          </p:val>
                                        </p:tav>
                                        <p:tav tm="100000">
                                          <p:val>
                                            <p:strVal val="#ppt_y"/>
                                          </p:val>
                                        </p:tav>
                                      </p:tavLst>
                                    </p:anim>
                                  </p:childTnLst>
                                </p:cTn>
                              </p:par>
                              <p:par>
                                <p:cTn id="110" presetID="53" presetClass="entr" presetSubtype="528" repeatCount="3000" fill="hold" nodeType="withEffect">
                                  <p:stCondLst>
                                    <p:cond delay="2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500" fill="hold"/>
                                        <p:tgtEl>
                                          <p:spTgt spid="73"/>
                                        </p:tgtEl>
                                        <p:attrNameLst>
                                          <p:attrName>ppt_w</p:attrName>
                                        </p:attrNameLst>
                                      </p:cBhvr>
                                      <p:tavLst>
                                        <p:tav tm="0">
                                          <p:val>
                                            <p:fltVal val="0"/>
                                          </p:val>
                                        </p:tav>
                                        <p:tav tm="100000">
                                          <p:val>
                                            <p:strVal val="#ppt_w"/>
                                          </p:val>
                                        </p:tav>
                                      </p:tavLst>
                                    </p:anim>
                                    <p:anim calcmode="lin" valueType="num">
                                      <p:cBhvr>
                                        <p:cTn id="113" dur="500" fill="hold"/>
                                        <p:tgtEl>
                                          <p:spTgt spid="73"/>
                                        </p:tgtEl>
                                        <p:attrNameLst>
                                          <p:attrName>ppt_h</p:attrName>
                                        </p:attrNameLst>
                                      </p:cBhvr>
                                      <p:tavLst>
                                        <p:tav tm="0">
                                          <p:val>
                                            <p:fltVal val="0"/>
                                          </p:val>
                                        </p:tav>
                                        <p:tav tm="100000">
                                          <p:val>
                                            <p:strVal val="#ppt_h"/>
                                          </p:val>
                                        </p:tav>
                                      </p:tavLst>
                                    </p:anim>
                                    <p:animEffect transition="in" filter="fade">
                                      <p:cBhvr>
                                        <p:cTn id="114" dur="500"/>
                                        <p:tgtEl>
                                          <p:spTgt spid="73"/>
                                        </p:tgtEl>
                                      </p:cBhvr>
                                    </p:animEffect>
                                    <p:anim calcmode="lin" valueType="num">
                                      <p:cBhvr>
                                        <p:cTn id="115" dur="500" fill="hold"/>
                                        <p:tgtEl>
                                          <p:spTgt spid="73"/>
                                        </p:tgtEl>
                                        <p:attrNameLst>
                                          <p:attrName>ppt_x</p:attrName>
                                        </p:attrNameLst>
                                      </p:cBhvr>
                                      <p:tavLst>
                                        <p:tav tm="0">
                                          <p:val>
                                            <p:fltVal val="0.5"/>
                                          </p:val>
                                        </p:tav>
                                        <p:tav tm="100000">
                                          <p:val>
                                            <p:strVal val="#ppt_x"/>
                                          </p:val>
                                        </p:tav>
                                      </p:tavLst>
                                    </p:anim>
                                    <p:anim calcmode="lin" valueType="num">
                                      <p:cBhvr>
                                        <p:cTn id="116" dur="500" fill="hold"/>
                                        <p:tgtEl>
                                          <p:spTgt spid="73"/>
                                        </p:tgtEl>
                                        <p:attrNameLst>
                                          <p:attrName>ppt_y</p:attrName>
                                        </p:attrNameLst>
                                      </p:cBhvr>
                                      <p:tavLst>
                                        <p:tav tm="0">
                                          <p:val>
                                            <p:fltVal val="0.5"/>
                                          </p:val>
                                        </p:tav>
                                        <p:tav tm="100000">
                                          <p:val>
                                            <p:strVal val="#ppt_y"/>
                                          </p:val>
                                        </p:tav>
                                      </p:tavLst>
                                    </p:anim>
                                  </p:childTnLst>
                                </p:cTn>
                              </p:par>
                              <p:par>
                                <p:cTn id="117" presetID="53" presetClass="entr" presetSubtype="528" repeatCount="3000" fill="hold" nodeType="withEffect">
                                  <p:stCondLst>
                                    <p:cond delay="0"/>
                                  </p:stCondLst>
                                  <p:childTnLst>
                                    <p:set>
                                      <p:cBhvr>
                                        <p:cTn id="118" dur="1" fill="hold">
                                          <p:stCondLst>
                                            <p:cond delay="0"/>
                                          </p:stCondLst>
                                        </p:cTn>
                                        <p:tgtEl>
                                          <p:spTgt spid="77"/>
                                        </p:tgtEl>
                                        <p:attrNameLst>
                                          <p:attrName>style.visibility</p:attrName>
                                        </p:attrNameLst>
                                      </p:cBhvr>
                                      <p:to>
                                        <p:strVal val="visible"/>
                                      </p:to>
                                    </p:set>
                                    <p:anim calcmode="lin" valueType="num">
                                      <p:cBhvr>
                                        <p:cTn id="119" dur="800" fill="hold"/>
                                        <p:tgtEl>
                                          <p:spTgt spid="77"/>
                                        </p:tgtEl>
                                        <p:attrNameLst>
                                          <p:attrName>ppt_w</p:attrName>
                                        </p:attrNameLst>
                                      </p:cBhvr>
                                      <p:tavLst>
                                        <p:tav tm="0">
                                          <p:val>
                                            <p:fltVal val="0"/>
                                          </p:val>
                                        </p:tav>
                                        <p:tav tm="100000">
                                          <p:val>
                                            <p:strVal val="#ppt_w"/>
                                          </p:val>
                                        </p:tav>
                                      </p:tavLst>
                                    </p:anim>
                                    <p:anim calcmode="lin" valueType="num">
                                      <p:cBhvr>
                                        <p:cTn id="120" dur="800" fill="hold"/>
                                        <p:tgtEl>
                                          <p:spTgt spid="77"/>
                                        </p:tgtEl>
                                        <p:attrNameLst>
                                          <p:attrName>ppt_h</p:attrName>
                                        </p:attrNameLst>
                                      </p:cBhvr>
                                      <p:tavLst>
                                        <p:tav tm="0">
                                          <p:val>
                                            <p:fltVal val="0"/>
                                          </p:val>
                                        </p:tav>
                                        <p:tav tm="100000">
                                          <p:val>
                                            <p:strVal val="#ppt_h"/>
                                          </p:val>
                                        </p:tav>
                                      </p:tavLst>
                                    </p:anim>
                                    <p:animEffect transition="in" filter="fade">
                                      <p:cBhvr>
                                        <p:cTn id="121" dur="800"/>
                                        <p:tgtEl>
                                          <p:spTgt spid="77"/>
                                        </p:tgtEl>
                                      </p:cBhvr>
                                    </p:animEffect>
                                    <p:anim calcmode="lin" valueType="num">
                                      <p:cBhvr>
                                        <p:cTn id="122" dur="800" fill="hold"/>
                                        <p:tgtEl>
                                          <p:spTgt spid="77"/>
                                        </p:tgtEl>
                                        <p:attrNameLst>
                                          <p:attrName>ppt_x</p:attrName>
                                        </p:attrNameLst>
                                      </p:cBhvr>
                                      <p:tavLst>
                                        <p:tav tm="0">
                                          <p:val>
                                            <p:fltVal val="0.5"/>
                                          </p:val>
                                        </p:tav>
                                        <p:tav tm="100000">
                                          <p:val>
                                            <p:strVal val="#ppt_x"/>
                                          </p:val>
                                        </p:tav>
                                      </p:tavLst>
                                    </p:anim>
                                    <p:anim calcmode="lin" valueType="num">
                                      <p:cBhvr>
                                        <p:cTn id="123" dur="800" fill="hold"/>
                                        <p:tgtEl>
                                          <p:spTgt spid="77"/>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700"/>
                                  </p:stCondLst>
                                  <p:childTnLst>
                                    <p:set>
                                      <p:cBhvr>
                                        <p:cTn id="125" dur="1" fill="hold">
                                          <p:stCondLst>
                                            <p:cond delay="0"/>
                                          </p:stCondLst>
                                        </p:cTn>
                                        <p:tgtEl>
                                          <p:spTgt spid="82"/>
                                        </p:tgtEl>
                                        <p:attrNameLst>
                                          <p:attrName>style.visibility</p:attrName>
                                        </p:attrNameLst>
                                      </p:cBhvr>
                                      <p:to>
                                        <p:strVal val="visible"/>
                                      </p:to>
                                    </p:set>
                                    <p:anim calcmode="lin" valueType="num">
                                      <p:cBhvr>
                                        <p:cTn id="126" dur="750" fill="hold"/>
                                        <p:tgtEl>
                                          <p:spTgt spid="82"/>
                                        </p:tgtEl>
                                        <p:attrNameLst>
                                          <p:attrName>ppt_w</p:attrName>
                                        </p:attrNameLst>
                                      </p:cBhvr>
                                      <p:tavLst>
                                        <p:tav tm="0">
                                          <p:val>
                                            <p:fltVal val="0"/>
                                          </p:val>
                                        </p:tav>
                                        <p:tav tm="100000">
                                          <p:val>
                                            <p:strVal val="#ppt_w"/>
                                          </p:val>
                                        </p:tav>
                                      </p:tavLst>
                                    </p:anim>
                                    <p:anim calcmode="lin" valueType="num">
                                      <p:cBhvr>
                                        <p:cTn id="127" dur="750" fill="hold"/>
                                        <p:tgtEl>
                                          <p:spTgt spid="82"/>
                                        </p:tgtEl>
                                        <p:attrNameLst>
                                          <p:attrName>ppt_h</p:attrName>
                                        </p:attrNameLst>
                                      </p:cBhvr>
                                      <p:tavLst>
                                        <p:tav tm="0">
                                          <p:val>
                                            <p:fltVal val="0"/>
                                          </p:val>
                                        </p:tav>
                                        <p:tav tm="100000">
                                          <p:val>
                                            <p:strVal val="#ppt_h"/>
                                          </p:val>
                                        </p:tav>
                                      </p:tavLst>
                                    </p:anim>
                                    <p:animEffect transition="in" filter="fade">
                                      <p:cBhvr>
                                        <p:cTn id="128" dur="750"/>
                                        <p:tgtEl>
                                          <p:spTgt spid="82"/>
                                        </p:tgtEl>
                                      </p:cBhvr>
                                    </p:animEffect>
                                    <p:anim calcmode="lin" valueType="num">
                                      <p:cBhvr>
                                        <p:cTn id="129" dur="750" fill="hold"/>
                                        <p:tgtEl>
                                          <p:spTgt spid="82"/>
                                        </p:tgtEl>
                                        <p:attrNameLst>
                                          <p:attrName>ppt_x</p:attrName>
                                        </p:attrNameLst>
                                      </p:cBhvr>
                                      <p:tavLst>
                                        <p:tav tm="0">
                                          <p:val>
                                            <p:fltVal val="0.5"/>
                                          </p:val>
                                        </p:tav>
                                        <p:tav tm="100000">
                                          <p:val>
                                            <p:strVal val="#ppt_x"/>
                                          </p:val>
                                        </p:tav>
                                      </p:tavLst>
                                    </p:anim>
                                    <p:anim calcmode="lin" valueType="num">
                                      <p:cBhvr>
                                        <p:cTn id="130" dur="750" fill="hold"/>
                                        <p:tgtEl>
                                          <p:spTgt spid="82"/>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60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750" fill="hold"/>
                                        <p:tgtEl>
                                          <p:spTgt spid="69"/>
                                        </p:tgtEl>
                                        <p:attrNameLst>
                                          <p:attrName>ppt_w</p:attrName>
                                        </p:attrNameLst>
                                      </p:cBhvr>
                                      <p:tavLst>
                                        <p:tav tm="0">
                                          <p:val>
                                            <p:fltVal val="0"/>
                                          </p:val>
                                        </p:tav>
                                        <p:tav tm="100000">
                                          <p:val>
                                            <p:strVal val="#ppt_w"/>
                                          </p:val>
                                        </p:tav>
                                      </p:tavLst>
                                    </p:anim>
                                    <p:anim calcmode="lin" valueType="num">
                                      <p:cBhvr>
                                        <p:cTn id="134" dur="750" fill="hold"/>
                                        <p:tgtEl>
                                          <p:spTgt spid="69"/>
                                        </p:tgtEl>
                                        <p:attrNameLst>
                                          <p:attrName>ppt_h</p:attrName>
                                        </p:attrNameLst>
                                      </p:cBhvr>
                                      <p:tavLst>
                                        <p:tav tm="0">
                                          <p:val>
                                            <p:fltVal val="0"/>
                                          </p:val>
                                        </p:tav>
                                        <p:tav tm="100000">
                                          <p:val>
                                            <p:strVal val="#ppt_h"/>
                                          </p:val>
                                        </p:tav>
                                      </p:tavLst>
                                    </p:anim>
                                    <p:animEffect transition="in" filter="fade">
                                      <p:cBhvr>
                                        <p:cTn id="135" dur="750"/>
                                        <p:tgtEl>
                                          <p:spTgt spid="69"/>
                                        </p:tgtEl>
                                      </p:cBhvr>
                                    </p:animEffect>
                                    <p:anim calcmode="lin" valueType="num">
                                      <p:cBhvr>
                                        <p:cTn id="136" dur="750" fill="hold"/>
                                        <p:tgtEl>
                                          <p:spTgt spid="69"/>
                                        </p:tgtEl>
                                        <p:attrNameLst>
                                          <p:attrName>ppt_x</p:attrName>
                                        </p:attrNameLst>
                                      </p:cBhvr>
                                      <p:tavLst>
                                        <p:tav tm="0">
                                          <p:val>
                                            <p:fltVal val="0.5"/>
                                          </p:val>
                                        </p:tav>
                                        <p:tav tm="100000">
                                          <p:val>
                                            <p:strVal val="#ppt_x"/>
                                          </p:val>
                                        </p:tav>
                                      </p:tavLst>
                                    </p:anim>
                                    <p:anim calcmode="lin" valueType="num">
                                      <p:cBhvr>
                                        <p:cTn id="137" dur="750" fill="hold"/>
                                        <p:tgtEl>
                                          <p:spTgt spid="69"/>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800"/>
                                  </p:stCondLst>
                                  <p:childTnLst>
                                    <p:set>
                                      <p:cBhvr>
                                        <p:cTn id="139" dur="1" fill="hold">
                                          <p:stCondLst>
                                            <p:cond delay="0"/>
                                          </p:stCondLst>
                                        </p:cTn>
                                        <p:tgtEl>
                                          <p:spTgt spid="83"/>
                                        </p:tgtEl>
                                        <p:attrNameLst>
                                          <p:attrName>style.visibility</p:attrName>
                                        </p:attrNameLst>
                                      </p:cBhvr>
                                      <p:to>
                                        <p:strVal val="visible"/>
                                      </p:to>
                                    </p:set>
                                    <p:anim calcmode="lin" valueType="num">
                                      <p:cBhvr>
                                        <p:cTn id="140" dur="750" fill="hold"/>
                                        <p:tgtEl>
                                          <p:spTgt spid="83"/>
                                        </p:tgtEl>
                                        <p:attrNameLst>
                                          <p:attrName>ppt_w</p:attrName>
                                        </p:attrNameLst>
                                      </p:cBhvr>
                                      <p:tavLst>
                                        <p:tav tm="0">
                                          <p:val>
                                            <p:fltVal val="0"/>
                                          </p:val>
                                        </p:tav>
                                        <p:tav tm="100000">
                                          <p:val>
                                            <p:strVal val="#ppt_w"/>
                                          </p:val>
                                        </p:tav>
                                      </p:tavLst>
                                    </p:anim>
                                    <p:anim calcmode="lin" valueType="num">
                                      <p:cBhvr>
                                        <p:cTn id="141" dur="750" fill="hold"/>
                                        <p:tgtEl>
                                          <p:spTgt spid="83"/>
                                        </p:tgtEl>
                                        <p:attrNameLst>
                                          <p:attrName>ppt_h</p:attrName>
                                        </p:attrNameLst>
                                      </p:cBhvr>
                                      <p:tavLst>
                                        <p:tav tm="0">
                                          <p:val>
                                            <p:fltVal val="0"/>
                                          </p:val>
                                        </p:tav>
                                        <p:tav tm="100000">
                                          <p:val>
                                            <p:strVal val="#ppt_h"/>
                                          </p:val>
                                        </p:tav>
                                      </p:tavLst>
                                    </p:anim>
                                    <p:animEffect transition="in" filter="fade">
                                      <p:cBhvr>
                                        <p:cTn id="142" dur="750"/>
                                        <p:tgtEl>
                                          <p:spTgt spid="83"/>
                                        </p:tgtEl>
                                      </p:cBhvr>
                                    </p:animEffect>
                                    <p:anim calcmode="lin" valueType="num">
                                      <p:cBhvr>
                                        <p:cTn id="143" dur="750" fill="hold"/>
                                        <p:tgtEl>
                                          <p:spTgt spid="83"/>
                                        </p:tgtEl>
                                        <p:attrNameLst>
                                          <p:attrName>ppt_x</p:attrName>
                                        </p:attrNameLst>
                                      </p:cBhvr>
                                      <p:tavLst>
                                        <p:tav tm="0">
                                          <p:val>
                                            <p:fltVal val="0.5"/>
                                          </p:val>
                                        </p:tav>
                                        <p:tav tm="100000">
                                          <p:val>
                                            <p:strVal val="#ppt_x"/>
                                          </p:val>
                                        </p:tav>
                                      </p:tavLst>
                                    </p:anim>
                                    <p:anim calcmode="lin" valueType="num">
                                      <p:cBhvr>
                                        <p:cTn id="144" dur="750" fill="hold"/>
                                        <p:tgtEl>
                                          <p:spTgt spid="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animBg="1"/>
      <p:bldP spid="83" grpId="0" animBg="1"/>
      <p:bldP spid="67" grpId="0" animBg="1"/>
      <p:bldP spid="51" grpId="0" animBg="1"/>
      <p:bldP spid="52" grpId="0" animBg="1"/>
      <p:bldP spid="53" grpId="0" animBg="1"/>
      <p:bldP spid="54" grpId="0" animBg="1"/>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公司战略目标</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75" name="Freeform 5"/>
          <p:cNvSpPr/>
          <p:nvPr/>
        </p:nvSpPr>
        <p:spPr bwMode="auto">
          <a:xfrm>
            <a:off x="4091517" y="1720080"/>
            <a:ext cx="2387600" cy="2017184"/>
          </a:xfrm>
          <a:custGeom>
            <a:avLst/>
            <a:gdLst/>
            <a:ahLst/>
            <a:cxnLst>
              <a:cxn ang="0">
                <a:pos x="372" y="375"/>
              </a:cxn>
              <a:cxn ang="0">
                <a:pos x="239" y="375"/>
              </a:cxn>
              <a:cxn ang="0">
                <a:pos x="248" y="368"/>
              </a:cxn>
              <a:cxn ang="0">
                <a:pos x="260" y="340"/>
              </a:cxn>
              <a:cxn ang="0">
                <a:pos x="248" y="311"/>
              </a:cxn>
              <a:cxn ang="0">
                <a:pos x="220" y="299"/>
              </a:cxn>
              <a:cxn ang="0">
                <a:pos x="191" y="311"/>
              </a:cxn>
              <a:cxn ang="0">
                <a:pos x="179" y="340"/>
              </a:cxn>
              <a:cxn ang="0">
                <a:pos x="191" y="368"/>
              </a:cxn>
              <a:cxn ang="0">
                <a:pos x="200" y="375"/>
              </a:cxn>
              <a:cxn ang="0">
                <a:pos x="61" y="375"/>
              </a:cxn>
              <a:cxn ang="0">
                <a:pos x="61" y="375"/>
              </a:cxn>
              <a:cxn ang="0">
                <a:pos x="61" y="373"/>
              </a:cxn>
              <a:cxn ang="0">
                <a:pos x="61" y="367"/>
              </a:cxn>
              <a:cxn ang="0">
                <a:pos x="62" y="342"/>
              </a:cxn>
              <a:cxn ang="0">
                <a:pos x="0" y="307"/>
              </a:cxn>
              <a:cxn ang="0">
                <a:pos x="16" y="243"/>
              </a:cxn>
              <a:cxn ang="0">
                <a:pos x="86" y="247"/>
              </a:cxn>
              <a:cxn ang="0">
                <a:pos x="119" y="191"/>
              </a:cxn>
              <a:cxn ang="0">
                <a:pos x="85" y="127"/>
              </a:cxn>
              <a:cxn ang="0">
                <a:pos x="92" y="119"/>
              </a:cxn>
              <a:cxn ang="0">
                <a:pos x="106" y="105"/>
              </a:cxn>
              <a:cxn ang="0">
                <a:pos x="128" y="84"/>
              </a:cxn>
              <a:cxn ang="0">
                <a:pos x="188" y="120"/>
              </a:cxn>
              <a:cxn ang="0">
                <a:pos x="190" y="119"/>
              </a:cxn>
              <a:cxn ang="0">
                <a:pos x="243" y="88"/>
              </a:cxn>
              <a:cxn ang="0">
                <a:pos x="243" y="16"/>
              </a:cxn>
              <a:cxn ang="0">
                <a:pos x="303" y="0"/>
              </a:cxn>
              <a:cxn ang="0">
                <a:pos x="339" y="62"/>
              </a:cxn>
              <a:cxn ang="0">
                <a:pos x="372" y="60"/>
              </a:cxn>
              <a:cxn ang="0">
                <a:pos x="372" y="195"/>
              </a:cxn>
              <a:cxn ang="0">
                <a:pos x="372" y="199"/>
              </a:cxn>
              <a:cxn ang="0">
                <a:pos x="375" y="195"/>
              </a:cxn>
              <a:cxn ang="0">
                <a:pos x="404" y="183"/>
              </a:cxn>
              <a:cxn ang="0">
                <a:pos x="433" y="195"/>
              </a:cxn>
              <a:cxn ang="0">
                <a:pos x="445" y="223"/>
              </a:cxn>
              <a:cxn ang="0">
                <a:pos x="433" y="252"/>
              </a:cxn>
              <a:cxn ang="0">
                <a:pos x="404" y="264"/>
              </a:cxn>
              <a:cxn ang="0">
                <a:pos x="375" y="252"/>
              </a:cxn>
              <a:cxn ang="0">
                <a:pos x="372" y="248"/>
              </a:cxn>
              <a:cxn ang="0">
                <a:pos x="372" y="252"/>
              </a:cxn>
              <a:cxn ang="0">
                <a:pos x="372" y="375"/>
              </a:cxn>
            </a:cxnLst>
            <a:rect l="0" t="0" r="r" b="b"/>
            <a:pathLst>
              <a:path w="445" h="375">
                <a:moveTo>
                  <a:pt x="372" y="375"/>
                </a:moveTo>
                <a:cubicBezTo>
                  <a:pt x="239" y="375"/>
                  <a:pt x="239" y="375"/>
                  <a:pt x="239" y="375"/>
                </a:cubicBezTo>
                <a:cubicBezTo>
                  <a:pt x="243" y="373"/>
                  <a:pt x="246" y="371"/>
                  <a:pt x="248" y="368"/>
                </a:cubicBezTo>
                <a:cubicBezTo>
                  <a:pt x="256" y="360"/>
                  <a:pt x="260" y="351"/>
                  <a:pt x="260" y="340"/>
                </a:cubicBezTo>
                <a:cubicBezTo>
                  <a:pt x="260" y="328"/>
                  <a:pt x="256" y="319"/>
                  <a:pt x="248" y="311"/>
                </a:cubicBezTo>
                <a:cubicBezTo>
                  <a:pt x="241" y="303"/>
                  <a:pt x="231" y="299"/>
                  <a:pt x="220" y="299"/>
                </a:cubicBezTo>
                <a:cubicBezTo>
                  <a:pt x="209" y="299"/>
                  <a:pt x="199" y="303"/>
                  <a:pt x="191" y="311"/>
                </a:cubicBezTo>
                <a:cubicBezTo>
                  <a:pt x="183" y="319"/>
                  <a:pt x="179" y="328"/>
                  <a:pt x="179" y="340"/>
                </a:cubicBezTo>
                <a:cubicBezTo>
                  <a:pt x="179" y="351"/>
                  <a:pt x="183" y="360"/>
                  <a:pt x="191" y="368"/>
                </a:cubicBezTo>
                <a:cubicBezTo>
                  <a:pt x="194" y="371"/>
                  <a:pt x="197" y="373"/>
                  <a:pt x="200" y="375"/>
                </a:cubicBezTo>
                <a:cubicBezTo>
                  <a:pt x="61" y="375"/>
                  <a:pt x="61" y="375"/>
                  <a:pt x="61" y="375"/>
                </a:cubicBezTo>
                <a:cubicBezTo>
                  <a:pt x="61" y="375"/>
                  <a:pt x="61" y="375"/>
                  <a:pt x="61" y="375"/>
                </a:cubicBezTo>
                <a:cubicBezTo>
                  <a:pt x="61" y="374"/>
                  <a:pt x="61" y="374"/>
                  <a:pt x="61" y="373"/>
                </a:cubicBezTo>
                <a:cubicBezTo>
                  <a:pt x="61" y="371"/>
                  <a:pt x="61" y="369"/>
                  <a:pt x="61" y="367"/>
                </a:cubicBezTo>
                <a:cubicBezTo>
                  <a:pt x="61" y="359"/>
                  <a:pt x="61" y="350"/>
                  <a:pt x="62" y="342"/>
                </a:cubicBezTo>
                <a:cubicBezTo>
                  <a:pt x="0" y="307"/>
                  <a:pt x="0" y="307"/>
                  <a:pt x="0" y="307"/>
                </a:cubicBezTo>
                <a:cubicBezTo>
                  <a:pt x="4" y="285"/>
                  <a:pt x="9" y="263"/>
                  <a:pt x="16" y="243"/>
                </a:cubicBezTo>
                <a:cubicBezTo>
                  <a:pt x="86" y="247"/>
                  <a:pt x="86" y="247"/>
                  <a:pt x="86" y="247"/>
                </a:cubicBezTo>
                <a:cubicBezTo>
                  <a:pt x="95" y="227"/>
                  <a:pt x="106" y="209"/>
                  <a:pt x="119" y="191"/>
                </a:cubicBezTo>
                <a:cubicBezTo>
                  <a:pt x="85" y="127"/>
                  <a:pt x="85" y="127"/>
                  <a:pt x="85" y="127"/>
                </a:cubicBezTo>
                <a:cubicBezTo>
                  <a:pt x="87" y="124"/>
                  <a:pt x="90" y="122"/>
                  <a:pt x="92" y="119"/>
                </a:cubicBezTo>
                <a:cubicBezTo>
                  <a:pt x="97" y="114"/>
                  <a:pt x="101" y="110"/>
                  <a:pt x="106" y="105"/>
                </a:cubicBezTo>
                <a:cubicBezTo>
                  <a:pt x="113" y="98"/>
                  <a:pt x="120" y="91"/>
                  <a:pt x="128" y="84"/>
                </a:cubicBezTo>
                <a:cubicBezTo>
                  <a:pt x="188" y="120"/>
                  <a:pt x="188" y="120"/>
                  <a:pt x="188" y="120"/>
                </a:cubicBezTo>
                <a:cubicBezTo>
                  <a:pt x="189" y="120"/>
                  <a:pt x="190" y="119"/>
                  <a:pt x="190" y="119"/>
                </a:cubicBezTo>
                <a:cubicBezTo>
                  <a:pt x="207" y="106"/>
                  <a:pt x="225" y="96"/>
                  <a:pt x="243" y="88"/>
                </a:cubicBezTo>
                <a:cubicBezTo>
                  <a:pt x="243" y="16"/>
                  <a:pt x="243" y="16"/>
                  <a:pt x="243" y="16"/>
                </a:cubicBezTo>
                <a:cubicBezTo>
                  <a:pt x="262" y="9"/>
                  <a:pt x="282" y="4"/>
                  <a:pt x="303" y="0"/>
                </a:cubicBezTo>
                <a:cubicBezTo>
                  <a:pt x="339" y="62"/>
                  <a:pt x="339" y="62"/>
                  <a:pt x="339" y="62"/>
                </a:cubicBezTo>
                <a:cubicBezTo>
                  <a:pt x="350" y="61"/>
                  <a:pt x="361" y="60"/>
                  <a:pt x="372" y="60"/>
                </a:cubicBezTo>
                <a:cubicBezTo>
                  <a:pt x="372" y="195"/>
                  <a:pt x="372" y="195"/>
                  <a:pt x="372" y="195"/>
                </a:cubicBezTo>
                <a:cubicBezTo>
                  <a:pt x="372" y="199"/>
                  <a:pt x="372" y="199"/>
                  <a:pt x="372" y="199"/>
                </a:cubicBezTo>
                <a:cubicBezTo>
                  <a:pt x="373" y="197"/>
                  <a:pt x="374" y="196"/>
                  <a:pt x="375" y="195"/>
                </a:cubicBezTo>
                <a:cubicBezTo>
                  <a:pt x="383" y="187"/>
                  <a:pt x="393" y="183"/>
                  <a:pt x="404" y="183"/>
                </a:cubicBezTo>
                <a:cubicBezTo>
                  <a:pt x="415" y="183"/>
                  <a:pt x="425" y="187"/>
                  <a:pt x="433" y="195"/>
                </a:cubicBezTo>
                <a:cubicBezTo>
                  <a:pt x="441" y="203"/>
                  <a:pt x="445" y="212"/>
                  <a:pt x="445" y="223"/>
                </a:cubicBezTo>
                <a:cubicBezTo>
                  <a:pt x="445" y="235"/>
                  <a:pt x="441" y="244"/>
                  <a:pt x="433" y="252"/>
                </a:cubicBezTo>
                <a:cubicBezTo>
                  <a:pt x="425" y="260"/>
                  <a:pt x="415" y="264"/>
                  <a:pt x="404" y="264"/>
                </a:cubicBezTo>
                <a:cubicBezTo>
                  <a:pt x="393" y="264"/>
                  <a:pt x="383" y="260"/>
                  <a:pt x="375" y="252"/>
                </a:cubicBezTo>
                <a:cubicBezTo>
                  <a:pt x="374" y="251"/>
                  <a:pt x="373" y="250"/>
                  <a:pt x="372" y="248"/>
                </a:cubicBezTo>
                <a:cubicBezTo>
                  <a:pt x="372" y="252"/>
                  <a:pt x="372" y="252"/>
                  <a:pt x="372" y="252"/>
                </a:cubicBezTo>
                <a:lnTo>
                  <a:pt x="372" y="375"/>
                </a:lnTo>
                <a:close/>
              </a:path>
            </a:pathLst>
          </a:custGeom>
          <a:solidFill>
            <a:srgbClr val="00B0F0">
              <a:alpha val="31000"/>
            </a:srgbClr>
          </a:solidFill>
          <a:ln w="15875">
            <a:solidFill>
              <a:srgbClr val="00B0F0"/>
            </a:solid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76" name="Freeform 6"/>
          <p:cNvSpPr/>
          <p:nvPr/>
        </p:nvSpPr>
        <p:spPr bwMode="auto">
          <a:xfrm>
            <a:off x="6087533" y="1715847"/>
            <a:ext cx="2006600" cy="2398184"/>
          </a:xfrm>
          <a:custGeom>
            <a:avLst/>
            <a:gdLst/>
            <a:ahLst/>
            <a:cxnLst>
              <a:cxn ang="0">
                <a:pos x="0" y="196"/>
              </a:cxn>
              <a:cxn ang="0">
                <a:pos x="0" y="61"/>
              </a:cxn>
              <a:cxn ang="0">
                <a:pos x="1" y="61"/>
              </a:cxn>
              <a:cxn ang="0">
                <a:pos x="32" y="62"/>
              </a:cxn>
              <a:cxn ang="0">
                <a:pos x="67" y="0"/>
              </a:cxn>
              <a:cxn ang="0">
                <a:pos x="126" y="15"/>
              </a:cxn>
              <a:cxn ang="0">
                <a:pos x="126" y="86"/>
              </a:cxn>
              <a:cxn ang="0">
                <a:pos x="185" y="120"/>
              </a:cxn>
              <a:cxn ang="0">
                <a:pos x="186" y="120"/>
              </a:cxn>
              <a:cxn ang="0">
                <a:pos x="246" y="84"/>
              </a:cxn>
              <a:cxn ang="0">
                <a:pos x="269" y="106"/>
              </a:cxn>
              <a:cxn ang="0">
                <a:pos x="283" y="120"/>
              </a:cxn>
              <a:cxn ang="0">
                <a:pos x="288" y="126"/>
              </a:cxn>
              <a:cxn ang="0">
                <a:pos x="252" y="186"/>
              </a:cxn>
              <a:cxn ang="0">
                <a:pos x="287" y="244"/>
              </a:cxn>
              <a:cxn ang="0">
                <a:pos x="359" y="244"/>
              </a:cxn>
              <a:cxn ang="0">
                <a:pos x="374" y="301"/>
              </a:cxn>
              <a:cxn ang="0">
                <a:pos x="313" y="341"/>
              </a:cxn>
              <a:cxn ang="0">
                <a:pos x="314" y="374"/>
              </a:cxn>
              <a:cxn ang="0">
                <a:pos x="314" y="376"/>
              </a:cxn>
              <a:cxn ang="0">
                <a:pos x="175" y="376"/>
              </a:cxn>
              <a:cxn ang="0">
                <a:pos x="174" y="376"/>
              </a:cxn>
              <a:cxn ang="0">
                <a:pos x="175" y="377"/>
              </a:cxn>
              <a:cxn ang="0">
                <a:pos x="187" y="406"/>
              </a:cxn>
              <a:cxn ang="0">
                <a:pos x="175" y="434"/>
              </a:cxn>
              <a:cxn ang="0">
                <a:pos x="146" y="446"/>
              </a:cxn>
              <a:cxn ang="0">
                <a:pos x="117" y="434"/>
              </a:cxn>
              <a:cxn ang="0">
                <a:pos x="106" y="406"/>
              </a:cxn>
              <a:cxn ang="0">
                <a:pos x="117" y="377"/>
              </a:cxn>
              <a:cxn ang="0">
                <a:pos x="118" y="376"/>
              </a:cxn>
              <a:cxn ang="0">
                <a:pos x="117" y="376"/>
              </a:cxn>
              <a:cxn ang="0">
                <a:pos x="0" y="376"/>
              </a:cxn>
              <a:cxn ang="0">
                <a:pos x="0" y="253"/>
              </a:cxn>
              <a:cxn ang="0">
                <a:pos x="3" y="253"/>
              </a:cxn>
              <a:cxn ang="0">
                <a:pos x="32" y="265"/>
              </a:cxn>
              <a:cxn ang="0">
                <a:pos x="61" y="253"/>
              </a:cxn>
              <a:cxn ang="0">
                <a:pos x="73" y="224"/>
              </a:cxn>
              <a:cxn ang="0">
                <a:pos x="61" y="196"/>
              </a:cxn>
              <a:cxn ang="0">
                <a:pos x="32" y="184"/>
              </a:cxn>
              <a:cxn ang="0">
                <a:pos x="3" y="196"/>
              </a:cxn>
              <a:cxn ang="0">
                <a:pos x="0" y="196"/>
              </a:cxn>
            </a:cxnLst>
            <a:rect l="0" t="0" r="r" b="b"/>
            <a:pathLst>
              <a:path w="374" h="446">
                <a:moveTo>
                  <a:pt x="0" y="196"/>
                </a:moveTo>
                <a:cubicBezTo>
                  <a:pt x="0" y="61"/>
                  <a:pt x="0" y="61"/>
                  <a:pt x="0" y="61"/>
                </a:cubicBezTo>
                <a:cubicBezTo>
                  <a:pt x="0" y="61"/>
                  <a:pt x="1" y="61"/>
                  <a:pt x="1" y="61"/>
                </a:cubicBezTo>
                <a:cubicBezTo>
                  <a:pt x="12" y="61"/>
                  <a:pt x="22" y="61"/>
                  <a:pt x="32" y="62"/>
                </a:cubicBezTo>
                <a:cubicBezTo>
                  <a:pt x="67" y="0"/>
                  <a:pt x="67" y="0"/>
                  <a:pt x="67" y="0"/>
                </a:cubicBezTo>
                <a:cubicBezTo>
                  <a:pt x="87" y="4"/>
                  <a:pt x="107" y="8"/>
                  <a:pt x="126" y="15"/>
                </a:cubicBezTo>
                <a:cubicBezTo>
                  <a:pt x="126" y="86"/>
                  <a:pt x="126" y="86"/>
                  <a:pt x="126" y="86"/>
                </a:cubicBezTo>
                <a:cubicBezTo>
                  <a:pt x="146" y="95"/>
                  <a:pt x="166" y="106"/>
                  <a:pt x="185" y="120"/>
                </a:cubicBezTo>
                <a:cubicBezTo>
                  <a:pt x="185" y="120"/>
                  <a:pt x="185" y="120"/>
                  <a:pt x="186" y="120"/>
                </a:cubicBezTo>
                <a:cubicBezTo>
                  <a:pt x="246" y="84"/>
                  <a:pt x="246" y="84"/>
                  <a:pt x="246" y="84"/>
                </a:cubicBezTo>
                <a:cubicBezTo>
                  <a:pt x="254" y="91"/>
                  <a:pt x="262" y="98"/>
                  <a:pt x="269" y="106"/>
                </a:cubicBezTo>
                <a:cubicBezTo>
                  <a:pt x="274" y="111"/>
                  <a:pt x="278" y="115"/>
                  <a:pt x="283" y="120"/>
                </a:cubicBezTo>
                <a:cubicBezTo>
                  <a:pt x="284" y="122"/>
                  <a:pt x="286" y="124"/>
                  <a:pt x="288" y="126"/>
                </a:cubicBezTo>
                <a:cubicBezTo>
                  <a:pt x="252" y="186"/>
                  <a:pt x="252" y="186"/>
                  <a:pt x="252" y="186"/>
                </a:cubicBezTo>
                <a:cubicBezTo>
                  <a:pt x="266" y="204"/>
                  <a:pt x="278" y="224"/>
                  <a:pt x="287"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ubicBezTo>
                  <a:pt x="175" y="376"/>
                  <a:pt x="175" y="376"/>
                  <a:pt x="175" y="376"/>
                </a:cubicBezTo>
                <a:cubicBezTo>
                  <a:pt x="174" y="376"/>
                  <a:pt x="174" y="376"/>
                  <a:pt x="174" y="376"/>
                </a:cubicBezTo>
                <a:cubicBezTo>
                  <a:pt x="174" y="376"/>
                  <a:pt x="175" y="377"/>
                  <a:pt x="175" y="377"/>
                </a:cubicBezTo>
                <a:cubicBezTo>
                  <a:pt x="183" y="385"/>
                  <a:pt x="187" y="395"/>
                  <a:pt x="187" y="406"/>
                </a:cubicBezTo>
                <a:cubicBezTo>
                  <a:pt x="187" y="417"/>
                  <a:pt x="183" y="427"/>
                  <a:pt x="175" y="434"/>
                </a:cubicBezTo>
                <a:cubicBezTo>
                  <a:pt x="167" y="442"/>
                  <a:pt x="157" y="446"/>
                  <a:pt x="146" y="446"/>
                </a:cubicBezTo>
                <a:cubicBezTo>
                  <a:pt x="135" y="446"/>
                  <a:pt x="125" y="442"/>
                  <a:pt x="117" y="434"/>
                </a:cubicBezTo>
                <a:cubicBezTo>
                  <a:pt x="110" y="427"/>
                  <a:pt x="106" y="417"/>
                  <a:pt x="106" y="406"/>
                </a:cubicBezTo>
                <a:cubicBezTo>
                  <a:pt x="106" y="395"/>
                  <a:pt x="110" y="385"/>
                  <a:pt x="117" y="377"/>
                </a:cubicBezTo>
                <a:cubicBezTo>
                  <a:pt x="118" y="377"/>
                  <a:pt x="118" y="376"/>
                  <a:pt x="118" y="376"/>
                </a:cubicBezTo>
                <a:cubicBezTo>
                  <a:pt x="117" y="376"/>
                  <a:pt x="117" y="376"/>
                  <a:pt x="117" y="376"/>
                </a:cubicBezTo>
                <a:cubicBezTo>
                  <a:pt x="0" y="376"/>
                  <a:pt x="0" y="376"/>
                  <a:pt x="0" y="376"/>
                </a:cubicBezTo>
                <a:cubicBezTo>
                  <a:pt x="0" y="253"/>
                  <a:pt x="0" y="253"/>
                  <a:pt x="0" y="253"/>
                </a:cubicBezTo>
                <a:cubicBezTo>
                  <a:pt x="3" y="253"/>
                  <a:pt x="3" y="253"/>
                  <a:pt x="3" y="253"/>
                </a:cubicBezTo>
                <a:cubicBezTo>
                  <a:pt x="11" y="261"/>
                  <a:pt x="21" y="265"/>
                  <a:pt x="32" y="265"/>
                </a:cubicBezTo>
                <a:cubicBezTo>
                  <a:pt x="43" y="265"/>
                  <a:pt x="53" y="261"/>
                  <a:pt x="61" y="253"/>
                </a:cubicBezTo>
                <a:cubicBezTo>
                  <a:pt x="69" y="245"/>
                  <a:pt x="73" y="236"/>
                  <a:pt x="73" y="224"/>
                </a:cubicBezTo>
                <a:cubicBezTo>
                  <a:pt x="73" y="213"/>
                  <a:pt x="69" y="204"/>
                  <a:pt x="61" y="196"/>
                </a:cubicBezTo>
                <a:cubicBezTo>
                  <a:pt x="53" y="188"/>
                  <a:pt x="43" y="184"/>
                  <a:pt x="32" y="184"/>
                </a:cubicBezTo>
                <a:cubicBezTo>
                  <a:pt x="21" y="184"/>
                  <a:pt x="11" y="188"/>
                  <a:pt x="3" y="196"/>
                </a:cubicBezTo>
                <a:lnTo>
                  <a:pt x="0" y="196"/>
                </a:lnTo>
                <a:close/>
              </a:path>
            </a:pathLst>
          </a:custGeom>
          <a:solidFill>
            <a:srgbClr val="00B0F0">
              <a:alpha val="31000"/>
            </a:srgbClr>
          </a:solidFill>
          <a:ln w="15875">
            <a:solidFill>
              <a:srgbClr val="00B0F0"/>
            </a:solid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77" name="Freeform 7"/>
          <p:cNvSpPr/>
          <p:nvPr/>
        </p:nvSpPr>
        <p:spPr bwMode="auto">
          <a:xfrm>
            <a:off x="5685367" y="3737264"/>
            <a:ext cx="2415117" cy="1996017"/>
          </a:xfrm>
          <a:custGeom>
            <a:avLst/>
            <a:gdLst/>
            <a:ahLst/>
            <a:cxnLst>
              <a:cxn ang="0">
                <a:pos x="75" y="311"/>
              </a:cxn>
              <a:cxn ang="0">
                <a:pos x="75" y="166"/>
              </a:cxn>
              <a:cxn ang="0">
                <a:pos x="70" y="172"/>
              </a:cxn>
              <a:cxn ang="0">
                <a:pos x="41" y="184"/>
              </a:cxn>
              <a:cxn ang="0">
                <a:pos x="12" y="172"/>
              </a:cxn>
              <a:cxn ang="0">
                <a:pos x="0" y="144"/>
              </a:cxn>
              <a:cxn ang="0">
                <a:pos x="12" y="115"/>
              </a:cxn>
              <a:cxn ang="0">
                <a:pos x="41" y="103"/>
              </a:cxn>
              <a:cxn ang="0">
                <a:pos x="70" y="115"/>
              </a:cxn>
              <a:cxn ang="0">
                <a:pos x="75" y="121"/>
              </a:cxn>
              <a:cxn ang="0">
                <a:pos x="75" y="0"/>
              </a:cxn>
              <a:cxn ang="0">
                <a:pos x="192" y="0"/>
              </a:cxn>
              <a:cxn ang="0">
                <a:pos x="192" y="1"/>
              </a:cxn>
              <a:cxn ang="0">
                <a:pos x="181" y="30"/>
              </a:cxn>
              <a:cxn ang="0">
                <a:pos x="192" y="58"/>
              </a:cxn>
              <a:cxn ang="0">
                <a:pos x="221" y="70"/>
              </a:cxn>
              <a:cxn ang="0">
                <a:pos x="250" y="58"/>
              </a:cxn>
              <a:cxn ang="0">
                <a:pos x="262" y="30"/>
              </a:cxn>
              <a:cxn ang="0">
                <a:pos x="250" y="1"/>
              </a:cxn>
              <a:cxn ang="0">
                <a:pos x="250" y="0"/>
              </a:cxn>
              <a:cxn ang="0">
                <a:pos x="389" y="0"/>
              </a:cxn>
              <a:cxn ang="0">
                <a:pos x="388" y="32"/>
              </a:cxn>
              <a:cxn ang="0">
                <a:pos x="450" y="66"/>
              </a:cxn>
              <a:cxn ang="0">
                <a:pos x="436" y="121"/>
              </a:cxn>
              <a:cxn ang="0">
                <a:pos x="363" y="125"/>
              </a:cxn>
              <a:cxn ang="0">
                <a:pos x="329" y="183"/>
              </a:cxn>
              <a:cxn ang="0">
                <a:pos x="366" y="243"/>
              </a:cxn>
              <a:cxn ang="0">
                <a:pos x="344" y="266"/>
              </a:cxn>
              <a:cxn ang="0">
                <a:pos x="322" y="287"/>
              </a:cxn>
              <a:cxn ang="0">
                <a:pos x="260" y="251"/>
              </a:cxn>
              <a:cxn ang="0">
                <a:pos x="203" y="285"/>
              </a:cxn>
              <a:cxn ang="0">
                <a:pos x="203" y="356"/>
              </a:cxn>
              <a:cxn ang="0">
                <a:pos x="145" y="371"/>
              </a:cxn>
              <a:cxn ang="0">
                <a:pos x="108" y="309"/>
              </a:cxn>
              <a:cxn ang="0">
                <a:pos x="76" y="311"/>
              </a:cxn>
              <a:cxn ang="0">
                <a:pos x="75" y="311"/>
              </a:cxn>
            </a:cxnLst>
            <a:rect l="0" t="0" r="r" b="b"/>
            <a:pathLst>
              <a:path w="450" h="371">
                <a:moveTo>
                  <a:pt x="75" y="311"/>
                </a:moveTo>
                <a:cubicBezTo>
                  <a:pt x="75" y="166"/>
                  <a:pt x="75" y="166"/>
                  <a:pt x="75" y="166"/>
                </a:cubicBezTo>
                <a:cubicBezTo>
                  <a:pt x="73" y="168"/>
                  <a:pt x="72" y="170"/>
                  <a:pt x="70" y="172"/>
                </a:cubicBezTo>
                <a:cubicBezTo>
                  <a:pt x="62" y="180"/>
                  <a:pt x="52" y="184"/>
                  <a:pt x="41" y="184"/>
                </a:cubicBezTo>
                <a:cubicBezTo>
                  <a:pt x="30" y="184"/>
                  <a:pt x="20" y="180"/>
                  <a:pt x="12" y="172"/>
                </a:cubicBezTo>
                <a:cubicBezTo>
                  <a:pt x="4" y="165"/>
                  <a:pt x="0" y="155"/>
                  <a:pt x="0" y="144"/>
                </a:cubicBezTo>
                <a:cubicBezTo>
                  <a:pt x="0" y="133"/>
                  <a:pt x="4" y="123"/>
                  <a:pt x="12" y="115"/>
                </a:cubicBezTo>
                <a:cubicBezTo>
                  <a:pt x="20" y="107"/>
                  <a:pt x="30" y="103"/>
                  <a:pt x="41" y="103"/>
                </a:cubicBezTo>
                <a:cubicBezTo>
                  <a:pt x="52" y="103"/>
                  <a:pt x="62" y="107"/>
                  <a:pt x="70" y="115"/>
                </a:cubicBezTo>
                <a:cubicBezTo>
                  <a:pt x="72" y="117"/>
                  <a:pt x="73" y="119"/>
                  <a:pt x="75" y="121"/>
                </a:cubicBezTo>
                <a:cubicBezTo>
                  <a:pt x="75" y="0"/>
                  <a:pt x="75" y="0"/>
                  <a:pt x="75" y="0"/>
                </a:cubicBezTo>
                <a:cubicBezTo>
                  <a:pt x="192" y="0"/>
                  <a:pt x="192" y="0"/>
                  <a:pt x="192" y="0"/>
                </a:cubicBezTo>
                <a:cubicBezTo>
                  <a:pt x="192" y="1"/>
                  <a:pt x="192" y="1"/>
                  <a:pt x="192" y="1"/>
                </a:cubicBezTo>
                <a:cubicBezTo>
                  <a:pt x="185" y="9"/>
                  <a:pt x="181" y="19"/>
                  <a:pt x="181" y="30"/>
                </a:cubicBezTo>
                <a:cubicBezTo>
                  <a:pt x="181" y="41"/>
                  <a:pt x="185" y="51"/>
                  <a:pt x="192" y="58"/>
                </a:cubicBezTo>
                <a:cubicBezTo>
                  <a:pt x="200" y="66"/>
                  <a:pt x="210" y="70"/>
                  <a:pt x="221" y="70"/>
                </a:cubicBezTo>
                <a:cubicBezTo>
                  <a:pt x="232" y="70"/>
                  <a:pt x="242" y="66"/>
                  <a:pt x="250" y="58"/>
                </a:cubicBezTo>
                <a:cubicBezTo>
                  <a:pt x="258" y="51"/>
                  <a:pt x="262" y="41"/>
                  <a:pt x="262" y="30"/>
                </a:cubicBezTo>
                <a:cubicBezTo>
                  <a:pt x="262" y="19"/>
                  <a:pt x="258" y="9"/>
                  <a:pt x="250" y="1"/>
                </a:cubicBezTo>
                <a:cubicBezTo>
                  <a:pt x="250" y="0"/>
                  <a:pt x="250" y="0"/>
                  <a:pt x="250" y="0"/>
                </a:cubicBezTo>
                <a:cubicBezTo>
                  <a:pt x="389" y="0"/>
                  <a:pt x="389" y="0"/>
                  <a:pt x="389" y="0"/>
                </a:cubicBezTo>
                <a:cubicBezTo>
                  <a:pt x="389" y="11"/>
                  <a:pt x="389" y="22"/>
                  <a:pt x="388" y="32"/>
                </a:cubicBezTo>
                <a:cubicBezTo>
                  <a:pt x="450" y="66"/>
                  <a:pt x="450" y="66"/>
                  <a:pt x="450" y="66"/>
                </a:cubicBezTo>
                <a:cubicBezTo>
                  <a:pt x="446" y="85"/>
                  <a:pt x="442" y="103"/>
                  <a:pt x="436" y="121"/>
                </a:cubicBezTo>
                <a:cubicBezTo>
                  <a:pt x="363" y="125"/>
                  <a:pt x="363" y="125"/>
                  <a:pt x="363" y="125"/>
                </a:cubicBezTo>
                <a:cubicBezTo>
                  <a:pt x="354" y="145"/>
                  <a:pt x="343" y="164"/>
                  <a:pt x="329" y="183"/>
                </a:cubicBezTo>
                <a:cubicBezTo>
                  <a:pt x="366" y="243"/>
                  <a:pt x="366" y="243"/>
                  <a:pt x="366" y="243"/>
                </a:cubicBezTo>
                <a:cubicBezTo>
                  <a:pt x="359" y="251"/>
                  <a:pt x="352" y="258"/>
                  <a:pt x="344" y="266"/>
                </a:cubicBezTo>
                <a:cubicBezTo>
                  <a:pt x="337" y="273"/>
                  <a:pt x="329" y="280"/>
                  <a:pt x="322" y="287"/>
                </a:cubicBezTo>
                <a:cubicBezTo>
                  <a:pt x="260" y="251"/>
                  <a:pt x="260" y="251"/>
                  <a:pt x="260" y="251"/>
                </a:cubicBezTo>
                <a:cubicBezTo>
                  <a:pt x="242" y="265"/>
                  <a:pt x="223" y="276"/>
                  <a:pt x="203" y="285"/>
                </a:cubicBezTo>
                <a:cubicBezTo>
                  <a:pt x="203" y="356"/>
                  <a:pt x="203" y="356"/>
                  <a:pt x="203" y="356"/>
                </a:cubicBezTo>
                <a:cubicBezTo>
                  <a:pt x="184" y="363"/>
                  <a:pt x="165" y="368"/>
                  <a:pt x="145" y="371"/>
                </a:cubicBezTo>
                <a:cubicBezTo>
                  <a:pt x="108" y="309"/>
                  <a:pt x="108" y="309"/>
                  <a:pt x="108" y="309"/>
                </a:cubicBezTo>
                <a:cubicBezTo>
                  <a:pt x="98" y="310"/>
                  <a:pt x="87" y="311"/>
                  <a:pt x="76" y="311"/>
                </a:cubicBezTo>
                <a:cubicBezTo>
                  <a:pt x="76" y="311"/>
                  <a:pt x="75" y="311"/>
                  <a:pt x="75" y="311"/>
                </a:cubicBezTo>
                <a:close/>
              </a:path>
            </a:pathLst>
          </a:custGeom>
          <a:solidFill>
            <a:srgbClr val="00B0F0">
              <a:alpha val="31000"/>
            </a:srgbClr>
          </a:solidFill>
          <a:ln w="15875">
            <a:solidFill>
              <a:srgbClr val="00B0F0"/>
            </a:solid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78" name="Freeform 8"/>
          <p:cNvSpPr/>
          <p:nvPr/>
        </p:nvSpPr>
        <p:spPr bwMode="auto">
          <a:xfrm>
            <a:off x="4091518" y="3328747"/>
            <a:ext cx="1996017" cy="2398184"/>
          </a:xfrm>
          <a:custGeom>
            <a:avLst/>
            <a:gdLst/>
            <a:ahLst/>
            <a:cxnLst>
              <a:cxn ang="0">
                <a:pos x="61" y="76"/>
              </a:cxn>
              <a:cxn ang="0">
                <a:pos x="200" y="76"/>
              </a:cxn>
              <a:cxn ang="0">
                <a:pos x="191" y="69"/>
              </a:cxn>
              <a:cxn ang="0">
                <a:pos x="179" y="41"/>
              </a:cxn>
              <a:cxn ang="0">
                <a:pos x="191" y="12"/>
              </a:cxn>
              <a:cxn ang="0">
                <a:pos x="220" y="0"/>
              </a:cxn>
              <a:cxn ang="0">
                <a:pos x="248" y="12"/>
              </a:cxn>
              <a:cxn ang="0">
                <a:pos x="260" y="41"/>
              </a:cxn>
              <a:cxn ang="0">
                <a:pos x="248" y="69"/>
              </a:cxn>
              <a:cxn ang="0">
                <a:pos x="239" y="76"/>
              </a:cxn>
              <a:cxn ang="0">
                <a:pos x="372" y="76"/>
              </a:cxn>
              <a:cxn ang="0">
                <a:pos x="372" y="197"/>
              </a:cxn>
              <a:cxn ang="0">
                <a:pos x="367" y="191"/>
              </a:cxn>
              <a:cxn ang="0">
                <a:pos x="338" y="179"/>
              </a:cxn>
              <a:cxn ang="0">
                <a:pos x="309" y="191"/>
              </a:cxn>
              <a:cxn ang="0">
                <a:pos x="297" y="220"/>
              </a:cxn>
              <a:cxn ang="0">
                <a:pos x="309" y="248"/>
              </a:cxn>
              <a:cxn ang="0">
                <a:pos x="338" y="260"/>
              </a:cxn>
              <a:cxn ang="0">
                <a:pos x="367" y="248"/>
              </a:cxn>
              <a:cxn ang="0">
                <a:pos x="372" y="242"/>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Lst>
            <a:rect l="0" t="0" r="r" b="b"/>
            <a:pathLst>
              <a:path w="372" h="446">
                <a:moveTo>
                  <a:pt x="61" y="76"/>
                </a:moveTo>
                <a:cubicBezTo>
                  <a:pt x="200" y="76"/>
                  <a:pt x="200" y="76"/>
                  <a:pt x="200" y="76"/>
                </a:cubicBezTo>
                <a:cubicBezTo>
                  <a:pt x="197" y="74"/>
                  <a:pt x="194" y="72"/>
                  <a:pt x="191" y="69"/>
                </a:cubicBezTo>
                <a:cubicBezTo>
                  <a:pt x="183" y="61"/>
                  <a:pt x="179" y="52"/>
                  <a:pt x="179" y="41"/>
                </a:cubicBezTo>
                <a:cubicBezTo>
                  <a:pt x="179" y="29"/>
                  <a:pt x="183" y="20"/>
                  <a:pt x="191" y="12"/>
                </a:cubicBezTo>
                <a:cubicBezTo>
                  <a:pt x="199" y="4"/>
                  <a:pt x="209" y="0"/>
                  <a:pt x="220" y="0"/>
                </a:cubicBezTo>
                <a:cubicBezTo>
                  <a:pt x="231" y="0"/>
                  <a:pt x="241" y="4"/>
                  <a:pt x="248" y="12"/>
                </a:cubicBezTo>
                <a:cubicBezTo>
                  <a:pt x="256" y="20"/>
                  <a:pt x="260" y="29"/>
                  <a:pt x="260" y="41"/>
                </a:cubicBezTo>
                <a:cubicBezTo>
                  <a:pt x="260" y="52"/>
                  <a:pt x="256" y="61"/>
                  <a:pt x="248" y="69"/>
                </a:cubicBezTo>
                <a:cubicBezTo>
                  <a:pt x="246" y="72"/>
                  <a:pt x="243" y="74"/>
                  <a:pt x="239" y="76"/>
                </a:cubicBezTo>
                <a:cubicBezTo>
                  <a:pt x="372" y="76"/>
                  <a:pt x="372" y="76"/>
                  <a:pt x="372" y="76"/>
                </a:cubicBezTo>
                <a:cubicBezTo>
                  <a:pt x="372" y="197"/>
                  <a:pt x="372" y="197"/>
                  <a:pt x="372" y="197"/>
                </a:cubicBezTo>
                <a:cubicBezTo>
                  <a:pt x="370" y="195"/>
                  <a:pt x="369" y="193"/>
                  <a:pt x="367" y="191"/>
                </a:cubicBezTo>
                <a:cubicBezTo>
                  <a:pt x="359" y="183"/>
                  <a:pt x="349" y="179"/>
                  <a:pt x="338" y="179"/>
                </a:cubicBezTo>
                <a:cubicBezTo>
                  <a:pt x="327" y="179"/>
                  <a:pt x="317" y="183"/>
                  <a:pt x="309" y="191"/>
                </a:cubicBezTo>
                <a:cubicBezTo>
                  <a:pt x="301" y="199"/>
                  <a:pt x="297" y="209"/>
                  <a:pt x="297" y="220"/>
                </a:cubicBezTo>
                <a:cubicBezTo>
                  <a:pt x="297" y="231"/>
                  <a:pt x="301" y="241"/>
                  <a:pt x="309" y="248"/>
                </a:cubicBezTo>
                <a:cubicBezTo>
                  <a:pt x="317" y="256"/>
                  <a:pt x="327" y="260"/>
                  <a:pt x="338" y="260"/>
                </a:cubicBezTo>
                <a:cubicBezTo>
                  <a:pt x="349" y="260"/>
                  <a:pt x="359" y="256"/>
                  <a:pt x="367" y="248"/>
                </a:cubicBezTo>
                <a:cubicBezTo>
                  <a:pt x="369" y="246"/>
                  <a:pt x="370" y="244"/>
                  <a:pt x="372" y="242"/>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4" y="219"/>
                  <a:pt x="86" y="199"/>
                </a:cubicBezTo>
                <a:cubicBezTo>
                  <a:pt x="15" y="199"/>
                  <a:pt x="15" y="199"/>
                  <a:pt x="15" y="199"/>
                </a:cubicBezTo>
                <a:cubicBezTo>
                  <a:pt x="8" y="180"/>
                  <a:pt x="3" y="161"/>
                  <a:pt x="0" y="141"/>
                </a:cubicBezTo>
                <a:cubicBezTo>
                  <a:pt x="62" y="104"/>
                  <a:pt x="62" y="104"/>
                  <a:pt x="62" y="104"/>
                </a:cubicBezTo>
                <a:cubicBezTo>
                  <a:pt x="62" y="98"/>
                  <a:pt x="61" y="91"/>
                  <a:pt x="61" y="84"/>
                </a:cubicBezTo>
                <a:lnTo>
                  <a:pt x="61" y="76"/>
                </a:lnTo>
                <a:close/>
              </a:path>
            </a:pathLst>
          </a:custGeom>
          <a:solidFill>
            <a:srgbClr val="00B0F0">
              <a:alpha val="31000"/>
            </a:srgbClr>
          </a:solidFill>
          <a:ln w="15875">
            <a:solidFill>
              <a:srgbClr val="00B0F0"/>
            </a:solid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79" name="Freeform 31"/>
          <p:cNvSpPr/>
          <p:nvPr/>
        </p:nvSpPr>
        <p:spPr>
          <a:xfrm>
            <a:off x="7725756" y="1908608"/>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00B0F0">
              <a:alpha val="31000"/>
            </a:srgbClr>
          </a:solidFill>
          <a:ln w="1270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08" tIns="245908" rIns="245908" bIns="245908" numCol="1" spcCol="1270" anchor="ctr" anchorCtr="0">
            <a:noAutofit/>
          </a:bodyPr>
          <a:lstStyle/>
          <a:p>
            <a:pPr algn="ctr" defTabSz="1303655">
              <a:lnSpc>
                <a:spcPct val="90000"/>
              </a:lnSpc>
              <a:spcBef>
                <a:spcPct val="0"/>
              </a:spcBef>
              <a:spcAft>
                <a:spcPct val="35000"/>
              </a:spcAft>
            </a:pPr>
            <a:endParaRPr lang="en-US" sz="2935">
              <a:gradFill>
                <a:gsLst>
                  <a:gs pos="0">
                    <a:prstClr val="white"/>
                  </a:gs>
                  <a:gs pos="61000">
                    <a:prstClr val="white"/>
                  </a:gs>
                </a:gsLst>
                <a:lin ang="5400000" scaled="1"/>
              </a:gradFill>
            </a:endParaRPr>
          </a:p>
        </p:txBody>
      </p:sp>
      <p:sp>
        <p:nvSpPr>
          <p:cNvPr id="80" name="Freeform 33"/>
          <p:cNvSpPr/>
          <p:nvPr/>
        </p:nvSpPr>
        <p:spPr>
          <a:xfrm>
            <a:off x="7725756" y="5326562"/>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00B0F0">
              <a:alpha val="31000"/>
            </a:srgbClr>
          </a:solidFill>
          <a:ln w="1270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08" tIns="245908" rIns="245908" bIns="245908" numCol="1" spcCol="1270" anchor="ctr" anchorCtr="0">
            <a:noAutofit/>
          </a:bodyPr>
          <a:lstStyle/>
          <a:p>
            <a:pPr algn="ctr" defTabSz="1303655">
              <a:lnSpc>
                <a:spcPct val="90000"/>
              </a:lnSpc>
              <a:spcBef>
                <a:spcPct val="0"/>
              </a:spcBef>
              <a:spcAft>
                <a:spcPct val="35000"/>
              </a:spcAft>
            </a:pPr>
            <a:endParaRPr lang="en-US" sz="2935">
              <a:gradFill>
                <a:gsLst>
                  <a:gs pos="0">
                    <a:prstClr val="white"/>
                  </a:gs>
                  <a:gs pos="61000">
                    <a:prstClr val="white"/>
                  </a:gs>
                </a:gsLst>
                <a:lin ang="5400000" scaled="1"/>
              </a:gradFill>
            </a:endParaRPr>
          </a:p>
        </p:txBody>
      </p:sp>
      <p:sp>
        <p:nvSpPr>
          <p:cNvPr id="81" name="Freeform 35"/>
          <p:cNvSpPr/>
          <p:nvPr/>
        </p:nvSpPr>
        <p:spPr>
          <a:xfrm>
            <a:off x="4264651" y="5326562"/>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00B0F0">
              <a:alpha val="31000"/>
            </a:srgbClr>
          </a:solidFill>
          <a:ln w="1270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08" tIns="245908" rIns="245908" bIns="245908" numCol="1" spcCol="1270" anchor="ctr" anchorCtr="0">
            <a:noAutofit/>
          </a:bodyPr>
          <a:lstStyle/>
          <a:p>
            <a:pPr algn="ctr" defTabSz="1303655">
              <a:lnSpc>
                <a:spcPct val="90000"/>
              </a:lnSpc>
              <a:spcBef>
                <a:spcPct val="0"/>
              </a:spcBef>
              <a:spcAft>
                <a:spcPct val="35000"/>
              </a:spcAft>
            </a:pPr>
            <a:endParaRPr lang="en-US" sz="2935">
              <a:gradFill>
                <a:gsLst>
                  <a:gs pos="0">
                    <a:prstClr val="white"/>
                  </a:gs>
                  <a:gs pos="61000">
                    <a:prstClr val="white"/>
                  </a:gs>
                </a:gsLst>
                <a:lin ang="5400000" scaled="1"/>
              </a:gradFill>
            </a:endParaRPr>
          </a:p>
        </p:txBody>
      </p:sp>
      <p:sp>
        <p:nvSpPr>
          <p:cNvPr id="82" name="Freeform 37"/>
          <p:cNvSpPr/>
          <p:nvPr/>
        </p:nvSpPr>
        <p:spPr>
          <a:xfrm>
            <a:off x="4264651" y="1908608"/>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00B0F0">
              <a:alpha val="31000"/>
            </a:srgbClr>
          </a:solidFill>
          <a:ln w="1270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08" tIns="245908" rIns="245908" bIns="245908" numCol="1" spcCol="1270" anchor="ctr" anchorCtr="0">
            <a:noAutofit/>
          </a:bodyPr>
          <a:lstStyle/>
          <a:p>
            <a:pPr algn="ctr" defTabSz="1303655">
              <a:lnSpc>
                <a:spcPct val="90000"/>
              </a:lnSpc>
              <a:spcBef>
                <a:spcPct val="0"/>
              </a:spcBef>
              <a:spcAft>
                <a:spcPct val="35000"/>
              </a:spcAft>
            </a:pPr>
            <a:endParaRPr lang="en-US" sz="2935">
              <a:gradFill>
                <a:gsLst>
                  <a:gs pos="0">
                    <a:prstClr val="white"/>
                  </a:gs>
                  <a:gs pos="61000">
                    <a:prstClr val="white"/>
                  </a:gs>
                </a:gsLst>
                <a:lin ang="5400000" scaled="1"/>
              </a:gradFill>
            </a:endParaRPr>
          </a:p>
        </p:txBody>
      </p:sp>
      <p:sp>
        <p:nvSpPr>
          <p:cNvPr id="83" name="Freeform 158"/>
          <p:cNvSpPr>
            <a:spLocks noEditPoints="1"/>
          </p:cNvSpPr>
          <p:nvPr/>
        </p:nvSpPr>
        <p:spPr bwMode="auto">
          <a:xfrm>
            <a:off x="4984719" y="2719152"/>
            <a:ext cx="517127" cy="443251"/>
          </a:xfrm>
          <a:custGeom>
            <a:avLst/>
            <a:gdLst/>
            <a:ahLst/>
            <a:cxnLst>
              <a:cxn ang="0">
                <a:pos x="68" y="30"/>
              </a:cxn>
              <a:cxn ang="0">
                <a:pos x="0" y="30"/>
              </a:cxn>
              <a:cxn ang="0">
                <a:pos x="0" y="15"/>
              </a:cxn>
              <a:cxn ang="0">
                <a:pos x="7" y="9"/>
              </a:cxn>
              <a:cxn ang="0">
                <a:pos x="20" y="9"/>
              </a:cxn>
              <a:cxn ang="0">
                <a:pos x="20" y="3"/>
              </a:cxn>
              <a:cxn ang="0">
                <a:pos x="24" y="0"/>
              </a:cxn>
              <a:cxn ang="0">
                <a:pos x="45" y="0"/>
              </a:cxn>
              <a:cxn ang="0">
                <a:pos x="49" y="3"/>
              </a:cxn>
              <a:cxn ang="0">
                <a:pos x="49" y="9"/>
              </a:cxn>
              <a:cxn ang="0">
                <a:pos x="62" y="9"/>
              </a:cxn>
              <a:cxn ang="0">
                <a:pos x="68" y="15"/>
              </a:cxn>
              <a:cxn ang="0">
                <a:pos x="68" y="30"/>
              </a:cxn>
              <a:cxn ang="0">
                <a:pos x="68" y="52"/>
              </a:cxn>
              <a:cxn ang="0">
                <a:pos x="62" y="58"/>
              </a:cxn>
              <a:cxn ang="0">
                <a:pos x="7" y="58"/>
              </a:cxn>
              <a:cxn ang="0">
                <a:pos x="0" y="52"/>
              </a:cxn>
              <a:cxn ang="0">
                <a:pos x="0" y="34"/>
              </a:cxn>
              <a:cxn ang="0">
                <a:pos x="26" y="34"/>
              </a:cxn>
              <a:cxn ang="0">
                <a:pos x="26" y="40"/>
              </a:cxn>
              <a:cxn ang="0">
                <a:pos x="28" y="42"/>
              </a:cxn>
              <a:cxn ang="0">
                <a:pos x="41" y="42"/>
              </a:cxn>
              <a:cxn ang="0">
                <a:pos x="43" y="40"/>
              </a:cxn>
              <a:cxn ang="0">
                <a:pos x="43" y="34"/>
              </a:cxn>
              <a:cxn ang="0">
                <a:pos x="68" y="34"/>
              </a:cxn>
              <a:cxn ang="0">
                <a:pos x="68" y="52"/>
              </a:cxn>
              <a:cxn ang="0">
                <a:pos x="44" y="9"/>
              </a:cxn>
              <a:cxn ang="0">
                <a:pos x="44" y="5"/>
              </a:cxn>
              <a:cxn ang="0">
                <a:pos x="25" y="5"/>
              </a:cxn>
              <a:cxn ang="0">
                <a:pos x="25" y="9"/>
              </a:cxn>
              <a:cxn ang="0">
                <a:pos x="44" y="9"/>
              </a:cxn>
              <a:cxn ang="0">
                <a:pos x="39" y="39"/>
              </a:cxn>
              <a:cxn ang="0">
                <a:pos x="30" y="39"/>
              </a:cxn>
              <a:cxn ang="0">
                <a:pos x="30" y="34"/>
              </a:cxn>
              <a:cxn ang="0">
                <a:pos x="39" y="34"/>
              </a:cxn>
              <a:cxn ang="0">
                <a:pos x="39" y="39"/>
              </a:cxn>
            </a:cxnLst>
            <a:rect l="0" t="0" r="r" b="b"/>
            <a:pathLst>
              <a:path w="68" h="58">
                <a:moveTo>
                  <a:pt x="68" y="30"/>
                </a:moveTo>
                <a:cubicBezTo>
                  <a:pt x="0" y="30"/>
                  <a:pt x="0" y="30"/>
                  <a:pt x="0" y="30"/>
                </a:cubicBezTo>
                <a:cubicBezTo>
                  <a:pt x="0" y="15"/>
                  <a:pt x="0" y="15"/>
                  <a:pt x="0" y="15"/>
                </a:cubicBezTo>
                <a:cubicBezTo>
                  <a:pt x="0" y="12"/>
                  <a:pt x="3" y="9"/>
                  <a:pt x="7"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62" y="9"/>
                  <a:pt x="62" y="9"/>
                  <a:pt x="62" y="9"/>
                </a:cubicBezTo>
                <a:cubicBezTo>
                  <a:pt x="66" y="9"/>
                  <a:pt x="68" y="12"/>
                  <a:pt x="68" y="15"/>
                </a:cubicBezTo>
                <a:lnTo>
                  <a:pt x="68" y="30"/>
                </a:lnTo>
                <a:close/>
                <a:moveTo>
                  <a:pt x="68" y="52"/>
                </a:moveTo>
                <a:cubicBezTo>
                  <a:pt x="68" y="55"/>
                  <a:pt x="66" y="58"/>
                  <a:pt x="62" y="58"/>
                </a:cubicBezTo>
                <a:cubicBezTo>
                  <a:pt x="7" y="58"/>
                  <a:pt x="7" y="58"/>
                  <a:pt x="7" y="58"/>
                </a:cubicBezTo>
                <a:cubicBezTo>
                  <a:pt x="3" y="58"/>
                  <a:pt x="0" y="55"/>
                  <a:pt x="0" y="52"/>
                </a:cubicBezTo>
                <a:cubicBezTo>
                  <a:pt x="0" y="34"/>
                  <a:pt x="0" y="34"/>
                  <a:pt x="0" y="34"/>
                </a:cubicBezTo>
                <a:cubicBezTo>
                  <a:pt x="26" y="34"/>
                  <a:pt x="26" y="34"/>
                  <a:pt x="26" y="34"/>
                </a:cubicBezTo>
                <a:cubicBezTo>
                  <a:pt x="26" y="40"/>
                  <a:pt x="26" y="40"/>
                  <a:pt x="26" y="40"/>
                </a:cubicBezTo>
                <a:cubicBezTo>
                  <a:pt x="26" y="41"/>
                  <a:pt x="27" y="42"/>
                  <a:pt x="28" y="42"/>
                </a:cubicBezTo>
                <a:cubicBezTo>
                  <a:pt x="41" y="42"/>
                  <a:pt x="41" y="42"/>
                  <a:pt x="41" y="42"/>
                </a:cubicBezTo>
                <a:cubicBezTo>
                  <a:pt x="42" y="42"/>
                  <a:pt x="43" y="41"/>
                  <a:pt x="43" y="40"/>
                </a:cubicBezTo>
                <a:cubicBezTo>
                  <a:pt x="43" y="34"/>
                  <a:pt x="43" y="34"/>
                  <a:pt x="43" y="34"/>
                </a:cubicBezTo>
                <a:cubicBezTo>
                  <a:pt x="68" y="34"/>
                  <a:pt x="68" y="34"/>
                  <a:pt x="68" y="34"/>
                </a:cubicBezTo>
                <a:lnTo>
                  <a:pt x="68" y="52"/>
                </a:lnTo>
                <a:close/>
                <a:moveTo>
                  <a:pt x="44" y="9"/>
                </a:moveTo>
                <a:cubicBezTo>
                  <a:pt x="44" y="5"/>
                  <a:pt x="44" y="5"/>
                  <a:pt x="44" y="5"/>
                </a:cubicBezTo>
                <a:cubicBezTo>
                  <a:pt x="25" y="5"/>
                  <a:pt x="25" y="5"/>
                  <a:pt x="25" y="5"/>
                </a:cubicBezTo>
                <a:cubicBezTo>
                  <a:pt x="25" y="9"/>
                  <a:pt x="25" y="9"/>
                  <a:pt x="25" y="9"/>
                </a:cubicBezTo>
                <a:lnTo>
                  <a:pt x="44" y="9"/>
                </a:lnTo>
                <a:close/>
                <a:moveTo>
                  <a:pt x="39" y="39"/>
                </a:moveTo>
                <a:cubicBezTo>
                  <a:pt x="30" y="39"/>
                  <a:pt x="30" y="39"/>
                  <a:pt x="30" y="39"/>
                </a:cubicBezTo>
                <a:cubicBezTo>
                  <a:pt x="30" y="34"/>
                  <a:pt x="30" y="34"/>
                  <a:pt x="30" y="34"/>
                </a:cubicBezTo>
                <a:cubicBezTo>
                  <a:pt x="39" y="34"/>
                  <a:pt x="39" y="34"/>
                  <a:pt x="39" y="34"/>
                </a:cubicBezTo>
                <a:lnTo>
                  <a:pt x="39" y="39"/>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84" name="Freeform 154"/>
          <p:cNvSpPr>
            <a:spLocks noEditPoints="1"/>
          </p:cNvSpPr>
          <p:nvPr/>
        </p:nvSpPr>
        <p:spPr bwMode="auto">
          <a:xfrm>
            <a:off x="6633666" y="2660907"/>
            <a:ext cx="525287" cy="567775"/>
          </a:xfrm>
          <a:custGeom>
            <a:avLst/>
            <a:gdLst/>
            <a:ahLst/>
            <a:cxnLst>
              <a:cxn ang="0">
                <a:pos x="58" y="58"/>
              </a:cxn>
              <a:cxn ang="0">
                <a:pos x="41" y="58"/>
              </a:cxn>
              <a:cxn ang="0">
                <a:pos x="31" y="68"/>
              </a:cxn>
              <a:cxn ang="0">
                <a:pos x="22" y="58"/>
              </a:cxn>
              <a:cxn ang="0">
                <a:pos x="5" y="58"/>
              </a:cxn>
              <a:cxn ang="0">
                <a:pos x="0" y="53"/>
              </a:cxn>
              <a:cxn ang="0">
                <a:pos x="12" y="22"/>
              </a:cxn>
              <a:cxn ang="0">
                <a:pos x="28" y="5"/>
              </a:cxn>
              <a:cxn ang="0">
                <a:pos x="28" y="3"/>
              </a:cxn>
              <a:cxn ang="0">
                <a:pos x="31" y="0"/>
              </a:cxn>
              <a:cxn ang="0">
                <a:pos x="35" y="3"/>
              </a:cxn>
              <a:cxn ang="0">
                <a:pos x="35" y="5"/>
              </a:cxn>
              <a:cxn ang="0">
                <a:pos x="51" y="22"/>
              </a:cxn>
              <a:cxn ang="0">
                <a:pos x="63" y="53"/>
              </a:cxn>
              <a:cxn ang="0">
                <a:pos x="58" y="58"/>
              </a:cxn>
              <a:cxn ang="0">
                <a:pos x="31" y="63"/>
              </a:cxn>
              <a:cxn ang="0">
                <a:pos x="26" y="58"/>
              </a:cxn>
              <a:cxn ang="0">
                <a:pos x="25" y="57"/>
              </a:cxn>
              <a:cxn ang="0">
                <a:pos x="25" y="58"/>
              </a:cxn>
              <a:cxn ang="0">
                <a:pos x="31" y="65"/>
              </a:cxn>
              <a:cxn ang="0">
                <a:pos x="32" y="64"/>
              </a:cxn>
              <a:cxn ang="0">
                <a:pos x="31" y="63"/>
              </a:cxn>
            </a:cxnLst>
            <a:rect l="0" t="0" r="r" b="b"/>
            <a:pathLst>
              <a:path w="63" h="68">
                <a:moveTo>
                  <a:pt x="58" y="58"/>
                </a:moveTo>
                <a:cubicBezTo>
                  <a:pt x="41" y="58"/>
                  <a:pt x="41" y="58"/>
                  <a:pt x="41" y="58"/>
                </a:cubicBezTo>
                <a:cubicBezTo>
                  <a:pt x="41" y="63"/>
                  <a:pt x="37" y="68"/>
                  <a:pt x="31" y="68"/>
                </a:cubicBezTo>
                <a:cubicBezTo>
                  <a:pt x="26" y="68"/>
                  <a:pt x="22" y="63"/>
                  <a:pt x="22" y="58"/>
                </a:cubicBezTo>
                <a:cubicBezTo>
                  <a:pt x="5" y="58"/>
                  <a:pt x="5" y="58"/>
                  <a:pt x="5" y="58"/>
                </a:cubicBezTo>
                <a:cubicBezTo>
                  <a:pt x="2" y="58"/>
                  <a:pt x="0" y="56"/>
                  <a:pt x="0" y="53"/>
                </a:cubicBezTo>
                <a:cubicBezTo>
                  <a:pt x="5" y="48"/>
                  <a:pt x="12" y="40"/>
                  <a:pt x="12" y="22"/>
                </a:cubicBezTo>
                <a:cubicBezTo>
                  <a:pt x="12" y="14"/>
                  <a:pt x="18" y="6"/>
                  <a:pt x="28" y="5"/>
                </a:cubicBezTo>
                <a:cubicBezTo>
                  <a:pt x="28" y="4"/>
                  <a:pt x="28" y="4"/>
                  <a:pt x="28" y="3"/>
                </a:cubicBezTo>
                <a:cubicBezTo>
                  <a:pt x="28" y="1"/>
                  <a:pt x="29" y="0"/>
                  <a:pt x="31" y="0"/>
                </a:cubicBezTo>
                <a:cubicBezTo>
                  <a:pt x="33" y="0"/>
                  <a:pt x="35" y="1"/>
                  <a:pt x="35" y="3"/>
                </a:cubicBezTo>
                <a:cubicBezTo>
                  <a:pt x="35" y="4"/>
                  <a:pt x="35" y="4"/>
                  <a:pt x="35" y="5"/>
                </a:cubicBezTo>
                <a:cubicBezTo>
                  <a:pt x="45" y="6"/>
                  <a:pt x="51" y="14"/>
                  <a:pt x="51" y="22"/>
                </a:cubicBezTo>
                <a:cubicBezTo>
                  <a:pt x="51" y="40"/>
                  <a:pt x="57" y="48"/>
                  <a:pt x="63" y="53"/>
                </a:cubicBezTo>
                <a:cubicBezTo>
                  <a:pt x="63" y="56"/>
                  <a:pt x="61" y="58"/>
                  <a:pt x="58" y="58"/>
                </a:cubicBezTo>
                <a:close/>
                <a:moveTo>
                  <a:pt x="31" y="63"/>
                </a:moveTo>
                <a:cubicBezTo>
                  <a:pt x="28" y="63"/>
                  <a:pt x="26" y="61"/>
                  <a:pt x="26" y="58"/>
                </a:cubicBezTo>
                <a:cubicBezTo>
                  <a:pt x="26" y="58"/>
                  <a:pt x="26" y="57"/>
                  <a:pt x="25" y="57"/>
                </a:cubicBezTo>
                <a:cubicBezTo>
                  <a:pt x="25" y="57"/>
                  <a:pt x="25" y="58"/>
                  <a:pt x="25" y="58"/>
                </a:cubicBezTo>
                <a:cubicBezTo>
                  <a:pt x="25" y="62"/>
                  <a:pt x="28" y="65"/>
                  <a:pt x="31" y="65"/>
                </a:cubicBezTo>
                <a:cubicBezTo>
                  <a:pt x="32" y="65"/>
                  <a:pt x="32" y="64"/>
                  <a:pt x="32" y="64"/>
                </a:cubicBezTo>
                <a:cubicBezTo>
                  <a:pt x="32" y="64"/>
                  <a:pt x="32" y="63"/>
                  <a:pt x="31" y="63"/>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85" name="Freeform 79"/>
          <p:cNvSpPr>
            <a:spLocks noEditPoints="1"/>
          </p:cNvSpPr>
          <p:nvPr/>
        </p:nvSpPr>
        <p:spPr bwMode="auto">
          <a:xfrm>
            <a:off x="6606269" y="4350712"/>
            <a:ext cx="502871" cy="393403"/>
          </a:xfrm>
          <a:custGeom>
            <a:avLst/>
            <a:gdLst/>
            <a:ahLst/>
            <a:cxnLst>
              <a:cxn ang="0">
                <a:pos x="9" y="9"/>
              </a:cxn>
              <a:cxn ang="0">
                <a:pos x="0" y="8"/>
              </a:cxn>
              <a:cxn ang="0">
                <a:pos x="2" y="0"/>
              </a:cxn>
              <a:cxn ang="0">
                <a:pos x="10" y="1"/>
              </a:cxn>
              <a:cxn ang="0">
                <a:pos x="10" y="23"/>
              </a:cxn>
              <a:cxn ang="0">
                <a:pos x="2" y="24"/>
              </a:cxn>
              <a:cxn ang="0">
                <a:pos x="0" y="15"/>
              </a:cxn>
              <a:cxn ang="0">
                <a:pos x="9" y="14"/>
              </a:cxn>
              <a:cxn ang="0">
                <a:pos x="10" y="23"/>
              </a:cxn>
              <a:cxn ang="0">
                <a:pos x="9" y="38"/>
              </a:cxn>
              <a:cxn ang="0">
                <a:pos x="0" y="37"/>
              </a:cxn>
              <a:cxn ang="0">
                <a:pos x="2" y="29"/>
              </a:cxn>
              <a:cxn ang="0">
                <a:pos x="10" y="30"/>
              </a:cxn>
              <a:cxn ang="0">
                <a:pos x="10" y="52"/>
              </a:cxn>
              <a:cxn ang="0">
                <a:pos x="2" y="53"/>
              </a:cxn>
              <a:cxn ang="0">
                <a:pos x="0" y="44"/>
              </a:cxn>
              <a:cxn ang="0">
                <a:pos x="9" y="43"/>
              </a:cxn>
              <a:cxn ang="0">
                <a:pos x="10" y="52"/>
              </a:cxn>
              <a:cxn ang="0">
                <a:pos x="67" y="9"/>
              </a:cxn>
              <a:cxn ang="0">
                <a:pos x="15" y="8"/>
              </a:cxn>
              <a:cxn ang="0">
                <a:pos x="16" y="0"/>
              </a:cxn>
              <a:cxn ang="0">
                <a:pos x="68" y="1"/>
              </a:cxn>
              <a:cxn ang="0">
                <a:pos x="68" y="23"/>
              </a:cxn>
              <a:cxn ang="0">
                <a:pos x="16" y="24"/>
              </a:cxn>
              <a:cxn ang="0">
                <a:pos x="15" y="15"/>
              </a:cxn>
              <a:cxn ang="0">
                <a:pos x="67" y="14"/>
              </a:cxn>
              <a:cxn ang="0">
                <a:pos x="68" y="23"/>
              </a:cxn>
              <a:cxn ang="0">
                <a:pos x="67" y="38"/>
              </a:cxn>
              <a:cxn ang="0">
                <a:pos x="15" y="37"/>
              </a:cxn>
              <a:cxn ang="0">
                <a:pos x="16" y="29"/>
              </a:cxn>
              <a:cxn ang="0">
                <a:pos x="68" y="30"/>
              </a:cxn>
              <a:cxn ang="0">
                <a:pos x="68" y="52"/>
              </a:cxn>
              <a:cxn ang="0">
                <a:pos x="16" y="53"/>
              </a:cxn>
              <a:cxn ang="0">
                <a:pos x="15" y="44"/>
              </a:cxn>
              <a:cxn ang="0">
                <a:pos x="67" y="43"/>
              </a:cxn>
              <a:cxn ang="0">
                <a:pos x="68" y="52"/>
              </a:cxn>
            </a:cxnLst>
            <a:rect l="0" t="0" r="r" b="b"/>
            <a:pathLst>
              <a:path w="68" h="53">
                <a:moveTo>
                  <a:pt x="10" y="8"/>
                </a:moveTo>
                <a:cubicBezTo>
                  <a:pt x="10" y="9"/>
                  <a:pt x="10" y="9"/>
                  <a:pt x="9" y="9"/>
                </a:cubicBezTo>
                <a:cubicBezTo>
                  <a:pt x="2" y="9"/>
                  <a:pt x="2" y="9"/>
                  <a:pt x="2" y="9"/>
                </a:cubicBezTo>
                <a:cubicBezTo>
                  <a:pt x="1" y="9"/>
                  <a:pt x="0" y="9"/>
                  <a:pt x="0" y="8"/>
                </a:cubicBezTo>
                <a:cubicBezTo>
                  <a:pt x="0" y="1"/>
                  <a:pt x="0" y="1"/>
                  <a:pt x="0" y="1"/>
                </a:cubicBezTo>
                <a:cubicBezTo>
                  <a:pt x="0" y="0"/>
                  <a:pt x="1" y="0"/>
                  <a:pt x="2" y="0"/>
                </a:cubicBezTo>
                <a:cubicBezTo>
                  <a:pt x="9" y="0"/>
                  <a:pt x="9" y="0"/>
                  <a:pt x="9" y="0"/>
                </a:cubicBezTo>
                <a:cubicBezTo>
                  <a:pt x="10" y="0"/>
                  <a:pt x="10" y="0"/>
                  <a:pt x="10" y="1"/>
                </a:cubicBezTo>
                <a:lnTo>
                  <a:pt x="10" y="8"/>
                </a:lnTo>
                <a:close/>
                <a:moveTo>
                  <a:pt x="10" y="23"/>
                </a:moveTo>
                <a:cubicBezTo>
                  <a:pt x="10" y="23"/>
                  <a:pt x="10" y="24"/>
                  <a:pt x="9" y="24"/>
                </a:cubicBezTo>
                <a:cubicBezTo>
                  <a:pt x="2" y="24"/>
                  <a:pt x="2" y="24"/>
                  <a:pt x="2" y="24"/>
                </a:cubicBezTo>
                <a:cubicBezTo>
                  <a:pt x="1" y="24"/>
                  <a:pt x="0" y="23"/>
                  <a:pt x="0" y="23"/>
                </a:cubicBezTo>
                <a:cubicBezTo>
                  <a:pt x="0" y="15"/>
                  <a:pt x="0" y="15"/>
                  <a:pt x="0" y="15"/>
                </a:cubicBezTo>
                <a:cubicBezTo>
                  <a:pt x="0" y="15"/>
                  <a:pt x="1" y="14"/>
                  <a:pt x="2" y="14"/>
                </a:cubicBezTo>
                <a:cubicBezTo>
                  <a:pt x="9" y="14"/>
                  <a:pt x="9" y="14"/>
                  <a:pt x="9" y="14"/>
                </a:cubicBezTo>
                <a:cubicBezTo>
                  <a:pt x="10" y="14"/>
                  <a:pt x="10" y="15"/>
                  <a:pt x="10" y="15"/>
                </a:cubicBezTo>
                <a:lnTo>
                  <a:pt x="10" y="23"/>
                </a:lnTo>
                <a:close/>
                <a:moveTo>
                  <a:pt x="10" y="37"/>
                </a:moveTo>
                <a:cubicBezTo>
                  <a:pt x="10" y="38"/>
                  <a:pt x="10" y="38"/>
                  <a:pt x="9" y="38"/>
                </a:cubicBezTo>
                <a:cubicBezTo>
                  <a:pt x="2" y="38"/>
                  <a:pt x="2" y="38"/>
                  <a:pt x="2" y="38"/>
                </a:cubicBezTo>
                <a:cubicBezTo>
                  <a:pt x="1" y="38"/>
                  <a:pt x="0" y="38"/>
                  <a:pt x="0" y="37"/>
                </a:cubicBezTo>
                <a:cubicBezTo>
                  <a:pt x="0" y="30"/>
                  <a:pt x="0" y="30"/>
                  <a:pt x="0" y="30"/>
                </a:cubicBezTo>
                <a:cubicBezTo>
                  <a:pt x="0" y="29"/>
                  <a:pt x="1" y="29"/>
                  <a:pt x="2" y="29"/>
                </a:cubicBezTo>
                <a:cubicBezTo>
                  <a:pt x="9" y="29"/>
                  <a:pt x="9" y="29"/>
                  <a:pt x="9" y="29"/>
                </a:cubicBezTo>
                <a:cubicBezTo>
                  <a:pt x="10" y="29"/>
                  <a:pt x="10" y="29"/>
                  <a:pt x="10" y="30"/>
                </a:cubicBezTo>
                <a:lnTo>
                  <a:pt x="10" y="37"/>
                </a:lnTo>
                <a:close/>
                <a:moveTo>
                  <a:pt x="10" y="52"/>
                </a:moveTo>
                <a:cubicBezTo>
                  <a:pt x="10" y="52"/>
                  <a:pt x="10" y="53"/>
                  <a:pt x="9" y="53"/>
                </a:cubicBezTo>
                <a:cubicBezTo>
                  <a:pt x="2" y="53"/>
                  <a:pt x="2" y="53"/>
                  <a:pt x="2" y="53"/>
                </a:cubicBezTo>
                <a:cubicBezTo>
                  <a:pt x="1" y="53"/>
                  <a:pt x="0" y="52"/>
                  <a:pt x="0" y="52"/>
                </a:cubicBezTo>
                <a:cubicBezTo>
                  <a:pt x="0" y="44"/>
                  <a:pt x="0" y="44"/>
                  <a:pt x="0" y="44"/>
                </a:cubicBezTo>
                <a:cubicBezTo>
                  <a:pt x="0" y="44"/>
                  <a:pt x="1" y="43"/>
                  <a:pt x="2" y="43"/>
                </a:cubicBezTo>
                <a:cubicBezTo>
                  <a:pt x="9" y="43"/>
                  <a:pt x="9" y="43"/>
                  <a:pt x="9" y="43"/>
                </a:cubicBezTo>
                <a:cubicBezTo>
                  <a:pt x="10" y="43"/>
                  <a:pt x="10" y="44"/>
                  <a:pt x="10" y="44"/>
                </a:cubicBezTo>
                <a:lnTo>
                  <a:pt x="10" y="52"/>
                </a:lnTo>
                <a:close/>
                <a:moveTo>
                  <a:pt x="68" y="8"/>
                </a:moveTo>
                <a:cubicBezTo>
                  <a:pt x="68" y="9"/>
                  <a:pt x="68" y="9"/>
                  <a:pt x="67" y="9"/>
                </a:cubicBezTo>
                <a:cubicBezTo>
                  <a:pt x="16" y="9"/>
                  <a:pt x="16" y="9"/>
                  <a:pt x="16" y="9"/>
                </a:cubicBezTo>
                <a:cubicBezTo>
                  <a:pt x="16" y="9"/>
                  <a:pt x="15" y="9"/>
                  <a:pt x="15" y="8"/>
                </a:cubicBezTo>
                <a:cubicBezTo>
                  <a:pt x="15" y="1"/>
                  <a:pt x="15" y="1"/>
                  <a:pt x="15" y="1"/>
                </a:cubicBezTo>
                <a:cubicBezTo>
                  <a:pt x="15" y="0"/>
                  <a:pt x="16" y="0"/>
                  <a:pt x="16" y="0"/>
                </a:cubicBezTo>
                <a:cubicBezTo>
                  <a:pt x="67" y="0"/>
                  <a:pt x="67" y="0"/>
                  <a:pt x="67" y="0"/>
                </a:cubicBezTo>
                <a:cubicBezTo>
                  <a:pt x="68" y="0"/>
                  <a:pt x="68" y="0"/>
                  <a:pt x="68" y="1"/>
                </a:cubicBezTo>
                <a:lnTo>
                  <a:pt x="68" y="8"/>
                </a:lnTo>
                <a:close/>
                <a:moveTo>
                  <a:pt x="68" y="23"/>
                </a:moveTo>
                <a:cubicBezTo>
                  <a:pt x="68" y="23"/>
                  <a:pt x="68" y="24"/>
                  <a:pt x="67" y="24"/>
                </a:cubicBezTo>
                <a:cubicBezTo>
                  <a:pt x="16" y="24"/>
                  <a:pt x="16" y="24"/>
                  <a:pt x="16" y="24"/>
                </a:cubicBezTo>
                <a:cubicBezTo>
                  <a:pt x="16" y="24"/>
                  <a:pt x="15" y="23"/>
                  <a:pt x="15" y="23"/>
                </a:cubicBezTo>
                <a:cubicBezTo>
                  <a:pt x="15" y="15"/>
                  <a:pt x="15" y="15"/>
                  <a:pt x="15" y="15"/>
                </a:cubicBezTo>
                <a:cubicBezTo>
                  <a:pt x="15" y="15"/>
                  <a:pt x="16" y="14"/>
                  <a:pt x="16" y="14"/>
                </a:cubicBezTo>
                <a:cubicBezTo>
                  <a:pt x="67" y="14"/>
                  <a:pt x="67" y="14"/>
                  <a:pt x="67" y="14"/>
                </a:cubicBezTo>
                <a:cubicBezTo>
                  <a:pt x="68" y="14"/>
                  <a:pt x="68" y="15"/>
                  <a:pt x="68" y="15"/>
                </a:cubicBezTo>
                <a:lnTo>
                  <a:pt x="68" y="23"/>
                </a:lnTo>
                <a:close/>
                <a:moveTo>
                  <a:pt x="68" y="37"/>
                </a:moveTo>
                <a:cubicBezTo>
                  <a:pt x="68" y="38"/>
                  <a:pt x="68" y="38"/>
                  <a:pt x="67" y="38"/>
                </a:cubicBezTo>
                <a:cubicBezTo>
                  <a:pt x="16" y="38"/>
                  <a:pt x="16" y="38"/>
                  <a:pt x="16" y="38"/>
                </a:cubicBezTo>
                <a:cubicBezTo>
                  <a:pt x="16" y="38"/>
                  <a:pt x="15" y="38"/>
                  <a:pt x="15" y="37"/>
                </a:cubicBezTo>
                <a:cubicBezTo>
                  <a:pt x="15" y="30"/>
                  <a:pt x="15" y="30"/>
                  <a:pt x="15" y="30"/>
                </a:cubicBezTo>
                <a:cubicBezTo>
                  <a:pt x="15" y="29"/>
                  <a:pt x="16" y="29"/>
                  <a:pt x="16" y="29"/>
                </a:cubicBezTo>
                <a:cubicBezTo>
                  <a:pt x="67" y="29"/>
                  <a:pt x="67" y="29"/>
                  <a:pt x="67" y="29"/>
                </a:cubicBezTo>
                <a:cubicBezTo>
                  <a:pt x="68" y="29"/>
                  <a:pt x="68" y="29"/>
                  <a:pt x="68" y="30"/>
                </a:cubicBezTo>
                <a:lnTo>
                  <a:pt x="68" y="37"/>
                </a:lnTo>
                <a:close/>
                <a:moveTo>
                  <a:pt x="68" y="52"/>
                </a:moveTo>
                <a:cubicBezTo>
                  <a:pt x="68" y="52"/>
                  <a:pt x="68" y="53"/>
                  <a:pt x="67" y="53"/>
                </a:cubicBezTo>
                <a:cubicBezTo>
                  <a:pt x="16" y="53"/>
                  <a:pt x="16" y="53"/>
                  <a:pt x="16" y="53"/>
                </a:cubicBezTo>
                <a:cubicBezTo>
                  <a:pt x="16" y="53"/>
                  <a:pt x="15" y="52"/>
                  <a:pt x="15" y="52"/>
                </a:cubicBezTo>
                <a:cubicBezTo>
                  <a:pt x="15" y="44"/>
                  <a:pt x="15" y="44"/>
                  <a:pt x="15" y="44"/>
                </a:cubicBezTo>
                <a:cubicBezTo>
                  <a:pt x="15" y="44"/>
                  <a:pt x="16" y="43"/>
                  <a:pt x="16" y="43"/>
                </a:cubicBezTo>
                <a:cubicBezTo>
                  <a:pt x="67" y="43"/>
                  <a:pt x="67" y="43"/>
                  <a:pt x="67" y="43"/>
                </a:cubicBezTo>
                <a:cubicBezTo>
                  <a:pt x="68" y="43"/>
                  <a:pt x="68" y="44"/>
                  <a:pt x="68" y="44"/>
                </a:cubicBezTo>
                <a:lnTo>
                  <a:pt x="68" y="52"/>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sp>
        <p:nvSpPr>
          <p:cNvPr id="86" name="Freeform 107"/>
          <p:cNvSpPr>
            <a:spLocks noEditPoints="1"/>
          </p:cNvSpPr>
          <p:nvPr/>
        </p:nvSpPr>
        <p:spPr bwMode="auto">
          <a:xfrm>
            <a:off x="5026602" y="4210793"/>
            <a:ext cx="531733" cy="539276"/>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gradFill>
                <a:gsLst>
                  <a:gs pos="0">
                    <a:prstClr val="white"/>
                  </a:gs>
                  <a:gs pos="61000">
                    <a:prstClr val="white"/>
                  </a:gs>
                </a:gsLst>
                <a:lin ang="5400000" scaled="1"/>
              </a:gradFill>
            </a:endParaRPr>
          </a:p>
        </p:txBody>
      </p:sp>
      <p:grpSp>
        <p:nvGrpSpPr>
          <p:cNvPr id="87" name="Group 59"/>
          <p:cNvGrpSpPr/>
          <p:nvPr/>
        </p:nvGrpSpPr>
        <p:grpSpPr>
          <a:xfrm>
            <a:off x="8297462" y="4432405"/>
            <a:ext cx="3034927" cy="1153927"/>
            <a:chOff x="7154104" y="3206176"/>
            <a:chExt cx="2276195" cy="865444"/>
          </a:xfrm>
        </p:grpSpPr>
        <p:sp>
          <p:nvSpPr>
            <p:cNvPr id="88" name="TextBox 43"/>
            <p:cNvSpPr txBox="1"/>
            <p:nvPr/>
          </p:nvSpPr>
          <p:spPr>
            <a:xfrm>
              <a:off x="7154105" y="3702288"/>
              <a:ext cx="2276194" cy="369332"/>
            </a:xfrm>
            <a:prstGeom prst="rect">
              <a:avLst/>
            </a:prstGeom>
            <a:noFill/>
          </p:spPr>
          <p:txBody>
            <a:bodyPr wrap="square" lIns="0" tIns="0" rIns="0" bIns="0" rtlCol="0">
              <a:spAutoFit/>
            </a:bodyPr>
            <a:lstStyle/>
            <a:p>
              <a:pPr defTabSz="1375410"/>
              <a:r>
                <a:rPr lang="zh-CN" altLang="en-US" sz="1600"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以经营钻石为理念，打造行业最具影响力的产品</a:t>
              </a:r>
              <a:endParaRPr lang="en-US" altLang="zh-CN" sz="1600"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89" name="Rectangle 44"/>
            <p:cNvSpPr/>
            <p:nvPr/>
          </p:nvSpPr>
          <p:spPr>
            <a:xfrm>
              <a:off x="7154104" y="3206176"/>
              <a:ext cx="1466748" cy="507830"/>
            </a:xfrm>
            <a:prstGeom prst="rect">
              <a:avLst/>
            </a:prstGeom>
          </p:spPr>
          <p:txBody>
            <a:bodyPr wrap="none" lIns="0" tIns="0" rIns="0" bIns="0">
              <a:spAutoFit/>
            </a:bodyPr>
            <a:lstStyle/>
            <a:p>
              <a:pPr defTabSz="1375410"/>
              <a:r>
                <a:rPr lang="en-US" altLang="zh-CN" sz="4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04</a:t>
              </a:r>
              <a:r>
                <a:rPr lang="en-US" altLang="zh-CN"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 </a:t>
              </a:r>
              <a:r>
                <a:rPr lang="zh-CN" alt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经营理念</a:t>
              </a:r>
              <a:endParaRPr 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90" name="Group 58"/>
          <p:cNvGrpSpPr/>
          <p:nvPr/>
        </p:nvGrpSpPr>
        <p:grpSpPr>
          <a:xfrm>
            <a:off x="8297462" y="1692866"/>
            <a:ext cx="3034927" cy="828127"/>
            <a:chOff x="7174424" y="1352592"/>
            <a:chExt cx="2276195" cy="621095"/>
          </a:xfrm>
        </p:grpSpPr>
        <p:sp>
          <p:nvSpPr>
            <p:cNvPr id="91" name="TextBox 46"/>
            <p:cNvSpPr txBox="1"/>
            <p:nvPr/>
          </p:nvSpPr>
          <p:spPr>
            <a:xfrm>
              <a:off x="7174424" y="1765938"/>
              <a:ext cx="2276195" cy="207749"/>
            </a:xfrm>
            <a:prstGeom prst="rect">
              <a:avLst/>
            </a:prstGeom>
            <a:noFill/>
          </p:spPr>
          <p:txBody>
            <a:bodyPr wrap="square" lIns="0" tIns="0" rIns="0" bIns="0" rtlCol="0">
              <a:spAutoFit/>
            </a:bodyPr>
            <a:lstStyle/>
            <a:p>
              <a:pPr defTabSz="1375410"/>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诚信、实惠、原创</a:t>
              </a:r>
              <a:endPar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92" name="Rectangle 47"/>
            <p:cNvSpPr/>
            <p:nvPr/>
          </p:nvSpPr>
          <p:spPr>
            <a:xfrm>
              <a:off x="7174424" y="1352592"/>
              <a:ext cx="1531669" cy="461665"/>
            </a:xfrm>
            <a:prstGeom prst="rect">
              <a:avLst/>
            </a:prstGeom>
          </p:spPr>
          <p:txBody>
            <a:bodyPr wrap="none" lIns="0" tIns="0" rIns="0" bIns="0">
              <a:spAutoFit/>
            </a:bodyPr>
            <a:lstStyle/>
            <a:p>
              <a:pPr defTabSz="1375410"/>
              <a:r>
                <a:rPr lang="en-US" altLang="zh-CN" sz="40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03</a:t>
              </a:r>
              <a:r>
                <a:rPr lang="en-US" altLang="zh-CN" sz="32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  </a:t>
              </a:r>
              <a:r>
                <a:rPr lang="zh-CN" alt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企业宗旨</a:t>
              </a:r>
              <a:endParaRPr 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93" name="Group 56"/>
          <p:cNvGrpSpPr/>
          <p:nvPr/>
        </p:nvGrpSpPr>
        <p:grpSpPr>
          <a:xfrm>
            <a:off x="910411" y="1744164"/>
            <a:ext cx="3034929" cy="859657"/>
            <a:chOff x="-296510" y="1174310"/>
            <a:chExt cx="2276197" cy="644743"/>
          </a:xfrm>
        </p:grpSpPr>
        <p:sp>
          <p:nvSpPr>
            <p:cNvPr id="94" name="TextBox 49"/>
            <p:cNvSpPr txBox="1"/>
            <p:nvPr/>
          </p:nvSpPr>
          <p:spPr>
            <a:xfrm>
              <a:off x="-296510" y="1611304"/>
              <a:ext cx="2276196" cy="207749"/>
            </a:xfrm>
            <a:prstGeom prst="rect">
              <a:avLst/>
            </a:prstGeom>
            <a:noFill/>
          </p:spPr>
          <p:txBody>
            <a:bodyPr wrap="square" lIns="0" tIns="0" rIns="0" bIns="0" rtlCol="0">
              <a:spAutoFit/>
            </a:bodyPr>
            <a:lstStyle/>
            <a:p>
              <a:pPr algn="r" defTabSz="1375410"/>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开拓</a:t>
              </a:r>
              <a:r>
                <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a:t>
              </a:r>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创新</a:t>
              </a:r>
              <a:r>
                <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a:t>
              </a:r>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服务</a:t>
              </a:r>
              <a:r>
                <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a:t>
              </a:r>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服务</a:t>
              </a:r>
              <a:r>
                <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a:t>
              </a:r>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再服务</a:t>
              </a:r>
              <a:endPar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95" name="Rectangle 50"/>
            <p:cNvSpPr/>
            <p:nvPr/>
          </p:nvSpPr>
          <p:spPr>
            <a:xfrm>
              <a:off x="426376" y="1174310"/>
              <a:ext cx="1553311" cy="461665"/>
            </a:xfrm>
            <a:prstGeom prst="rect">
              <a:avLst/>
            </a:prstGeom>
          </p:spPr>
          <p:txBody>
            <a:bodyPr wrap="none" lIns="0" tIns="0" rIns="0" bIns="0">
              <a:spAutoFit/>
            </a:bodyPr>
            <a:lstStyle/>
            <a:p>
              <a:pPr algn="r" defTabSz="1375410"/>
              <a:r>
                <a:rPr lang="zh-CN" alt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企业使命   </a:t>
              </a:r>
              <a:r>
                <a:rPr lang="en-US" altLang="zh-CN" sz="40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02</a:t>
              </a:r>
              <a:endParaRPr lang="en-US" sz="40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96" name="Group 56"/>
          <p:cNvGrpSpPr/>
          <p:nvPr/>
        </p:nvGrpSpPr>
        <p:grpSpPr>
          <a:xfrm>
            <a:off x="910411" y="4404902"/>
            <a:ext cx="3034929" cy="938475"/>
            <a:chOff x="-296510" y="1363501"/>
            <a:chExt cx="2276197" cy="703855"/>
          </a:xfrm>
        </p:grpSpPr>
        <p:sp>
          <p:nvSpPr>
            <p:cNvPr id="97" name="TextBox 52"/>
            <p:cNvSpPr txBox="1"/>
            <p:nvPr/>
          </p:nvSpPr>
          <p:spPr>
            <a:xfrm>
              <a:off x="-296510" y="1859607"/>
              <a:ext cx="2276196" cy="207749"/>
            </a:xfrm>
            <a:prstGeom prst="rect">
              <a:avLst/>
            </a:prstGeom>
            <a:noFill/>
          </p:spPr>
          <p:txBody>
            <a:bodyPr wrap="square" lIns="0" tIns="0" rIns="0" bIns="0" rtlCol="0">
              <a:spAutoFit/>
            </a:bodyPr>
            <a:lstStyle/>
            <a:p>
              <a:pPr algn="r" defTabSz="1375410"/>
              <a:r>
                <a:rPr lang="zh-CN" altLang="en-US"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敬业、团结、开拓、务实</a:t>
              </a:r>
              <a:endParaRPr lang="en-US" altLang="zh-CN"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sp>
          <p:nvSpPr>
            <p:cNvPr id="98" name="Rectangle 53"/>
            <p:cNvSpPr/>
            <p:nvPr/>
          </p:nvSpPr>
          <p:spPr>
            <a:xfrm>
              <a:off x="448017" y="1363501"/>
              <a:ext cx="1531670" cy="507831"/>
            </a:xfrm>
            <a:prstGeom prst="rect">
              <a:avLst/>
            </a:prstGeom>
          </p:spPr>
          <p:txBody>
            <a:bodyPr wrap="none" lIns="0" tIns="0" rIns="0" bIns="0">
              <a:spAutoFit/>
            </a:bodyPr>
            <a:lstStyle/>
            <a:p>
              <a:pPr algn="r" defTabSz="1375410"/>
              <a:r>
                <a:rPr lang="en-US" altLang="zh-CN" sz="4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01</a:t>
              </a:r>
              <a:r>
                <a:rPr lang="en-US" altLang="zh-CN"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  </a:t>
              </a:r>
              <a:r>
                <a:rPr lang="zh-CN" alt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rPr>
                <a:t>企业文化</a:t>
              </a:r>
              <a:endParaRPr lang="en-US" sz="2400" b="1" dirty="0">
                <a:gradFill>
                  <a:gsLst>
                    <a:gs pos="0">
                      <a:prstClr val="white"/>
                    </a:gs>
                    <a:gs pos="61000">
                      <a:prstClr val="white"/>
                    </a:gs>
                  </a:gsLst>
                  <a:lin ang="5400000" scaled="1"/>
                </a:gradFill>
                <a:latin typeface="方正细黑一简体" panose="02010601030101010101" pitchFamily="2" charset="-122"/>
                <a:ea typeface="方正细黑一简体" panose="02010601030101010101" pitchFamily="2" charset="-122"/>
              </a:endParaRPr>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 calcmode="lin" valueType="num">
                                      <p:cBhvr>
                                        <p:cTn id="18" dur="500" fill="hold"/>
                                        <p:tgtEl>
                                          <p:spTgt spid="86"/>
                                        </p:tgtEl>
                                        <p:attrNameLst>
                                          <p:attrName>ppt_w</p:attrName>
                                        </p:attrNameLst>
                                      </p:cBhvr>
                                      <p:tavLst>
                                        <p:tav tm="0">
                                          <p:val>
                                            <p:fltVal val="0"/>
                                          </p:val>
                                        </p:tav>
                                        <p:tav tm="100000">
                                          <p:val>
                                            <p:strVal val="#ppt_w"/>
                                          </p:val>
                                        </p:tav>
                                      </p:tavLst>
                                    </p:anim>
                                    <p:anim calcmode="lin" valueType="num">
                                      <p:cBhvr>
                                        <p:cTn id="19" dur="500" fill="hold"/>
                                        <p:tgtEl>
                                          <p:spTgt spid="86"/>
                                        </p:tgtEl>
                                        <p:attrNameLst>
                                          <p:attrName>ppt_h</p:attrName>
                                        </p:attrNameLst>
                                      </p:cBhvr>
                                      <p:tavLst>
                                        <p:tav tm="0">
                                          <p:val>
                                            <p:fltVal val="0"/>
                                          </p:val>
                                        </p:tav>
                                        <p:tav tm="100000">
                                          <p:val>
                                            <p:strVal val="#ppt_h"/>
                                          </p:val>
                                        </p:tav>
                                      </p:tavLst>
                                    </p:anim>
                                    <p:animEffect transition="in" filter="fade">
                                      <p:cBhvr>
                                        <p:cTn id="20" dur="500"/>
                                        <p:tgtEl>
                                          <p:spTgt spid="86"/>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p:cTn id="24" dur="500" fill="hold"/>
                                        <p:tgtEl>
                                          <p:spTgt spid="81"/>
                                        </p:tgtEl>
                                        <p:attrNameLst>
                                          <p:attrName>ppt_w</p:attrName>
                                        </p:attrNameLst>
                                      </p:cBhvr>
                                      <p:tavLst>
                                        <p:tav tm="0">
                                          <p:val>
                                            <p:fltVal val="0"/>
                                          </p:val>
                                        </p:tav>
                                        <p:tav tm="100000">
                                          <p:val>
                                            <p:strVal val="#ppt_w"/>
                                          </p:val>
                                        </p:tav>
                                      </p:tavLst>
                                    </p:anim>
                                    <p:anim calcmode="lin" valueType="num">
                                      <p:cBhvr>
                                        <p:cTn id="25" dur="500" fill="hold"/>
                                        <p:tgtEl>
                                          <p:spTgt spid="81"/>
                                        </p:tgtEl>
                                        <p:attrNameLst>
                                          <p:attrName>ppt_h</p:attrName>
                                        </p:attrNameLst>
                                      </p:cBhvr>
                                      <p:tavLst>
                                        <p:tav tm="0">
                                          <p:val>
                                            <p:fltVal val="0"/>
                                          </p:val>
                                        </p:tav>
                                        <p:tav tm="100000">
                                          <p:val>
                                            <p:strVal val="#ppt_h"/>
                                          </p:val>
                                        </p:tav>
                                      </p:tavLst>
                                    </p:anim>
                                    <p:animEffect transition="in" filter="fade">
                                      <p:cBhvr>
                                        <p:cTn id="26" dur="500"/>
                                        <p:tgtEl>
                                          <p:spTgt spid="81"/>
                                        </p:tgtEl>
                                      </p:cBhvr>
                                    </p:animEffect>
                                  </p:childTnLst>
                                </p:cTn>
                              </p:par>
                              <p:par>
                                <p:cTn id="27" presetID="2" presetClass="entr" presetSubtype="8" accel="50000" decel="5000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500" fill="hold"/>
                                        <p:tgtEl>
                                          <p:spTgt spid="96"/>
                                        </p:tgtEl>
                                        <p:attrNameLst>
                                          <p:attrName>ppt_x</p:attrName>
                                        </p:attrNameLst>
                                      </p:cBhvr>
                                      <p:tavLst>
                                        <p:tav tm="0">
                                          <p:val>
                                            <p:strVal val="0-#ppt_w/2"/>
                                          </p:val>
                                        </p:tav>
                                        <p:tav tm="100000">
                                          <p:val>
                                            <p:strVal val="#ppt_x"/>
                                          </p:val>
                                        </p:tav>
                                      </p:tavLst>
                                    </p:anim>
                                    <p:anim calcmode="lin" valueType="num">
                                      <p:cBhvr additive="base">
                                        <p:cTn id="30" dur="500" fill="hold"/>
                                        <p:tgtEl>
                                          <p:spTgt spid="96"/>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p:cTn id="34" dur="500" fill="hold"/>
                                        <p:tgtEl>
                                          <p:spTgt spid="75"/>
                                        </p:tgtEl>
                                        <p:attrNameLst>
                                          <p:attrName>ppt_w</p:attrName>
                                        </p:attrNameLst>
                                      </p:cBhvr>
                                      <p:tavLst>
                                        <p:tav tm="0">
                                          <p:val>
                                            <p:fltVal val="0"/>
                                          </p:val>
                                        </p:tav>
                                        <p:tav tm="100000">
                                          <p:val>
                                            <p:strVal val="#ppt_w"/>
                                          </p:val>
                                        </p:tav>
                                      </p:tavLst>
                                    </p:anim>
                                    <p:anim calcmode="lin" valueType="num">
                                      <p:cBhvr>
                                        <p:cTn id="35" dur="500" fill="hold"/>
                                        <p:tgtEl>
                                          <p:spTgt spid="75"/>
                                        </p:tgtEl>
                                        <p:attrNameLst>
                                          <p:attrName>ppt_h</p:attrName>
                                        </p:attrNameLst>
                                      </p:cBhvr>
                                      <p:tavLst>
                                        <p:tav tm="0">
                                          <p:val>
                                            <p:fltVal val="0"/>
                                          </p:val>
                                        </p:tav>
                                        <p:tav tm="100000">
                                          <p:val>
                                            <p:strVal val="#ppt_h"/>
                                          </p:val>
                                        </p:tav>
                                      </p:tavLst>
                                    </p:anim>
                                    <p:animEffect transition="in" filter="fade">
                                      <p:cBhvr>
                                        <p:cTn id="36" dur="500"/>
                                        <p:tgtEl>
                                          <p:spTgt spid="75"/>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p:cTn id="46" dur="500" fill="hold"/>
                                        <p:tgtEl>
                                          <p:spTgt spid="82"/>
                                        </p:tgtEl>
                                        <p:attrNameLst>
                                          <p:attrName>ppt_w</p:attrName>
                                        </p:attrNameLst>
                                      </p:cBhvr>
                                      <p:tavLst>
                                        <p:tav tm="0">
                                          <p:val>
                                            <p:fltVal val="0"/>
                                          </p:val>
                                        </p:tav>
                                        <p:tav tm="100000">
                                          <p:val>
                                            <p:strVal val="#ppt_w"/>
                                          </p:val>
                                        </p:tav>
                                      </p:tavLst>
                                    </p:anim>
                                    <p:anim calcmode="lin" valueType="num">
                                      <p:cBhvr>
                                        <p:cTn id="47" dur="500" fill="hold"/>
                                        <p:tgtEl>
                                          <p:spTgt spid="82"/>
                                        </p:tgtEl>
                                        <p:attrNameLst>
                                          <p:attrName>ppt_h</p:attrName>
                                        </p:attrNameLst>
                                      </p:cBhvr>
                                      <p:tavLst>
                                        <p:tav tm="0">
                                          <p:val>
                                            <p:fltVal val="0"/>
                                          </p:val>
                                        </p:tav>
                                        <p:tav tm="100000">
                                          <p:val>
                                            <p:strVal val="#ppt_h"/>
                                          </p:val>
                                        </p:tav>
                                      </p:tavLst>
                                    </p:anim>
                                    <p:animEffect transition="in" filter="fade">
                                      <p:cBhvr>
                                        <p:cTn id="48" dur="500"/>
                                        <p:tgtEl>
                                          <p:spTgt spid="82"/>
                                        </p:tgtEl>
                                      </p:cBhvr>
                                    </p:animEffect>
                                  </p:childTnLst>
                                </p:cTn>
                              </p:par>
                              <p:par>
                                <p:cTn id="49" presetID="2" presetClass="entr" presetSubtype="8" accel="50000" decel="5000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anim calcmode="lin" valueType="num">
                                      <p:cBhvr additive="base">
                                        <p:cTn id="51" dur="500" fill="hold"/>
                                        <p:tgtEl>
                                          <p:spTgt spid="93"/>
                                        </p:tgtEl>
                                        <p:attrNameLst>
                                          <p:attrName>ppt_x</p:attrName>
                                        </p:attrNameLst>
                                      </p:cBhvr>
                                      <p:tavLst>
                                        <p:tav tm="0">
                                          <p:val>
                                            <p:strVal val="0-#ppt_w/2"/>
                                          </p:val>
                                        </p:tav>
                                        <p:tav tm="100000">
                                          <p:val>
                                            <p:strVal val="#ppt_x"/>
                                          </p:val>
                                        </p:tav>
                                      </p:tavLst>
                                    </p:anim>
                                    <p:anim calcmode="lin" valueType="num">
                                      <p:cBhvr additive="base">
                                        <p:cTn id="52" dur="500" fill="hold"/>
                                        <p:tgtEl>
                                          <p:spTgt spid="93"/>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76"/>
                                        </p:tgtEl>
                                        <p:attrNameLst>
                                          <p:attrName>style.visibility</p:attrName>
                                        </p:attrNameLst>
                                      </p:cBhvr>
                                      <p:to>
                                        <p:strVal val="visible"/>
                                      </p:to>
                                    </p:set>
                                    <p:anim calcmode="lin" valueType="num">
                                      <p:cBhvr>
                                        <p:cTn id="56" dur="500" fill="hold"/>
                                        <p:tgtEl>
                                          <p:spTgt spid="76"/>
                                        </p:tgtEl>
                                        <p:attrNameLst>
                                          <p:attrName>ppt_w</p:attrName>
                                        </p:attrNameLst>
                                      </p:cBhvr>
                                      <p:tavLst>
                                        <p:tav tm="0">
                                          <p:val>
                                            <p:fltVal val="0"/>
                                          </p:val>
                                        </p:tav>
                                        <p:tav tm="100000">
                                          <p:val>
                                            <p:strVal val="#ppt_w"/>
                                          </p:val>
                                        </p:tav>
                                      </p:tavLst>
                                    </p:anim>
                                    <p:anim calcmode="lin" valueType="num">
                                      <p:cBhvr>
                                        <p:cTn id="57" dur="500" fill="hold"/>
                                        <p:tgtEl>
                                          <p:spTgt spid="76"/>
                                        </p:tgtEl>
                                        <p:attrNameLst>
                                          <p:attrName>ppt_h</p:attrName>
                                        </p:attrNameLst>
                                      </p:cBhvr>
                                      <p:tavLst>
                                        <p:tav tm="0">
                                          <p:val>
                                            <p:fltVal val="0"/>
                                          </p:val>
                                        </p:tav>
                                        <p:tav tm="100000">
                                          <p:val>
                                            <p:strVal val="#ppt_h"/>
                                          </p:val>
                                        </p:tav>
                                      </p:tavLst>
                                    </p:anim>
                                    <p:animEffect transition="in" filter="fade">
                                      <p:cBhvr>
                                        <p:cTn id="58" dur="500"/>
                                        <p:tgtEl>
                                          <p:spTgt spid="76"/>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 calcmode="lin" valueType="num">
                                      <p:cBhvr>
                                        <p:cTn id="62" dur="500" fill="hold"/>
                                        <p:tgtEl>
                                          <p:spTgt spid="84"/>
                                        </p:tgtEl>
                                        <p:attrNameLst>
                                          <p:attrName>ppt_w</p:attrName>
                                        </p:attrNameLst>
                                      </p:cBhvr>
                                      <p:tavLst>
                                        <p:tav tm="0">
                                          <p:val>
                                            <p:fltVal val="0"/>
                                          </p:val>
                                        </p:tav>
                                        <p:tav tm="100000">
                                          <p:val>
                                            <p:strVal val="#ppt_w"/>
                                          </p:val>
                                        </p:tav>
                                      </p:tavLst>
                                    </p:anim>
                                    <p:anim calcmode="lin" valueType="num">
                                      <p:cBhvr>
                                        <p:cTn id="63" dur="500" fill="hold"/>
                                        <p:tgtEl>
                                          <p:spTgt spid="84"/>
                                        </p:tgtEl>
                                        <p:attrNameLst>
                                          <p:attrName>ppt_h</p:attrName>
                                        </p:attrNameLst>
                                      </p:cBhvr>
                                      <p:tavLst>
                                        <p:tav tm="0">
                                          <p:val>
                                            <p:fltVal val="0"/>
                                          </p:val>
                                        </p:tav>
                                        <p:tav tm="100000">
                                          <p:val>
                                            <p:strVal val="#ppt_h"/>
                                          </p:val>
                                        </p:tav>
                                      </p:tavLst>
                                    </p:anim>
                                    <p:animEffect transition="in" filter="fade">
                                      <p:cBhvr>
                                        <p:cTn id="64" dur="500"/>
                                        <p:tgtEl>
                                          <p:spTgt spid="84"/>
                                        </p:tgtEl>
                                      </p:cBhvr>
                                    </p:animEffect>
                                  </p:childTnLst>
                                </p:cTn>
                              </p:par>
                            </p:childTnLst>
                          </p:cTn>
                        </p:par>
                        <p:par>
                          <p:cTn id="65" fill="hold">
                            <p:stCondLst>
                              <p:cond delay="5000"/>
                            </p:stCondLst>
                            <p:childTnLst>
                              <p:par>
                                <p:cTn id="66" presetID="53" presetClass="entr" presetSubtype="16" fill="hold" grpId="0" nodeType="afterEffect">
                                  <p:stCondLst>
                                    <p:cond delay="0"/>
                                  </p:stCondLst>
                                  <p:childTnLst>
                                    <p:set>
                                      <p:cBhvr>
                                        <p:cTn id="67" dur="1" fill="hold">
                                          <p:stCondLst>
                                            <p:cond delay="0"/>
                                          </p:stCondLst>
                                        </p:cTn>
                                        <p:tgtEl>
                                          <p:spTgt spid="79"/>
                                        </p:tgtEl>
                                        <p:attrNameLst>
                                          <p:attrName>style.visibility</p:attrName>
                                        </p:attrNameLst>
                                      </p:cBhvr>
                                      <p:to>
                                        <p:strVal val="visible"/>
                                      </p:to>
                                    </p:set>
                                    <p:anim calcmode="lin" valueType="num">
                                      <p:cBhvr>
                                        <p:cTn id="68" dur="500" fill="hold"/>
                                        <p:tgtEl>
                                          <p:spTgt spid="79"/>
                                        </p:tgtEl>
                                        <p:attrNameLst>
                                          <p:attrName>ppt_w</p:attrName>
                                        </p:attrNameLst>
                                      </p:cBhvr>
                                      <p:tavLst>
                                        <p:tav tm="0">
                                          <p:val>
                                            <p:fltVal val="0"/>
                                          </p:val>
                                        </p:tav>
                                        <p:tav tm="100000">
                                          <p:val>
                                            <p:strVal val="#ppt_w"/>
                                          </p:val>
                                        </p:tav>
                                      </p:tavLst>
                                    </p:anim>
                                    <p:anim calcmode="lin" valueType="num">
                                      <p:cBhvr>
                                        <p:cTn id="69" dur="500" fill="hold"/>
                                        <p:tgtEl>
                                          <p:spTgt spid="79"/>
                                        </p:tgtEl>
                                        <p:attrNameLst>
                                          <p:attrName>ppt_h</p:attrName>
                                        </p:attrNameLst>
                                      </p:cBhvr>
                                      <p:tavLst>
                                        <p:tav tm="0">
                                          <p:val>
                                            <p:fltVal val="0"/>
                                          </p:val>
                                        </p:tav>
                                        <p:tav tm="100000">
                                          <p:val>
                                            <p:strVal val="#ppt_h"/>
                                          </p:val>
                                        </p:tav>
                                      </p:tavLst>
                                    </p:anim>
                                    <p:animEffect transition="in" filter="fade">
                                      <p:cBhvr>
                                        <p:cTn id="70" dur="500"/>
                                        <p:tgtEl>
                                          <p:spTgt spid="79"/>
                                        </p:tgtEl>
                                      </p:cBhvr>
                                    </p:animEffect>
                                  </p:childTnLst>
                                </p:cTn>
                              </p:par>
                              <p:par>
                                <p:cTn id="71" presetID="2" presetClass="entr" presetSubtype="2" accel="50000" decel="50000" fill="hold" nodeType="withEffect">
                                  <p:stCondLst>
                                    <p:cond delay="0"/>
                                  </p:stCondLst>
                                  <p:childTnLst>
                                    <p:set>
                                      <p:cBhvr>
                                        <p:cTn id="72" dur="1" fill="hold">
                                          <p:stCondLst>
                                            <p:cond delay="0"/>
                                          </p:stCondLst>
                                        </p:cTn>
                                        <p:tgtEl>
                                          <p:spTgt spid="90"/>
                                        </p:tgtEl>
                                        <p:attrNameLst>
                                          <p:attrName>style.visibility</p:attrName>
                                        </p:attrNameLst>
                                      </p:cBhvr>
                                      <p:to>
                                        <p:strVal val="visible"/>
                                      </p:to>
                                    </p:set>
                                    <p:anim calcmode="lin" valueType="num">
                                      <p:cBhvr additive="base">
                                        <p:cTn id="73" dur="500" fill="hold"/>
                                        <p:tgtEl>
                                          <p:spTgt spid="90"/>
                                        </p:tgtEl>
                                        <p:attrNameLst>
                                          <p:attrName>ppt_x</p:attrName>
                                        </p:attrNameLst>
                                      </p:cBhvr>
                                      <p:tavLst>
                                        <p:tav tm="0">
                                          <p:val>
                                            <p:strVal val="1+#ppt_w/2"/>
                                          </p:val>
                                        </p:tav>
                                        <p:tav tm="100000">
                                          <p:val>
                                            <p:strVal val="#ppt_x"/>
                                          </p:val>
                                        </p:tav>
                                      </p:tavLst>
                                    </p:anim>
                                    <p:anim calcmode="lin" valueType="num">
                                      <p:cBhvr additive="base">
                                        <p:cTn id="74" dur="500" fill="hold"/>
                                        <p:tgtEl>
                                          <p:spTgt spid="90"/>
                                        </p:tgtEl>
                                        <p:attrNameLst>
                                          <p:attrName>ppt_y</p:attrName>
                                        </p:attrNameLst>
                                      </p:cBhvr>
                                      <p:tavLst>
                                        <p:tav tm="0">
                                          <p:val>
                                            <p:strVal val="#ppt_y"/>
                                          </p:val>
                                        </p:tav>
                                        <p:tav tm="100000">
                                          <p:val>
                                            <p:strVal val="#ppt_y"/>
                                          </p:val>
                                        </p:tav>
                                      </p:tavLst>
                                    </p:anim>
                                  </p:childTnLst>
                                </p:cTn>
                              </p:par>
                            </p:childTnLst>
                          </p:cTn>
                        </p:par>
                        <p:par>
                          <p:cTn id="75" fill="hold">
                            <p:stCondLst>
                              <p:cond delay="5500"/>
                            </p:stCondLst>
                            <p:childTnLst>
                              <p:par>
                                <p:cTn id="76" presetID="53" presetClass="entr" presetSubtype="16" fill="hold" grpId="0" nodeType="afterEffect">
                                  <p:stCondLst>
                                    <p:cond delay="0"/>
                                  </p:stCondLst>
                                  <p:childTnLst>
                                    <p:set>
                                      <p:cBhvr>
                                        <p:cTn id="77" dur="1" fill="hold">
                                          <p:stCondLst>
                                            <p:cond delay="0"/>
                                          </p:stCondLst>
                                        </p:cTn>
                                        <p:tgtEl>
                                          <p:spTgt spid="77"/>
                                        </p:tgtEl>
                                        <p:attrNameLst>
                                          <p:attrName>style.visibility</p:attrName>
                                        </p:attrNameLst>
                                      </p:cBhvr>
                                      <p:to>
                                        <p:strVal val="visible"/>
                                      </p:to>
                                    </p:set>
                                    <p:anim calcmode="lin" valueType="num">
                                      <p:cBhvr>
                                        <p:cTn id="78" dur="500" fill="hold"/>
                                        <p:tgtEl>
                                          <p:spTgt spid="77"/>
                                        </p:tgtEl>
                                        <p:attrNameLst>
                                          <p:attrName>ppt_w</p:attrName>
                                        </p:attrNameLst>
                                      </p:cBhvr>
                                      <p:tavLst>
                                        <p:tav tm="0">
                                          <p:val>
                                            <p:fltVal val="0"/>
                                          </p:val>
                                        </p:tav>
                                        <p:tav tm="100000">
                                          <p:val>
                                            <p:strVal val="#ppt_w"/>
                                          </p:val>
                                        </p:tav>
                                      </p:tavLst>
                                    </p:anim>
                                    <p:anim calcmode="lin" valueType="num">
                                      <p:cBhvr>
                                        <p:cTn id="79" dur="500" fill="hold"/>
                                        <p:tgtEl>
                                          <p:spTgt spid="77"/>
                                        </p:tgtEl>
                                        <p:attrNameLst>
                                          <p:attrName>ppt_h</p:attrName>
                                        </p:attrNameLst>
                                      </p:cBhvr>
                                      <p:tavLst>
                                        <p:tav tm="0">
                                          <p:val>
                                            <p:fltVal val="0"/>
                                          </p:val>
                                        </p:tav>
                                        <p:tav tm="100000">
                                          <p:val>
                                            <p:strVal val="#ppt_h"/>
                                          </p:val>
                                        </p:tav>
                                      </p:tavLst>
                                    </p:anim>
                                    <p:animEffect transition="in" filter="fade">
                                      <p:cBhvr>
                                        <p:cTn id="80" dur="500"/>
                                        <p:tgtEl>
                                          <p:spTgt spid="77"/>
                                        </p:tgtEl>
                                      </p:cBhvr>
                                    </p:animEffect>
                                  </p:childTnLst>
                                </p:cTn>
                              </p:par>
                            </p:childTnLst>
                          </p:cTn>
                        </p:par>
                        <p:par>
                          <p:cTn id="81" fill="hold">
                            <p:stCondLst>
                              <p:cond delay="6000"/>
                            </p:stCondLst>
                            <p:childTnLst>
                              <p:par>
                                <p:cTn id="82" presetID="53" presetClass="entr" presetSubtype="16" fill="hold" grpId="0" nodeType="afterEffect">
                                  <p:stCondLst>
                                    <p:cond delay="0"/>
                                  </p:stCondLst>
                                  <p:childTnLst>
                                    <p:set>
                                      <p:cBhvr>
                                        <p:cTn id="83" dur="1" fill="hold">
                                          <p:stCondLst>
                                            <p:cond delay="0"/>
                                          </p:stCondLst>
                                        </p:cTn>
                                        <p:tgtEl>
                                          <p:spTgt spid="85"/>
                                        </p:tgtEl>
                                        <p:attrNameLst>
                                          <p:attrName>style.visibility</p:attrName>
                                        </p:attrNameLst>
                                      </p:cBhvr>
                                      <p:to>
                                        <p:strVal val="visible"/>
                                      </p:to>
                                    </p:set>
                                    <p:anim calcmode="lin" valueType="num">
                                      <p:cBhvr>
                                        <p:cTn id="84" dur="500" fill="hold"/>
                                        <p:tgtEl>
                                          <p:spTgt spid="85"/>
                                        </p:tgtEl>
                                        <p:attrNameLst>
                                          <p:attrName>ppt_w</p:attrName>
                                        </p:attrNameLst>
                                      </p:cBhvr>
                                      <p:tavLst>
                                        <p:tav tm="0">
                                          <p:val>
                                            <p:fltVal val="0"/>
                                          </p:val>
                                        </p:tav>
                                        <p:tav tm="100000">
                                          <p:val>
                                            <p:strVal val="#ppt_w"/>
                                          </p:val>
                                        </p:tav>
                                      </p:tavLst>
                                    </p:anim>
                                    <p:anim calcmode="lin" valueType="num">
                                      <p:cBhvr>
                                        <p:cTn id="85" dur="500" fill="hold"/>
                                        <p:tgtEl>
                                          <p:spTgt spid="85"/>
                                        </p:tgtEl>
                                        <p:attrNameLst>
                                          <p:attrName>ppt_h</p:attrName>
                                        </p:attrNameLst>
                                      </p:cBhvr>
                                      <p:tavLst>
                                        <p:tav tm="0">
                                          <p:val>
                                            <p:fltVal val="0"/>
                                          </p:val>
                                        </p:tav>
                                        <p:tav tm="100000">
                                          <p:val>
                                            <p:strVal val="#ppt_h"/>
                                          </p:val>
                                        </p:tav>
                                      </p:tavLst>
                                    </p:anim>
                                    <p:animEffect transition="in" filter="fade">
                                      <p:cBhvr>
                                        <p:cTn id="86" dur="500"/>
                                        <p:tgtEl>
                                          <p:spTgt spid="85"/>
                                        </p:tgtEl>
                                      </p:cBhvr>
                                    </p:animEffect>
                                  </p:childTnLst>
                                </p:cTn>
                              </p:par>
                            </p:childTnLst>
                          </p:cTn>
                        </p:par>
                        <p:par>
                          <p:cTn id="87" fill="hold">
                            <p:stCondLst>
                              <p:cond delay="6500"/>
                            </p:stCondLst>
                            <p:childTnLst>
                              <p:par>
                                <p:cTn id="88" presetID="53" presetClass="entr" presetSubtype="16" fill="hold" grpId="0" nodeType="afterEffect">
                                  <p:stCondLst>
                                    <p:cond delay="0"/>
                                  </p:stCondLst>
                                  <p:childTnLst>
                                    <p:set>
                                      <p:cBhvr>
                                        <p:cTn id="89" dur="1" fill="hold">
                                          <p:stCondLst>
                                            <p:cond delay="0"/>
                                          </p:stCondLst>
                                        </p:cTn>
                                        <p:tgtEl>
                                          <p:spTgt spid="80"/>
                                        </p:tgtEl>
                                        <p:attrNameLst>
                                          <p:attrName>style.visibility</p:attrName>
                                        </p:attrNameLst>
                                      </p:cBhvr>
                                      <p:to>
                                        <p:strVal val="visible"/>
                                      </p:to>
                                    </p:set>
                                    <p:anim calcmode="lin" valueType="num">
                                      <p:cBhvr>
                                        <p:cTn id="90" dur="500" fill="hold"/>
                                        <p:tgtEl>
                                          <p:spTgt spid="80"/>
                                        </p:tgtEl>
                                        <p:attrNameLst>
                                          <p:attrName>ppt_w</p:attrName>
                                        </p:attrNameLst>
                                      </p:cBhvr>
                                      <p:tavLst>
                                        <p:tav tm="0">
                                          <p:val>
                                            <p:fltVal val="0"/>
                                          </p:val>
                                        </p:tav>
                                        <p:tav tm="100000">
                                          <p:val>
                                            <p:strVal val="#ppt_w"/>
                                          </p:val>
                                        </p:tav>
                                      </p:tavLst>
                                    </p:anim>
                                    <p:anim calcmode="lin" valueType="num">
                                      <p:cBhvr>
                                        <p:cTn id="91" dur="500" fill="hold"/>
                                        <p:tgtEl>
                                          <p:spTgt spid="80"/>
                                        </p:tgtEl>
                                        <p:attrNameLst>
                                          <p:attrName>ppt_h</p:attrName>
                                        </p:attrNameLst>
                                      </p:cBhvr>
                                      <p:tavLst>
                                        <p:tav tm="0">
                                          <p:val>
                                            <p:fltVal val="0"/>
                                          </p:val>
                                        </p:tav>
                                        <p:tav tm="100000">
                                          <p:val>
                                            <p:strVal val="#ppt_h"/>
                                          </p:val>
                                        </p:tav>
                                      </p:tavLst>
                                    </p:anim>
                                    <p:animEffect transition="in" filter="fade">
                                      <p:cBhvr>
                                        <p:cTn id="92" dur="500"/>
                                        <p:tgtEl>
                                          <p:spTgt spid="80"/>
                                        </p:tgtEl>
                                      </p:cBhvr>
                                    </p:animEffect>
                                  </p:childTnLst>
                                </p:cTn>
                              </p:par>
                              <p:par>
                                <p:cTn id="93" presetID="2" presetClass="entr" presetSubtype="2" accel="50000" decel="50000" fill="hold" nodeType="withEffect">
                                  <p:stCondLst>
                                    <p:cond delay="0"/>
                                  </p:stCondLst>
                                  <p:childTnLst>
                                    <p:set>
                                      <p:cBhvr>
                                        <p:cTn id="94" dur="1" fill="hold">
                                          <p:stCondLst>
                                            <p:cond delay="0"/>
                                          </p:stCondLst>
                                        </p:cTn>
                                        <p:tgtEl>
                                          <p:spTgt spid="87"/>
                                        </p:tgtEl>
                                        <p:attrNameLst>
                                          <p:attrName>style.visibility</p:attrName>
                                        </p:attrNameLst>
                                      </p:cBhvr>
                                      <p:to>
                                        <p:strVal val="visible"/>
                                      </p:to>
                                    </p:set>
                                    <p:anim calcmode="lin" valueType="num">
                                      <p:cBhvr additive="base">
                                        <p:cTn id="95" dur="500" fill="hold"/>
                                        <p:tgtEl>
                                          <p:spTgt spid="87"/>
                                        </p:tgtEl>
                                        <p:attrNameLst>
                                          <p:attrName>ppt_x</p:attrName>
                                        </p:attrNameLst>
                                      </p:cBhvr>
                                      <p:tavLst>
                                        <p:tav tm="0">
                                          <p:val>
                                            <p:strVal val="1+#ppt_w/2"/>
                                          </p:val>
                                        </p:tav>
                                        <p:tav tm="100000">
                                          <p:val>
                                            <p:strVal val="#ppt_x"/>
                                          </p:val>
                                        </p:tav>
                                      </p:tavLst>
                                    </p:anim>
                                    <p:anim calcmode="lin" valueType="num">
                                      <p:cBhvr additive="base">
                                        <p:cTn id="96"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五年发展规划</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 name="Freeform 2"/>
          <p:cNvSpPr/>
          <p:nvPr/>
        </p:nvSpPr>
        <p:spPr bwMode="auto">
          <a:xfrm>
            <a:off x="1123817" y="1507739"/>
            <a:ext cx="5440362" cy="4659313"/>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rotWithShape="1">
            <a:gsLst>
              <a:gs pos="0">
                <a:srgbClr val="00B0F0"/>
              </a:gs>
              <a:gs pos="61000">
                <a:srgbClr val="00B0F0">
                  <a:alpha val="36000"/>
                </a:srgbClr>
              </a:gs>
              <a:gs pos="85000">
                <a:srgbClr val="00B0F0">
                  <a:alpha val="0"/>
                </a:srgbClr>
              </a:gs>
            </a:gsLst>
            <a:lin ang="5400000" scaled="1"/>
          </a:gradFill>
          <a:ln w="9525">
            <a:noFill/>
            <a:round/>
          </a:ln>
        </p:spPr>
        <p:txBody>
          <a:bodyPr wrap="none" lIns="83831" tIns="41916" rIns="83831" bIns="41916" anchor="ctr"/>
          <a:lstStyle/>
          <a:p>
            <a:pPr algn="ctr" defTabSz="967740">
              <a:defRPr/>
            </a:pPr>
            <a:endParaRPr lang="zh-CN" altLang="en-US" sz="1700" b="1" kern="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4" name="圆角矩形 3"/>
          <p:cNvSpPr/>
          <p:nvPr/>
        </p:nvSpPr>
        <p:spPr>
          <a:xfrm>
            <a:off x="2654167" y="4365239"/>
            <a:ext cx="2122487" cy="392113"/>
          </a:xfrm>
          <a:prstGeom prst="roundRect">
            <a:avLst/>
          </a:prstGeom>
          <a:solidFill>
            <a:srgbClr val="00B0F0">
              <a:alpha val="52000"/>
            </a:srgbClr>
          </a:solidFill>
          <a:ln w="9525" cap="flat" cmpd="sng" algn="ctr">
            <a:solidFill>
              <a:srgbClr val="00B0F0"/>
            </a:solidFill>
            <a:prstDash val="solid"/>
          </a:ln>
          <a:effectLst>
            <a:outerShdw blurRad="50800" dist="38100" dir="5400000" algn="t" rotWithShape="0">
              <a:prstClr val="black">
                <a:alpha val="40000"/>
              </a:prstClr>
            </a:outerShdw>
          </a:effectLst>
        </p:spPr>
        <p:txBody>
          <a:bodyPr lIns="83831" tIns="41916" rIns="83831" bIns="41916" anchor="ctr"/>
          <a:lstStyle/>
          <a:p>
            <a:pPr algn="ctr" defTabSz="967740">
              <a:defRPr/>
            </a:pP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销售突破</a:t>
            </a:r>
            <a:r>
              <a:rPr lang="en-US" altLang="zh-CN"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5</a:t>
            </a: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个亿</a:t>
            </a:r>
            <a:endPar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5" name="圆角矩形 4"/>
          <p:cNvSpPr/>
          <p:nvPr/>
        </p:nvSpPr>
        <p:spPr>
          <a:xfrm>
            <a:off x="3544754" y="3517514"/>
            <a:ext cx="2122488" cy="393700"/>
          </a:xfrm>
          <a:prstGeom prst="roundRect">
            <a:avLst/>
          </a:prstGeom>
          <a:solidFill>
            <a:srgbClr val="00B0F0">
              <a:alpha val="52000"/>
            </a:srgbClr>
          </a:solidFill>
          <a:ln w="9525" cap="flat" cmpd="sng" algn="ctr">
            <a:solidFill>
              <a:srgbClr val="00B0F0"/>
            </a:solidFill>
            <a:prstDash val="solid"/>
          </a:ln>
          <a:effectLst>
            <a:outerShdw blurRad="50800" dist="38100" dir="5400000" algn="t" rotWithShape="0">
              <a:prstClr val="black">
                <a:alpha val="40000"/>
              </a:prstClr>
            </a:outerShdw>
          </a:effectLst>
        </p:spPr>
        <p:txBody>
          <a:bodyPr lIns="83831" tIns="41916" rIns="83831" bIns="41916" anchor="ctr"/>
          <a:lstStyle/>
          <a:p>
            <a:pPr algn="ctr" defTabSz="967740">
              <a:defRPr/>
            </a:pP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加盟店超过</a:t>
            </a:r>
            <a:r>
              <a:rPr lang="en-US" altLang="zh-CN"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5</a:t>
            </a: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千家</a:t>
            </a:r>
            <a:endPar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6" name="圆角矩形 5"/>
          <p:cNvSpPr/>
          <p:nvPr/>
        </p:nvSpPr>
        <p:spPr>
          <a:xfrm>
            <a:off x="4206742" y="2701539"/>
            <a:ext cx="2122487" cy="393700"/>
          </a:xfrm>
          <a:prstGeom prst="roundRect">
            <a:avLst/>
          </a:prstGeom>
          <a:solidFill>
            <a:srgbClr val="00B0F0">
              <a:alpha val="52000"/>
            </a:srgbClr>
          </a:solidFill>
          <a:ln w="9525" cap="flat" cmpd="sng" algn="ctr">
            <a:solidFill>
              <a:srgbClr val="00B0F0"/>
            </a:solidFill>
            <a:prstDash val="solid"/>
          </a:ln>
          <a:effectLst>
            <a:outerShdw blurRad="50800" dist="38100" dir="5400000" algn="t" rotWithShape="0">
              <a:prstClr val="black">
                <a:alpha val="40000"/>
              </a:prstClr>
            </a:outerShdw>
          </a:effectLst>
        </p:spPr>
        <p:txBody>
          <a:bodyPr lIns="83831" tIns="41916" rIns="83831" bIns="41916" anchor="ctr"/>
          <a:lstStyle/>
          <a:p>
            <a:pPr algn="ctr" defTabSz="967740">
              <a:defRPr/>
            </a:pP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五年内上市</a:t>
            </a:r>
            <a:endPar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7" name="圆角矩形 6"/>
          <p:cNvSpPr/>
          <p:nvPr/>
        </p:nvSpPr>
        <p:spPr>
          <a:xfrm>
            <a:off x="4951279" y="1930014"/>
            <a:ext cx="2122488" cy="393700"/>
          </a:xfrm>
          <a:prstGeom prst="roundRect">
            <a:avLst/>
          </a:prstGeom>
          <a:solidFill>
            <a:srgbClr val="00B0F0">
              <a:alpha val="52000"/>
            </a:srgbClr>
          </a:solidFill>
          <a:ln w="9525" cap="flat" cmpd="sng" algn="ctr">
            <a:solidFill>
              <a:srgbClr val="00B0F0"/>
            </a:solidFill>
            <a:prstDash val="solid"/>
          </a:ln>
          <a:effectLst>
            <a:outerShdw blurRad="50800" dist="38100" dir="5400000" algn="t" rotWithShape="0">
              <a:prstClr val="black">
                <a:alpha val="40000"/>
              </a:prstClr>
            </a:outerShdw>
          </a:effectLst>
        </p:spPr>
        <p:txBody>
          <a:bodyPr lIns="83831" tIns="41916" rIns="83831" bIns="41916" anchor="ctr"/>
          <a:lstStyle/>
          <a:p>
            <a:pPr algn="ctr" defTabSz="967740">
              <a:defRPr/>
            </a:pP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进入世界</a:t>
            </a:r>
            <a:r>
              <a:rPr lang="en-US" altLang="zh-CN"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500</a:t>
            </a: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强</a:t>
            </a:r>
            <a:endPar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8" name="圆角矩形 7"/>
          <p:cNvSpPr/>
          <p:nvPr/>
        </p:nvSpPr>
        <p:spPr>
          <a:xfrm>
            <a:off x="1811204" y="5139939"/>
            <a:ext cx="2122488" cy="393700"/>
          </a:xfrm>
          <a:prstGeom prst="roundRect">
            <a:avLst/>
          </a:prstGeom>
          <a:solidFill>
            <a:srgbClr val="00B0F0">
              <a:alpha val="52000"/>
            </a:srgbClr>
          </a:solidFill>
          <a:ln w="9525" cap="flat" cmpd="sng" algn="ctr">
            <a:solidFill>
              <a:srgbClr val="00B0F0"/>
            </a:solidFill>
            <a:prstDash val="solid"/>
          </a:ln>
          <a:effectLst>
            <a:outerShdw blurRad="50800" dist="38100" dir="5400000" algn="t" rotWithShape="0">
              <a:prstClr val="black">
                <a:alpha val="40000"/>
              </a:prstClr>
            </a:outerShdw>
          </a:effectLst>
        </p:spPr>
        <p:txBody>
          <a:bodyPr lIns="83831" tIns="41916" rIns="83831" bIns="41916" anchor="ctr"/>
          <a:lstStyle/>
          <a:p>
            <a:pPr algn="ctr" defTabSz="967740">
              <a:defRPr/>
            </a:pP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产品销售覆盖</a:t>
            </a:r>
            <a:r>
              <a:rPr lang="en-US" altLang="zh-CN"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5</a:t>
            </a:r>
            <a:r>
              <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大洲</a:t>
            </a:r>
            <a:endParaRPr lang="zh-CN" altLang="en-US" sz="17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9" name="矩形 8"/>
          <p:cNvSpPr/>
          <p:nvPr/>
        </p:nvSpPr>
        <p:spPr>
          <a:xfrm>
            <a:off x="5754554" y="5114539"/>
            <a:ext cx="2105025" cy="546100"/>
          </a:xfrm>
          <a:prstGeom prst="rect">
            <a:avLst/>
          </a:prstGeom>
          <a:ln>
            <a:solidFill>
              <a:srgbClr val="00B0F0"/>
            </a:solidFill>
            <a:prstDash val="dash"/>
          </a:ln>
        </p:spPr>
        <p:txBody>
          <a:bodyPr lIns="83831" tIns="41916" rIns="83831" bIns="41916">
            <a:spAutoFit/>
          </a:bodyPr>
          <a:lstStyle/>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en-US" altLang="zh-CN"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0" name="矩形 9"/>
          <p:cNvSpPr/>
          <p:nvPr/>
        </p:nvSpPr>
        <p:spPr>
          <a:xfrm>
            <a:off x="6314942" y="4282689"/>
            <a:ext cx="2105025" cy="546100"/>
          </a:xfrm>
          <a:prstGeom prst="rect">
            <a:avLst/>
          </a:prstGeom>
          <a:ln>
            <a:solidFill>
              <a:srgbClr val="00B0F0"/>
            </a:solidFill>
            <a:prstDash val="dash"/>
          </a:ln>
        </p:spPr>
        <p:txBody>
          <a:bodyPr lIns="83831" tIns="41916" rIns="83831" bIns="41916">
            <a:spAutoFit/>
          </a:bodyPr>
          <a:lstStyle/>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en-US" altLang="zh-CN"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1" name="矩形 10"/>
          <p:cNvSpPr/>
          <p:nvPr/>
        </p:nvSpPr>
        <p:spPr>
          <a:xfrm>
            <a:off x="6859454" y="3450839"/>
            <a:ext cx="2105025" cy="546100"/>
          </a:xfrm>
          <a:prstGeom prst="rect">
            <a:avLst/>
          </a:prstGeom>
          <a:ln>
            <a:solidFill>
              <a:srgbClr val="00B0F0"/>
            </a:solidFill>
            <a:prstDash val="dash"/>
          </a:ln>
        </p:spPr>
        <p:txBody>
          <a:bodyPr lIns="83831" tIns="41916" rIns="83831" bIns="41916">
            <a:spAutoFit/>
          </a:bodyPr>
          <a:lstStyle/>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en-US" altLang="zh-CN"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2" name="矩形 11"/>
          <p:cNvSpPr/>
          <p:nvPr/>
        </p:nvSpPr>
        <p:spPr>
          <a:xfrm>
            <a:off x="7367454" y="2618989"/>
            <a:ext cx="2106613" cy="546100"/>
          </a:xfrm>
          <a:prstGeom prst="rect">
            <a:avLst/>
          </a:prstGeom>
          <a:ln>
            <a:solidFill>
              <a:srgbClr val="00B0F0"/>
            </a:solidFill>
            <a:prstDash val="dash"/>
          </a:ln>
        </p:spPr>
        <p:txBody>
          <a:bodyPr lIns="83831" tIns="41916" rIns="83831" bIns="41916">
            <a:spAutoFit/>
          </a:bodyPr>
          <a:lstStyle/>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en-US" altLang="zh-CN"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13" name="矩形 12"/>
          <p:cNvSpPr/>
          <p:nvPr/>
        </p:nvSpPr>
        <p:spPr>
          <a:xfrm>
            <a:off x="8165967" y="1863339"/>
            <a:ext cx="2105025" cy="546100"/>
          </a:xfrm>
          <a:prstGeom prst="rect">
            <a:avLst/>
          </a:prstGeom>
          <a:ln>
            <a:solidFill>
              <a:srgbClr val="00B0F0"/>
            </a:solidFill>
            <a:prstDash val="dash"/>
          </a:ln>
        </p:spPr>
        <p:txBody>
          <a:bodyPr lIns="83831" tIns="41916" rIns="83831" bIns="41916">
            <a:spAutoFit/>
          </a:bodyPr>
          <a:lstStyle/>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en-US" altLang="zh-CN"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a:p>
            <a:pPr algn="ctr" defTabSz="967740">
              <a:defRPr/>
            </a:pPr>
            <a:r>
              <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rPr>
              <a:t>单击此处添加文本</a:t>
            </a:r>
            <a:endParaRPr lang="zh-CN" altLang="en-US" sz="1500" kern="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 presetClass="entr" presetSubtype="8" fill="hold" grpId="0" nodeType="withEffect">
                                  <p:stCondLst>
                                    <p:cond delay="3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7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90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9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120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120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1+#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短期盈利计划</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组合 2"/>
          <p:cNvGrpSpPr/>
          <p:nvPr/>
        </p:nvGrpSpPr>
        <p:grpSpPr bwMode="auto">
          <a:xfrm>
            <a:off x="1327085" y="1838761"/>
            <a:ext cx="1803400" cy="1805516"/>
            <a:chOff x="1003844" y="1472285"/>
            <a:chExt cx="1352926" cy="1352926"/>
          </a:xfrm>
        </p:grpSpPr>
        <p:sp>
          <p:nvSpPr>
            <p:cNvPr id="4"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rgbClr val="00B0F0">
                <a:alpha val="30000"/>
              </a:srgbClr>
            </a:solidFill>
            <a:ln>
              <a:solidFill>
                <a:srgbClr val="00B0F0">
                  <a:alpha val="71000"/>
                </a:srgbClr>
              </a:solidFill>
            </a:ln>
          </p:spPr>
          <p:txBody>
            <a:bodyPr anchor="ctr"/>
            <a:lstStyle/>
            <a:p>
              <a:pPr defTabSz="1219200">
                <a:defRPr/>
              </a:pPr>
              <a:endParaRPr lang="zh-CN" altLang="en-US" sz="3200" kern="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sp>
          <p:nvSpPr>
            <p:cNvPr id="5" name="TextBox 34"/>
            <p:cNvSpPr txBox="1"/>
            <p:nvPr/>
          </p:nvSpPr>
          <p:spPr>
            <a:xfrm>
              <a:off x="1202336" y="1811706"/>
              <a:ext cx="804771" cy="438189"/>
            </a:xfrm>
            <a:prstGeom prst="rect">
              <a:avLst/>
            </a:prstGeom>
            <a:noFill/>
          </p:spPr>
          <p:txBody>
            <a:bodyPr wrap="none">
              <a:spAutoFit/>
            </a:bodyPr>
            <a:lstStyle/>
            <a:p>
              <a:pPr defTabSz="1219200">
                <a:defRPr/>
              </a:pPr>
              <a:r>
                <a:rPr lang="en-US" altLang="zh-CN"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rPr>
                <a:t>50%</a:t>
              </a:r>
              <a:endParaRPr lang="zh-CN" altLang="en-US"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grpSp>
      <p:grpSp>
        <p:nvGrpSpPr>
          <p:cNvPr id="6" name="组合 5"/>
          <p:cNvGrpSpPr/>
          <p:nvPr/>
        </p:nvGrpSpPr>
        <p:grpSpPr bwMode="auto">
          <a:xfrm>
            <a:off x="1108367" y="3690844"/>
            <a:ext cx="2017184" cy="2019300"/>
            <a:chOff x="827584" y="2860726"/>
            <a:chExt cx="1512620" cy="1513898"/>
          </a:xfrm>
        </p:grpSpPr>
        <p:sp>
          <p:nvSpPr>
            <p:cNvPr id="7"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rgbClr val="00B0F0">
                <a:alpha val="30000"/>
              </a:srgbClr>
            </a:solidFill>
            <a:ln>
              <a:solidFill>
                <a:srgbClr val="00B0F0">
                  <a:alpha val="74000"/>
                </a:srgbClr>
              </a:solidFill>
            </a:ln>
          </p:spPr>
          <p:txBody>
            <a:bodyPr anchor="ctr"/>
            <a:lstStyle/>
            <a:p>
              <a:pPr defTabSz="1219200">
                <a:defRPr/>
              </a:pPr>
              <a:endParaRPr lang="zh-CN" altLang="en-US" sz="3200" kern="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sp>
          <p:nvSpPr>
            <p:cNvPr id="8" name="TextBox 37"/>
            <p:cNvSpPr txBox="1"/>
            <p:nvPr/>
          </p:nvSpPr>
          <p:spPr>
            <a:xfrm>
              <a:off x="1114871" y="3493898"/>
              <a:ext cx="804405" cy="438414"/>
            </a:xfrm>
            <a:prstGeom prst="rect">
              <a:avLst/>
            </a:prstGeom>
            <a:noFill/>
          </p:spPr>
          <p:txBody>
            <a:bodyPr wrap="none">
              <a:spAutoFit/>
            </a:bodyPr>
            <a:lstStyle/>
            <a:p>
              <a:pPr defTabSz="1219200">
                <a:defRPr/>
              </a:pPr>
              <a:r>
                <a:rPr lang="en-US" altLang="zh-CN"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rPr>
                <a:t>75%</a:t>
              </a:r>
              <a:endParaRPr lang="zh-CN" altLang="en-US"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grpSp>
      <p:grpSp>
        <p:nvGrpSpPr>
          <p:cNvPr id="9" name="组合 8"/>
          <p:cNvGrpSpPr/>
          <p:nvPr/>
        </p:nvGrpSpPr>
        <p:grpSpPr bwMode="auto">
          <a:xfrm>
            <a:off x="3181643" y="1555128"/>
            <a:ext cx="2089149" cy="2089149"/>
            <a:chOff x="2375123" y="1258934"/>
            <a:chExt cx="1567555" cy="1566277"/>
          </a:xfrm>
        </p:grpSpPr>
        <p:sp>
          <p:nvSpPr>
            <p:cNvPr id="10"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rgbClr val="00B0F0">
                <a:alpha val="30000"/>
              </a:srgbClr>
            </a:solidFill>
            <a:ln>
              <a:solidFill>
                <a:srgbClr val="00B0F0">
                  <a:alpha val="73000"/>
                </a:srgbClr>
              </a:solidFill>
            </a:ln>
          </p:spPr>
          <p:txBody>
            <a:bodyPr anchor="ctr"/>
            <a:lstStyle/>
            <a:p>
              <a:pPr defTabSz="1219200">
                <a:defRPr/>
              </a:pPr>
              <a:endParaRPr lang="zh-CN" altLang="en-US" sz="3200" kern="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sp>
          <p:nvSpPr>
            <p:cNvPr id="11" name="TextBox 40"/>
            <p:cNvSpPr txBox="1"/>
            <p:nvPr/>
          </p:nvSpPr>
          <p:spPr>
            <a:xfrm>
              <a:off x="2915112" y="1698507"/>
              <a:ext cx="804903" cy="438418"/>
            </a:xfrm>
            <a:prstGeom prst="rect">
              <a:avLst/>
            </a:prstGeom>
            <a:noFill/>
          </p:spPr>
          <p:txBody>
            <a:bodyPr wrap="none">
              <a:spAutoFit/>
            </a:bodyPr>
            <a:lstStyle/>
            <a:p>
              <a:pPr defTabSz="1219200">
                <a:defRPr/>
              </a:pPr>
              <a:r>
                <a:rPr lang="en-US" altLang="zh-CN"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rPr>
                <a:t>65%</a:t>
              </a:r>
              <a:endParaRPr lang="zh-CN" altLang="en-US"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grpSp>
      <p:grpSp>
        <p:nvGrpSpPr>
          <p:cNvPr id="12" name="组合 11"/>
          <p:cNvGrpSpPr/>
          <p:nvPr/>
        </p:nvGrpSpPr>
        <p:grpSpPr bwMode="auto">
          <a:xfrm>
            <a:off x="3181643" y="3690844"/>
            <a:ext cx="2302933" cy="2302933"/>
            <a:chOff x="2376067" y="2860726"/>
            <a:chExt cx="1727248" cy="1727248"/>
          </a:xfrm>
        </p:grpSpPr>
        <p:sp>
          <p:nvSpPr>
            <p:cNvPr id="13"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rgbClr val="00B0F0">
                <a:alpha val="30000"/>
              </a:srgbClr>
            </a:solidFill>
            <a:ln>
              <a:solidFill>
                <a:srgbClr val="00B0F0">
                  <a:alpha val="68000"/>
                </a:srgbClr>
              </a:solidFill>
            </a:ln>
          </p:spPr>
          <p:txBody>
            <a:bodyPr anchor="ctr"/>
            <a:lstStyle/>
            <a:p>
              <a:pPr defTabSz="1219200">
                <a:defRPr/>
              </a:pPr>
              <a:endParaRPr lang="zh-CN" altLang="en-US" sz="3200" kern="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sp>
          <p:nvSpPr>
            <p:cNvPr id="14" name="TextBox 43"/>
            <p:cNvSpPr txBox="1"/>
            <p:nvPr/>
          </p:nvSpPr>
          <p:spPr>
            <a:xfrm>
              <a:off x="2961870" y="3651323"/>
              <a:ext cx="804570" cy="438594"/>
            </a:xfrm>
            <a:prstGeom prst="rect">
              <a:avLst/>
            </a:prstGeom>
            <a:noFill/>
          </p:spPr>
          <p:txBody>
            <a:bodyPr wrap="none">
              <a:spAutoFit/>
            </a:bodyPr>
            <a:lstStyle/>
            <a:p>
              <a:pPr defTabSz="1219200">
                <a:defRPr/>
              </a:pPr>
              <a:r>
                <a:rPr lang="en-US" altLang="zh-CN"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rPr>
                <a:t>80%</a:t>
              </a:r>
              <a:endParaRPr lang="zh-CN" altLang="en-US" sz="3200" b="1" kern="0"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endParaRPr>
            </a:p>
          </p:txBody>
        </p:sp>
      </p:grpSp>
      <p:grpSp>
        <p:nvGrpSpPr>
          <p:cNvPr id="15" name="组合 14"/>
          <p:cNvGrpSpPr/>
          <p:nvPr/>
        </p:nvGrpSpPr>
        <p:grpSpPr bwMode="auto">
          <a:xfrm>
            <a:off x="6235992" y="2044701"/>
            <a:ext cx="668867" cy="675217"/>
            <a:chOff x="4929188" y="1303338"/>
            <a:chExt cx="501650" cy="506412"/>
          </a:xfrm>
        </p:grpSpPr>
        <p:sp>
          <p:nvSpPr>
            <p:cNvPr id="16"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00B0F0">
                <a:alpha val="30000"/>
              </a:srgbClr>
            </a:solidFill>
            <a:ln w="12700">
              <a:solidFill>
                <a:srgbClr val="00B0F0">
                  <a:alpha val="78000"/>
                </a:srgbClr>
              </a:solidFill>
            </a:ln>
          </p:spPr>
          <p:txBody>
            <a:bodyPr/>
            <a:lstStyle/>
            <a:p>
              <a:pPr defTabSz="1219200">
                <a:defRPr/>
              </a:pPr>
              <a:endParaRPr lang="zh-CN" altLang="en-US" sz="3200" kern="0">
                <a:solidFill>
                  <a:sysClr val="windowText" lastClr="000000"/>
                </a:solidFill>
              </a:endParaRPr>
            </a:p>
          </p:txBody>
        </p:sp>
        <p:sp>
          <p:nvSpPr>
            <p:cNvPr id="18" name="Freeform 7"/>
            <p:cNvSpPr/>
            <p:nvPr/>
          </p:nvSpPr>
          <p:spPr bwMode="auto">
            <a:xfrm>
              <a:off x="4995863" y="1358901"/>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sp>
          <p:nvSpPr>
            <p:cNvPr id="19"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grpSp>
      <p:grpSp>
        <p:nvGrpSpPr>
          <p:cNvPr id="20" name="组合 19"/>
          <p:cNvGrpSpPr/>
          <p:nvPr/>
        </p:nvGrpSpPr>
        <p:grpSpPr bwMode="auto">
          <a:xfrm>
            <a:off x="6229643" y="3048001"/>
            <a:ext cx="675216" cy="675217"/>
            <a:chOff x="1339850" y="2163763"/>
            <a:chExt cx="506413" cy="506412"/>
          </a:xfrm>
        </p:grpSpPr>
        <p:sp>
          <p:nvSpPr>
            <p:cNvPr id="21"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00B0F0">
                <a:alpha val="30000"/>
              </a:srgbClr>
            </a:solidFill>
            <a:ln>
              <a:solidFill>
                <a:srgbClr val="00B0F0">
                  <a:alpha val="74000"/>
                </a:srgbClr>
              </a:solidFill>
            </a:ln>
          </p:spPr>
          <p:txBody>
            <a:bodyPr/>
            <a:lstStyle/>
            <a:p>
              <a:pPr defTabSz="1219200">
                <a:defRPr/>
              </a:pPr>
              <a:endParaRPr lang="zh-CN" altLang="en-US" sz="3200" kern="0">
                <a:solidFill>
                  <a:sysClr val="windowText" lastClr="000000"/>
                </a:solidFill>
              </a:endParaRPr>
            </a:p>
          </p:txBody>
        </p:sp>
        <p:sp>
          <p:nvSpPr>
            <p:cNvPr id="22" name="Freeform 14"/>
            <p:cNvSpPr/>
            <p:nvPr/>
          </p:nvSpPr>
          <p:spPr bwMode="auto">
            <a:xfrm>
              <a:off x="1500187" y="2276476"/>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sp>
          <p:nvSpPr>
            <p:cNvPr id="23" name="Freeform 15"/>
            <p:cNvSpPr>
              <a:spLocks noEditPoints="1"/>
            </p:cNvSpPr>
            <p:nvPr/>
          </p:nvSpPr>
          <p:spPr bwMode="auto">
            <a:xfrm>
              <a:off x="1447800" y="2276476"/>
              <a:ext cx="288926" cy="277811"/>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sp>
          <p:nvSpPr>
            <p:cNvPr id="24" name="Oval 16"/>
            <p:cNvSpPr>
              <a:spLocks noChangeArrowheads="1"/>
            </p:cNvSpPr>
            <p:nvPr/>
          </p:nvSpPr>
          <p:spPr bwMode="auto">
            <a:xfrm>
              <a:off x="1549400" y="2419350"/>
              <a:ext cx="82550" cy="82550"/>
            </a:xfrm>
            <a:prstGeom prst="ellipse">
              <a:avLst/>
            </a:prstGeom>
            <a:solidFill>
              <a:srgbClr val="ECECEB"/>
            </a:solidFill>
            <a:ln>
              <a:noFill/>
            </a:ln>
          </p:spPr>
          <p:txBody>
            <a:bodyPr/>
            <a:lstStyle/>
            <a:p>
              <a:pPr defTabSz="1219200">
                <a:defRPr/>
              </a:pPr>
              <a:endParaRPr lang="zh-CN" altLang="en-US" sz="3200" kern="0">
                <a:solidFill>
                  <a:sysClr val="windowText" lastClr="000000"/>
                </a:solidFill>
              </a:endParaRPr>
            </a:p>
          </p:txBody>
        </p:sp>
      </p:grpSp>
      <p:grpSp>
        <p:nvGrpSpPr>
          <p:cNvPr id="25" name="组合 24"/>
          <p:cNvGrpSpPr/>
          <p:nvPr/>
        </p:nvGrpSpPr>
        <p:grpSpPr bwMode="auto">
          <a:xfrm>
            <a:off x="6235992" y="4051301"/>
            <a:ext cx="668867" cy="675217"/>
            <a:chOff x="5093055" y="2766720"/>
            <a:chExt cx="501650" cy="506413"/>
          </a:xfrm>
        </p:grpSpPr>
        <p:sp>
          <p:nvSpPr>
            <p:cNvPr id="26"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00B0F0">
                <a:alpha val="30000"/>
              </a:srgbClr>
            </a:solidFill>
            <a:ln w="12700">
              <a:solidFill>
                <a:srgbClr val="00B0F0">
                  <a:alpha val="76000"/>
                </a:srgbClr>
              </a:solidFill>
            </a:ln>
          </p:spPr>
          <p:txBody>
            <a:bodyPr/>
            <a:lstStyle/>
            <a:p>
              <a:pPr defTabSz="1219200">
                <a:defRPr/>
              </a:pPr>
              <a:endParaRPr lang="zh-CN" altLang="en-US" sz="3200" kern="0">
                <a:solidFill>
                  <a:sysClr val="windowText" lastClr="000000"/>
                </a:solidFill>
              </a:endParaRPr>
            </a:p>
          </p:txBody>
        </p:sp>
        <p:sp>
          <p:nvSpPr>
            <p:cNvPr id="27" name="Oval 22"/>
            <p:cNvSpPr>
              <a:spLocks noChangeArrowheads="1"/>
            </p:cNvSpPr>
            <p:nvPr/>
          </p:nvSpPr>
          <p:spPr bwMode="auto">
            <a:xfrm>
              <a:off x="5201005" y="3069933"/>
              <a:ext cx="98425" cy="98425"/>
            </a:xfrm>
            <a:prstGeom prst="ellipse">
              <a:avLst/>
            </a:prstGeom>
            <a:solidFill>
              <a:srgbClr val="ECECEB"/>
            </a:solidFill>
            <a:ln>
              <a:noFill/>
            </a:ln>
          </p:spPr>
          <p:txBody>
            <a:bodyPr/>
            <a:lstStyle/>
            <a:p>
              <a:pPr defTabSz="1219200">
                <a:defRPr/>
              </a:pPr>
              <a:endParaRPr lang="zh-CN" altLang="en-US" sz="3200" kern="0">
                <a:solidFill>
                  <a:sysClr val="windowText" lastClr="000000"/>
                </a:solidFill>
              </a:endParaRPr>
            </a:p>
          </p:txBody>
        </p:sp>
        <p:sp>
          <p:nvSpPr>
            <p:cNvPr id="28"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sp>
          <p:nvSpPr>
            <p:cNvPr id="29" name="Freeform 24"/>
            <p:cNvSpPr/>
            <p:nvPr/>
          </p:nvSpPr>
          <p:spPr bwMode="auto">
            <a:xfrm>
              <a:off x="5212118" y="2871495"/>
              <a:ext cx="277812"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grpSp>
      <p:grpSp>
        <p:nvGrpSpPr>
          <p:cNvPr id="30" name="组合 29"/>
          <p:cNvGrpSpPr/>
          <p:nvPr/>
        </p:nvGrpSpPr>
        <p:grpSpPr bwMode="auto">
          <a:xfrm>
            <a:off x="6229643" y="5054601"/>
            <a:ext cx="675216" cy="675217"/>
            <a:chOff x="6137274" y="1900165"/>
            <a:chExt cx="506413" cy="506412"/>
          </a:xfrm>
        </p:grpSpPr>
        <p:sp>
          <p:nvSpPr>
            <p:cNvPr id="31"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00B0F0">
                <a:alpha val="30000"/>
              </a:srgbClr>
            </a:solidFill>
            <a:ln w="12700">
              <a:solidFill>
                <a:srgbClr val="00B0F0">
                  <a:alpha val="77000"/>
                </a:srgbClr>
              </a:solidFill>
            </a:ln>
          </p:spPr>
          <p:txBody>
            <a:bodyPr/>
            <a:lstStyle/>
            <a:p>
              <a:pPr defTabSz="1219200">
                <a:defRPr/>
              </a:pPr>
              <a:endParaRPr lang="zh-CN" altLang="en-US" sz="3200" kern="0">
                <a:solidFill>
                  <a:sysClr val="windowText" lastClr="000000"/>
                </a:solidFill>
              </a:endParaRPr>
            </a:p>
          </p:txBody>
        </p:sp>
        <p:sp>
          <p:nvSpPr>
            <p:cNvPr id="32" name="Freeform 30"/>
            <p:cNvSpPr>
              <a:spLocks noEditPoints="1"/>
            </p:cNvSpPr>
            <p:nvPr/>
          </p:nvSpPr>
          <p:spPr bwMode="auto">
            <a:xfrm>
              <a:off x="6208711" y="1979540"/>
              <a:ext cx="327026"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p:spPr>
          <p:txBody>
            <a:bodyPr/>
            <a:lstStyle/>
            <a:p>
              <a:pPr defTabSz="1219200">
                <a:defRPr/>
              </a:pPr>
              <a:endParaRPr lang="zh-CN" altLang="en-US" sz="3200" kern="0">
                <a:solidFill>
                  <a:sysClr val="windowText" lastClr="000000"/>
                </a:solidFill>
              </a:endParaRPr>
            </a:p>
          </p:txBody>
        </p:sp>
      </p:grpSp>
      <p:sp>
        <p:nvSpPr>
          <p:cNvPr id="33" name="Text Box 11"/>
          <p:cNvSpPr txBox="1">
            <a:spLocks noChangeArrowheads="1"/>
          </p:cNvSpPr>
          <p:nvPr/>
        </p:nvSpPr>
        <p:spPr bwMode="auto">
          <a:xfrm>
            <a:off x="7097477" y="1945218"/>
            <a:ext cx="4197349" cy="707694"/>
          </a:xfrm>
          <a:prstGeom prst="rect">
            <a:avLst/>
          </a:prstGeom>
          <a:noFill/>
          <a:ln w="9525">
            <a:noFill/>
            <a:miter lim="800000"/>
          </a:ln>
        </p:spPr>
        <p:txBody>
          <a:bodyPr>
            <a:spAutoFit/>
          </a:bodyPr>
          <a:lstStyle/>
          <a:p>
            <a:pPr defTabSz="1219200" fontAlgn="base">
              <a:spcBef>
                <a:spcPct val="0"/>
              </a:spcBef>
              <a:spcAft>
                <a:spcPct val="0"/>
              </a:spcAft>
            </a:pPr>
            <a:r>
              <a:rPr lang="zh-CN" altLang="en-US" sz="1335"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rPr>
              <a:t>设计的发展存在着一个时代价值观的问题即什么是设计？为什么而设计？对于多元化的今天，围绕这个问题，不同的时期就会形成不同的设计面貌。</a:t>
            </a:r>
            <a:endParaRPr lang="en-US" altLang="zh-CN" sz="1335" dirty="0">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endParaRPr>
          </a:p>
        </p:txBody>
      </p:sp>
      <p:sp>
        <p:nvSpPr>
          <p:cNvPr id="34" name="Text Box 11"/>
          <p:cNvSpPr txBox="1">
            <a:spLocks noChangeArrowheads="1"/>
          </p:cNvSpPr>
          <p:nvPr/>
        </p:nvSpPr>
        <p:spPr bwMode="auto">
          <a:xfrm>
            <a:off x="7097477" y="2992967"/>
            <a:ext cx="4197349" cy="707694"/>
          </a:xfrm>
          <a:prstGeom prst="rect">
            <a:avLst/>
          </a:prstGeom>
          <a:noFill/>
          <a:ln w="9525">
            <a:noFill/>
            <a:miter lim="800000"/>
          </a:ln>
        </p:spPr>
        <p:txBody>
          <a:bodyPr>
            <a:spAutoFit/>
          </a:bodyPr>
          <a:lstStyle/>
          <a:p>
            <a:pPr defTabSz="1219200" fontAlgn="base">
              <a:spcBef>
                <a:spcPct val="0"/>
              </a:spcBef>
              <a:spcAft>
                <a:spcPct val="0"/>
              </a:spcAft>
            </a:pPr>
            <a:r>
              <a:rPr lang="zh-CN" altLang="en-US" sz="1335">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rPr>
              <a:t>设计的发展存在着一个时代价值观的问题即什么是设计？为什么而设计？对于多元化的今天，围绕这个问题，不同的时期就会形成不同的设计面貌。</a:t>
            </a:r>
            <a:endParaRPr lang="en-US" altLang="zh-CN" sz="1335">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endParaRPr>
          </a:p>
        </p:txBody>
      </p:sp>
      <p:sp>
        <p:nvSpPr>
          <p:cNvPr id="35" name="Text Box 11"/>
          <p:cNvSpPr txBox="1">
            <a:spLocks noChangeArrowheads="1"/>
          </p:cNvSpPr>
          <p:nvPr/>
        </p:nvSpPr>
        <p:spPr bwMode="auto">
          <a:xfrm>
            <a:off x="7097477" y="4038600"/>
            <a:ext cx="4197349" cy="707694"/>
          </a:xfrm>
          <a:prstGeom prst="rect">
            <a:avLst/>
          </a:prstGeom>
          <a:noFill/>
          <a:ln w="9525">
            <a:noFill/>
            <a:miter lim="800000"/>
          </a:ln>
        </p:spPr>
        <p:txBody>
          <a:bodyPr>
            <a:spAutoFit/>
          </a:bodyPr>
          <a:lstStyle/>
          <a:p>
            <a:pPr defTabSz="1219200" fontAlgn="base">
              <a:spcBef>
                <a:spcPct val="0"/>
              </a:spcBef>
              <a:spcAft>
                <a:spcPct val="0"/>
              </a:spcAft>
            </a:pPr>
            <a:r>
              <a:rPr lang="zh-CN" altLang="en-US" sz="1335">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rPr>
              <a:t>设计的发展存在着一个时代价值观的问题即什么是设计？为什么而设计？对于多元化的今天，围绕这个问题，不同的时期就会形成不同的设计面貌。</a:t>
            </a:r>
            <a:endParaRPr lang="en-US" altLang="zh-CN" sz="1335">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endParaRPr>
          </a:p>
        </p:txBody>
      </p:sp>
      <p:sp>
        <p:nvSpPr>
          <p:cNvPr id="36" name="Text Box 11"/>
          <p:cNvSpPr txBox="1">
            <a:spLocks noChangeArrowheads="1"/>
          </p:cNvSpPr>
          <p:nvPr/>
        </p:nvSpPr>
        <p:spPr bwMode="auto">
          <a:xfrm>
            <a:off x="7097477" y="5086351"/>
            <a:ext cx="4197349" cy="707694"/>
          </a:xfrm>
          <a:prstGeom prst="rect">
            <a:avLst/>
          </a:prstGeom>
          <a:noFill/>
          <a:ln w="9525">
            <a:noFill/>
            <a:miter lim="800000"/>
          </a:ln>
        </p:spPr>
        <p:txBody>
          <a:bodyPr>
            <a:spAutoFit/>
          </a:bodyPr>
          <a:lstStyle/>
          <a:p>
            <a:pPr defTabSz="1219200" fontAlgn="base">
              <a:spcBef>
                <a:spcPct val="0"/>
              </a:spcBef>
              <a:spcAft>
                <a:spcPct val="0"/>
              </a:spcAft>
            </a:pPr>
            <a:r>
              <a:rPr lang="zh-CN" altLang="en-US" sz="1335">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rPr>
              <a:t>设计的发展存在着一个时代价值观的问题即什么是设计？为什么而设计？对于多元化的今天，围绕这个问题，不同的时期就会形成不同的设计面貌。</a:t>
            </a:r>
            <a:endParaRPr lang="en-US" altLang="zh-CN" sz="1335">
              <a:gradFill>
                <a:gsLst>
                  <a:gs pos="0">
                    <a:prstClr val="white">
                      <a:lumMod val="95000"/>
                    </a:prstClr>
                  </a:gs>
                  <a:gs pos="50000">
                    <a:prstClr val="white">
                      <a:lumMod val="95000"/>
                    </a:prstClr>
                  </a:gs>
                </a:gsLst>
                <a:lin ang="5400000" scaled="1"/>
              </a:gradFill>
              <a:latin typeface="微软雅黑" panose="020B0503020204020204" charset="-122"/>
              <a:ea typeface="微软雅黑" panose="020B0503020204020204" charset="-122"/>
              <a:cs typeface="微软雅黑" panose="020B0503020204020204" charset="-122"/>
            </a:endParaRPr>
          </a:p>
        </p:txBody>
      </p:sp>
      <p:sp>
        <p:nvSpPr>
          <p:cNvPr id="37" name="文本框 35"/>
          <p:cNvSpPr txBox="1">
            <a:spLocks noChangeArrowheads="1"/>
          </p:cNvSpPr>
          <p:nvPr/>
        </p:nvSpPr>
        <p:spPr bwMode="auto">
          <a:xfrm>
            <a:off x="1880837" y="3119721"/>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0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添加文本</a:t>
            </a:r>
            <a:endParaRPr lang="zh-CN" altLang="en-US" sz="20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8" name="文本框 35"/>
          <p:cNvSpPr txBox="1">
            <a:spLocks noChangeArrowheads="1"/>
          </p:cNvSpPr>
          <p:nvPr/>
        </p:nvSpPr>
        <p:spPr bwMode="auto">
          <a:xfrm>
            <a:off x="3219754" y="3119721"/>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0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添加文本</a:t>
            </a:r>
            <a:endParaRPr lang="zh-CN" altLang="en-US" sz="20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9" name="文本框 35"/>
          <p:cNvSpPr txBox="1">
            <a:spLocks noChangeArrowheads="1"/>
          </p:cNvSpPr>
          <p:nvPr/>
        </p:nvSpPr>
        <p:spPr bwMode="auto">
          <a:xfrm>
            <a:off x="1880837" y="373700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0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添加文本</a:t>
            </a:r>
            <a:endParaRPr lang="zh-CN" altLang="en-US" sz="20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40" name="文本框 35"/>
          <p:cNvSpPr txBox="1">
            <a:spLocks noChangeArrowheads="1"/>
          </p:cNvSpPr>
          <p:nvPr/>
        </p:nvSpPr>
        <p:spPr bwMode="auto">
          <a:xfrm>
            <a:off x="3219754" y="373700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0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添加文本</a:t>
            </a:r>
            <a:endParaRPr lang="zh-CN" altLang="en-US" sz="20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decel="666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300" fill="hold"/>
                                        <p:tgtEl>
                                          <p:spTgt spid="3"/>
                                        </p:tgtEl>
                                        <p:attrNameLst>
                                          <p:attrName>ppt_x</p:attrName>
                                        </p:attrNameLst>
                                      </p:cBhvr>
                                      <p:tavLst>
                                        <p:tav tm="0">
                                          <p:val>
                                            <p:strVal val="0-#ppt_w/2"/>
                                          </p:val>
                                        </p:tav>
                                        <p:tav tm="100000">
                                          <p:val>
                                            <p:strVal val="#ppt_x"/>
                                          </p:val>
                                        </p:tav>
                                      </p:tavLst>
                                    </p:anim>
                                    <p:anim calcmode="lin" valueType="num">
                                      <p:cBhvr additive="base">
                                        <p:cTn id="14" dur="3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2" decel="666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300" fill="hold"/>
                                        <p:tgtEl>
                                          <p:spTgt spid="6"/>
                                        </p:tgtEl>
                                        <p:attrNameLst>
                                          <p:attrName>ppt_x</p:attrName>
                                        </p:attrNameLst>
                                      </p:cBhvr>
                                      <p:tavLst>
                                        <p:tav tm="0">
                                          <p:val>
                                            <p:strVal val="0-#ppt_w/2"/>
                                          </p:val>
                                        </p:tav>
                                        <p:tav tm="100000">
                                          <p:val>
                                            <p:strVal val="#ppt_x"/>
                                          </p:val>
                                        </p:tav>
                                      </p:tavLst>
                                    </p:anim>
                                    <p:anim calcmode="lin" valueType="num">
                                      <p:cBhvr additive="base">
                                        <p:cTn id="19" dur="3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3" decel="6660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300" fill="hold"/>
                                        <p:tgtEl>
                                          <p:spTgt spid="9"/>
                                        </p:tgtEl>
                                        <p:attrNameLst>
                                          <p:attrName>ppt_x</p:attrName>
                                        </p:attrNameLst>
                                      </p:cBhvr>
                                      <p:tavLst>
                                        <p:tav tm="0">
                                          <p:val>
                                            <p:strVal val="1+#ppt_w/2"/>
                                          </p:val>
                                        </p:tav>
                                        <p:tav tm="100000">
                                          <p:val>
                                            <p:strVal val="#ppt_x"/>
                                          </p:val>
                                        </p:tav>
                                      </p:tavLst>
                                    </p:anim>
                                    <p:anim calcmode="lin" valueType="num">
                                      <p:cBhvr additive="base">
                                        <p:cTn id="24" dur="300" fill="hold"/>
                                        <p:tgtEl>
                                          <p:spTgt spid="9"/>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6" decel="6660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300" fill="hold"/>
                                        <p:tgtEl>
                                          <p:spTgt spid="12"/>
                                        </p:tgtEl>
                                        <p:attrNameLst>
                                          <p:attrName>ppt_x</p:attrName>
                                        </p:attrNameLst>
                                      </p:cBhvr>
                                      <p:tavLst>
                                        <p:tav tm="0">
                                          <p:val>
                                            <p:strVal val="1+#ppt_w/2"/>
                                          </p:val>
                                        </p:tav>
                                        <p:tav tm="100000">
                                          <p:val>
                                            <p:strVal val="#ppt_x"/>
                                          </p:val>
                                        </p:tav>
                                      </p:tavLst>
                                    </p:anim>
                                    <p:anim calcmode="lin" valueType="num">
                                      <p:cBhvr additive="base">
                                        <p:cTn id="29" dur="3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250"/>
                                        <p:tgtEl>
                                          <p:spTgt spid="37"/>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50"/>
                                        <p:tgtEl>
                                          <p:spTgt spid="40"/>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53"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par>
                                <p:cTn id="62" presetID="53" presetClass="entr" presetSubtype="16"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500" fill="hold"/>
                                        <p:tgtEl>
                                          <p:spTgt spid="30"/>
                                        </p:tgtEl>
                                        <p:attrNameLst>
                                          <p:attrName>ppt_w</p:attrName>
                                        </p:attrNameLst>
                                      </p:cBhvr>
                                      <p:tavLst>
                                        <p:tav tm="0">
                                          <p:val>
                                            <p:fltVal val="0"/>
                                          </p:val>
                                        </p:tav>
                                        <p:tav tm="100000">
                                          <p:val>
                                            <p:strVal val="#ppt_w"/>
                                          </p:val>
                                        </p:tav>
                                      </p:tavLst>
                                    </p:anim>
                                    <p:anim calcmode="lin" valueType="num">
                                      <p:cBhvr>
                                        <p:cTn id="65" dur="500" fill="hold"/>
                                        <p:tgtEl>
                                          <p:spTgt spid="30"/>
                                        </p:tgtEl>
                                        <p:attrNameLst>
                                          <p:attrName>ppt_h</p:attrName>
                                        </p:attrNameLst>
                                      </p:cBhvr>
                                      <p:tavLst>
                                        <p:tav tm="0">
                                          <p:val>
                                            <p:fltVal val="0"/>
                                          </p:val>
                                        </p:tav>
                                        <p:tav tm="100000">
                                          <p:val>
                                            <p:strVal val="#ppt_h"/>
                                          </p:val>
                                        </p:tav>
                                      </p:tavLst>
                                    </p:anim>
                                    <p:animEffect transition="in" filter="fade">
                                      <p:cBhvr>
                                        <p:cTn id="66" dur="500"/>
                                        <p:tgtEl>
                                          <p:spTgt spid="30"/>
                                        </p:tgtEl>
                                      </p:cBhvr>
                                    </p:animEffect>
                                  </p:childTnLst>
                                </p:cTn>
                              </p:par>
                            </p:childTnLst>
                          </p:cTn>
                        </p:par>
                        <p:par>
                          <p:cTn id="67" fill="hold">
                            <p:stCondLst>
                              <p:cond delay="4500"/>
                            </p:stCondLst>
                            <p:childTnLst>
                              <p:par>
                                <p:cTn id="68" presetID="2" presetClass="entr" presetSubtype="2"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300" fill="hold"/>
                                        <p:tgtEl>
                                          <p:spTgt spid="33"/>
                                        </p:tgtEl>
                                        <p:attrNameLst>
                                          <p:attrName>ppt_x</p:attrName>
                                        </p:attrNameLst>
                                      </p:cBhvr>
                                      <p:tavLst>
                                        <p:tav tm="0">
                                          <p:val>
                                            <p:strVal val="1+#ppt_w/2"/>
                                          </p:val>
                                        </p:tav>
                                        <p:tav tm="100000">
                                          <p:val>
                                            <p:strVal val="#ppt_x"/>
                                          </p:val>
                                        </p:tav>
                                      </p:tavLst>
                                    </p:anim>
                                    <p:anim calcmode="lin" valueType="num">
                                      <p:cBhvr additive="base">
                                        <p:cTn id="71" dur="300" fill="hold"/>
                                        <p:tgtEl>
                                          <p:spTgt spid="33"/>
                                        </p:tgtEl>
                                        <p:attrNameLst>
                                          <p:attrName>ppt_y</p:attrName>
                                        </p:attrNameLst>
                                      </p:cBhvr>
                                      <p:tavLst>
                                        <p:tav tm="0">
                                          <p:val>
                                            <p:strVal val="#ppt_y"/>
                                          </p:val>
                                        </p:tav>
                                        <p:tav tm="100000">
                                          <p:val>
                                            <p:strVal val="#ppt_y"/>
                                          </p:val>
                                        </p:tav>
                                      </p:tavLst>
                                    </p:anim>
                                  </p:childTnLst>
                                </p:cTn>
                              </p:par>
                            </p:childTnLst>
                          </p:cTn>
                        </p:par>
                        <p:par>
                          <p:cTn id="72" fill="hold">
                            <p:stCondLst>
                              <p:cond delay="5000"/>
                            </p:stCondLst>
                            <p:childTnLst>
                              <p:par>
                                <p:cTn id="73" presetID="2" presetClass="entr" presetSubtype="2"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300" fill="hold"/>
                                        <p:tgtEl>
                                          <p:spTgt spid="34"/>
                                        </p:tgtEl>
                                        <p:attrNameLst>
                                          <p:attrName>ppt_x</p:attrName>
                                        </p:attrNameLst>
                                      </p:cBhvr>
                                      <p:tavLst>
                                        <p:tav tm="0">
                                          <p:val>
                                            <p:strVal val="1+#ppt_w/2"/>
                                          </p:val>
                                        </p:tav>
                                        <p:tav tm="100000">
                                          <p:val>
                                            <p:strVal val="#ppt_x"/>
                                          </p:val>
                                        </p:tav>
                                      </p:tavLst>
                                    </p:anim>
                                    <p:anim calcmode="lin" valueType="num">
                                      <p:cBhvr additive="base">
                                        <p:cTn id="76" dur="300" fill="hold"/>
                                        <p:tgtEl>
                                          <p:spTgt spid="34"/>
                                        </p:tgtEl>
                                        <p:attrNameLst>
                                          <p:attrName>ppt_y</p:attrName>
                                        </p:attrNameLst>
                                      </p:cBhvr>
                                      <p:tavLst>
                                        <p:tav tm="0">
                                          <p:val>
                                            <p:strVal val="#ppt_y"/>
                                          </p:val>
                                        </p:tav>
                                        <p:tav tm="100000">
                                          <p:val>
                                            <p:strVal val="#ppt_y"/>
                                          </p:val>
                                        </p:tav>
                                      </p:tavLst>
                                    </p:anim>
                                  </p:childTnLst>
                                </p:cTn>
                              </p:par>
                            </p:childTnLst>
                          </p:cTn>
                        </p:par>
                        <p:par>
                          <p:cTn id="77" fill="hold">
                            <p:stCondLst>
                              <p:cond delay="5500"/>
                            </p:stCondLst>
                            <p:childTnLst>
                              <p:par>
                                <p:cTn id="78" presetID="2" presetClass="entr" presetSubtype="2"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additive="base">
                                        <p:cTn id="80" dur="300" fill="hold"/>
                                        <p:tgtEl>
                                          <p:spTgt spid="35"/>
                                        </p:tgtEl>
                                        <p:attrNameLst>
                                          <p:attrName>ppt_x</p:attrName>
                                        </p:attrNameLst>
                                      </p:cBhvr>
                                      <p:tavLst>
                                        <p:tav tm="0">
                                          <p:val>
                                            <p:strVal val="1+#ppt_w/2"/>
                                          </p:val>
                                        </p:tav>
                                        <p:tav tm="100000">
                                          <p:val>
                                            <p:strVal val="#ppt_x"/>
                                          </p:val>
                                        </p:tav>
                                      </p:tavLst>
                                    </p:anim>
                                    <p:anim calcmode="lin" valueType="num">
                                      <p:cBhvr additive="base">
                                        <p:cTn id="81" dur="300" fill="hold"/>
                                        <p:tgtEl>
                                          <p:spTgt spid="35"/>
                                        </p:tgtEl>
                                        <p:attrNameLst>
                                          <p:attrName>ppt_y</p:attrName>
                                        </p:attrNameLst>
                                      </p:cBhvr>
                                      <p:tavLst>
                                        <p:tav tm="0">
                                          <p:val>
                                            <p:strVal val="#ppt_y"/>
                                          </p:val>
                                        </p:tav>
                                        <p:tav tm="100000">
                                          <p:val>
                                            <p:strVal val="#ppt_y"/>
                                          </p:val>
                                        </p:tav>
                                      </p:tavLst>
                                    </p:anim>
                                  </p:childTnLst>
                                </p:cTn>
                              </p:par>
                            </p:childTnLst>
                          </p:cTn>
                        </p:par>
                        <p:par>
                          <p:cTn id="82" fill="hold">
                            <p:stCondLst>
                              <p:cond delay="6000"/>
                            </p:stCondLst>
                            <p:childTnLst>
                              <p:par>
                                <p:cTn id="83" presetID="2" presetClass="entr" presetSubtype="2" fill="hold" grpId="0" nodeType="after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300" fill="hold"/>
                                        <p:tgtEl>
                                          <p:spTgt spid="36"/>
                                        </p:tgtEl>
                                        <p:attrNameLst>
                                          <p:attrName>ppt_x</p:attrName>
                                        </p:attrNameLst>
                                      </p:cBhvr>
                                      <p:tavLst>
                                        <p:tav tm="0">
                                          <p:val>
                                            <p:strVal val="1+#ppt_w/2"/>
                                          </p:val>
                                        </p:tav>
                                        <p:tav tm="100000">
                                          <p:val>
                                            <p:strVal val="#ppt_x"/>
                                          </p:val>
                                        </p:tav>
                                      </p:tavLst>
                                    </p:anim>
                                    <p:anim calcmode="lin" valueType="num">
                                      <p:cBhvr additive="base">
                                        <p:cTn id="86" dur="3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P spid="34" grpId="0"/>
      <p:bldP spid="35" grpId="0"/>
      <p:bldP spid="36" grpId="0"/>
      <p:bldP spid="37" grpId="0"/>
      <p:bldP spid="38"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nvSpPr>
        <p:spPr>
          <a:xfrm flipV="1">
            <a:off x="4990351" y="789375"/>
            <a:ext cx="2147527" cy="2147527"/>
          </a:xfrm>
          <a:custGeom>
            <a:avLst/>
            <a:gdLst>
              <a:gd name="connsiteX0" fmla="*/ 1923320 w 3600000"/>
              <a:gd name="connsiteY0" fmla="*/ 634464 h 3600000"/>
              <a:gd name="connsiteX1" fmla="*/ 1957921 w 3600000"/>
              <a:gd name="connsiteY1" fmla="*/ 404900 h 3600000"/>
              <a:gd name="connsiteX2" fmla="*/ 1943607 w 3600000"/>
              <a:gd name="connsiteY2" fmla="*/ 402717 h 3600000"/>
              <a:gd name="connsiteX3" fmla="*/ 1851774 w 3600000"/>
              <a:gd name="connsiteY3" fmla="*/ 398079 h 3600000"/>
              <a:gd name="connsiteX4" fmla="*/ 1851774 w 3600000"/>
              <a:gd name="connsiteY4" fmla="*/ 627251 h 3600000"/>
              <a:gd name="connsiteX5" fmla="*/ 1676749 w 3600000"/>
              <a:gd name="connsiteY5" fmla="*/ 634904 h 3600000"/>
              <a:gd name="connsiteX6" fmla="*/ 1748228 w 3600000"/>
              <a:gd name="connsiteY6" fmla="*/ 627698 h 3600000"/>
              <a:gd name="connsiteX7" fmla="*/ 1748228 w 3600000"/>
              <a:gd name="connsiteY7" fmla="*/ 398079 h 3600000"/>
              <a:gd name="connsiteX8" fmla="*/ 1656395 w 3600000"/>
              <a:gd name="connsiteY8" fmla="*/ 402717 h 3600000"/>
              <a:gd name="connsiteX9" fmla="*/ 1642081 w 3600000"/>
              <a:gd name="connsiteY9" fmla="*/ 404900 h 3600000"/>
              <a:gd name="connsiteX10" fmla="*/ 2096364 w 3600000"/>
              <a:gd name="connsiteY10" fmla="*/ 663566 h 3600000"/>
              <a:gd name="connsiteX11" fmla="*/ 2162642 w 3600000"/>
              <a:gd name="connsiteY11" fmla="*/ 448703 h 3600000"/>
              <a:gd name="connsiteX12" fmla="*/ 2083064 w 3600000"/>
              <a:gd name="connsiteY12" fmla="*/ 424000 h 3600000"/>
              <a:gd name="connsiteX13" fmla="*/ 2060281 w 3600000"/>
              <a:gd name="connsiteY13" fmla="*/ 420522 h 3600000"/>
              <a:gd name="connsiteX14" fmla="*/ 2026467 w 3600000"/>
              <a:gd name="connsiteY14" fmla="*/ 644862 h 3600000"/>
              <a:gd name="connsiteX15" fmla="*/ 2040752 w 3600000"/>
              <a:gd name="connsiteY15" fmla="*/ 646303 h 3600000"/>
              <a:gd name="connsiteX16" fmla="*/ 1504026 w 3600000"/>
              <a:gd name="connsiteY16" fmla="*/ 664822 h 3600000"/>
              <a:gd name="connsiteX17" fmla="*/ 1563685 w 3600000"/>
              <a:gd name="connsiteY17" fmla="*/ 646303 h 3600000"/>
              <a:gd name="connsiteX18" fmla="*/ 1573600 w 3600000"/>
              <a:gd name="connsiteY18" fmla="*/ 645303 h 3600000"/>
              <a:gd name="connsiteX19" fmla="*/ 1539721 w 3600000"/>
              <a:gd name="connsiteY19" fmla="*/ 420522 h 3600000"/>
              <a:gd name="connsiteX20" fmla="*/ 1516938 w 3600000"/>
              <a:gd name="connsiteY20" fmla="*/ 424000 h 3600000"/>
              <a:gd name="connsiteX21" fmla="*/ 1437361 w 3600000"/>
              <a:gd name="connsiteY21" fmla="*/ 448703 h 3600000"/>
              <a:gd name="connsiteX22" fmla="*/ 2264505 w 3600000"/>
              <a:gd name="connsiteY22" fmla="*/ 716128 h 3600000"/>
              <a:gd name="connsiteX23" fmla="*/ 2361824 w 3600000"/>
              <a:gd name="connsiteY23" fmla="*/ 514043 h 3600000"/>
              <a:gd name="connsiteX24" fmla="*/ 2346710 w 3600000"/>
              <a:gd name="connsiteY24" fmla="*/ 505840 h 3600000"/>
              <a:gd name="connsiteX25" fmla="*/ 2261532 w 3600000"/>
              <a:gd name="connsiteY25" fmla="*/ 479399 h 3600000"/>
              <a:gd name="connsiteX26" fmla="*/ 2195256 w 3600000"/>
              <a:gd name="connsiteY26" fmla="*/ 694263 h 3600000"/>
              <a:gd name="connsiteX27" fmla="*/ 2262921 w 3600000"/>
              <a:gd name="connsiteY27" fmla="*/ 715267 h 3600000"/>
              <a:gd name="connsiteX28" fmla="*/ 1336416 w 3600000"/>
              <a:gd name="connsiteY28" fmla="*/ 718036 h 3600000"/>
              <a:gd name="connsiteX29" fmla="*/ 1341516 w 3600000"/>
              <a:gd name="connsiteY29" fmla="*/ 715267 h 3600000"/>
              <a:gd name="connsiteX30" fmla="*/ 1405134 w 3600000"/>
              <a:gd name="connsiteY30" fmla="*/ 695520 h 3600000"/>
              <a:gd name="connsiteX31" fmla="*/ 1338469 w 3600000"/>
              <a:gd name="connsiteY31" fmla="*/ 479399 h 3600000"/>
              <a:gd name="connsiteX32" fmla="*/ 1253292 w 3600000"/>
              <a:gd name="connsiteY32" fmla="*/ 505840 h 3600000"/>
              <a:gd name="connsiteX33" fmla="*/ 1238178 w 3600000"/>
              <a:gd name="connsiteY33" fmla="*/ 514043 h 3600000"/>
              <a:gd name="connsiteX34" fmla="*/ 2419102 w 3600000"/>
              <a:gd name="connsiteY34" fmla="*/ 800039 h 3600000"/>
              <a:gd name="connsiteX35" fmla="*/ 2545952 w 3600000"/>
              <a:gd name="connsiteY35" fmla="*/ 613985 h 3600000"/>
              <a:gd name="connsiteX36" fmla="*/ 2452934 w 3600000"/>
              <a:gd name="connsiteY36" fmla="*/ 563496 h 3600000"/>
              <a:gd name="connsiteX37" fmla="*/ 2355614 w 3600000"/>
              <a:gd name="connsiteY37" fmla="*/ 765579 h 3600000"/>
              <a:gd name="connsiteX38" fmla="*/ 1182096 w 3600000"/>
              <a:gd name="connsiteY38" fmla="*/ 801798 h 3600000"/>
              <a:gd name="connsiteX39" fmla="*/ 1245306 w 3600000"/>
              <a:gd name="connsiteY39" fmla="*/ 767488 h 3600000"/>
              <a:gd name="connsiteX40" fmla="*/ 1147069 w 3600000"/>
              <a:gd name="connsiteY40" fmla="*/ 563496 h 3600000"/>
              <a:gd name="connsiteX41" fmla="*/ 1054049 w 3600000"/>
              <a:gd name="connsiteY41" fmla="*/ 613985 h 3600000"/>
              <a:gd name="connsiteX42" fmla="*/ 2560617 w 3600000"/>
              <a:gd name="connsiteY42" fmla="*/ 904134 h 3600000"/>
              <a:gd name="connsiteX43" fmla="*/ 2712579 w 3600000"/>
              <a:gd name="connsiteY43" fmla="*/ 740359 h 3600000"/>
              <a:gd name="connsiteX44" fmla="*/ 2631002 w 3600000"/>
              <a:gd name="connsiteY44" fmla="*/ 673053 h 3600000"/>
              <a:gd name="connsiteX45" fmla="*/ 2504833 w 3600000"/>
              <a:gd name="connsiteY45" fmla="*/ 858108 h 3600000"/>
              <a:gd name="connsiteX46" fmla="*/ 1041307 w 3600000"/>
              <a:gd name="connsiteY46" fmla="*/ 906207 h 3600000"/>
              <a:gd name="connsiteX47" fmla="*/ 1096766 w 3600000"/>
              <a:gd name="connsiteY47" fmla="*/ 860450 h 3600000"/>
              <a:gd name="connsiteX48" fmla="*/ 969000 w 3600000"/>
              <a:gd name="connsiteY48" fmla="*/ 673053 h 3600000"/>
              <a:gd name="connsiteX49" fmla="*/ 887424 w 3600000"/>
              <a:gd name="connsiteY49" fmla="*/ 740359 h 3600000"/>
              <a:gd name="connsiteX50" fmla="*/ 2686748 w 3600000"/>
              <a:gd name="connsiteY50" fmla="*/ 1026623 h 3600000"/>
              <a:gd name="connsiteX51" fmla="*/ 2860299 w 3600000"/>
              <a:gd name="connsiteY51" fmla="*/ 888220 h 3600000"/>
              <a:gd name="connsiteX52" fmla="*/ 2793157 w 3600000"/>
              <a:gd name="connsiteY52" fmla="*/ 806844 h 3600000"/>
              <a:gd name="connsiteX53" fmla="*/ 2792582 w 3600000"/>
              <a:gd name="connsiteY53" fmla="*/ 806369 h 3600000"/>
              <a:gd name="connsiteX54" fmla="*/ 2640372 w 3600000"/>
              <a:gd name="connsiteY54" fmla="*/ 970415 h 3600000"/>
              <a:gd name="connsiteX55" fmla="*/ 915928 w 3600000"/>
              <a:gd name="connsiteY55" fmla="*/ 1028757 h 3600000"/>
              <a:gd name="connsiteX56" fmla="*/ 961978 w 3600000"/>
              <a:gd name="connsiteY56" fmla="*/ 972944 h 3600000"/>
              <a:gd name="connsiteX57" fmla="*/ 807420 w 3600000"/>
              <a:gd name="connsiteY57" fmla="*/ 806368 h 3600000"/>
              <a:gd name="connsiteX58" fmla="*/ 806843 w 3600000"/>
              <a:gd name="connsiteY58" fmla="*/ 806844 h 3600000"/>
              <a:gd name="connsiteX59" fmla="*/ 739702 w 3600000"/>
              <a:gd name="connsiteY59" fmla="*/ 888220 h 3600000"/>
              <a:gd name="connsiteX60" fmla="*/ 2795324 w 3600000"/>
              <a:gd name="connsiteY60" fmla="*/ 1165568 h 3600000"/>
              <a:gd name="connsiteX61" fmla="*/ 2986603 w 3600000"/>
              <a:gd name="connsiteY61" fmla="*/ 1055133 h 3600000"/>
              <a:gd name="connsiteX62" fmla="*/ 2964664 w 3600000"/>
              <a:gd name="connsiteY62" fmla="*/ 1014712 h 3600000"/>
              <a:gd name="connsiteX63" fmla="*/ 2926207 w 3600000"/>
              <a:gd name="connsiteY63" fmla="*/ 968102 h 3600000"/>
              <a:gd name="connsiteX64" fmla="*/ 2752655 w 3600000"/>
              <a:gd name="connsiteY64" fmla="*/ 1106504 h 3600000"/>
              <a:gd name="connsiteX65" fmla="*/ 2783663 w 3600000"/>
              <a:gd name="connsiteY65" fmla="*/ 1144085 h 3600000"/>
              <a:gd name="connsiteX66" fmla="*/ 808054 w 3600000"/>
              <a:gd name="connsiteY66" fmla="*/ 1167518 h 3600000"/>
              <a:gd name="connsiteX67" fmla="*/ 820774 w 3600000"/>
              <a:gd name="connsiteY67" fmla="*/ 1144085 h 3600000"/>
              <a:gd name="connsiteX68" fmla="*/ 850022 w 3600000"/>
              <a:gd name="connsiteY68" fmla="*/ 1108637 h 3600000"/>
              <a:gd name="connsiteX69" fmla="*/ 673795 w 3600000"/>
              <a:gd name="connsiteY69" fmla="*/ 968100 h 3600000"/>
              <a:gd name="connsiteX70" fmla="*/ 635336 w 3600000"/>
              <a:gd name="connsiteY70" fmla="*/ 1014712 h 3600000"/>
              <a:gd name="connsiteX71" fmla="*/ 613397 w 3600000"/>
              <a:gd name="connsiteY71" fmla="*/ 1055133 h 3600000"/>
              <a:gd name="connsiteX72" fmla="*/ 2879526 w 3600000"/>
              <a:gd name="connsiteY72" fmla="*/ 1320700 h 3600000"/>
              <a:gd name="connsiteX73" fmla="*/ 3086630 w 3600000"/>
              <a:gd name="connsiteY73" fmla="*/ 1239418 h 3600000"/>
              <a:gd name="connsiteX74" fmla="*/ 3036016 w 3600000"/>
              <a:gd name="connsiteY74" fmla="*/ 1146168 h 3600000"/>
              <a:gd name="connsiteX75" fmla="*/ 2844736 w 3600000"/>
              <a:gd name="connsiteY75" fmla="*/ 1256604 h 3600000"/>
              <a:gd name="connsiteX76" fmla="*/ 724131 w 3600000"/>
              <a:gd name="connsiteY76" fmla="*/ 1322135 h 3600000"/>
              <a:gd name="connsiteX77" fmla="*/ 758643 w 3600000"/>
              <a:gd name="connsiteY77" fmla="*/ 1258553 h 3600000"/>
              <a:gd name="connsiteX78" fmla="*/ 563985 w 3600000"/>
              <a:gd name="connsiteY78" fmla="*/ 1146168 h 3600000"/>
              <a:gd name="connsiteX79" fmla="*/ 513370 w 3600000"/>
              <a:gd name="connsiteY79" fmla="*/ 1239418 h 3600000"/>
              <a:gd name="connsiteX80" fmla="*/ 2936949 w 3600000"/>
              <a:gd name="connsiteY80" fmla="*/ 1487395 h 3600000"/>
              <a:gd name="connsiteX81" fmla="*/ 3151622 w 3600000"/>
              <a:gd name="connsiteY81" fmla="*/ 1438398 h 3600000"/>
              <a:gd name="connsiteX82" fmla="*/ 3120283 w 3600000"/>
              <a:gd name="connsiteY82" fmla="*/ 1337446 h 3600000"/>
              <a:gd name="connsiteX83" fmla="*/ 2915366 w 3600000"/>
              <a:gd name="connsiteY83" fmla="*/ 1417869 h 3600000"/>
              <a:gd name="connsiteX84" fmla="*/ 667194 w 3600000"/>
              <a:gd name="connsiteY84" fmla="*/ 1488339 h 3600000"/>
              <a:gd name="connsiteX85" fmla="*/ 688588 w 3600000"/>
              <a:gd name="connsiteY85" fmla="*/ 1419421 h 3600000"/>
              <a:gd name="connsiteX86" fmla="*/ 479717 w 3600000"/>
              <a:gd name="connsiteY86" fmla="*/ 1337446 h 3600000"/>
              <a:gd name="connsiteX87" fmla="*/ 448380 w 3600000"/>
              <a:gd name="connsiteY87" fmla="*/ 1438396 h 3600000"/>
              <a:gd name="connsiteX88" fmla="*/ 2971131 w 3600000"/>
              <a:gd name="connsiteY88" fmla="*/ 1660319 h 3600000"/>
              <a:gd name="connsiteX89" fmla="*/ 3195320 w 3600000"/>
              <a:gd name="connsiteY89" fmla="*/ 1643517 h 3600000"/>
              <a:gd name="connsiteX90" fmla="*/ 3179260 w 3600000"/>
              <a:gd name="connsiteY90" fmla="*/ 1538297 h 3600000"/>
              <a:gd name="connsiteX91" fmla="*/ 2963788 w 3600000"/>
              <a:gd name="connsiteY91" fmla="*/ 1587476 h 3600000"/>
              <a:gd name="connsiteX92" fmla="*/ 633274 w 3600000"/>
              <a:gd name="connsiteY92" fmla="*/ 1660647 h 3600000"/>
              <a:gd name="connsiteX93" fmla="*/ 640550 w 3600000"/>
              <a:gd name="connsiteY93" fmla="*/ 1588466 h 3600000"/>
              <a:gd name="connsiteX94" fmla="*/ 420740 w 3600000"/>
              <a:gd name="connsiteY94" fmla="*/ 1538297 h 3600000"/>
              <a:gd name="connsiteX95" fmla="*/ 404682 w 3600000"/>
              <a:gd name="connsiteY95" fmla="*/ 1643517 h 3600000"/>
              <a:gd name="connsiteX96" fmla="*/ 3201852 w 3600000"/>
              <a:gd name="connsiteY96" fmla="*/ 1853136 h 3600000"/>
              <a:gd name="connsiteX97" fmla="*/ 3204536 w 3600000"/>
              <a:gd name="connsiteY97" fmla="*/ 1800001 h 3600000"/>
              <a:gd name="connsiteX98" fmla="*/ 3201852 w 3600000"/>
              <a:gd name="connsiteY98" fmla="*/ 1746864 h 3600000"/>
              <a:gd name="connsiteX99" fmla="*/ 2981519 w 3600000"/>
              <a:gd name="connsiteY99" fmla="*/ 1763374 h 3600000"/>
              <a:gd name="connsiteX100" fmla="*/ 2985800 w 3600000"/>
              <a:gd name="connsiteY100" fmla="*/ 1805836 h 3600000"/>
              <a:gd name="connsiteX101" fmla="*/ 2982688 w 3600000"/>
              <a:gd name="connsiteY101" fmla="*/ 1836712 h 3600000"/>
              <a:gd name="connsiteX102" fmla="*/ 398148 w 3600000"/>
              <a:gd name="connsiteY102" fmla="*/ 1853136 h 3600000"/>
              <a:gd name="connsiteX103" fmla="*/ 621716 w 3600000"/>
              <a:gd name="connsiteY103" fmla="*/ 1836382 h 3600000"/>
              <a:gd name="connsiteX104" fmla="*/ 618637 w 3600000"/>
              <a:gd name="connsiteY104" fmla="*/ 1805836 h 3600000"/>
              <a:gd name="connsiteX105" fmla="*/ 622884 w 3600000"/>
              <a:gd name="connsiteY105" fmla="*/ 1763705 h 3600000"/>
              <a:gd name="connsiteX106" fmla="*/ 398148 w 3600000"/>
              <a:gd name="connsiteY106" fmla="*/ 1746864 h 3600000"/>
              <a:gd name="connsiteX107" fmla="*/ 395464 w 3600000"/>
              <a:gd name="connsiteY107" fmla="*/ 1800001 h 3600000"/>
              <a:gd name="connsiteX108" fmla="*/ 3179260 w 3600000"/>
              <a:gd name="connsiteY108" fmla="*/ 2061703 h 3600000"/>
              <a:gd name="connsiteX109" fmla="*/ 3195320 w 3600000"/>
              <a:gd name="connsiteY109" fmla="*/ 1956482 h 3600000"/>
              <a:gd name="connsiteX110" fmla="*/ 2972298 w 3600000"/>
              <a:gd name="connsiteY110" fmla="*/ 1939770 h 3600000"/>
              <a:gd name="connsiteX111" fmla="*/ 2964938 w 3600000"/>
              <a:gd name="connsiteY111" fmla="*/ 2012785 h 3600000"/>
              <a:gd name="connsiteX112" fmla="*/ 420740 w 3600000"/>
              <a:gd name="connsiteY112" fmla="*/ 2061703 h 3600000"/>
              <a:gd name="connsiteX113" fmla="*/ 639400 w 3600000"/>
              <a:gd name="connsiteY113" fmla="*/ 2011795 h 3600000"/>
              <a:gd name="connsiteX114" fmla="*/ 632106 w 3600000"/>
              <a:gd name="connsiteY114" fmla="*/ 1939440 h 3600000"/>
              <a:gd name="connsiteX115" fmla="*/ 404682 w 3600000"/>
              <a:gd name="connsiteY115" fmla="*/ 1956482 h 3600000"/>
              <a:gd name="connsiteX116" fmla="*/ 3120283 w 3600000"/>
              <a:gd name="connsiteY116" fmla="*/ 2262556 h 3600000"/>
              <a:gd name="connsiteX117" fmla="*/ 3151622 w 3600000"/>
              <a:gd name="connsiteY117" fmla="*/ 2161603 h 3600000"/>
              <a:gd name="connsiteX118" fmla="*/ 2940332 w 3600000"/>
              <a:gd name="connsiteY118" fmla="*/ 2113378 h 3600000"/>
              <a:gd name="connsiteX119" fmla="*/ 2918597 w 3600000"/>
              <a:gd name="connsiteY119" fmla="*/ 2183398 h 3600000"/>
              <a:gd name="connsiteX120" fmla="*/ 479717 w 3600000"/>
              <a:gd name="connsiteY120" fmla="*/ 2262556 h 3600000"/>
              <a:gd name="connsiteX121" fmla="*/ 685359 w 3600000"/>
              <a:gd name="connsiteY121" fmla="*/ 2181847 h 3600000"/>
              <a:gd name="connsiteX122" fmla="*/ 663811 w 3600000"/>
              <a:gd name="connsiteY122" fmla="*/ 2112430 h 3600000"/>
              <a:gd name="connsiteX123" fmla="*/ 448378 w 3600000"/>
              <a:gd name="connsiteY123" fmla="*/ 2161601 h 3600000"/>
              <a:gd name="connsiteX124" fmla="*/ 3036017 w 3600000"/>
              <a:gd name="connsiteY124" fmla="*/ 2453831 h 3600000"/>
              <a:gd name="connsiteX125" fmla="*/ 3086630 w 3600000"/>
              <a:gd name="connsiteY125" fmla="*/ 2360583 h 3600000"/>
              <a:gd name="connsiteX126" fmla="*/ 2884749 w 3600000"/>
              <a:gd name="connsiteY126" fmla="*/ 2281349 h 3600000"/>
              <a:gd name="connsiteX127" fmla="*/ 2849560 w 3600000"/>
              <a:gd name="connsiteY127" fmla="*/ 2346180 h 3600000"/>
              <a:gd name="connsiteX128" fmla="*/ 563985 w 3600000"/>
              <a:gd name="connsiteY128" fmla="*/ 2453831 h 3600000"/>
              <a:gd name="connsiteX129" fmla="*/ 753819 w 3600000"/>
              <a:gd name="connsiteY129" fmla="*/ 2344231 h 3600000"/>
              <a:gd name="connsiteX130" fmla="*/ 718909 w 3600000"/>
              <a:gd name="connsiteY130" fmla="*/ 2279914 h 3600000"/>
              <a:gd name="connsiteX131" fmla="*/ 513370 w 3600000"/>
              <a:gd name="connsiteY131" fmla="*/ 2360581 h 3600000"/>
              <a:gd name="connsiteX132" fmla="*/ 2926207 w 3600000"/>
              <a:gd name="connsiteY132" fmla="*/ 2631900 h 3600000"/>
              <a:gd name="connsiteX133" fmla="*/ 2964664 w 3600000"/>
              <a:gd name="connsiteY133" fmla="*/ 2585290 h 3600000"/>
              <a:gd name="connsiteX134" fmla="*/ 2986605 w 3600000"/>
              <a:gd name="connsiteY134" fmla="*/ 2544867 h 3600000"/>
              <a:gd name="connsiteX135" fmla="*/ 2800148 w 3600000"/>
              <a:gd name="connsiteY135" fmla="*/ 2437215 h 3600000"/>
              <a:gd name="connsiteX136" fmla="*/ 2783663 w 3600000"/>
              <a:gd name="connsiteY136" fmla="*/ 2467586 h 3600000"/>
              <a:gd name="connsiteX137" fmla="*/ 2758463 w 3600000"/>
              <a:gd name="connsiteY137" fmla="*/ 2498129 h 3600000"/>
              <a:gd name="connsiteX138" fmla="*/ 673793 w 3600000"/>
              <a:gd name="connsiteY138" fmla="*/ 2631900 h 3600000"/>
              <a:gd name="connsiteX139" fmla="*/ 844213 w 3600000"/>
              <a:gd name="connsiteY139" fmla="*/ 2495994 h 3600000"/>
              <a:gd name="connsiteX140" fmla="*/ 820774 w 3600000"/>
              <a:gd name="connsiteY140" fmla="*/ 2467586 h 3600000"/>
              <a:gd name="connsiteX141" fmla="*/ 803232 w 3600000"/>
              <a:gd name="connsiteY141" fmla="*/ 2435266 h 3600000"/>
              <a:gd name="connsiteX142" fmla="*/ 613396 w 3600000"/>
              <a:gd name="connsiteY142" fmla="*/ 2544867 h 3600000"/>
              <a:gd name="connsiteX143" fmla="*/ 635336 w 3600000"/>
              <a:gd name="connsiteY143" fmla="*/ 2585290 h 3600000"/>
              <a:gd name="connsiteX144" fmla="*/ 807418 w 3600000"/>
              <a:gd name="connsiteY144" fmla="*/ 2793630 h 3600000"/>
              <a:gd name="connsiteX145" fmla="*/ 956882 w 3600000"/>
              <a:gd name="connsiteY145" fmla="*/ 2632547 h 3600000"/>
              <a:gd name="connsiteX146" fmla="*/ 910121 w 3600000"/>
              <a:gd name="connsiteY146" fmla="*/ 2575873 h 3600000"/>
              <a:gd name="connsiteX147" fmla="*/ 739702 w 3600000"/>
              <a:gd name="connsiteY147" fmla="*/ 2711779 h 3600000"/>
              <a:gd name="connsiteX148" fmla="*/ 806843 w 3600000"/>
              <a:gd name="connsiteY148" fmla="*/ 2793157 h 3600000"/>
              <a:gd name="connsiteX149" fmla="*/ 2792582 w 3600000"/>
              <a:gd name="connsiteY149" fmla="*/ 2793632 h 3600000"/>
              <a:gd name="connsiteX150" fmla="*/ 2793157 w 3600000"/>
              <a:gd name="connsiteY150" fmla="*/ 2793157 h 3600000"/>
              <a:gd name="connsiteX151" fmla="*/ 2860301 w 3600000"/>
              <a:gd name="connsiteY151" fmla="*/ 2711779 h 3600000"/>
              <a:gd name="connsiteX152" fmla="*/ 2692555 w 3600000"/>
              <a:gd name="connsiteY152" fmla="*/ 2578008 h 3600000"/>
              <a:gd name="connsiteX153" fmla="*/ 2645467 w 3600000"/>
              <a:gd name="connsiteY153" fmla="*/ 2635079 h 3600000"/>
              <a:gd name="connsiteX154" fmla="*/ 1800000 w 3600000"/>
              <a:gd name="connsiteY154" fmla="*/ 2833463 h 3600000"/>
              <a:gd name="connsiteX155" fmla="*/ 2833463 w 3600000"/>
              <a:gd name="connsiteY155" fmla="*/ 1800000 h 3600000"/>
              <a:gd name="connsiteX156" fmla="*/ 1800000 w 3600000"/>
              <a:gd name="connsiteY156" fmla="*/ 766537 h 3600000"/>
              <a:gd name="connsiteX157" fmla="*/ 766537 w 3600000"/>
              <a:gd name="connsiteY157" fmla="*/ 1800000 h 3600000"/>
              <a:gd name="connsiteX158" fmla="*/ 1800000 w 3600000"/>
              <a:gd name="connsiteY158" fmla="*/ 2833463 h 3600000"/>
              <a:gd name="connsiteX159" fmla="*/ 2631002 w 3600000"/>
              <a:gd name="connsiteY159" fmla="*/ 2926947 h 3600000"/>
              <a:gd name="connsiteX160" fmla="*/ 2712579 w 3600000"/>
              <a:gd name="connsiteY160" fmla="*/ 2859640 h 3600000"/>
              <a:gd name="connsiteX161" fmla="*/ 2566750 w 3600000"/>
              <a:gd name="connsiteY161" fmla="*/ 2702476 h 3600000"/>
              <a:gd name="connsiteX162" fmla="*/ 2509926 w 3600000"/>
              <a:gd name="connsiteY162" fmla="*/ 2749361 h 3600000"/>
              <a:gd name="connsiteX163" fmla="*/ 968998 w 3600000"/>
              <a:gd name="connsiteY163" fmla="*/ 2926947 h 3600000"/>
              <a:gd name="connsiteX164" fmla="*/ 1091673 w 3600000"/>
              <a:gd name="connsiteY164" fmla="*/ 2747018 h 3600000"/>
              <a:gd name="connsiteX165" fmla="*/ 1035174 w 3600000"/>
              <a:gd name="connsiteY165" fmla="*/ 2700403 h 3600000"/>
              <a:gd name="connsiteX166" fmla="*/ 887422 w 3600000"/>
              <a:gd name="connsiteY166" fmla="*/ 2859640 h 3600000"/>
              <a:gd name="connsiteX167" fmla="*/ 1147067 w 3600000"/>
              <a:gd name="connsiteY167" fmla="*/ 3036503 h 3600000"/>
              <a:gd name="connsiteX168" fmla="*/ 1240849 w 3600000"/>
              <a:gd name="connsiteY168" fmla="*/ 2841763 h 3600000"/>
              <a:gd name="connsiteX169" fmla="*/ 1176289 w 3600000"/>
              <a:gd name="connsiteY169" fmla="*/ 2806721 h 3600000"/>
              <a:gd name="connsiteX170" fmla="*/ 1054049 w 3600000"/>
              <a:gd name="connsiteY170" fmla="*/ 2986015 h 3600000"/>
              <a:gd name="connsiteX171" fmla="*/ 2452932 w 3600000"/>
              <a:gd name="connsiteY171" fmla="*/ 3036505 h 3600000"/>
              <a:gd name="connsiteX172" fmla="*/ 2545952 w 3600000"/>
              <a:gd name="connsiteY172" fmla="*/ 2986015 h 3600000"/>
              <a:gd name="connsiteX173" fmla="*/ 2424909 w 3600000"/>
              <a:gd name="connsiteY173" fmla="*/ 2808479 h 3600000"/>
              <a:gd name="connsiteX174" fmla="*/ 2360069 w 3600000"/>
              <a:gd name="connsiteY174" fmla="*/ 2843673 h 3600000"/>
              <a:gd name="connsiteX175" fmla="*/ 2261532 w 3600000"/>
              <a:gd name="connsiteY175" fmla="*/ 3120600 h 3600000"/>
              <a:gd name="connsiteX176" fmla="*/ 2346710 w 3600000"/>
              <a:gd name="connsiteY176" fmla="*/ 3094160 h 3600000"/>
              <a:gd name="connsiteX177" fmla="*/ 2361822 w 3600000"/>
              <a:gd name="connsiteY177" fmla="*/ 3085957 h 3600000"/>
              <a:gd name="connsiteX178" fmla="*/ 2268960 w 3600000"/>
              <a:gd name="connsiteY178" fmla="*/ 2893125 h 3600000"/>
              <a:gd name="connsiteX179" fmla="*/ 2262921 w 3600000"/>
              <a:gd name="connsiteY179" fmla="*/ 2896402 h 3600000"/>
              <a:gd name="connsiteX180" fmla="*/ 2198541 w 3600000"/>
              <a:gd name="connsiteY180" fmla="*/ 2916388 h 3600000"/>
              <a:gd name="connsiteX181" fmla="*/ 1338469 w 3600000"/>
              <a:gd name="connsiteY181" fmla="*/ 3120600 h 3600000"/>
              <a:gd name="connsiteX182" fmla="*/ 1401849 w 3600000"/>
              <a:gd name="connsiteY182" fmla="*/ 2915131 h 3600000"/>
              <a:gd name="connsiteX183" fmla="*/ 1341516 w 3600000"/>
              <a:gd name="connsiteY183" fmla="*/ 2896402 h 3600000"/>
              <a:gd name="connsiteX184" fmla="*/ 1331961 w 3600000"/>
              <a:gd name="connsiteY184" fmla="*/ 2891216 h 3600000"/>
              <a:gd name="connsiteX185" fmla="*/ 1238178 w 3600000"/>
              <a:gd name="connsiteY185" fmla="*/ 3085957 h 3600000"/>
              <a:gd name="connsiteX186" fmla="*/ 1253292 w 3600000"/>
              <a:gd name="connsiteY186" fmla="*/ 3094160 h 3600000"/>
              <a:gd name="connsiteX187" fmla="*/ 2060281 w 3600000"/>
              <a:gd name="connsiteY187" fmla="*/ 3179477 h 3600000"/>
              <a:gd name="connsiteX188" fmla="*/ 2083064 w 3600000"/>
              <a:gd name="connsiteY188" fmla="*/ 3176000 h 3600000"/>
              <a:gd name="connsiteX189" fmla="*/ 2162642 w 3600000"/>
              <a:gd name="connsiteY189" fmla="*/ 3151297 h 3600000"/>
              <a:gd name="connsiteX190" fmla="*/ 2099651 w 3600000"/>
              <a:gd name="connsiteY190" fmla="*/ 2947085 h 3600000"/>
              <a:gd name="connsiteX191" fmla="*/ 2040752 w 3600000"/>
              <a:gd name="connsiteY191" fmla="*/ 2965369 h 3600000"/>
              <a:gd name="connsiteX192" fmla="*/ 2028201 w 3600000"/>
              <a:gd name="connsiteY192" fmla="*/ 2966634 h 3600000"/>
              <a:gd name="connsiteX193" fmla="*/ 1539719 w 3600000"/>
              <a:gd name="connsiteY193" fmla="*/ 3179477 h 3600000"/>
              <a:gd name="connsiteX194" fmla="*/ 1571868 w 3600000"/>
              <a:gd name="connsiteY194" fmla="*/ 2966192 h 3600000"/>
              <a:gd name="connsiteX195" fmla="*/ 1563685 w 3600000"/>
              <a:gd name="connsiteY195" fmla="*/ 2965369 h 3600000"/>
              <a:gd name="connsiteX196" fmla="*/ 1500737 w 3600000"/>
              <a:gd name="connsiteY196" fmla="*/ 2945828 h 3600000"/>
              <a:gd name="connsiteX197" fmla="*/ 1437359 w 3600000"/>
              <a:gd name="connsiteY197" fmla="*/ 3151297 h 3600000"/>
              <a:gd name="connsiteX198" fmla="*/ 1516938 w 3600000"/>
              <a:gd name="connsiteY198" fmla="*/ 3176000 h 3600000"/>
              <a:gd name="connsiteX199" fmla="*/ 1851774 w 3600000"/>
              <a:gd name="connsiteY199" fmla="*/ 3201921 h 3600000"/>
              <a:gd name="connsiteX200" fmla="*/ 1943607 w 3600000"/>
              <a:gd name="connsiteY200" fmla="*/ 3197284 h 3600000"/>
              <a:gd name="connsiteX201" fmla="*/ 1957921 w 3600000"/>
              <a:gd name="connsiteY201" fmla="*/ 3195099 h 3600000"/>
              <a:gd name="connsiteX202" fmla="*/ 1925052 w 3600000"/>
              <a:gd name="connsiteY202" fmla="*/ 2977031 h 3600000"/>
              <a:gd name="connsiteX203" fmla="*/ 1851774 w 3600000"/>
              <a:gd name="connsiteY203" fmla="*/ 2984418 h 3600000"/>
              <a:gd name="connsiteX204" fmla="*/ 1748228 w 3600000"/>
              <a:gd name="connsiteY204" fmla="*/ 3201921 h 3600000"/>
              <a:gd name="connsiteX205" fmla="*/ 1748228 w 3600000"/>
              <a:gd name="connsiteY205" fmla="*/ 2983971 h 3600000"/>
              <a:gd name="connsiteX206" fmla="*/ 1675015 w 3600000"/>
              <a:gd name="connsiteY206" fmla="*/ 2976591 h 3600000"/>
              <a:gd name="connsiteX207" fmla="*/ 1642081 w 3600000"/>
              <a:gd name="connsiteY207" fmla="*/ 3195099 h 3600000"/>
              <a:gd name="connsiteX208" fmla="*/ 1656395 w 3600000"/>
              <a:gd name="connsiteY208" fmla="*/ 3197284 h 3600000"/>
              <a:gd name="connsiteX209" fmla="*/ 1800000 w 3600000"/>
              <a:gd name="connsiteY209" fmla="*/ 3362100 h 3600000"/>
              <a:gd name="connsiteX210" fmla="*/ 237900 w 3600000"/>
              <a:gd name="connsiteY210" fmla="*/ 1800000 h 3600000"/>
              <a:gd name="connsiteX211" fmla="*/ 1800000 w 3600000"/>
              <a:gd name="connsiteY211" fmla="*/ 237900 h 3600000"/>
              <a:gd name="connsiteX212" fmla="*/ 3362100 w 3600000"/>
              <a:gd name="connsiteY212" fmla="*/ 1800000 h 3600000"/>
              <a:gd name="connsiteX213" fmla="*/ 1800000 w 3600000"/>
              <a:gd name="connsiteY213" fmla="*/ 3362100 h 3600000"/>
              <a:gd name="connsiteX214" fmla="*/ 1800000 w 3600000"/>
              <a:gd name="connsiteY214" fmla="*/ 3600000 h 3600000"/>
              <a:gd name="connsiteX215" fmla="*/ 3600000 w 3600000"/>
              <a:gd name="connsiteY215" fmla="*/ 1800000 h 3600000"/>
              <a:gd name="connsiteX216" fmla="*/ 1800000 w 3600000"/>
              <a:gd name="connsiteY216" fmla="*/ 0 h 3600000"/>
              <a:gd name="connsiteX217" fmla="*/ 0 w 3600000"/>
              <a:gd name="connsiteY217" fmla="*/ 1800000 h 3600000"/>
              <a:gd name="connsiteX218" fmla="*/ 1800000 w 3600000"/>
              <a:gd name="connsiteY218"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600000" h="3600000">
                <a:moveTo>
                  <a:pt x="1923320" y="634464"/>
                </a:moveTo>
                <a:lnTo>
                  <a:pt x="1957921" y="404900"/>
                </a:lnTo>
                <a:lnTo>
                  <a:pt x="1943607" y="402717"/>
                </a:lnTo>
                <a:lnTo>
                  <a:pt x="1851774" y="398079"/>
                </a:lnTo>
                <a:lnTo>
                  <a:pt x="1851774" y="627251"/>
                </a:lnTo>
                <a:close/>
                <a:moveTo>
                  <a:pt x="1676749" y="634904"/>
                </a:moveTo>
                <a:lnTo>
                  <a:pt x="1748228" y="627698"/>
                </a:lnTo>
                <a:lnTo>
                  <a:pt x="1748228" y="398079"/>
                </a:lnTo>
                <a:lnTo>
                  <a:pt x="1656395" y="402717"/>
                </a:lnTo>
                <a:lnTo>
                  <a:pt x="1642081" y="404900"/>
                </a:lnTo>
                <a:close/>
                <a:moveTo>
                  <a:pt x="2096364" y="663566"/>
                </a:moveTo>
                <a:lnTo>
                  <a:pt x="2162642" y="448703"/>
                </a:lnTo>
                <a:lnTo>
                  <a:pt x="2083064" y="424000"/>
                </a:lnTo>
                <a:lnTo>
                  <a:pt x="2060281" y="420522"/>
                </a:lnTo>
                <a:lnTo>
                  <a:pt x="2026467" y="644862"/>
                </a:lnTo>
                <a:lnTo>
                  <a:pt x="2040752" y="646303"/>
                </a:lnTo>
                <a:close/>
                <a:moveTo>
                  <a:pt x="1504026" y="664822"/>
                </a:moveTo>
                <a:lnTo>
                  <a:pt x="1563685" y="646303"/>
                </a:lnTo>
                <a:lnTo>
                  <a:pt x="1573600" y="645303"/>
                </a:lnTo>
                <a:lnTo>
                  <a:pt x="1539721" y="420522"/>
                </a:lnTo>
                <a:lnTo>
                  <a:pt x="1516938" y="424000"/>
                </a:lnTo>
                <a:lnTo>
                  <a:pt x="1437361" y="448703"/>
                </a:lnTo>
                <a:close/>
                <a:moveTo>
                  <a:pt x="2264505" y="716128"/>
                </a:moveTo>
                <a:lnTo>
                  <a:pt x="2361824" y="514043"/>
                </a:lnTo>
                <a:lnTo>
                  <a:pt x="2346710" y="505840"/>
                </a:lnTo>
                <a:lnTo>
                  <a:pt x="2261532" y="479399"/>
                </a:lnTo>
                <a:lnTo>
                  <a:pt x="2195256" y="694263"/>
                </a:lnTo>
                <a:lnTo>
                  <a:pt x="2262921" y="715267"/>
                </a:lnTo>
                <a:close/>
                <a:moveTo>
                  <a:pt x="1336416" y="718036"/>
                </a:moveTo>
                <a:lnTo>
                  <a:pt x="1341516" y="715267"/>
                </a:lnTo>
                <a:lnTo>
                  <a:pt x="1405134" y="695520"/>
                </a:lnTo>
                <a:lnTo>
                  <a:pt x="1338469" y="479399"/>
                </a:lnTo>
                <a:lnTo>
                  <a:pt x="1253292" y="505840"/>
                </a:lnTo>
                <a:lnTo>
                  <a:pt x="1238178" y="514043"/>
                </a:lnTo>
                <a:close/>
                <a:moveTo>
                  <a:pt x="2419102" y="800039"/>
                </a:moveTo>
                <a:lnTo>
                  <a:pt x="2545952" y="613985"/>
                </a:lnTo>
                <a:lnTo>
                  <a:pt x="2452934" y="563496"/>
                </a:lnTo>
                <a:lnTo>
                  <a:pt x="2355614" y="765579"/>
                </a:lnTo>
                <a:close/>
                <a:moveTo>
                  <a:pt x="1182096" y="801798"/>
                </a:moveTo>
                <a:lnTo>
                  <a:pt x="1245306" y="767488"/>
                </a:lnTo>
                <a:lnTo>
                  <a:pt x="1147069" y="563496"/>
                </a:lnTo>
                <a:lnTo>
                  <a:pt x="1054049" y="613985"/>
                </a:lnTo>
                <a:close/>
                <a:moveTo>
                  <a:pt x="2560617" y="904134"/>
                </a:moveTo>
                <a:lnTo>
                  <a:pt x="2712579" y="740359"/>
                </a:lnTo>
                <a:lnTo>
                  <a:pt x="2631002" y="673053"/>
                </a:lnTo>
                <a:lnTo>
                  <a:pt x="2504833" y="858108"/>
                </a:lnTo>
                <a:close/>
                <a:moveTo>
                  <a:pt x="1041307" y="906207"/>
                </a:moveTo>
                <a:lnTo>
                  <a:pt x="1096766" y="860450"/>
                </a:lnTo>
                <a:lnTo>
                  <a:pt x="969000" y="673053"/>
                </a:lnTo>
                <a:lnTo>
                  <a:pt x="887424" y="740359"/>
                </a:lnTo>
                <a:close/>
                <a:moveTo>
                  <a:pt x="2686748" y="1026623"/>
                </a:moveTo>
                <a:lnTo>
                  <a:pt x="2860299" y="888220"/>
                </a:lnTo>
                <a:lnTo>
                  <a:pt x="2793157" y="806844"/>
                </a:lnTo>
                <a:lnTo>
                  <a:pt x="2792582" y="806369"/>
                </a:lnTo>
                <a:lnTo>
                  <a:pt x="2640372" y="970415"/>
                </a:lnTo>
                <a:close/>
                <a:moveTo>
                  <a:pt x="915928" y="1028757"/>
                </a:moveTo>
                <a:lnTo>
                  <a:pt x="961978" y="972944"/>
                </a:lnTo>
                <a:lnTo>
                  <a:pt x="807420" y="806368"/>
                </a:lnTo>
                <a:lnTo>
                  <a:pt x="806843" y="806844"/>
                </a:lnTo>
                <a:lnTo>
                  <a:pt x="739702" y="888220"/>
                </a:lnTo>
                <a:close/>
                <a:moveTo>
                  <a:pt x="2795324" y="1165568"/>
                </a:moveTo>
                <a:lnTo>
                  <a:pt x="2986603" y="1055133"/>
                </a:lnTo>
                <a:lnTo>
                  <a:pt x="2964664" y="1014712"/>
                </a:lnTo>
                <a:lnTo>
                  <a:pt x="2926207" y="968102"/>
                </a:lnTo>
                <a:lnTo>
                  <a:pt x="2752655" y="1106504"/>
                </a:lnTo>
                <a:lnTo>
                  <a:pt x="2783663" y="1144085"/>
                </a:lnTo>
                <a:close/>
                <a:moveTo>
                  <a:pt x="808054" y="1167518"/>
                </a:moveTo>
                <a:lnTo>
                  <a:pt x="820774" y="1144085"/>
                </a:lnTo>
                <a:lnTo>
                  <a:pt x="850022" y="1108637"/>
                </a:lnTo>
                <a:lnTo>
                  <a:pt x="673795" y="968100"/>
                </a:lnTo>
                <a:lnTo>
                  <a:pt x="635336" y="1014712"/>
                </a:lnTo>
                <a:lnTo>
                  <a:pt x="613397" y="1055133"/>
                </a:lnTo>
                <a:close/>
                <a:moveTo>
                  <a:pt x="2879526" y="1320700"/>
                </a:moveTo>
                <a:lnTo>
                  <a:pt x="3086630" y="1239418"/>
                </a:lnTo>
                <a:lnTo>
                  <a:pt x="3036016" y="1146168"/>
                </a:lnTo>
                <a:lnTo>
                  <a:pt x="2844736" y="1256604"/>
                </a:lnTo>
                <a:close/>
                <a:moveTo>
                  <a:pt x="724131" y="1322135"/>
                </a:moveTo>
                <a:lnTo>
                  <a:pt x="758643" y="1258553"/>
                </a:lnTo>
                <a:lnTo>
                  <a:pt x="563985" y="1146168"/>
                </a:lnTo>
                <a:lnTo>
                  <a:pt x="513370" y="1239418"/>
                </a:lnTo>
                <a:close/>
                <a:moveTo>
                  <a:pt x="2936949" y="1487395"/>
                </a:moveTo>
                <a:lnTo>
                  <a:pt x="3151622" y="1438398"/>
                </a:lnTo>
                <a:lnTo>
                  <a:pt x="3120283" y="1337446"/>
                </a:lnTo>
                <a:lnTo>
                  <a:pt x="2915366" y="1417869"/>
                </a:lnTo>
                <a:close/>
                <a:moveTo>
                  <a:pt x="667194" y="1488339"/>
                </a:moveTo>
                <a:lnTo>
                  <a:pt x="688588" y="1419421"/>
                </a:lnTo>
                <a:lnTo>
                  <a:pt x="479717" y="1337446"/>
                </a:lnTo>
                <a:lnTo>
                  <a:pt x="448380" y="1438396"/>
                </a:lnTo>
                <a:close/>
                <a:moveTo>
                  <a:pt x="2971131" y="1660319"/>
                </a:moveTo>
                <a:lnTo>
                  <a:pt x="3195320" y="1643517"/>
                </a:lnTo>
                <a:lnTo>
                  <a:pt x="3179260" y="1538297"/>
                </a:lnTo>
                <a:lnTo>
                  <a:pt x="2963788" y="1587476"/>
                </a:lnTo>
                <a:close/>
                <a:moveTo>
                  <a:pt x="633274" y="1660647"/>
                </a:moveTo>
                <a:lnTo>
                  <a:pt x="640550" y="1588466"/>
                </a:lnTo>
                <a:lnTo>
                  <a:pt x="420740" y="1538297"/>
                </a:lnTo>
                <a:lnTo>
                  <a:pt x="404682" y="1643517"/>
                </a:lnTo>
                <a:close/>
                <a:moveTo>
                  <a:pt x="3201852" y="1853136"/>
                </a:moveTo>
                <a:lnTo>
                  <a:pt x="3204536" y="1800001"/>
                </a:lnTo>
                <a:lnTo>
                  <a:pt x="3201852" y="1746864"/>
                </a:lnTo>
                <a:lnTo>
                  <a:pt x="2981519" y="1763374"/>
                </a:lnTo>
                <a:lnTo>
                  <a:pt x="2985800" y="1805836"/>
                </a:lnTo>
                <a:lnTo>
                  <a:pt x="2982688" y="1836712"/>
                </a:lnTo>
                <a:close/>
                <a:moveTo>
                  <a:pt x="398148" y="1853136"/>
                </a:moveTo>
                <a:lnTo>
                  <a:pt x="621716" y="1836382"/>
                </a:lnTo>
                <a:lnTo>
                  <a:pt x="618637" y="1805836"/>
                </a:lnTo>
                <a:lnTo>
                  <a:pt x="622884" y="1763705"/>
                </a:lnTo>
                <a:lnTo>
                  <a:pt x="398148" y="1746864"/>
                </a:lnTo>
                <a:lnTo>
                  <a:pt x="395464" y="1800001"/>
                </a:lnTo>
                <a:close/>
                <a:moveTo>
                  <a:pt x="3179260" y="2061703"/>
                </a:moveTo>
                <a:lnTo>
                  <a:pt x="3195320" y="1956482"/>
                </a:lnTo>
                <a:lnTo>
                  <a:pt x="2972298" y="1939770"/>
                </a:lnTo>
                <a:lnTo>
                  <a:pt x="2964938" y="2012785"/>
                </a:lnTo>
                <a:close/>
                <a:moveTo>
                  <a:pt x="420740" y="2061703"/>
                </a:moveTo>
                <a:lnTo>
                  <a:pt x="639400" y="2011795"/>
                </a:lnTo>
                <a:lnTo>
                  <a:pt x="632106" y="1939440"/>
                </a:lnTo>
                <a:lnTo>
                  <a:pt x="404682" y="1956482"/>
                </a:lnTo>
                <a:close/>
                <a:moveTo>
                  <a:pt x="3120283" y="2262556"/>
                </a:moveTo>
                <a:lnTo>
                  <a:pt x="3151622" y="2161603"/>
                </a:lnTo>
                <a:lnTo>
                  <a:pt x="2940332" y="2113378"/>
                </a:lnTo>
                <a:lnTo>
                  <a:pt x="2918597" y="2183398"/>
                </a:lnTo>
                <a:close/>
                <a:moveTo>
                  <a:pt x="479717" y="2262556"/>
                </a:moveTo>
                <a:lnTo>
                  <a:pt x="685359" y="2181847"/>
                </a:lnTo>
                <a:lnTo>
                  <a:pt x="663811" y="2112430"/>
                </a:lnTo>
                <a:lnTo>
                  <a:pt x="448378" y="2161601"/>
                </a:lnTo>
                <a:close/>
                <a:moveTo>
                  <a:pt x="3036017" y="2453831"/>
                </a:moveTo>
                <a:lnTo>
                  <a:pt x="3086630" y="2360583"/>
                </a:lnTo>
                <a:lnTo>
                  <a:pt x="2884749" y="2281349"/>
                </a:lnTo>
                <a:lnTo>
                  <a:pt x="2849560" y="2346180"/>
                </a:lnTo>
                <a:close/>
                <a:moveTo>
                  <a:pt x="563985" y="2453831"/>
                </a:moveTo>
                <a:lnTo>
                  <a:pt x="753819" y="2344231"/>
                </a:lnTo>
                <a:lnTo>
                  <a:pt x="718909" y="2279914"/>
                </a:lnTo>
                <a:lnTo>
                  <a:pt x="513370" y="2360581"/>
                </a:lnTo>
                <a:close/>
                <a:moveTo>
                  <a:pt x="2926207" y="2631900"/>
                </a:moveTo>
                <a:lnTo>
                  <a:pt x="2964664" y="2585290"/>
                </a:lnTo>
                <a:lnTo>
                  <a:pt x="2986605" y="2544867"/>
                </a:lnTo>
                <a:lnTo>
                  <a:pt x="2800148" y="2437215"/>
                </a:lnTo>
                <a:lnTo>
                  <a:pt x="2783663" y="2467586"/>
                </a:lnTo>
                <a:lnTo>
                  <a:pt x="2758463" y="2498129"/>
                </a:lnTo>
                <a:close/>
                <a:moveTo>
                  <a:pt x="673793" y="2631900"/>
                </a:moveTo>
                <a:lnTo>
                  <a:pt x="844213" y="2495994"/>
                </a:lnTo>
                <a:lnTo>
                  <a:pt x="820774" y="2467586"/>
                </a:lnTo>
                <a:lnTo>
                  <a:pt x="803232" y="2435266"/>
                </a:lnTo>
                <a:lnTo>
                  <a:pt x="613396" y="2544867"/>
                </a:lnTo>
                <a:lnTo>
                  <a:pt x="635336" y="2585290"/>
                </a:lnTo>
                <a:close/>
                <a:moveTo>
                  <a:pt x="807418" y="2793630"/>
                </a:moveTo>
                <a:lnTo>
                  <a:pt x="956882" y="2632547"/>
                </a:lnTo>
                <a:lnTo>
                  <a:pt x="910121" y="2575873"/>
                </a:lnTo>
                <a:lnTo>
                  <a:pt x="739702" y="2711779"/>
                </a:lnTo>
                <a:lnTo>
                  <a:pt x="806843" y="2793157"/>
                </a:lnTo>
                <a:close/>
                <a:moveTo>
                  <a:pt x="2792582" y="2793632"/>
                </a:moveTo>
                <a:lnTo>
                  <a:pt x="2793157" y="2793157"/>
                </a:lnTo>
                <a:lnTo>
                  <a:pt x="2860301" y="2711779"/>
                </a:lnTo>
                <a:lnTo>
                  <a:pt x="2692555" y="2578008"/>
                </a:lnTo>
                <a:lnTo>
                  <a:pt x="2645467" y="2635079"/>
                </a:lnTo>
                <a:close/>
                <a:moveTo>
                  <a:pt x="1800000" y="2833463"/>
                </a:moveTo>
                <a:cubicBezTo>
                  <a:pt x="2370766" y="2833463"/>
                  <a:pt x="2833463" y="2370766"/>
                  <a:pt x="2833463" y="1800000"/>
                </a:cubicBezTo>
                <a:cubicBezTo>
                  <a:pt x="2833463" y="1229234"/>
                  <a:pt x="2370766" y="766537"/>
                  <a:pt x="1800000" y="766537"/>
                </a:cubicBezTo>
                <a:cubicBezTo>
                  <a:pt x="1229234" y="766537"/>
                  <a:pt x="766537" y="1229234"/>
                  <a:pt x="766537" y="1800000"/>
                </a:cubicBezTo>
                <a:cubicBezTo>
                  <a:pt x="766537" y="2370766"/>
                  <a:pt x="1229234" y="2833463"/>
                  <a:pt x="1800000" y="2833463"/>
                </a:cubicBezTo>
                <a:close/>
                <a:moveTo>
                  <a:pt x="2631002" y="2926947"/>
                </a:moveTo>
                <a:lnTo>
                  <a:pt x="2712579" y="2859640"/>
                </a:lnTo>
                <a:lnTo>
                  <a:pt x="2566750" y="2702476"/>
                </a:lnTo>
                <a:lnTo>
                  <a:pt x="2509926" y="2749361"/>
                </a:lnTo>
                <a:close/>
                <a:moveTo>
                  <a:pt x="968998" y="2926947"/>
                </a:moveTo>
                <a:lnTo>
                  <a:pt x="1091673" y="2747018"/>
                </a:lnTo>
                <a:lnTo>
                  <a:pt x="1035174" y="2700403"/>
                </a:lnTo>
                <a:lnTo>
                  <a:pt x="887422" y="2859640"/>
                </a:lnTo>
                <a:close/>
                <a:moveTo>
                  <a:pt x="1147067" y="3036503"/>
                </a:moveTo>
                <a:lnTo>
                  <a:pt x="1240849" y="2841763"/>
                </a:lnTo>
                <a:lnTo>
                  <a:pt x="1176289" y="2806721"/>
                </a:lnTo>
                <a:lnTo>
                  <a:pt x="1054049" y="2986015"/>
                </a:lnTo>
                <a:close/>
                <a:moveTo>
                  <a:pt x="2452932" y="3036505"/>
                </a:moveTo>
                <a:lnTo>
                  <a:pt x="2545952" y="2986015"/>
                </a:lnTo>
                <a:lnTo>
                  <a:pt x="2424909" y="2808479"/>
                </a:lnTo>
                <a:lnTo>
                  <a:pt x="2360069" y="2843673"/>
                </a:lnTo>
                <a:close/>
                <a:moveTo>
                  <a:pt x="2261532" y="3120600"/>
                </a:moveTo>
                <a:lnTo>
                  <a:pt x="2346710" y="3094160"/>
                </a:lnTo>
                <a:lnTo>
                  <a:pt x="2361822" y="3085957"/>
                </a:lnTo>
                <a:lnTo>
                  <a:pt x="2268960" y="2893125"/>
                </a:lnTo>
                <a:lnTo>
                  <a:pt x="2262921" y="2896402"/>
                </a:lnTo>
                <a:lnTo>
                  <a:pt x="2198541" y="2916388"/>
                </a:lnTo>
                <a:close/>
                <a:moveTo>
                  <a:pt x="1338469" y="3120600"/>
                </a:moveTo>
                <a:lnTo>
                  <a:pt x="1401849" y="2915131"/>
                </a:lnTo>
                <a:lnTo>
                  <a:pt x="1341516" y="2896402"/>
                </a:lnTo>
                <a:lnTo>
                  <a:pt x="1331961" y="2891216"/>
                </a:lnTo>
                <a:lnTo>
                  <a:pt x="1238178" y="3085957"/>
                </a:lnTo>
                <a:lnTo>
                  <a:pt x="1253292" y="3094160"/>
                </a:lnTo>
                <a:close/>
                <a:moveTo>
                  <a:pt x="2060281" y="3179477"/>
                </a:moveTo>
                <a:lnTo>
                  <a:pt x="2083064" y="3176000"/>
                </a:lnTo>
                <a:lnTo>
                  <a:pt x="2162642" y="3151297"/>
                </a:lnTo>
                <a:lnTo>
                  <a:pt x="2099651" y="2947085"/>
                </a:lnTo>
                <a:lnTo>
                  <a:pt x="2040752" y="2965369"/>
                </a:lnTo>
                <a:lnTo>
                  <a:pt x="2028201" y="2966634"/>
                </a:lnTo>
                <a:close/>
                <a:moveTo>
                  <a:pt x="1539719" y="3179477"/>
                </a:moveTo>
                <a:lnTo>
                  <a:pt x="1571868" y="2966192"/>
                </a:lnTo>
                <a:lnTo>
                  <a:pt x="1563685" y="2965369"/>
                </a:lnTo>
                <a:lnTo>
                  <a:pt x="1500737" y="2945828"/>
                </a:lnTo>
                <a:lnTo>
                  <a:pt x="1437359" y="3151297"/>
                </a:lnTo>
                <a:lnTo>
                  <a:pt x="1516938" y="3176000"/>
                </a:lnTo>
                <a:close/>
                <a:moveTo>
                  <a:pt x="1851774" y="3201921"/>
                </a:moveTo>
                <a:lnTo>
                  <a:pt x="1943607" y="3197284"/>
                </a:lnTo>
                <a:lnTo>
                  <a:pt x="1957921" y="3195099"/>
                </a:lnTo>
                <a:lnTo>
                  <a:pt x="1925052" y="2977031"/>
                </a:lnTo>
                <a:lnTo>
                  <a:pt x="1851774" y="2984418"/>
                </a:lnTo>
                <a:close/>
                <a:moveTo>
                  <a:pt x="1748228" y="3201921"/>
                </a:moveTo>
                <a:lnTo>
                  <a:pt x="1748228" y="2983971"/>
                </a:lnTo>
                <a:lnTo>
                  <a:pt x="1675015" y="2976591"/>
                </a:lnTo>
                <a:lnTo>
                  <a:pt x="1642081" y="3195099"/>
                </a:lnTo>
                <a:lnTo>
                  <a:pt x="1656395" y="3197284"/>
                </a:lnTo>
                <a:close/>
                <a:moveTo>
                  <a:pt x="1800000" y="3362100"/>
                </a:moveTo>
                <a:cubicBezTo>
                  <a:pt x="937276" y="3362100"/>
                  <a:pt x="237900" y="2662724"/>
                  <a:pt x="237900" y="1800000"/>
                </a:cubicBezTo>
                <a:cubicBezTo>
                  <a:pt x="237900" y="937276"/>
                  <a:pt x="937276" y="237900"/>
                  <a:pt x="1800000" y="237900"/>
                </a:cubicBezTo>
                <a:cubicBezTo>
                  <a:pt x="2662724" y="237900"/>
                  <a:pt x="3362100" y="937276"/>
                  <a:pt x="3362100" y="1800000"/>
                </a:cubicBezTo>
                <a:cubicBezTo>
                  <a:pt x="3362100" y="2662724"/>
                  <a:pt x="2662724" y="3362100"/>
                  <a:pt x="1800000" y="3362100"/>
                </a:cubicBezTo>
                <a:close/>
                <a:moveTo>
                  <a:pt x="1800000" y="3600000"/>
                </a:moveTo>
                <a:cubicBezTo>
                  <a:pt x="2794113" y="3600000"/>
                  <a:pt x="3600000" y="2794113"/>
                  <a:pt x="3600000" y="1800000"/>
                </a:cubicBezTo>
                <a:cubicBezTo>
                  <a:pt x="3600000" y="805887"/>
                  <a:pt x="2794113" y="0"/>
                  <a:pt x="1800000" y="0"/>
                </a:cubicBezTo>
                <a:cubicBezTo>
                  <a:pt x="805887" y="0"/>
                  <a:pt x="0" y="805887"/>
                  <a:pt x="0" y="1800000"/>
                </a:cubicBezTo>
                <a:cubicBezTo>
                  <a:pt x="0" y="2794113"/>
                  <a:pt x="805887" y="3600000"/>
                  <a:pt x="1800000" y="3600000"/>
                </a:cubicBezTo>
                <a:close/>
              </a:path>
            </a:pathLst>
          </a:custGeom>
          <a:solidFill>
            <a:srgbClr val="0070C0">
              <a:alpha val="60000"/>
            </a:srgb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8" name="任意多边形 27"/>
          <p:cNvSpPr/>
          <p:nvPr/>
        </p:nvSpPr>
        <p:spPr>
          <a:xfrm>
            <a:off x="5132267" y="931291"/>
            <a:ext cx="1863695" cy="1863695"/>
          </a:xfrm>
          <a:custGeom>
            <a:avLst/>
            <a:gdLst>
              <a:gd name="connsiteX0" fmla="*/ 1685420 w 3124200"/>
              <a:gd name="connsiteY0" fmla="*/ 2727636 h 3124200"/>
              <a:gd name="connsiteX1" fmla="*/ 1613874 w 3124200"/>
              <a:gd name="connsiteY1" fmla="*/ 2734849 h 3124200"/>
              <a:gd name="connsiteX2" fmla="*/ 1613874 w 3124200"/>
              <a:gd name="connsiteY2" fmla="*/ 2964021 h 3124200"/>
              <a:gd name="connsiteX3" fmla="*/ 1705707 w 3124200"/>
              <a:gd name="connsiteY3" fmla="*/ 2959383 h 3124200"/>
              <a:gd name="connsiteX4" fmla="*/ 1720021 w 3124200"/>
              <a:gd name="connsiteY4" fmla="*/ 2957200 h 3124200"/>
              <a:gd name="connsiteX5" fmla="*/ 1438849 w 3124200"/>
              <a:gd name="connsiteY5" fmla="*/ 2727196 h 3124200"/>
              <a:gd name="connsiteX6" fmla="*/ 1404181 w 3124200"/>
              <a:gd name="connsiteY6" fmla="*/ 2957200 h 3124200"/>
              <a:gd name="connsiteX7" fmla="*/ 1418495 w 3124200"/>
              <a:gd name="connsiteY7" fmla="*/ 2959383 h 3124200"/>
              <a:gd name="connsiteX8" fmla="*/ 1510328 w 3124200"/>
              <a:gd name="connsiteY8" fmla="*/ 2964021 h 3124200"/>
              <a:gd name="connsiteX9" fmla="*/ 1510328 w 3124200"/>
              <a:gd name="connsiteY9" fmla="*/ 2734402 h 3124200"/>
              <a:gd name="connsiteX10" fmla="*/ 1858464 w 3124200"/>
              <a:gd name="connsiteY10" fmla="*/ 2698534 h 3124200"/>
              <a:gd name="connsiteX11" fmla="*/ 1802852 w 3124200"/>
              <a:gd name="connsiteY11" fmla="*/ 2715797 h 3124200"/>
              <a:gd name="connsiteX12" fmla="*/ 1788567 w 3124200"/>
              <a:gd name="connsiteY12" fmla="*/ 2717238 h 3124200"/>
              <a:gd name="connsiteX13" fmla="*/ 1822381 w 3124200"/>
              <a:gd name="connsiteY13" fmla="*/ 2941578 h 3124200"/>
              <a:gd name="connsiteX14" fmla="*/ 1845164 w 3124200"/>
              <a:gd name="connsiteY14" fmla="*/ 2938100 h 3124200"/>
              <a:gd name="connsiteX15" fmla="*/ 1924742 w 3124200"/>
              <a:gd name="connsiteY15" fmla="*/ 2913397 h 3124200"/>
              <a:gd name="connsiteX16" fmla="*/ 1266126 w 3124200"/>
              <a:gd name="connsiteY16" fmla="*/ 2697278 h 3124200"/>
              <a:gd name="connsiteX17" fmla="*/ 1199461 w 3124200"/>
              <a:gd name="connsiteY17" fmla="*/ 2913397 h 3124200"/>
              <a:gd name="connsiteX18" fmla="*/ 1279038 w 3124200"/>
              <a:gd name="connsiteY18" fmla="*/ 2938100 h 3124200"/>
              <a:gd name="connsiteX19" fmla="*/ 1301821 w 3124200"/>
              <a:gd name="connsiteY19" fmla="*/ 2941578 h 3124200"/>
              <a:gd name="connsiteX20" fmla="*/ 1335700 w 3124200"/>
              <a:gd name="connsiteY20" fmla="*/ 2716797 h 3124200"/>
              <a:gd name="connsiteX21" fmla="*/ 1325785 w 3124200"/>
              <a:gd name="connsiteY21" fmla="*/ 2715797 h 3124200"/>
              <a:gd name="connsiteX22" fmla="*/ 2026605 w 3124200"/>
              <a:gd name="connsiteY22" fmla="*/ 2645972 h 3124200"/>
              <a:gd name="connsiteX23" fmla="*/ 2025021 w 3124200"/>
              <a:gd name="connsiteY23" fmla="*/ 2646833 h 3124200"/>
              <a:gd name="connsiteX24" fmla="*/ 1957356 w 3124200"/>
              <a:gd name="connsiteY24" fmla="*/ 2667837 h 3124200"/>
              <a:gd name="connsiteX25" fmla="*/ 2023632 w 3124200"/>
              <a:gd name="connsiteY25" fmla="*/ 2882701 h 3124200"/>
              <a:gd name="connsiteX26" fmla="*/ 2108810 w 3124200"/>
              <a:gd name="connsiteY26" fmla="*/ 2856260 h 3124200"/>
              <a:gd name="connsiteX27" fmla="*/ 2123924 w 3124200"/>
              <a:gd name="connsiteY27" fmla="*/ 2848057 h 3124200"/>
              <a:gd name="connsiteX28" fmla="*/ 1098516 w 3124200"/>
              <a:gd name="connsiteY28" fmla="*/ 2644064 h 3124200"/>
              <a:gd name="connsiteX29" fmla="*/ 1000278 w 3124200"/>
              <a:gd name="connsiteY29" fmla="*/ 2848057 h 3124200"/>
              <a:gd name="connsiteX30" fmla="*/ 1015392 w 3124200"/>
              <a:gd name="connsiteY30" fmla="*/ 2856260 h 3124200"/>
              <a:gd name="connsiteX31" fmla="*/ 1100569 w 3124200"/>
              <a:gd name="connsiteY31" fmla="*/ 2882701 h 3124200"/>
              <a:gd name="connsiteX32" fmla="*/ 1167234 w 3124200"/>
              <a:gd name="connsiteY32" fmla="*/ 2666580 h 3124200"/>
              <a:gd name="connsiteX33" fmla="*/ 1103616 w 3124200"/>
              <a:gd name="connsiteY33" fmla="*/ 2646833 h 3124200"/>
              <a:gd name="connsiteX34" fmla="*/ 2181202 w 3124200"/>
              <a:gd name="connsiteY34" fmla="*/ 2562061 h 3124200"/>
              <a:gd name="connsiteX35" fmla="*/ 2117714 w 3124200"/>
              <a:gd name="connsiteY35" fmla="*/ 2596521 h 3124200"/>
              <a:gd name="connsiteX36" fmla="*/ 2215034 w 3124200"/>
              <a:gd name="connsiteY36" fmla="*/ 2798604 h 3124200"/>
              <a:gd name="connsiteX37" fmla="*/ 2308052 w 3124200"/>
              <a:gd name="connsiteY37" fmla="*/ 2748115 h 3124200"/>
              <a:gd name="connsiteX38" fmla="*/ 944196 w 3124200"/>
              <a:gd name="connsiteY38" fmla="*/ 2560302 h 3124200"/>
              <a:gd name="connsiteX39" fmla="*/ 816149 w 3124200"/>
              <a:gd name="connsiteY39" fmla="*/ 2748115 h 3124200"/>
              <a:gd name="connsiteX40" fmla="*/ 909169 w 3124200"/>
              <a:gd name="connsiteY40" fmla="*/ 2798604 h 3124200"/>
              <a:gd name="connsiteX41" fmla="*/ 1007406 w 3124200"/>
              <a:gd name="connsiteY41" fmla="*/ 2594612 h 3124200"/>
              <a:gd name="connsiteX42" fmla="*/ 2322717 w 3124200"/>
              <a:gd name="connsiteY42" fmla="*/ 2457966 h 3124200"/>
              <a:gd name="connsiteX43" fmla="*/ 2266933 w 3124200"/>
              <a:gd name="connsiteY43" fmla="*/ 2503992 h 3124200"/>
              <a:gd name="connsiteX44" fmla="*/ 2393102 w 3124200"/>
              <a:gd name="connsiteY44" fmla="*/ 2689047 h 3124200"/>
              <a:gd name="connsiteX45" fmla="*/ 2474679 w 3124200"/>
              <a:gd name="connsiteY45" fmla="*/ 2621741 h 3124200"/>
              <a:gd name="connsiteX46" fmla="*/ 803407 w 3124200"/>
              <a:gd name="connsiteY46" fmla="*/ 2455893 h 3124200"/>
              <a:gd name="connsiteX47" fmla="*/ 649524 w 3124200"/>
              <a:gd name="connsiteY47" fmla="*/ 2621741 h 3124200"/>
              <a:gd name="connsiteX48" fmla="*/ 731100 w 3124200"/>
              <a:gd name="connsiteY48" fmla="*/ 2689047 h 3124200"/>
              <a:gd name="connsiteX49" fmla="*/ 858866 w 3124200"/>
              <a:gd name="connsiteY49" fmla="*/ 2501650 h 3124200"/>
              <a:gd name="connsiteX50" fmla="*/ 2448848 w 3124200"/>
              <a:gd name="connsiteY50" fmla="*/ 2335477 h 3124200"/>
              <a:gd name="connsiteX51" fmla="*/ 2402472 w 3124200"/>
              <a:gd name="connsiteY51" fmla="*/ 2391685 h 3124200"/>
              <a:gd name="connsiteX52" fmla="*/ 2554682 w 3124200"/>
              <a:gd name="connsiteY52" fmla="*/ 2555731 h 3124200"/>
              <a:gd name="connsiteX53" fmla="*/ 2555257 w 3124200"/>
              <a:gd name="connsiteY53" fmla="*/ 2555256 h 3124200"/>
              <a:gd name="connsiteX54" fmla="*/ 2622399 w 3124200"/>
              <a:gd name="connsiteY54" fmla="*/ 2473880 h 3124200"/>
              <a:gd name="connsiteX55" fmla="*/ 678028 w 3124200"/>
              <a:gd name="connsiteY55" fmla="*/ 2333343 h 3124200"/>
              <a:gd name="connsiteX56" fmla="*/ 501802 w 3124200"/>
              <a:gd name="connsiteY56" fmla="*/ 2473880 h 3124200"/>
              <a:gd name="connsiteX57" fmla="*/ 568943 w 3124200"/>
              <a:gd name="connsiteY57" fmla="*/ 2555256 h 3124200"/>
              <a:gd name="connsiteX58" fmla="*/ 569520 w 3124200"/>
              <a:gd name="connsiteY58" fmla="*/ 2555732 h 3124200"/>
              <a:gd name="connsiteX59" fmla="*/ 724078 w 3124200"/>
              <a:gd name="connsiteY59" fmla="*/ 2389156 h 3124200"/>
              <a:gd name="connsiteX60" fmla="*/ 2557424 w 3124200"/>
              <a:gd name="connsiteY60" fmla="*/ 2196532 h 3124200"/>
              <a:gd name="connsiteX61" fmla="*/ 2545763 w 3124200"/>
              <a:gd name="connsiteY61" fmla="*/ 2218015 h 3124200"/>
              <a:gd name="connsiteX62" fmla="*/ 2514755 w 3124200"/>
              <a:gd name="connsiteY62" fmla="*/ 2255596 h 3124200"/>
              <a:gd name="connsiteX63" fmla="*/ 2688307 w 3124200"/>
              <a:gd name="connsiteY63" fmla="*/ 2393998 h 3124200"/>
              <a:gd name="connsiteX64" fmla="*/ 2726764 w 3124200"/>
              <a:gd name="connsiteY64" fmla="*/ 2347388 h 3124200"/>
              <a:gd name="connsiteX65" fmla="*/ 2748703 w 3124200"/>
              <a:gd name="connsiteY65" fmla="*/ 2306967 h 3124200"/>
              <a:gd name="connsiteX66" fmla="*/ 570154 w 3124200"/>
              <a:gd name="connsiteY66" fmla="*/ 2194582 h 3124200"/>
              <a:gd name="connsiteX67" fmla="*/ 375497 w 3124200"/>
              <a:gd name="connsiteY67" fmla="*/ 2306967 h 3124200"/>
              <a:gd name="connsiteX68" fmla="*/ 397436 w 3124200"/>
              <a:gd name="connsiteY68" fmla="*/ 2347388 h 3124200"/>
              <a:gd name="connsiteX69" fmla="*/ 435895 w 3124200"/>
              <a:gd name="connsiteY69" fmla="*/ 2394000 h 3124200"/>
              <a:gd name="connsiteX70" fmla="*/ 612122 w 3124200"/>
              <a:gd name="connsiteY70" fmla="*/ 2253463 h 3124200"/>
              <a:gd name="connsiteX71" fmla="*/ 582874 w 3124200"/>
              <a:gd name="connsiteY71" fmla="*/ 2218015 h 3124200"/>
              <a:gd name="connsiteX72" fmla="*/ 2641626 w 3124200"/>
              <a:gd name="connsiteY72" fmla="*/ 2041400 h 3124200"/>
              <a:gd name="connsiteX73" fmla="*/ 2606836 w 3124200"/>
              <a:gd name="connsiteY73" fmla="*/ 2105496 h 3124200"/>
              <a:gd name="connsiteX74" fmla="*/ 2798116 w 3124200"/>
              <a:gd name="connsiteY74" fmla="*/ 2215932 h 3124200"/>
              <a:gd name="connsiteX75" fmla="*/ 2848730 w 3124200"/>
              <a:gd name="connsiteY75" fmla="*/ 2122682 h 3124200"/>
              <a:gd name="connsiteX76" fmla="*/ 486231 w 3124200"/>
              <a:gd name="connsiteY76" fmla="*/ 2039965 h 3124200"/>
              <a:gd name="connsiteX77" fmla="*/ 275470 w 3124200"/>
              <a:gd name="connsiteY77" fmla="*/ 2122682 h 3124200"/>
              <a:gd name="connsiteX78" fmla="*/ 326085 w 3124200"/>
              <a:gd name="connsiteY78" fmla="*/ 2215932 h 3124200"/>
              <a:gd name="connsiteX79" fmla="*/ 520743 w 3124200"/>
              <a:gd name="connsiteY79" fmla="*/ 2103547 h 3124200"/>
              <a:gd name="connsiteX80" fmla="*/ 2699049 w 3124200"/>
              <a:gd name="connsiteY80" fmla="*/ 1874705 h 3124200"/>
              <a:gd name="connsiteX81" fmla="*/ 2677466 w 3124200"/>
              <a:gd name="connsiteY81" fmla="*/ 1944231 h 3124200"/>
              <a:gd name="connsiteX82" fmla="*/ 2882383 w 3124200"/>
              <a:gd name="connsiteY82" fmla="*/ 2024654 h 3124200"/>
              <a:gd name="connsiteX83" fmla="*/ 2913722 w 3124200"/>
              <a:gd name="connsiteY83" fmla="*/ 1923702 h 3124200"/>
              <a:gd name="connsiteX84" fmla="*/ 429294 w 3124200"/>
              <a:gd name="connsiteY84" fmla="*/ 1873761 h 3124200"/>
              <a:gd name="connsiteX85" fmla="*/ 210480 w 3124200"/>
              <a:gd name="connsiteY85" fmla="*/ 1923704 h 3124200"/>
              <a:gd name="connsiteX86" fmla="*/ 241817 w 3124200"/>
              <a:gd name="connsiteY86" fmla="*/ 2024654 h 3124200"/>
              <a:gd name="connsiteX87" fmla="*/ 450688 w 3124200"/>
              <a:gd name="connsiteY87" fmla="*/ 1942679 h 3124200"/>
              <a:gd name="connsiteX88" fmla="*/ 2733231 w 3124200"/>
              <a:gd name="connsiteY88" fmla="*/ 1701781 h 3124200"/>
              <a:gd name="connsiteX89" fmla="*/ 2725888 w 3124200"/>
              <a:gd name="connsiteY89" fmla="*/ 1774624 h 3124200"/>
              <a:gd name="connsiteX90" fmla="*/ 2941360 w 3124200"/>
              <a:gd name="connsiteY90" fmla="*/ 1823803 h 3124200"/>
              <a:gd name="connsiteX91" fmla="*/ 2957420 w 3124200"/>
              <a:gd name="connsiteY91" fmla="*/ 1718583 h 3124200"/>
              <a:gd name="connsiteX92" fmla="*/ 395374 w 3124200"/>
              <a:gd name="connsiteY92" fmla="*/ 1701453 h 3124200"/>
              <a:gd name="connsiteX93" fmla="*/ 166782 w 3124200"/>
              <a:gd name="connsiteY93" fmla="*/ 1718583 h 3124200"/>
              <a:gd name="connsiteX94" fmla="*/ 182840 w 3124200"/>
              <a:gd name="connsiteY94" fmla="*/ 1823803 h 3124200"/>
              <a:gd name="connsiteX95" fmla="*/ 402650 w 3124200"/>
              <a:gd name="connsiteY95" fmla="*/ 1773634 h 3124200"/>
              <a:gd name="connsiteX96" fmla="*/ 2963952 w 3124200"/>
              <a:gd name="connsiteY96" fmla="*/ 1508964 h 3124200"/>
              <a:gd name="connsiteX97" fmla="*/ 2744788 w 3124200"/>
              <a:gd name="connsiteY97" fmla="*/ 1525388 h 3124200"/>
              <a:gd name="connsiteX98" fmla="*/ 2747900 w 3124200"/>
              <a:gd name="connsiteY98" fmla="*/ 1556264 h 3124200"/>
              <a:gd name="connsiteX99" fmla="*/ 2743619 w 3124200"/>
              <a:gd name="connsiteY99" fmla="*/ 1598726 h 3124200"/>
              <a:gd name="connsiteX100" fmla="*/ 2963952 w 3124200"/>
              <a:gd name="connsiteY100" fmla="*/ 1615236 h 3124200"/>
              <a:gd name="connsiteX101" fmla="*/ 2966636 w 3124200"/>
              <a:gd name="connsiteY101" fmla="*/ 1562099 h 3124200"/>
              <a:gd name="connsiteX102" fmla="*/ 160248 w 3124200"/>
              <a:gd name="connsiteY102" fmla="*/ 1508964 h 3124200"/>
              <a:gd name="connsiteX103" fmla="*/ 157564 w 3124200"/>
              <a:gd name="connsiteY103" fmla="*/ 1562099 h 3124200"/>
              <a:gd name="connsiteX104" fmla="*/ 160248 w 3124200"/>
              <a:gd name="connsiteY104" fmla="*/ 1615236 h 3124200"/>
              <a:gd name="connsiteX105" fmla="*/ 384984 w 3124200"/>
              <a:gd name="connsiteY105" fmla="*/ 1598395 h 3124200"/>
              <a:gd name="connsiteX106" fmla="*/ 380737 w 3124200"/>
              <a:gd name="connsiteY106" fmla="*/ 1556264 h 3124200"/>
              <a:gd name="connsiteX107" fmla="*/ 383816 w 3124200"/>
              <a:gd name="connsiteY107" fmla="*/ 1525718 h 3124200"/>
              <a:gd name="connsiteX108" fmla="*/ 2941360 w 3124200"/>
              <a:gd name="connsiteY108" fmla="*/ 1300397 h 3124200"/>
              <a:gd name="connsiteX109" fmla="*/ 2727038 w 3124200"/>
              <a:gd name="connsiteY109" fmla="*/ 1349315 h 3124200"/>
              <a:gd name="connsiteX110" fmla="*/ 2734398 w 3124200"/>
              <a:gd name="connsiteY110" fmla="*/ 1422330 h 3124200"/>
              <a:gd name="connsiteX111" fmla="*/ 2957420 w 3124200"/>
              <a:gd name="connsiteY111" fmla="*/ 1405618 h 3124200"/>
              <a:gd name="connsiteX112" fmla="*/ 182840 w 3124200"/>
              <a:gd name="connsiteY112" fmla="*/ 1300397 h 3124200"/>
              <a:gd name="connsiteX113" fmla="*/ 166782 w 3124200"/>
              <a:gd name="connsiteY113" fmla="*/ 1405618 h 3124200"/>
              <a:gd name="connsiteX114" fmla="*/ 394206 w 3124200"/>
              <a:gd name="connsiteY114" fmla="*/ 1422660 h 3124200"/>
              <a:gd name="connsiteX115" fmla="*/ 401500 w 3124200"/>
              <a:gd name="connsiteY115" fmla="*/ 1350305 h 3124200"/>
              <a:gd name="connsiteX116" fmla="*/ 2882383 w 3124200"/>
              <a:gd name="connsiteY116" fmla="*/ 1099544 h 3124200"/>
              <a:gd name="connsiteX117" fmla="*/ 2680697 w 3124200"/>
              <a:gd name="connsiteY117" fmla="*/ 1178702 h 3124200"/>
              <a:gd name="connsiteX118" fmla="*/ 2702432 w 3124200"/>
              <a:gd name="connsiteY118" fmla="*/ 1248722 h 3124200"/>
              <a:gd name="connsiteX119" fmla="*/ 2913722 w 3124200"/>
              <a:gd name="connsiteY119" fmla="*/ 1200497 h 3124200"/>
              <a:gd name="connsiteX120" fmla="*/ 241817 w 3124200"/>
              <a:gd name="connsiteY120" fmla="*/ 1099544 h 3124200"/>
              <a:gd name="connsiteX121" fmla="*/ 210478 w 3124200"/>
              <a:gd name="connsiteY121" fmla="*/ 1200499 h 3124200"/>
              <a:gd name="connsiteX122" fmla="*/ 425911 w 3124200"/>
              <a:gd name="connsiteY122" fmla="*/ 1249670 h 3124200"/>
              <a:gd name="connsiteX123" fmla="*/ 447459 w 3124200"/>
              <a:gd name="connsiteY123" fmla="*/ 1180253 h 3124200"/>
              <a:gd name="connsiteX124" fmla="*/ 2798117 w 3124200"/>
              <a:gd name="connsiteY124" fmla="*/ 908269 h 3124200"/>
              <a:gd name="connsiteX125" fmla="*/ 2611660 w 3124200"/>
              <a:gd name="connsiteY125" fmla="*/ 1015920 h 3124200"/>
              <a:gd name="connsiteX126" fmla="*/ 2646849 w 3124200"/>
              <a:gd name="connsiteY126" fmla="*/ 1080751 h 3124200"/>
              <a:gd name="connsiteX127" fmla="*/ 2848730 w 3124200"/>
              <a:gd name="connsiteY127" fmla="*/ 1001517 h 3124200"/>
              <a:gd name="connsiteX128" fmla="*/ 326085 w 3124200"/>
              <a:gd name="connsiteY128" fmla="*/ 908269 h 3124200"/>
              <a:gd name="connsiteX129" fmla="*/ 275470 w 3124200"/>
              <a:gd name="connsiteY129" fmla="*/ 1001519 h 3124200"/>
              <a:gd name="connsiteX130" fmla="*/ 481009 w 3124200"/>
              <a:gd name="connsiteY130" fmla="*/ 1082186 h 3124200"/>
              <a:gd name="connsiteX131" fmla="*/ 515919 w 3124200"/>
              <a:gd name="connsiteY131" fmla="*/ 1017869 h 3124200"/>
              <a:gd name="connsiteX132" fmla="*/ 2688307 w 3124200"/>
              <a:gd name="connsiteY132" fmla="*/ 730200 h 3124200"/>
              <a:gd name="connsiteX133" fmla="*/ 2520563 w 3124200"/>
              <a:gd name="connsiteY133" fmla="*/ 863971 h 3124200"/>
              <a:gd name="connsiteX134" fmla="*/ 2545763 w 3124200"/>
              <a:gd name="connsiteY134" fmla="*/ 894514 h 3124200"/>
              <a:gd name="connsiteX135" fmla="*/ 2562248 w 3124200"/>
              <a:gd name="connsiteY135" fmla="*/ 924885 h 3124200"/>
              <a:gd name="connsiteX136" fmla="*/ 2748705 w 3124200"/>
              <a:gd name="connsiteY136" fmla="*/ 817233 h 3124200"/>
              <a:gd name="connsiteX137" fmla="*/ 2726764 w 3124200"/>
              <a:gd name="connsiteY137" fmla="*/ 776810 h 3124200"/>
              <a:gd name="connsiteX138" fmla="*/ 435893 w 3124200"/>
              <a:gd name="connsiteY138" fmla="*/ 730200 h 3124200"/>
              <a:gd name="connsiteX139" fmla="*/ 397436 w 3124200"/>
              <a:gd name="connsiteY139" fmla="*/ 776810 h 3124200"/>
              <a:gd name="connsiteX140" fmla="*/ 375496 w 3124200"/>
              <a:gd name="connsiteY140" fmla="*/ 817233 h 3124200"/>
              <a:gd name="connsiteX141" fmla="*/ 565332 w 3124200"/>
              <a:gd name="connsiteY141" fmla="*/ 926834 h 3124200"/>
              <a:gd name="connsiteX142" fmla="*/ 582874 w 3124200"/>
              <a:gd name="connsiteY142" fmla="*/ 894514 h 3124200"/>
              <a:gd name="connsiteX143" fmla="*/ 606313 w 3124200"/>
              <a:gd name="connsiteY143" fmla="*/ 866106 h 3124200"/>
              <a:gd name="connsiteX144" fmla="*/ 569518 w 3124200"/>
              <a:gd name="connsiteY144" fmla="*/ 568470 h 3124200"/>
              <a:gd name="connsiteX145" fmla="*/ 568943 w 3124200"/>
              <a:gd name="connsiteY145" fmla="*/ 568943 h 3124200"/>
              <a:gd name="connsiteX146" fmla="*/ 501802 w 3124200"/>
              <a:gd name="connsiteY146" fmla="*/ 650321 h 3124200"/>
              <a:gd name="connsiteX147" fmla="*/ 672221 w 3124200"/>
              <a:gd name="connsiteY147" fmla="*/ 786227 h 3124200"/>
              <a:gd name="connsiteX148" fmla="*/ 718982 w 3124200"/>
              <a:gd name="connsiteY148" fmla="*/ 729553 h 3124200"/>
              <a:gd name="connsiteX149" fmla="*/ 2554682 w 3124200"/>
              <a:gd name="connsiteY149" fmla="*/ 568468 h 3124200"/>
              <a:gd name="connsiteX150" fmla="*/ 2407567 w 3124200"/>
              <a:gd name="connsiteY150" fmla="*/ 727021 h 3124200"/>
              <a:gd name="connsiteX151" fmla="*/ 2454655 w 3124200"/>
              <a:gd name="connsiteY151" fmla="*/ 784092 h 3124200"/>
              <a:gd name="connsiteX152" fmla="*/ 2622401 w 3124200"/>
              <a:gd name="connsiteY152" fmla="*/ 650321 h 3124200"/>
              <a:gd name="connsiteX153" fmla="*/ 2555257 w 3124200"/>
              <a:gd name="connsiteY153" fmla="*/ 568943 h 3124200"/>
              <a:gd name="connsiteX154" fmla="*/ 1562100 w 3124200"/>
              <a:gd name="connsiteY154" fmla="*/ 528637 h 3124200"/>
              <a:gd name="connsiteX155" fmla="*/ 528637 w 3124200"/>
              <a:gd name="connsiteY155" fmla="*/ 1562100 h 3124200"/>
              <a:gd name="connsiteX156" fmla="*/ 1562100 w 3124200"/>
              <a:gd name="connsiteY156" fmla="*/ 2595563 h 3124200"/>
              <a:gd name="connsiteX157" fmla="*/ 2595563 w 3124200"/>
              <a:gd name="connsiteY157" fmla="*/ 1562100 h 3124200"/>
              <a:gd name="connsiteX158" fmla="*/ 1562100 w 3124200"/>
              <a:gd name="connsiteY158" fmla="*/ 528637 h 3124200"/>
              <a:gd name="connsiteX159" fmla="*/ 2393102 w 3124200"/>
              <a:gd name="connsiteY159" fmla="*/ 435153 h 3124200"/>
              <a:gd name="connsiteX160" fmla="*/ 2272026 w 3124200"/>
              <a:gd name="connsiteY160" fmla="*/ 612739 h 3124200"/>
              <a:gd name="connsiteX161" fmla="*/ 2328850 w 3124200"/>
              <a:gd name="connsiteY161" fmla="*/ 659624 h 3124200"/>
              <a:gd name="connsiteX162" fmla="*/ 2474679 w 3124200"/>
              <a:gd name="connsiteY162" fmla="*/ 502460 h 3124200"/>
              <a:gd name="connsiteX163" fmla="*/ 731098 w 3124200"/>
              <a:gd name="connsiteY163" fmla="*/ 435153 h 3124200"/>
              <a:gd name="connsiteX164" fmla="*/ 649522 w 3124200"/>
              <a:gd name="connsiteY164" fmla="*/ 502460 h 3124200"/>
              <a:gd name="connsiteX165" fmla="*/ 797274 w 3124200"/>
              <a:gd name="connsiteY165" fmla="*/ 661697 h 3124200"/>
              <a:gd name="connsiteX166" fmla="*/ 853773 w 3124200"/>
              <a:gd name="connsiteY166" fmla="*/ 615082 h 3124200"/>
              <a:gd name="connsiteX167" fmla="*/ 909167 w 3124200"/>
              <a:gd name="connsiteY167" fmla="*/ 325597 h 3124200"/>
              <a:gd name="connsiteX168" fmla="*/ 816149 w 3124200"/>
              <a:gd name="connsiteY168" fmla="*/ 376085 h 3124200"/>
              <a:gd name="connsiteX169" fmla="*/ 938389 w 3124200"/>
              <a:gd name="connsiteY169" fmla="*/ 555379 h 3124200"/>
              <a:gd name="connsiteX170" fmla="*/ 1002949 w 3124200"/>
              <a:gd name="connsiteY170" fmla="*/ 520337 h 3124200"/>
              <a:gd name="connsiteX171" fmla="*/ 2215032 w 3124200"/>
              <a:gd name="connsiteY171" fmla="*/ 325595 h 3124200"/>
              <a:gd name="connsiteX172" fmla="*/ 2122169 w 3124200"/>
              <a:gd name="connsiteY172" fmla="*/ 518427 h 3124200"/>
              <a:gd name="connsiteX173" fmla="*/ 2187009 w 3124200"/>
              <a:gd name="connsiteY173" fmla="*/ 553621 h 3124200"/>
              <a:gd name="connsiteX174" fmla="*/ 2308052 w 3124200"/>
              <a:gd name="connsiteY174" fmla="*/ 376085 h 3124200"/>
              <a:gd name="connsiteX175" fmla="*/ 2023632 w 3124200"/>
              <a:gd name="connsiteY175" fmla="*/ 241500 h 3124200"/>
              <a:gd name="connsiteX176" fmla="*/ 1960641 w 3124200"/>
              <a:gd name="connsiteY176" fmla="*/ 445712 h 3124200"/>
              <a:gd name="connsiteX177" fmla="*/ 2025021 w 3124200"/>
              <a:gd name="connsiteY177" fmla="*/ 465698 h 3124200"/>
              <a:gd name="connsiteX178" fmla="*/ 2031060 w 3124200"/>
              <a:gd name="connsiteY178" fmla="*/ 468975 h 3124200"/>
              <a:gd name="connsiteX179" fmla="*/ 2123922 w 3124200"/>
              <a:gd name="connsiteY179" fmla="*/ 276143 h 3124200"/>
              <a:gd name="connsiteX180" fmla="*/ 2108810 w 3124200"/>
              <a:gd name="connsiteY180" fmla="*/ 267940 h 3124200"/>
              <a:gd name="connsiteX181" fmla="*/ 1100569 w 3124200"/>
              <a:gd name="connsiteY181" fmla="*/ 241500 h 3124200"/>
              <a:gd name="connsiteX182" fmla="*/ 1015392 w 3124200"/>
              <a:gd name="connsiteY182" fmla="*/ 267940 h 3124200"/>
              <a:gd name="connsiteX183" fmla="*/ 1000278 w 3124200"/>
              <a:gd name="connsiteY183" fmla="*/ 276143 h 3124200"/>
              <a:gd name="connsiteX184" fmla="*/ 1094061 w 3124200"/>
              <a:gd name="connsiteY184" fmla="*/ 470884 h 3124200"/>
              <a:gd name="connsiteX185" fmla="*/ 1103616 w 3124200"/>
              <a:gd name="connsiteY185" fmla="*/ 465698 h 3124200"/>
              <a:gd name="connsiteX186" fmla="*/ 1163949 w 3124200"/>
              <a:gd name="connsiteY186" fmla="*/ 446969 h 3124200"/>
              <a:gd name="connsiteX187" fmla="*/ 1822381 w 3124200"/>
              <a:gd name="connsiteY187" fmla="*/ 182623 h 3124200"/>
              <a:gd name="connsiteX188" fmla="*/ 1790301 w 3124200"/>
              <a:gd name="connsiteY188" fmla="*/ 395466 h 3124200"/>
              <a:gd name="connsiteX189" fmla="*/ 1802852 w 3124200"/>
              <a:gd name="connsiteY189" fmla="*/ 396731 h 3124200"/>
              <a:gd name="connsiteX190" fmla="*/ 1861751 w 3124200"/>
              <a:gd name="connsiteY190" fmla="*/ 415015 h 3124200"/>
              <a:gd name="connsiteX191" fmla="*/ 1924742 w 3124200"/>
              <a:gd name="connsiteY191" fmla="*/ 210803 h 3124200"/>
              <a:gd name="connsiteX192" fmla="*/ 1845164 w 3124200"/>
              <a:gd name="connsiteY192" fmla="*/ 186100 h 3124200"/>
              <a:gd name="connsiteX193" fmla="*/ 1301819 w 3124200"/>
              <a:gd name="connsiteY193" fmla="*/ 182623 h 3124200"/>
              <a:gd name="connsiteX194" fmla="*/ 1279038 w 3124200"/>
              <a:gd name="connsiteY194" fmla="*/ 186100 h 3124200"/>
              <a:gd name="connsiteX195" fmla="*/ 1199459 w 3124200"/>
              <a:gd name="connsiteY195" fmla="*/ 210803 h 3124200"/>
              <a:gd name="connsiteX196" fmla="*/ 1262837 w 3124200"/>
              <a:gd name="connsiteY196" fmla="*/ 416272 h 3124200"/>
              <a:gd name="connsiteX197" fmla="*/ 1325785 w 3124200"/>
              <a:gd name="connsiteY197" fmla="*/ 396731 h 3124200"/>
              <a:gd name="connsiteX198" fmla="*/ 1333968 w 3124200"/>
              <a:gd name="connsiteY198" fmla="*/ 395908 h 3124200"/>
              <a:gd name="connsiteX199" fmla="*/ 1613874 w 3124200"/>
              <a:gd name="connsiteY199" fmla="*/ 160179 h 3124200"/>
              <a:gd name="connsiteX200" fmla="*/ 1613874 w 3124200"/>
              <a:gd name="connsiteY200" fmla="*/ 377682 h 3124200"/>
              <a:gd name="connsiteX201" fmla="*/ 1687152 w 3124200"/>
              <a:gd name="connsiteY201" fmla="*/ 385069 h 3124200"/>
              <a:gd name="connsiteX202" fmla="*/ 1720021 w 3124200"/>
              <a:gd name="connsiteY202" fmla="*/ 167001 h 3124200"/>
              <a:gd name="connsiteX203" fmla="*/ 1705707 w 3124200"/>
              <a:gd name="connsiteY203" fmla="*/ 164816 h 3124200"/>
              <a:gd name="connsiteX204" fmla="*/ 1510328 w 3124200"/>
              <a:gd name="connsiteY204" fmla="*/ 160179 h 3124200"/>
              <a:gd name="connsiteX205" fmla="*/ 1418495 w 3124200"/>
              <a:gd name="connsiteY205" fmla="*/ 164816 h 3124200"/>
              <a:gd name="connsiteX206" fmla="*/ 1404181 w 3124200"/>
              <a:gd name="connsiteY206" fmla="*/ 167001 h 3124200"/>
              <a:gd name="connsiteX207" fmla="*/ 1437115 w 3124200"/>
              <a:gd name="connsiteY207" fmla="*/ 385509 h 3124200"/>
              <a:gd name="connsiteX208" fmla="*/ 1510328 w 3124200"/>
              <a:gd name="connsiteY208" fmla="*/ 378129 h 3124200"/>
              <a:gd name="connsiteX209" fmla="*/ 1562100 w 3124200"/>
              <a:gd name="connsiteY209" fmla="*/ 0 h 3124200"/>
              <a:gd name="connsiteX210" fmla="*/ 3124200 w 3124200"/>
              <a:gd name="connsiteY210" fmla="*/ 1562100 h 3124200"/>
              <a:gd name="connsiteX211" fmla="*/ 1562100 w 3124200"/>
              <a:gd name="connsiteY211" fmla="*/ 3124200 h 3124200"/>
              <a:gd name="connsiteX212" fmla="*/ 0 w 3124200"/>
              <a:gd name="connsiteY212" fmla="*/ 1562100 h 3124200"/>
              <a:gd name="connsiteX213" fmla="*/ 1562100 w 3124200"/>
              <a:gd name="connsiteY213"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124200" h="3124200">
                <a:moveTo>
                  <a:pt x="1685420" y="2727636"/>
                </a:moveTo>
                <a:lnTo>
                  <a:pt x="1613874" y="2734849"/>
                </a:lnTo>
                <a:lnTo>
                  <a:pt x="1613874" y="2964021"/>
                </a:lnTo>
                <a:lnTo>
                  <a:pt x="1705707" y="2959383"/>
                </a:lnTo>
                <a:lnTo>
                  <a:pt x="1720021" y="2957200"/>
                </a:lnTo>
                <a:close/>
                <a:moveTo>
                  <a:pt x="1438849" y="2727196"/>
                </a:moveTo>
                <a:lnTo>
                  <a:pt x="1404181" y="2957200"/>
                </a:lnTo>
                <a:lnTo>
                  <a:pt x="1418495" y="2959383"/>
                </a:lnTo>
                <a:lnTo>
                  <a:pt x="1510328" y="2964021"/>
                </a:lnTo>
                <a:lnTo>
                  <a:pt x="1510328" y="2734402"/>
                </a:lnTo>
                <a:close/>
                <a:moveTo>
                  <a:pt x="1858464" y="2698534"/>
                </a:moveTo>
                <a:lnTo>
                  <a:pt x="1802852" y="2715797"/>
                </a:lnTo>
                <a:lnTo>
                  <a:pt x="1788567" y="2717238"/>
                </a:lnTo>
                <a:lnTo>
                  <a:pt x="1822381" y="2941578"/>
                </a:lnTo>
                <a:lnTo>
                  <a:pt x="1845164" y="2938100"/>
                </a:lnTo>
                <a:lnTo>
                  <a:pt x="1924742" y="2913397"/>
                </a:lnTo>
                <a:close/>
                <a:moveTo>
                  <a:pt x="1266126" y="2697278"/>
                </a:moveTo>
                <a:lnTo>
                  <a:pt x="1199461" y="2913397"/>
                </a:lnTo>
                <a:lnTo>
                  <a:pt x="1279038" y="2938100"/>
                </a:lnTo>
                <a:lnTo>
                  <a:pt x="1301821" y="2941578"/>
                </a:lnTo>
                <a:lnTo>
                  <a:pt x="1335700" y="2716797"/>
                </a:lnTo>
                <a:lnTo>
                  <a:pt x="1325785" y="2715797"/>
                </a:lnTo>
                <a:close/>
                <a:moveTo>
                  <a:pt x="2026605" y="2645972"/>
                </a:moveTo>
                <a:lnTo>
                  <a:pt x="2025021" y="2646833"/>
                </a:lnTo>
                <a:lnTo>
                  <a:pt x="1957356" y="2667837"/>
                </a:lnTo>
                <a:lnTo>
                  <a:pt x="2023632" y="2882701"/>
                </a:lnTo>
                <a:lnTo>
                  <a:pt x="2108810" y="2856260"/>
                </a:lnTo>
                <a:lnTo>
                  <a:pt x="2123924" y="2848057"/>
                </a:lnTo>
                <a:close/>
                <a:moveTo>
                  <a:pt x="1098516" y="2644064"/>
                </a:moveTo>
                <a:lnTo>
                  <a:pt x="1000278" y="2848057"/>
                </a:lnTo>
                <a:lnTo>
                  <a:pt x="1015392" y="2856260"/>
                </a:lnTo>
                <a:lnTo>
                  <a:pt x="1100569" y="2882701"/>
                </a:lnTo>
                <a:lnTo>
                  <a:pt x="1167234" y="2666580"/>
                </a:lnTo>
                <a:lnTo>
                  <a:pt x="1103616" y="2646833"/>
                </a:lnTo>
                <a:close/>
                <a:moveTo>
                  <a:pt x="2181202" y="2562061"/>
                </a:moveTo>
                <a:lnTo>
                  <a:pt x="2117714" y="2596521"/>
                </a:lnTo>
                <a:lnTo>
                  <a:pt x="2215034" y="2798604"/>
                </a:lnTo>
                <a:lnTo>
                  <a:pt x="2308052" y="2748115"/>
                </a:lnTo>
                <a:close/>
                <a:moveTo>
                  <a:pt x="944196" y="2560302"/>
                </a:moveTo>
                <a:lnTo>
                  <a:pt x="816149" y="2748115"/>
                </a:lnTo>
                <a:lnTo>
                  <a:pt x="909169" y="2798604"/>
                </a:lnTo>
                <a:lnTo>
                  <a:pt x="1007406" y="2594612"/>
                </a:lnTo>
                <a:close/>
                <a:moveTo>
                  <a:pt x="2322717" y="2457966"/>
                </a:moveTo>
                <a:lnTo>
                  <a:pt x="2266933" y="2503992"/>
                </a:lnTo>
                <a:lnTo>
                  <a:pt x="2393102" y="2689047"/>
                </a:lnTo>
                <a:lnTo>
                  <a:pt x="2474679" y="2621741"/>
                </a:lnTo>
                <a:close/>
                <a:moveTo>
                  <a:pt x="803407" y="2455893"/>
                </a:moveTo>
                <a:lnTo>
                  <a:pt x="649524" y="2621741"/>
                </a:lnTo>
                <a:lnTo>
                  <a:pt x="731100" y="2689047"/>
                </a:lnTo>
                <a:lnTo>
                  <a:pt x="858866" y="2501650"/>
                </a:lnTo>
                <a:close/>
                <a:moveTo>
                  <a:pt x="2448848" y="2335477"/>
                </a:moveTo>
                <a:lnTo>
                  <a:pt x="2402472" y="2391685"/>
                </a:lnTo>
                <a:lnTo>
                  <a:pt x="2554682" y="2555731"/>
                </a:lnTo>
                <a:lnTo>
                  <a:pt x="2555257" y="2555256"/>
                </a:lnTo>
                <a:lnTo>
                  <a:pt x="2622399" y="2473880"/>
                </a:lnTo>
                <a:close/>
                <a:moveTo>
                  <a:pt x="678028" y="2333343"/>
                </a:moveTo>
                <a:lnTo>
                  <a:pt x="501802" y="2473880"/>
                </a:lnTo>
                <a:lnTo>
                  <a:pt x="568943" y="2555256"/>
                </a:lnTo>
                <a:lnTo>
                  <a:pt x="569520" y="2555732"/>
                </a:lnTo>
                <a:lnTo>
                  <a:pt x="724078" y="2389156"/>
                </a:lnTo>
                <a:close/>
                <a:moveTo>
                  <a:pt x="2557424" y="2196532"/>
                </a:moveTo>
                <a:lnTo>
                  <a:pt x="2545763" y="2218015"/>
                </a:lnTo>
                <a:lnTo>
                  <a:pt x="2514755" y="2255596"/>
                </a:lnTo>
                <a:lnTo>
                  <a:pt x="2688307" y="2393998"/>
                </a:lnTo>
                <a:lnTo>
                  <a:pt x="2726764" y="2347388"/>
                </a:lnTo>
                <a:lnTo>
                  <a:pt x="2748703" y="2306967"/>
                </a:lnTo>
                <a:close/>
                <a:moveTo>
                  <a:pt x="570154" y="2194582"/>
                </a:moveTo>
                <a:lnTo>
                  <a:pt x="375497" y="2306967"/>
                </a:lnTo>
                <a:lnTo>
                  <a:pt x="397436" y="2347388"/>
                </a:lnTo>
                <a:lnTo>
                  <a:pt x="435895" y="2394000"/>
                </a:lnTo>
                <a:lnTo>
                  <a:pt x="612122" y="2253463"/>
                </a:lnTo>
                <a:lnTo>
                  <a:pt x="582874" y="2218015"/>
                </a:lnTo>
                <a:close/>
                <a:moveTo>
                  <a:pt x="2641626" y="2041400"/>
                </a:moveTo>
                <a:lnTo>
                  <a:pt x="2606836" y="2105496"/>
                </a:lnTo>
                <a:lnTo>
                  <a:pt x="2798116" y="2215932"/>
                </a:lnTo>
                <a:lnTo>
                  <a:pt x="2848730" y="2122682"/>
                </a:lnTo>
                <a:close/>
                <a:moveTo>
                  <a:pt x="486231" y="2039965"/>
                </a:moveTo>
                <a:lnTo>
                  <a:pt x="275470" y="2122682"/>
                </a:lnTo>
                <a:lnTo>
                  <a:pt x="326085" y="2215932"/>
                </a:lnTo>
                <a:lnTo>
                  <a:pt x="520743" y="2103547"/>
                </a:lnTo>
                <a:close/>
                <a:moveTo>
                  <a:pt x="2699049" y="1874705"/>
                </a:moveTo>
                <a:lnTo>
                  <a:pt x="2677466" y="1944231"/>
                </a:lnTo>
                <a:lnTo>
                  <a:pt x="2882383" y="2024654"/>
                </a:lnTo>
                <a:lnTo>
                  <a:pt x="2913722" y="1923702"/>
                </a:lnTo>
                <a:close/>
                <a:moveTo>
                  <a:pt x="429294" y="1873761"/>
                </a:moveTo>
                <a:lnTo>
                  <a:pt x="210480" y="1923704"/>
                </a:lnTo>
                <a:lnTo>
                  <a:pt x="241817" y="2024654"/>
                </a:lnTo>
                <a:lnTo>
                  <a:pt x="450688" y="1942679"/>
                </a:lnTo>
                <a:close/>
                <a:moveTo>
                  <a:pt x="2733231" y="1701781"/>
                </a:moveTo>
                <a:lnTo>
                  <a:pt x="2725888" y="1774624"/>
                </a:lnTo>
                <a:lnTo>
                  <a:pt x="2941360" y="1823803"/>
                </a:lnTo>
                <a:lnTo>
                  <a:pt x="2957420" y="1718583"/>
                </a:lnTo>
                <a:close/>
                <a:moveTo>
                  <a:pt x="395374" y="1701453"/>
                </a:moveTo>
                <a:lnTo>
                  <a:pt x="166782" y="1718583"/>
                </a:lnTo>
                <a:lnTo>
                  <a:pt x="182840" y="1823803"/>
                </a:lnTo>
                <a:lnTo>
                  <a:pt x="402650" y="1773634"/>
                </a:lnTo>
                <a:close/>
                <a:moveTo>
                  <a:pt x="2963952" y="1508964"/>
                </a:moveTo>
                <a:lnTo>
                  <a:pt x="2744788" y="1525388"/>
                </a:lnTo>
                <a:lnTo>
                  <a:pt x="2747900" y="1556264"/>
                </a:lnTo>
                <a:lnTo>
                  <a:pt x="2743619" y="1598726"/>
                </a:lnTo>
                <a:lnTo>
                  <a:pt x="2963952" y="1615236"/>
                </a:lnTo>
                <a:lnTo>
                  <a:pt x="2966636" y="1562099"/>
                </a:lnTo>
                <a:close/>
                <a:moveTo>
                  <a:pt x="160248" y="1508964"/>
                </a:moveTo>
                <a:lnTo>
                  <a:pt x="157564" y="1562099"/>
                </a:lnTo>
                <a:lnTo>
                  <a:pt x="160248" y="1615236"/>
                </a:lnTo>
                <a:lnTo>
                  <a:pt x="384984" y="1598395"/>
                </a:lnTo>
                <a:lnTo>
                  <a:pt x="380737" y="1556264"/>
                </a:lnTo>
                <a:lnTo>
                  <a:pt x="383816" y="1525718"/>
                </a:lnTo>
                <a:close/>
                <a:moveTo>
                  <a:pt x="2941360" y="1300397"/>
                </a:moveTo>
                <a:lnTo>
                  <a:pt x="2727038" y="1349315"/>
                </a:lnTo>
                <a:lnTo>
                  <a:pt x="2734398" y="1422330"/>
                </a:lnTo>
                <a:lnTo>
                  <a:pt x="2957420" y="1405618"/>
                </a:lnTo>
                <a:close/>
                <a:moveTo>
                  <a:pt x="182840" y="1300397"/>
                </a:moveTo>
                <a:lnTo>
                  <a:pt x="166782" y="1405618"/>
                </a:lnTo>
                <a:lnTo>
                  <a:pt x="394206" y="1422660"/>
                </a:lnTo>
                <a:lnTo>
                  <a:pt x="401500" y="1350305"/>
                </a:lnTo>
                <a:close/>
                <a:moveTo>
                  <a:pt x="2882383" y="1099544"/>
                </a:moveTo>
                <a:lnTo>
                  <a:pt x="2680697" y="1178702"/>
                </a:lnTo>
                <a:lnTo>
                  <a:pt x="2702432" y="1248722"/>
                </a:lnTo>
                <a:lnTo>
                  <a:pt x="2913722" y="1200497"/>
                </a:lnTo>
                <a:close/>
                <a:moveTo>
                  <a:pt x="241817" y="1099544"/>
                </a:moveTo>
                <a:lnTo>
                  <a:pt x="210478" y="1200499"/>
                </a:lnTo>
                <a:lnTo>
                  <a:pt x="425911" y="1249670"/>
                </a:lnTo>
                <a:lnTo>
                  <a:pt x="447459" y="1180253"/>
                </a:lnTo>
                <a:close/>
                <a:moveTo>
                  <a:pt x="2798117" y="908269"/>
                </a:moveTo>
                <a:lnTo>
                  <a:pt x="2611660" y="1015920"/>
                </a:lnTo>
                <a:lnTo>
                  <a:pt x="2646849" y="1080751"/>
                </a:lnTo>
                <a:lnTo>
                  <a:pt x="2848730" y="1001517"/>
                </a:lnTo>
                <a:close/>
                <a:moveTo>
                  <a:pt x="326085" y="908269"/>
                </a:moveTo>
                <a:lnTo>
                  <a:pt x="275470" y="1001519"/>
                </a:lnTo>
                <a:lnTo>
                  <a:pt x="481009" y="1082186"/>
                </a:lnTo>
                <a:lnTo>
                  <a:pt x="515919" y="1017869"/>
                </a:lnTo>
                <a:close/>
                <a:moveTo>
                  <a:pt x="2688307" y="730200"/>
                </a:moveTo>
                <a:lnTo>
                  <a:pt x="2520563" y="863971"/>
                </a:lnTo>
                <a:lnTo>
                  <a:pt x="2545763" y="894514"/>
                </a:lnTo>
                <a:lnTo>
                  <a:pt x="2562248" y="924885"/>
                </a:lnTo>
                <a:lnTo>
                  <a:pt x="2748705" y="817233"/>
                </a:lnTo>
                <a:lnTo>
                  <a:pt x="2726764" y="776810"/>
                </a:lnTo>
                <a:close/>
                <a:moveTo>
                  <a:pt x="435893" y="730200"/>
                </a:moveTo>
                <a:lnTo>
                  <a:pt x="397436" y="776810"/>
                </a:lnTo>
                <a:lnTo>
                  <a:pt x="375496" y="817233"/>
                </a:lnTo>
                <a:lnTo>
                  <a:pt x="565332" y="926834"/>
                </a:lnTo>
                <a:lnTo>
                  <a:pt x="582874" y="894514"/>
                </a:lnTo>
                <a:lnTo>
                  <a:pt x="606313" y="866106"/>
                </a:lnTo>
                <a:close/>
                <a:moveTo>
                  <a:pt x="569518" y="568470"/>
                </a:moveTo>
                <a:lnTo>
                  <a:pt x="568943" y="568943"/>
                </a:lnTo>
                <a:lnTo>
                  <a:pt x="501802" y="650321"/>
                </a:lnTo>
                <a:lnTo>
                  <a:pt x="672221" y="786227"/>
                </a:lnTo>
                <a:lnTo>
                  <a:pt x="718982" y="729553"/>
                </a:lnTo>
                <a:close/>
                <a:moveTo>
                  <a:pt x="2554682" y="568468"/>
                </a:moveTo>
                <a:lnTo>
                  <a:pt x="2407567" y="727021"/>
                </a:lnTo>
                <a:lnTo>
                  <a:pt x="2454655" y="784092"/>
                </a:lnTo>
                <a:lnTo>
                  <a:pt x="2622401" y="650321"/>
                </a:lnTo>
                <a:lnTo>
                  <a:pt x="2555257" y="568943"/>
                </a:lnTo>
                <a:close/>
                <a:moveTo>
                  <a:pt x="1562100" y="528637"/>
                </a:moveTo>
                <a:cubicBezTo>
                  <a:pt x="991334" y="528637"/>
                  <a:pt x="528637" y="991334"/>
                  <a:pt x="528637" y="1562100"/>
                </a:cubicBezTo>
                <a:cubicBezTo>
                  <a:pt x="528637" y="2132866"/>
                  <a:pt x="991334" y="2595563"/>
                  <a:pt x="1562100" y="2595563"/>
                </a:cubicBezTo>
                <a:cubicBezTo>
                  <a:pt x="2132866" y="2595563"/>
                  <a:pt x="2595563" y="2132866"/>
                  <a:pt x="2595563" y="1562100"/>
                </a:cubicBezTo>
                <a:cubicBezTo>
                  <a:pt x="2595563" y="991334"/>
                  <a:pt x="2132866" y="528637"/>
                  <a:pt x="1562100" y="528637"/>
                </a:cubicBezTo>
                <a:close/>
                <a:moveTo>
                  <a:pt x="2393102" y="435153"/>
                </a:moveTo>
                <a:lnTo>
                  <a:pt x="2272026" y="612739"/>
                </a:lnTo>
                <a:lnTo>
                  <a:pt x="2328850" y="659624"/>
                </a:lnTo>
                <a:lnTo>
                  <a:pt x="2474679" y="502460"/>
                </a:lnTo>
                <a:close/>
                <a:moveTo>
                  <a:pt x="731098" y="435153"/>
                </a:moveTo>
                <a:lnTo>
                  <a:pt x="649522" y="502460"/>
                </a:lnTo>
                <a:lnTo>
                  <a:pt x="797274" y="661697"/>
                </a:lnTo>
                <a:lnTo>
                  <a:pt x="853773" y="615082"/>
                </a:lnTo>
                <a:close/>
                <a:moveTo>
                  <a:pt x="909167" y="325597"/>
                </a:moveTo>
                <a:lnTo>
                  <a:pt x="816149" y="376085"/>
                </a:lnTo>
                <a:lnTo>
                  <a:pt x="938389" y="555379"/>
                </a:lnTo>
                <a:lnTo>
                  <a:pt x="1002949" y="520337"/>
                </a:lnTo>
                <a:close/>
                <a:moveTo>
                  <a:pt x="2215032" y="325595"/>
                </a:moveTo>
                <a:lnTo>
                  <a:pt x="2122169" y="518427"/>
                </a:lnTo>
                <a:lnTo>
                  <a:pt x="2187009" y="553621"/>
                </a:lnTo>
                <a:lnTo>
                  <a:pt x="2308052" y="376085"/>
                </a:lnTo>
                <a:close/>
                <a:moveTo>
                  <a:pt x="2023632" y="241500"/>
                </a:moveTo>
                <a:lnTo>
                  <a:pt x="1960641" y="445712"/>
                </a:lnTo>
                <a:lnTo>
                  <a:pt x="2025021" y="465698"/>
                </a:lnTo>
                <a:lnTo>
                  <a:pt x="2031060" y="468975"/>
                </a:lnTo>
                <a:lnTo>
                  <a:pt x="2123922" y="276143"/>
                </a:lnTo>
                <a:lnTo>
                  <a:pt x="2108810" y="267940"/>
                </a:lnTo>
                <a:close/>
                <a:moveTo>
                  <a:pt x="1100569" y="241500"/>
                </a:moveTo>
                <a:lnTo>
                  <a:pt x="1015392" y="267940"/>
                </a:lnTo>
                <a:lnTo>
                  <a:pt x="1000278" y="276143"/>
                </a:lnTo>
                <a:lnTo>
                  <a:pt x="1094061" y="470884"/>
                </a:lnTo>
                <a:lnTo>
                  <a:pt x="1103616" y="465698"/>
                </a:lnTo>
                <a:lnTo>
                  <a:pt x="1163949" y="446969"/>
                </a:lnTo>
                <a:close/>
                <a:moveTo>
                  <a:pt x="1822381" y="182623"/>
                </a:moveTo>
                <a:lnTo>
                  <a:pt x="1790301" y="395466"/>
                </a:lnTo>
                <a:lnTo>
                  <a:pt x="1802852" y="396731"/>
                </a:lnTo>
                <a:lnTo>
                  <a:pt x="1861751" y="415015"/>
                </a:lnTo>
                <a:lnTo>
                  <a:pt x="1924742" y="210803"/>
                </a:lnTo>
                <a:lnTo>
                  <a:pt x="1845164" y="186100"/>
                </a:lnTo>
                <a:close/>
                <a:moveTo>
                  <a:pt x="1301819" y="182623"/>
                </a:moveTo>
                <a:lnTo>
                  <a:pt x="1279038" y="186100"/>
                </a:lnTo>
                <a:lnTo>
                  <a:pt x="1199459" y="210803"/>
                </a:lnTo>
                <a:lnTo>
                  <a:pt x="1262837" y="416272"/>
                </a:lnTo>
                <a:lnTo>
                  <a:pt x="1325785" y="396731"/>
                </a:lnTo>
                <a:lnTo>
                  <a:pt x="1333968" y="395908"/>
                </a:lnTo>
                <a:close/>
                <a:moveTo>
                  <a:pt x="1613874" y="160179"/>
                </a:moveTo>
                <a:lnTo>
                  <a:pt x="1613874" y="377682"/>
                </a:lnTo>
                <a:lnTo>
                  <a:pt x="1687152" y="385069"/>
                </a:lnTo>
                <a:lnTo>
                  <a:pt x="1720021" y="167001"/>
                </a:lnTo>
                <a:lnTo>
                  <a:pt x="1705707" y="164816"/>
                </a:lnTo>
                <a:close/>
                <a:moveTo>
                  <a:pt x="1510328" y="160179"/>
                </a:moveTo>
                <a:lnTo>
                  <a:pt x="1418495" y="164816"/>
                </a:lnTo>
                <a:lnTo>
                  <a:pt x="1404181" y="167001"/>
                </a:lnTo>
                <a:lnTo>
                  <a:pt x="1437115" y="385509"/>
                </a:lnTo>
                <a:lnTo>
                  <a:pt x="1510328" y="378129"/>
                </a:lnTo>
                <a:close/>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rgbClr val="00182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9" name="椭圆 28"/>
          <p:cNvSpPr/>
          <p:nvPr/>
        </p:nvSpPr>
        <p:spPr>
          <a:xfrm flipV="1">
            <a:off x="4939506" y="738530"/>
            <a:ext cx="2249217" cy="2249217"/>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30" name="椭圆 29"/>
          <p:cNvSpPr/>
          <p:nvPr/>
        </p:nvSpPr>
        <p:spPr>
          <a:xfrm rot="10800000" flipV="1">
            <a:off x="4483267" y="336883"/>
            <a:ext cx="3052511" cy="3052511"/>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43" name="文本框 42"/>
          <p:cNvSpPr txBox="1"/>
          <p:nvPr/>
        </p:nvSpPr>
        <p:spPr>
          <a:xfrm>
            <a:off x="5032896" y="1524873"/>
            <a:ext cx="2104982" cy="646331"/>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sz="3600" dirty="0">
                <a:ln w="12700">
                  <a:solidFill>
                    <a:srgbClr val="00B0F0"/>
                  </a:solidFill>
                </a:ln>
                <a:solidFill>
                  <a:srgbClr val="FFC000"/>
                </a:solidFill>
                <a:effectLst>
                  <a:glow rad="63500">
                    <a:srgbClr val="00B0F0">
                      <a:alpha val="40000"/>
                    </a:srgbClr>
                  </a:glow>
                </a:effectLst>
                <a:latin typeface="Impact" panose="020B0806030902050204"/>
              </a:rPr>
              <a:t>C</a:t>
            </a:r>
            <a:r>
              <a:rPr lang="en-US" altLang="zh-CN" sz="3600" dirty="0">
                <a:ln w="12700">
                  <a:solidFill>
                    <a:srgbClr val="00B0F0"/>
                  </a:solidFill>
                </a:ln>
                <a:solidFill>
                  <a:prstClr val="white"/>
                </a:solidFill>
                <a:effectLst>
                  <a:glow rad="63500">
                    <a:srgbClr val="00B0F0">
                      <a:alpha val="40000"/>
                    </a:srgbClr>
                  </a:glow>
                </a:effectLst>
                <a:latin typeface="Impact" panose="020B0806030902050204"/>
              </a:rPr>
              <a:t>ONTENTS</a:t>
            </a:r>
            <a:endParaRPr lang="zh-CN" altLang="en-US" sz="3600" dirty="0">
              <a:ln w="12700">
                <a:solidFill>
                  <a:srgbClr val="00B0F0"/>
                </a:solidFill>
              </a:ln>
              <a:solidFill>
                <a:prstClr val="white"/>
              </a:solidFill>
              <a:effectLst>
                <a:glow rad="63500">
                  <a:srgbClr val="00B0F0">
                    <a:alpha val="40000"/>
                  </a:srgbClr>
                </a:glow>
              </a:effectLst>
              <a:latin typeface="Impact" panose="020B0806030902050204"/>
            </a:endParaRPr>
          </a:p>
        </p:txBody>
      </p:sp>
      <p:grpSp>
        <p:nvGrpSpPr>
          <p:cNvPr id="46" name="组合 45"/>
          <p:cNvGrpSpPr/>
          <p:nvPr/>
        </p:nvGrpSpPr>
        <p:grpSpPr>
          <a:xfrm>
            <a:off x="4791152" y="590176"/>
            <a:ext cx="2545925" cy="2545925"/>
            <a:chOff x="4229098" y="1556361"/>
            <a:chExt cx="3733802" cy="3733802"/>
          </a:xfrm>
        </p:grpSpPr>
        <p:sp>
          <p:nvSpPr>
            <p:cNvPr id="47" name="弧形 46"/>
            <p:cNvSpPr/>
            <p:nvPr/>
          </p:nvSpPr>
          <p:spPr>
            <a:xfrm>
              <a:off x="4301675" y="1634675"/>
              <a:ext cx="3588650" cy="3588650"/>
            </a:xfrm>
            <a:prstGeom prst="arc">
              <a:avLst>
                <a:gd name="adj1" fmla="val 12852548"/>
                <a:gd name="adj2" fmla="val 19665503"/>
              </a:avLst>
            </a:prstGeom>
            <a:noFill/>
            <a:ln w="5715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48" name="椭圆 47"/>
            <p:cNvSpPr/>
            <p:nvPr/>
          </p:nvSpPr>
          <p:spPr>
            <a:xfrm>
              <a:off x="4229098" y="1556361"/>
              <a:ext cx="3733802" cy="3733802"/>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49" name="组合 48"/>
          <p:cNvGrpSpPr/>
          <p:nvPr/>
        </p:nvGrpSpPr>
        <p:grpSpPr>
          <a:xfrm>
            <a:off x="4587182" y="440798"/>
            <a:ext cx="2844680" cy="2844680"/>
            <a:chOff x="4010025" y="1343025"/>
            <a:chExt cx="4171950" cy="4171950"/>
          </a:xfrm>
        </p:grpSpPr>
        <p:sp>
          <p:nvSpPr>
            <p:cNvPr id="50" name="弧形 49"/>
            <p:cNvSpPr/>
            <p:nvPr/>
          </p:nvSpPr>
          <p:spPr>
            <a:xfrm>
              <a:off x="4155760" y="1488760"/>
              <a:ext cx="3880480" cy="3880480"/>
            </a:xfrm>
            <a:prstGeom prst="arc">
              <a:avLst>
                <a:gd name="adj1" fmla="val 2137315"/>
                <a:gd name="adj2" fmla="val 14452087"/>
              </a:avLst>
            </a:prstGeom>
            <a:noFill/>
            <a:ln w="762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1" name="椭圆 50"/>
            <p:cNvSpPr/>
            <p:nvPr/>
          </p:nvSpPr>
          <p:spPr>
            <a:xfrm>
              <a:off x="4010025" y="1343025"/>
              <a:ext cx="4171950" cy="4171950"/>
            </a:xfrm>
            <a:prstGeom prst="ellipse">
              <a:avLst/>
            </a:prstGeom>
            <a:noFill/>
            <a:ln w="7620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166" name="椭圆 165"/>
          <p:cNvSpPr/>
          <p:nvPr/>
        </p:nvSpPr>
        <p:spPr>
          <a:xfrm>
            <a:off x="1960644" y="2064353"/>
            <a:ext cx="1020503" cy="1020502"/>
          </a:xfrm>
          <a:prstGeom prst="ellipse">
            <a:avLst/>
          </a:prstGeom>
          <a:solidFill>
            <a:srgbClr val="00B0F0">
              <a:alpha val="59000"/>
            </a:srgbClr>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167" name="组合 166"/>
          <p:cNvGrpSpPr/>
          <p:nvPr/>
        </p:nvGrpSpPr>
        <p:grpSpPr>
          <a:xfrm>
            <a:off x="2426841" y="2027174"/>
            <a:ext cx="88108" cy="1094860"/>
            <a:chOff x="6000748" y="2267406"/>
            <a:chExt cx="190500" cy="2367219"/>
          </a:xfrm>
          <a:solidFill>
            <a:srgbClr val="00B0F0"/>
          </a:solidFill>
        </p:grpSpPr>
        <p:sp>
          <p:nvSpPr>
            <p:cNvPr id="168" name="等腰三角形 167"/>
            <p:cNvSpPr/>
            <p:nvPr/>
          </p:nvSpPr>
          <p:spPr>
            <a:xfrm flipV="1">
              <a:off x="6000748" y="2267406"/>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169" name="等腰三角形 168"/>
            <p:cNvSpPr/>
            <p:nvPr/>
          </p:nvSpPr>
          <p:spPr>
            <a:xfrm>
              <a:off x="6000748" y="4470401"/>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sp>
        <p:nvSpPr>
          <p:cNvPr id="170" name="椭圆 169"/>
          <p:cNvSpPr/>
          <p:nvPr/>
        </p:nvSpPr>
        <p:spPr>
          <a:xfrm>
            <a:off x="2040558" y="2144267"/>
            <a:ext cx="860675" cy="860675"/>
          </a:xfrm>
          <a:prstGeom prst="ellipse">
            <a:avLst/>
          </a:prstGeom>
          <a:solidFill>
            <a:srgbClr val="1B254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171" name="椭圆 170"/>
          <p:cNvSpPr/>
          <p:nvPr/>
        </p:nvSpPr>
        <p:spPr>
          <a:xfrm>
            <a:off x="2255031" y="2358741"/>
            <a:ext cx="431729" cy="431727"/>
          </a:xfrm>
          <a:prstGeom prst="ellipse">
            <a:avLst/>
          </a:prstGeom>
          <a:solidFill>
            <a:srgbClr val="0070C0">
              <a:alpha val="60000"/>
            </a:srgbClr>
          </a:solidFill>
          <a:ln w="12700" cap="flat" cmpd="sng" algn="ctr">
            <a:noFill/>
            <a:prstDash val="solid"/>
            <a:miter lim="800000"/>
          </a:ln>
          <a:effectLst/>
        </p:spPr>
        <p:txBody>
          <a:bodyPr rtlCol="0" anchor="ctr"/>
          <a:lstStyle/>
          <a:p>
            <a:pPr algn="ctr">
              <a:defRPr/>
            </a:pPr>
            <a:r>
              <a:rPr lang="en-US" altLang="zh-CN" sz="2800" kern="0" dirty="0">
                <a:solidFill>
                  <a:prstClr val="white"/>
                </a:solidFill>
                <a:latin typeface="Impact" panose="020B0806030902050204"/>
                <a:ea typeface="微软雅黑 Light" panose="020B0502040204020203" charset="-122"/>
              </a:rPr>
              <a:t>1</a:t>
            </a:r>
            <a:endParaRPr lang="zh-CN" altLang="en-US" sz="2800" kern="0" dirty="0">
              <a:solidFill>
                <a:prstClr val="white"/>
              </a:solidFill>
              <a:latin typeface="Impact" panose="020B0806030902050204"/>
              <a:ea typeface="微软雅黑 Light" panose="020B0502040204020203" charset="-122"/>
            </a:endParaRPr>
          </a:p>
        </p:txBody>
      </p:sp>
      <p:sp>
        <p:nvSpPr>
          <p:cNvPr id="172" name="椭圆 171"/>
          <p:cNvSpPr/>
          <p:nvPr/>
        </p:nvSpPr>
        <p:spPr>
          <a:xfrm>
            <a:off x="2095908" y="2199618"/>
            <a:ext cx="749975" cy="749972"/>
          </a:xfrm>
          <a:prstGeom prst="ellipse">
            <a:avLst/>
          </a:prstGeom>
          <a:noFill/>
          <a:ln w="1905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173" name="组合 172"/>
          <p:cNvGrpSpPr/>
          <p:nvPr/>
        </p:nvGrpSpPr>
        <p:grpSpPr>
          <a:xfrm>
            <a:off x="2131385" y="2235095"/>
            <a:ext cx="679020" cy="679019"/>
            <a:chOff x="5362853" y="2810380"/>
            <a:chExt cx="1468126" cy="1468124"/>
          </a:xfrm>
        </p:grpSpPr>
        <p:sp>
          <p:nvSpPr>
            <p:cNvPr id="174" name="椭圆 173"/>
            <p:cNvSpPr/>
            <p:nvPr/>
          </p:nvSpPr>
          <p:spPr>
            <a:xfrm>
              <a:off x="5362853" y="2810380"/>
              <a:ext cx="1468126" cy="1468124"/>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175" name="弧形 174"/>
            <p:cNvSpPr/>
            <p:nvPr/>
          </p:nvSpPr>
          <p:spPr>
            <a:xfrm>
              <a:off x="5409057" y="2857501"/>
              <a:ext cx="1373886" cy="1373884"/>
            </a:xfrm>
            <a:prstGeom prst="arc">
              <a:avLst>
                <a:gd name="adj1" fmla="val 12584730"/>
                <a:gd name="adj2" fmla="val 1847565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176" name="组合 175"/>
          <p:cNvGrpSpPr/>
          <p:nvPr/>
        </p:nvGrpSpPr>
        <p:grpSpPr>
          <a:xfrm>
            <a:off x="2153850" y="2257560"/>
            <a:ext cx="634090" cy="634089"/>
            <a:chOff x="5410507" y="2858432"/>
            <a:chExt cx="1370982" cy="1370980"/>
          </a:xfrm>
        </p:grpSpPr>
        <p:sp>
          <p:nvSpPr>
            <p:cNvPr id="177" name="弧形 176"/>
            <p:cNvSpPr/>
            <p:nvPr/>
          </p:nvSpPr>
          <p:spPr>
            <a:xfrm>
              <a:off x="5523354" y="2971279"/>
              <a:ext cx="1145288" cy="1145286"/>
            </a:xfrm>
            <a:prstGeom prst="arc">
              <a:avLst>
                <a:gd name="adj1" fmla="val 15311085"/>
                <a:gd name="adj2" fmla="val 925476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178" name="椭圆 177"/>
            <p:cNvSpPr/>
            <p:nvPr/>
          </p:nvSpPr>
          <p:spPr>
            <a:xfrm>
              <a:off x="5410507" y="2858432"/>
              <a:ext cx="1370982" cy="1370980"/>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179" name="文本框 15"/>
          <p:cNvSpPr txBox="1"/>
          <p:nvPr/>
        </p:nvSpPr>
        <p:spPr>
          <a:xfrm flipH="1">
            <a:off x="1451849" y="3389394"/>
            <a:ext cx="2126199" cy="461665"/>
          </a:xfrm>
          <a:prstGeom prst="rect">
            <a:avLst/>
          </a:prstGeom>
          <a:noFill/>
        </p:spPr>
        <p:txBody>
          <a:bodyPr wrap="square" lIns="91440" tIns="45720" rIns="91440" bIns="45720" rtlCol="0">
            <a:spAutoFit/>
          </a:bodyPr>
          <a:lstStyle/>
          <a:p>
            <a:r>
              <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公司团队介绍</a:t>
            </a:r>
            <a:endPar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180" name="文本框 15"/>
          <p:cNvSpPr txBox="1"/>
          <p:nvPr/>
        </p:nvSpPr>
        <p:spPr>
          <a:xfrm flipH="1">
            <a:off x="1750514" y="3792966"/>
            <a:ext cx="1452223" cy="338554"/>
          </a:xfrm>
          <a:prstGeom prst="rect">
            <a:avLst/>
          </a:prstGeom>
          <a:noFill/>
        </p:spPr>
        <p:txBody>
          <a:bodyPr wrap="square" lIns="91440" tIns="45720" rIns="91440" bIns="45720" rtlCol="0">
            <a:spAutoFit/>
          </a:bodyPr>
          <a:lstStyle/>
          <a:p>
            <a:r>
              <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（我们是谁）</a:t>
            </a:r>
            <a:endPar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181" name="椭圆 180"/>
          <p:cNvSpPr/>
          <p:nvPr/>
        </p:nvSpPr>
        <p:spPr>
          <a:xfrm>
            <a:off x="3415492" y="3567663"/>
            <a:ext cx="1020503" cy="1020502"/>
          </a:xfrm>
          <a:prstGeom prst="ellipse">
            <a:avLst/>
          </a:prstGeom>
          <a:solidFill>
            <a:srgbClr val="00B0F0">
              <a:alpha val="59000"/>
            </a:srgbClr>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182" name="组合 181"/>
          <p:cNvGrpSpPr/>
          <p:nvPr/>
        </p:nvGrpSpPr>
        <p:grpSpPr>
          <a:xfrm>
            <a:off x="3881689" y="3530484"/>
            <a:ext cx="88108" cy="1094860"/>
            <a:chOff x="6000748" y="2267406"/>
            <a:chExt cx="190500" cy="2367219"/>
          </a:xfrm>
          <a:solidFill>
            <a:srgbClr val="00B0F0"/>
          </a:solidFill>
        </p:grpSpPr>
        <p:sp>
          <p:nvSpPr>
            <p:cNvPr id="183" name="等腰三角形 182"/>
            <p:cNvSpPr/>
            <p:nvPr/>
          </p:nvSpPr>
          <p:spPr>
            <a:xfrm flipV="1">
              <a:off x="6000748" y="2267406"/>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184" name="等腰三角形 183"/>
            <p:cNvSpPr/>
            <p:nvPr/>
          </p:nvSpPr>
          <p:spPr>
            <a:xfrm>
              <a:off x="6000748" y="4470401"/>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sp>
        <p:nvSpPr>
          <p:cNvPr id="185" name="椭圆 184"/>
          <p:cNvSpPr/>
          <p:nvPr/>
        </p:nvSpPr>
        <p:spPr>
          <a:xfrm>
            <a:off x="3495406" y="3647577"/>
            <a:ext cx="860675" cy="860675"/>
          </a:xfrm>
          <a:prstGeom prst="ellipse">
            <a:avLst/>
          </a:prstGeom>
          <a:solidFill>
            <a:srgbClr val="1B254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186" name="椭圆 185"/>
          <p:cNvSpPr/>
          <p:nvPr/>
        </p:nvSpPr>
        <p:spPr>
          <a:xfrm>
            <a:off x="3709879" y="3862051"/>
            <a:ext cx="431729" cy="431727"/>
          </a:xfrm>
          <a:prstGeom prst="ellipse">
            <a:avLst/>
          </a:prstGeom>
          <a:solidFill>
            <a:srgbClr val="0070C0">
              <a:alpha val="60000"/>
            </a:srgbClr>
          </a:solidFill>
          <a:ln w="12700" cap="flat" cmpd="sng" algn="ctr">
            <a:noFill/>
            <a:prstDash val="solid"/>
            <a:miter lim="800000"/>
          </a:ln>
          <a:effectLst/>
        </p:spPr>
        <p:txBody>
          <a:bodyPr rtlCol="0" anchor="ctr"/>
          <a:lstStyle/>
          <a:p>
            <a:pPr algn="ctr">
              <a:defRPr/>
            </a:pPr>
            <a:r>
              <a:rPr lang="en-US" altLang="zh-CN" sz="2800" kern="0" dirty="0">
                <a:solidFill>
                  <a:prstClr val="white"/>
                </a:solidFill>
                <a:latin typeface="Impact" panose="020B0806030902050204"/>
                <a:ea typeface="微软雅黑 Light" panose="020B0502040204020203" charset="-122"/>
              </a:rPr>
              <a:t>2</a:t>
            </a:r>
            <a:endParaRPr lang="zh-CN" altLang="en-US" sz="2800" kern="0" dirty="0">
              <a:solidFill>
                <a:prstClr val="white"/>
              </a:solidFill>
              <a:latin typeface="Impact" panose="020B0806030902050204"/>
              <a:ea typeface="微软雅黑 Light" panose="020B0502040204020203" charset="-122"/>
            </a:endParaRPr>
          </a:p>
        </p:txBody>
      </p:sp>
      <p:sp>
        <p:nvSpPr>
          <p:cNvPr id="187" name="椭圆 186"/>
          <p:cNvSpPr/>
          <p:nvPr/>
        </p:nvSpPr>
        <p:spPr>
          <a:xfrm>
            <a:off x="3550756" y="3702928"/>
            <a:ext cx="749975" cy="749972"/>
          </a:xfrm>
          <a:prstGeom prst="ellipse">
            <a:avLst/>
          </a:prstGeom>
          <a:noFill/>
          <a:ln w="1905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188" name="组合 187"/>
          <p:cNvGrpSpPr/>
          <p:nvPr/>
        </p:nvGrpSpPr>
        <p:grpSpPr>
          <a:xfrm>
            <a:off x="3586233" y="3738405"/>
            <a:ext cx="679020" cy="679019"/>
            <a:chOff x="5362853" y="2810380"/>
            <a:chExt cx="1468126" cy="1468124"/>
          </a:xfrm>
        </p:grpSpPr>
        <p:sp>
          <p:nvSpPr>
            <p:cNvPr id="189" name="椭圆 188"/>
            <p:cNvSpPr/>
            <p:nvPr/>
          </p:nvSpPr>
          <p:spPr>
            <a:xfrm>
              <a:off x="5362853" y="2810380"/>
              <a:ext cx="1468126" cy="1468124"/>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190" name="弧形 189"/>
            <p:cNvSpPr/>
            <p:nvPr/>
          </p:nvSpPr>
          <p:spPr>
            <a:xfrm>
              <a:off x="5409057" y="2857501"/>
              <a:ext cx="1373886" cy="1373884"/>
            </a:xfrm>
            <a:prstGeom prst="arc">
              <a:avLst>
                <a:gd name="adj1" fmla="val 12584730"/>
                <a:gd name="adj2" fmla="val 1847565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191" name="组合 190"/>
          <p:cNvGrpSpPr/>
          <p:nvPr/>
        </p:nvGrpSpPr>
        <p:grpSpPr>
          <a:xfrm>
            <a:off x="3608698" y="3760870"/>
            <a:ext cx="634090" cy="634089"/>
            <a:chOff x="5410507" y="2858432"/>
            <a:chExt cx="1370982" cy="1370980"/>
          </a:xfrm>
        </p:grpSpPr>
        <p:sp>
          <p:nvSpPr>
            <p:cNvPr id="192" name="弧形 191"/>
            <p:cNvSpPr/>
            <p:nvPr/>
          </p:nvSpPr>
          <p:spPr>
            <a:xfrm>
              <a:off x="5523354" y="2971279"/>
              <a:ext cx="1145288" cy="1145286"/>
            </a:xfrm>
            <a:prstGeom prst="arc">
              <a:avLst>
                <a:gd name="adj1" fmla="val 15311085"/>
                <a:gd name="adj2" fmla="val 925476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193" name="椭圆 192"/>
            <p:cNvSpPr/>
            <p:nvPr/>
          </p:nvSpPr>
          <p:spPr>
            <a:xfrm>
              <a:off x="5410507" y="2858432"/>
              <a:ext cx="1370982" cy="1370980"/>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194" name="文本框 15"/>
          <p:cNvSpPr txBox="1"/>
          <p:nvPr/>
        </p:nvSpPr>
        <p:spPr>
          <a:xfrm flipH="1">
            <a:off x="3214638" y="4892704"/>
            <a:ext cx="1449384" cy="461665"/>
          </a:xfrm>
          <a:prstGeom prst="rect">
            <a:avLst/>
          </a:prstGeom>
          <a:noFill/>
        </p:spPr>
        <p:txBody>
          <a:bodyPr wrap="square" lIns="91440" tIns="45720" rIns="91440" bIns="45720" rtlCol="0">
            <a:spAutoFit/>
          </a:bodyPr>
          <a:lstStyle/>
          <a:p>
            <a:r>
              <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项目简介</a:t>
            </a:r>
            <a:endPar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195" name="文本框 15"/>
          <p:cNvSpPr txBox="1"/>
          <p:nvPr/>
        </p:nvSpPr>
        <p:spPr>
          <a:xfrm flipH="1">
            <a:off x="3001085" y="5296276"/>
            <a:ext cx="1814268" cy="338554"/>
          </a:xfrm>
          <a:prstGeom prst="rect">
            <a:avLst/>
          </a:prstGeom>
          <a:noFill/>
        </p:spPr>
        <p:txBody>
          <a:bodyPr wrap="square" lIns="91440" tIns="45720" rIns="91440" bIns="45720" rtlCol="0">
            <a:spAutoFit/>
          </a:bodyPr>
          <a:lstStyle/>
          <a:p>
            <a:r>
              <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（我们要干什么）</a:t>
            </a:r>
            <a:endPar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196" name="椭圆 195"/>
          <p:cNvSpPr/>
          <p:nvPr/>
        </p:nvSpPr>
        <p:spPr>
          <a:xfrm>
            <a:off x="5541691" y="3982976"/>
            <a:ext cx="1020503" cy="1020502"/>
          </a:xfrm>
          <a:prstGeom prst="ellipse">
            <a:avLst/>
          </a:prstGeom>
          <a:solidFill>
            <a:srgbClr val="00B0F0">
              <a:alpha val="59000"/>
            </a:srgbClr>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197" name="组合 196"/>
          <p:cNvGrpSpPr/>
          <p:nvPr/>
        </p:nvGrpSpPr>
        <p:grpSpPr>
          <a:xfrm>
            <a:off x="6007888" y="3945797"/>
            <a:ext cx="88108" cy="1094860"/>
            <a:chOff x="6000748" y="2267406"/>
            <a:chExt cx="190500" cy="2367219"/>
          </a:xfrm>
          <a:solidFill>
            <a:srgbClr val="00B0F0"/>
          </a:solidFill>
        </p:grpSpPr>
        <p:sp>
          <p:nvSpPr>
            <p:cNvPr id="198" name="等腰三角形 197"/>
            <p:cNvSpPr/>
            <p:nvPr/>
          </p:nvSpPr>
          <p:spPr>
            <a:xfrm flipV="1">
              <a:off x="6000748" y="2267406"/>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199" name="等腰三角形 198"/>
            <p:cNvSpPr/>
            <p:nvPr/>
          </p:nvSpPr>
          <p:spPr>
            <a:xfrm>
              <a:off x="6000748" y="4470401"/>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sp>
        <p:nvSpPr>
          <p:cNvPr id="200" name="椭圆 199"/>
          <p:cNvSpPr/>
          <p:nvPr/>
        </p:nvSpPr>
        <p:spPr>
          <a:xfrm>
            <a:off x="5621605" y="4062890"/>
            <a:ext cx="860675" cy="860675"/>
          </a:xfrm>
          <a:prstGeom prst="ellipse">
            <a:avLst/>
          </a:prstGeom>
          <a:solidFill>
            <a:srgbClr val="1B254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01" name="椭圆 200"/>
          <p:cNvSpPr/>
          <p:nvPr/>
        </p:nvSpPr>
        <p:spPr>
          <a:xfrm>
            <a:off x="5836078" y="4277364"/>
            <a:ext cx="431729" cy="431727"/>
          </a:xfrm>
          <a:prstGeom prst="ellipse">
            <a:avLst/>
          </a:prstGeom>
          <a:solidFill>
            <a:srgbClr val="0070C0">
              <a:alpha val="60000"/>
            </a:srgbClr>
          </a:solidFill>
          <a:ln w="12700" cap="flat" cmpd="sng" algn="ctr">
            <a:noFill/>
            <a:prstDash val="solid"/>
            <a:miter lim="800000"/>
          </a:ln>
          <a:effectLst/>
        </p:spPr>
        <p:txBody>
          <a:bodyPr rtlCol="0" anchor="ctr"/>
          <a:lstStyle/>
          <a:p>
            <a:pPr algn="ctr">
              <a:defRPr/>
            </a:pPr>
            <a:r>
              <a:rPr lang="en-US" altLang="zh-CN" sz="2800" kern="0" dirty="0">
                <a:solidFill>
                  <a:prstClr val="white"/>
                </a:solidFill>
                <a:latin typeface="Impact" panose="020B0806030902050204"/>
                <a:ea typeface="微软雅黑 Light" panose="020B0502040204020203" charset="-122"/>
              </a:rPr>
              <a:t>3</a:t>
            </a:r>
            <a:endParaRPr lang="zh-CN" altLang="en-US" sz="2800" kern="0" dirty="0">
              <a:solidFill>
                <a:prstClr val="white"/>
              </a:solidFill>
              <a:latin typeface="Impact" panose="020B0806030902050204"/>
              <a:ea typeface="微软雅黑 Light" panose="020B0502040204020203" charset="-122"/>
            </a:endParaRPr>
          </a:p>
        </p:txBody>
      </p:sp>
      <p:sp>
        <p:nvSpPr>
          <p:cNvPr id="202" name="椭圆 201"/>
          <p:cNvSpPr/>
          <p:nvPr/>
        </p:nvSpPr>
        <p:spPr>
          <a:xfrm>
            <a:off x="5676955" y="4118241"/>
            <a:ext cx="749975" cy="749972"/>
          </a:xfrm>
          <a:prstGeom prst="ellipse">
            <a:avLst/>
          </a:prstGeom>
          <a:noFill/>
          <a:ln w="1905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203" name="组合 202"/>
          <p:cNvGrpSpPr/>
          <p:nvPr/>
        </p:nvGrpSpPr>
        <p:grpSpPr>
          <a:xfrm>
            <a:off x="5712432" y="4153718"/>
            <a:ext cx="679020" cy="679019"/>
            <a:chOff x="5362853" y="2810380"/>
            <a:chExt cx="1468126" cy="1468124"/>
          </a:xfrm>
        </p:grpSpPr>
        <p:sp>
          <p:nvSpPr>
            <p:cNvPr id="204" name="椭圆 203"/>
            <p:cNvSpPr/>
            <p:nvPr/>
          </p:nvSpPr>
          <p:spPr>
            <a:xfrm>
              <a:off x="5362853" y="2810380"/>
              <a:ext cx="1468126" cy="1468124"/>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05" name="弧形 204"/>
            <p:cNvSpPr/>
            <p:nvPr/>
          </p:nvSpPr>
          <p:spPr>
            <a:xfrm>
              <a:off x="5409058" y="2857501"/>
              <a:ext cx="1373885" cy="1373883"/>
            </a:xfrm>
            <a:prstGeom prst="arc">
              <a:avLst>
                <a:gd name="adj1" fmla="val 12584730"/>
                <a:gd name="adj2" fmla="val 1847565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206" name="组合 205"/>
          <p:cNvGrpSpPr/>
          <p:nvPr/>
        </p:nvGrpSpPr>
        <p:grpSpPr>
          <a:xfrm>
            <a:off x="5734897" y="4176183"/>
            <a:ext cx="634090" cy="634089"/>
            <a:chOff x="5410507" y="2858432"/>
            <a:chExt cx="1370982" cy="1370980"/>
          </a:xfrm>
        </p:grpSpPr>
        <p:sp>
          <p:nvSpPr>
            <p:cNvPr id="207" name="弧形 206"/>
            <p:cNvSpPr/>
            <p:nvPr/>
          </p:nvSpPr>
          <p:spPr>
            <a:xfrm>
              <a:off x="5523354" y="2971279"/>
              <a:ext cx="1145288" cy="1145286"/>
            </a:xfrm>
            <a:prstGeom prst="arc">
              <a:avLst>
                <a:gd name="adj1" fmla="val 15311085"/>
                <a:gd name="adj2" fmla="val 925476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08" name="椭圆 207"/>
            <p:cNvSpPr/>
            <p:nvPr/>
          </p:nvSpPr>
          <p:spPr>
            <a:xfrm>
              <a:off x="5410507" y="2858432"/>
              <a:ext cx="1370982" cy="1370980"/>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209" name="文本框 15"/>
          <p:cNvSpPr txBox="1"/>
          <p:nvPr/>
        </p:nvSpPr>
        <p:spPr>
          <a:xfrm flipH="1">
            <a:off x="4983189" y="5308017"/>
            <a:ext cx="2126199" cy="461665"/>
          </a:xfrm>
          <a:prstGeom prst="rect">
            <a:avLst/>
          </a:prstGeom>
          <a:noFill/>
        </p:spPr>
        <p:txBody>
          <a:bodyPr wrap="square" lIns="91440" tIns="45720" rIns="91440" bIns="45720" rtlCol="0">
            <a:spAutoFit/>
          </a:bodyPr>
          <a:lstStyle/>
          <a:p>
            <a:pPr algn="ctr"/>
            <a:r>
              <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产品和运营</a:t>
            </a:r>
            <a:endPar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210" name="文本框 15"/>
          <p:cNvSpPr txBox="1"/>
          <p:nvPr/>
        </p:nvSpPr>
        <p:spPr>
          <a:xfrm flipH="1">
            <a:off x="5215229" y="5711589"/>
            <a:ext cx="1452223" cy="338554"/>
          </a:xfrm>
          <a:prstGeom prst="rect">
            <a:avLst/>
          </a:prstGeom>
          <a:noFill/>
        </p:spPr>
        <p:txBody>
          <a:bodyPr wrap="square" lIns="91440" tIns="45720" rIns="91440" bIns="45720" rtlCol="0">
            <a:spAutoFit/>
          </a:bodyPr>
          <a:lstStyle/>
          <a:p>
            <a:r>
              <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（打算怎么做）</a:t>
            </a:r>
            <a:endPar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211" name="椭圆 210"/>
          <p:cNvSpPr/>
          <p:nvPr/>
        </p:nvSpPr>
        <p:spPr>
          <a:xfrm>
            <a:off x="7655760" y="3568083"/>
            <a:ext cx="1020503" cy="1020502"/>
          </a:xfrm>
          <a:prstGeom prst="ellipse">
            <a:avLst/>
          </a:prstGeom>
          <a:solidFill>
            <a:srgbClr val="00B0F0">
              <a:alpha val="59000"/>
            </a:srgbClr>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212" name="组合 211"/>
          <p:cNvGrpSpPr/>
          <p:nvPr/>
        </p:nvGrpSpPr>
        <p:grpSpPr>
          <a:xfrm>
            <a:off x="8121957" y="3530904"/>
            <a:ext cx="88108" cy="1094860"/>
            <a:chOff x="6000748" y="2267406"/>
            <a:chExt cx="190500" cy="2367219"/>
          </a:xfrm>
          <a:solidFill>
            <a:srgbClr val="00B0F0"/>
          </a:solidFill>
        </p:grpSpPr>
        <p:sp>
          <p:nvSpPr>
            <p:cNvPr id="213" name="等腰三角形 212"/>
            <p:cNvSpPr/>
            <p:nvPr/>
          </p:nvSpPr>
          <p:spPr>
            <a:xfrm flipV="1">
              <a:off x="6000748" y="2267406"/>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14" name="等腰三角形 213"/>
            <p:cNvSpPr/>
            <p:nvPr/>
          </p:nvSpPr>
          <p:spPr>
            <a:xfrm>
              <a:off x="6000748" y="4470401"/>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sp>
        <p:nvSpPr>
          <p:cNvPr id="215" name="椭圆 214"/>
          <p:cNvSpPr/>
          <p:nvPr/>
        </p:nvSpPr>
        <p:spPr>
          <a:xfrm>
            <a:off x="7735674" y="3647997"/>
            <a:ext cx="860675" cy="860675"/>
          </a:xfrm>
          <a:prstGeom prst="ellipse">
            <a:avLst/>
          </a:prstGeom>
          <a:solidFill>
            <a:srgbClr val="1B254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16" name="椭圆 215"/>
          <p:cNvSpPr/>
          <p:nvPr/>
        </p:nvSpPr>
        <p:spPr>
          <a:xfrm>
            <a:off x="7950147" y="3862471"/>
            <a:ext cx="431729" cy="431727"/>
          </a:xfrm>
          <a:prstGeom prst="ellipse">
            <a:avLst/>
          </a:prstGeom>
          <a:solidFill>
            <a:srgbClr val="0070C0">
              <a:alpha val="60000"/>
            </a:srgbClr>
          </a:solidFill>
          <a:ln w="12700" cap="flat" cmpd="sng" algn="ctr">
            <a:noFill/>
            <a:prstDash val="solid"/>
            <a:miter lim="800000"/>
          </a:ln>
          <a:effectLst/>
        </p:spPr>
        <p:txBody>
          <a:bodyPr rtlCol="0" anchor="ctr"/>
          <a:lstStyle/>
          <a:p>
            <a:pPr algn="ctr">
              <a:defRPr/>
            </a:pPr>
            <a:r>
              <a:rPr lang="en-US" altLang="zh-CN" sz="2800" kern="0" dirty="0">
                <a:solidFill>
                  <a:prstClr val="white"/>
                </a:solidFill>
                <a:latin typeface="Impact" panose="020B0806030902050204"/>
                <a:ea typeface="微软雅黑 Light" panose="020B0502040204020203" charset="-122"/>
              </a:rPr>
              <a:t>4</a:t>
            </a:r>
            <a:endParaRPr lang="zh-CN" altLang="en-US" sz="2800" kern="0" dirty="0">
              <a:solidFill>
                <a:prstClr val="white"/>
              </a:solidFill>
              <a:latin typeface="Impact" panose="020B0806030902050204"/>
              <a:ea typeface="微软雅黑 Light" panose="020B0502040204020203" charset="-122"/>
            </a:endParaRPr>
          </a:p>
        </p:txBody>
      </p:sp>
      <p:sp>
        <p:nvSpPr>
          <p:cNvPr id="217" name="椭圆 216"/>
          <p:cNvSpPr/>
          <p:nvPr/>
        </p:nvSpPr>
        <p:spPr>
          <a:xfrm>
            <a:off x="7791024" y="3703348"/>
            <a:ext cx="749975" cy="749972"/>
          </a:xfrm>
          <a:prstGeom prst="ellipse">
            <a:avLst/>
          </a:prstGeom>
          <a:noFill/>
          <a:ln w="1905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218" name="组合 217"/>
          <p:cNvGrpSpPr/>
          <p:nvPr/>
        </p:nvGrpSpPr>
        <p:grpSpPr>
          <a:xfrm>
            <a:off x="7826501" y="3738825"/>
            <a:ext cx="679020" cy="679019"/>
            <a:chOff x="5362853" y="2810380"/>
            <a:chExt cx="1468126" cy="1468124"/>
          </a:xfrm>
        </p:grpSpPr>
        <p:sp>
          <p:nvSpPr>
            <p:cNvPr id="219" name="椭圆 218"/>
            <p:cNvSpPr/>
            <p:nvPr/>
          </p:nvSpPr>
          <p:spPr>
            <a:xfrm>
              <a:off x="5362853" y="2810380"/>
              <a:ext cx="1468126" cy="1468124"/>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20" name="弧形 219"/>
            <p:cNvSpPr/>
            <p:nvPr/>
          </p:nvSpPr>
          <p:spPr>
            <a:xfrm>
              <a:off x="5409057" y="2857501"/>
              <a:ext cx="1373886" cy="1373884"/>
            </a:xfrm>
            <a:prstGeom prst="arc">
              <a:avLst>
                <a:gd name="adj1" fmla="val 12584730"/>
                <a:gd name="adj2" fmla="val 1847565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221" name="组合 220"/>
          <p:cNvGrpSpPr/>
          <p:nvPr/>
        </p:nvGrpSpPr>
        <p:grpSpPr>
          <a:xfrm>
            <a:off x="7848966" y="3761290"/>
            <a:ext cx="634090" cy="634089"/>
            <a:chOff x="5410507" y="2858432"/>
            <a:chExt cx="1370982" cy="1370980"/>
          </a:xfrm>
        </p:grpSpPr>
        <p:sp>
          <p:nvSpPr>
            <p:cNvPr id="222" name="弧形 221"/>
            <p:cNvSpPr/>
            <p:nvPr/>
          </p:nvSpPr>
          <p:spPr>
            <a:xfrm>
              <a:off x="5523354" y="2971279"/>
              <a:ext cx="1145288" cy="1145286"/>
            </a:xfrm>
            <a:prstGeom prst="arc">
              <a:avLst>
                <a:gd name="adj1" fmla="val 15311085"/>
                <a:gd name="adj2" fmla="val 925476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23" name="椭圆 222"/>
            <p:cNvSpPr/>
            <p:nvPr/>
          </p:nvSpPr>
          <p:spPr>
            <a:xfrm>
              <a:off x="5410507" y="2858432"/>
              <a:ext cx="1370982" cy="1370980"/>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224" name="文本框 15"/>
          <p:cNvSpPr txBox="1"/>
          <p:nvPr/>
        </p:nvSpPr>
        <p:spPr>
          <a:xfrm flipH="1">
            <a:off x="7146965" y="4893124"/>
            <a:ext cx="2126199" cy="461665"/>
          </a:xfrm>
          <a:prstGeom prst="rect">
            <a:avLst/>
          </a:prstGeom>
          <a:noFill/>
        </p:spPr>
        <p:txBody>
          <a:bodyPr wrap="square" lIns="91440" tIns="45720" rIns="91440" bIns="45720" rtlCol="0">
            <a:spAutoFit/>
          </a:bodyPr>
          <a:lstStyle/>
          <a:p>
            <a:pPr algn="ctr"/>
            <a:r>
              <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发展计划</a:t>
            </a:r>
            <a:endPar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225" name="文本框 15"/>
          <p:cNvSpPr txBox="1"/>
          <p:nvPr/>
        </p:nvSpPr>
        <p:spPr>
          <a:xfrm flipH="1">
            <a:off x="7188723" y="5296696"/>
            <a:ext cx="2027965" cy="338554"/>
          </a:xfrm>
          <a:prstGeom prst="rect">
            <a:avLst/>
          </a:prstGeom>
          <a:noFill/>
        </p:spPr>
        <p:txBody>
          <a:bodyPr wrap="square" lIns="91440" tIns="45720" rIns="91440" bIns="45720" rtlCol="0">
            <a:spAutoFit/>
          </a:bodyPr>
          <a:lstStyle/>
          <a:p>
            <a:r>
              <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（长远打算是什么）</a:t>
            </a:r>
            <a:endPar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226" name="椭圆 225"/>
          <p:cNvSpPr/>
          <p:nvPr/>
        </p:nvSpPr>
        <p:spPr>
          <a:xfrm>
            <a:off x="9271706" y="2068918"/>
            <a:ext cx="1020503" cy="1020502"/>
          </a:xfrm>
          <a:prstGeom prst="ellipse">
            <a:avLst/>
          </a:prstGeom>
          <a:solidFill>
            <a:srgbClr val="00B0F0">
              <a:alpha val="59000"/>
            </a:srgbClr>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227" name="组合 226"/>
          <p:cNvGrpSpPr/>
          <p:nvPr/>
        </p:nvGrpSpPr>
        <p:grpSpPr>
          <a:xfrm>
            <a:off x="9737903" y="2031739"/>
            <a:ext cx="88108" cy="1094860"/>
            <a:chOff x="6000748" y="2267406"/>
            <a:chExt cx="190500" cy="2367219"/>
          </a:xfrm>
          <a:solidFill>
            <a:srgbClr val="00B0F0"/>
          </a:solidFill>
        </p:grpSpPr>
        <p:sp>
          <p:nvSpPr>
            <p:cNvPr id="228" name="等腰三角形 227"/>
            <p:cNvSpPr/>
            <p:nvPr/>
          </p:nvSpPr>
          <p:spPr>
            <a:xfrm flipV="1">
              <a:off x="6000748" y="2267406"/>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29" name="等腰三角形 228"/>
            <p:cNvSpPr/>
            <p:nvPr/>
          </p:nvSpPr>
          <p:spPr>
            <a:xfrm>
              <a:off x="6000748" y="4470401"/>
              <a:ext cx="190500" cy="164224"/>
            </a:xfrm>
            <a:prstGeom prst="triangle">
              <a:avLst/>
            </a:prstGeom>
            <a:gr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sp>
        <p:nvSpPr>
          <p:cNvPr id="230" name="椭圆 229"/>
          <p:cNvSpPr/>
          <p:nvPr/>
        </p:nvSpPr>
        <p:spPr>
          <a:xfrm>
            <a:off x="9351620" y="2148832"/>
            <a:ext cx="860675" cy="860675"/>
          </a:xfrm>
          <a:prstGeom prst="ellipse">
            <a:avLst/>
          </a:prstGeom>
          <a:solidFill>
            <a:srgbClr val="1B254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31" name="椭圆 230"/>
          <p:cNvSpPr/>
          <p:nvPr/>
        </p:nvSpPr>
        <p:spPr>
          <a:xfrm>
            <a:off x="9566093" y="2363306"/>
            <a:ext cx="431729" cy="431727"/>
          </a:xfrm>
          <a:prstGeom prst="ellipse">
            <a:avLst/>
          </a:prstGeom>
          <a:solidFill>
            <a:srgbClr val="0070C0">
              <a:alpha val="60000"/>
            </a:srgbClr>
          </a:solidFill>
          <a:ln w="12700" cap="flat" cmpd="sng" algn="ctr">
            <a:noFill/>
            <a:prstDash val="solid"/>
            <a:miter lim="800000"/>
          </a:ln>
          <a:effectLst/>
        </p:spPr>
        <p:txBody>
          <a:bodyPr rtlCol="0" anchor="ctr"/>
          <a:lstStyle/>
          <a:p>
            <a:pPr algn="ctr">
              <a:defRPr/>
            </a:pPr>
            <a:r>
              <a:rPr lang="en-US" altLang="zh-CN" sz="2800" kern="0" dirty="0">
                <a:solidFill>
                  <a:prstClr val="white"/>
                </a:solidFill>
                <a:latin typeface="Impact" panose="020B0806030902050204"/>
                <a:ea typeface="微软雅黑 Light" panose="020B0502040204020203" charset="-122"/>
              </a:rPr>
              <a:t>5</a:t>
            </a:r>
            <a:endParaRPr lang="zh-CN" altLang="en-US" sz="2800" kern="0" dirty="0">
              <a:solidFill>
                <a:prstClr val="white"/>
              </a:solidFill>
              <a:latin typeface="Impact" panose="020B0806030902050204"/>
              <a:ea typeface="微软雅黑 Light" panose="020B0502040204020203" charset="-122"/>
            </a:endParaRPr>
          </a:p>
        </p:txBody>
      </p:sp>
      <p:sp>
        <p:nvSpPr>
          <p:cNvPr id="232" name="椭圆 231"/>
          <p:cNvSpPr/>
          <p:nvPr/>
        </p:nvSpPr>
        <p:spPr>
          <a:xfrm>
            <a:off x="9406970" y="2204183"/>
            <a:ext cx="749975" cy="749972"/>
          </a:xfrm>
          <a:prstGeom prst="ellipse">
            <a:avLst/>
          </a:prstGeom>
          <a:noFill/>
          <a:ln w="1905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233" name="组合 232"/>
          <p:cNvGrpSpPr/>
          <p:nvPr/>
        </p:nvGrpSpPr>
        <p:grpSpPr>
          <a:xfrm>
            <a:off x="9442447" y="2239660"/>
            <a:ext cx="679020" cy="679019"/>
            <a:chOff x="5362853" y="2810380"/>
            <a:chExt cx="1468126" cy="1468124"/>
          </a:xfrm>
        </p:grpSpPr>
        <p:sp>
          <p:nvSpPr>
            <p:cNvPr id="234" name="椭圆 233"/>
            <p:cNvSpPr/>
            <p:nvPr/>
          </p:nvSpPr>
          <p:spPr>
            <a:xfrm>
              <a:off x="5362853" y="2810380"/>
              <a:ext cx="1468126" cy="1468124"/>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35" name="弧形 234"/>
            <p:cNvSpPr/>
            <p:nvPr/>
          </p:nvSpPr>
          <p:spPr>
            <a:xfrm>
              <a:off x="5409057" y="2857501"/>
              <a:ext cx="1373886" cy="1373884"/>
            </a:xfrm>
            <a:prstGeom prst="arc">
              <a:avLst>
                <a:gd name="adj1" fmla="val 12584730"/>
                <a:gd name="adj2" fmla="val 1847565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236" name="组合 235"/>
          <p:cNvGrpSpPr/>
          <p:nvPr/>
        </p:nvGrpSpPr>
        <p:grpSpPr>
          <a:xfrm>
            <a:off x="9464912" y="2262125"/>
            <a:ext cx="634090" cy="634089"/>
            <a:chOff x="5410507" y="2858432"/>
            <a:chExt cx="1370982" cy="1370980"/>
          </a:xfrm>
        </p:grpSpPr>
        <p:sp>
          <p:nvSpPr>
            <p:cNvPr id="237" name="弧形 236"/>
            <p:cNvSpPr/>
            <p:nvPr/>
          </p:nvSpPr>
          <p:spPr>
            <a:xfrm>
              <a:off x="5523354" y="2971279"/>
              <a:ext cx="1145288" cy="1145286"/>
            </a:xfrm>
            <a:prstGeom prst="arc">
              <a:avLst>
                <a:gd name="adj1" fmla="val 15311085"/>
                <a:gd name="adj2" fmla="val 9254767"/>
              </a:avLst>
            </a:prstGeom>
            <a:noFill/>
            <a:ln w="254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38" name="椭圆 237"/>
            <p:cNvSpPr/>
            <p:nvPr/>
          </p:nvSpPr>
          <p:spPr>
            <a:xfrm>
              <a:off x="5410507" y="2858432"/>
              <a:ext cx="1370982" cy="1370980"/>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239" name="文本框 15"/>
          <p:cNvSpPr txBox="1"/>
          <p:nvPr/>
        </p:nvSpPr>
        <p:spPr>
          <a:xfrm flipH="1">
            <a:off x="8762911" y="3393959"/>
            <a:ext cx="2126199" cy="461665"/>
          </a:xfrm>
          <a:prstGeom prst="rect">
            <a:avLst/>
          </a:prstGeom>
          <a:noFill/>
        </p:spPr>
        <p:txBody>
          <a:bodyPr wrap="square" lIns="91440" tIns="45720" rIns="91440" bIns="45720" rtlCol="0">
            <a:spAutoFit/>
          </a:bodyPr>
          <a:lstStyle/>
          <a:p>
            <a:pPr algn="ctr"/>
            <a:r>
              <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财务和融资</a:t>
            </a:r>
            <a:endParaRPr lang="zh-CN" altLang="en-US" sz="24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
        <p:nvSpPr>
          <p:cNvPr id="240" name="文本框 15"/>
          <p:cNvSpPr txBox="1"/>
          <p:nvPr/>
        </p:nvSpPr>
        <p:spPr>
          <a:xfrm flipH="1">
            <a:off x="8821051" y="3797531"/>
            <a:ext cx="1894161" cy="338554"/>
          </a:xfrm>
          <a:prstGeom prst="rect">
            <a:avLst/>
          </a:prstGeom>
          <a:noFill/>
        </p:spPr>
        <p:txBody>
          <a:bodyPr wrap="square" lIns="91440" tIns="45720" rIns="91440" bIns="45720" rtlCol="0">
            <a:spAutoFit/>
          </a:bodyPr>
          <a:lstStyle/>
          <a:p>
            <a:r>
              <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rPr>
              <a:t>（融资与资本运作）</a:t>
            </a:r>
            <a:endParaRPr lang="zh-CN" altLang="en-US" sz="1600" dirty="0">
              <a:gradFill>
                <a:gsLst>
                  <a:gs pos="100000">
                    <a:prstClr val="white">
                      <a:lumMod val="95000"/>
                    </a:prstClr>
                  </a:gs>
                  <a:gs pos="26000">
                    <a:prstClr val="white">
                      <a:lumMod val="95000"/>
                    </a:prstClr>
                  </a:gs>
                </a:gsLst>
                <a:path path="circle">
                  <a:fillToRect l="100000" t="100000"/>
                </a:path>
              </a:gradFill>
              <a:latin typeface="时尚中黑简体" panose="01010104010101010101" pitchFamily="2" charset="-122"/>
              <a:ea typeface="时尚中黑简体" panose="01010104010101010101" pitchFamily="2"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ppt_x"/>
                                          </p:val>
                                        </p:tav>
                                        <p:tav tm="100000">
                                          <p:val>
                                            <p:strVal val="#ppt_x"/>
                                          </p:val>
                                        </p:tav>
                                      </p:tavLst>
                                    </p:anim>
                                    <p:anim calcmode="lin" valueType="num">
                                      <p:cBhvr additive="base">
                                        <p:cTn id="8" dur="75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p:cTn id="15" dur="750" fill="hold"/>
                                        <p:tgtEl>
                                          <p:spTgt spid="29"/>
                                        </p:tgtEl>
                                        <p:attrNameLst>
                                          <p:attrName>ppt_w</p:attrName>
                                        </p:attrNameLst>
                                      </p:cBhvr>
                                      <p:tavLst>
                                        <p:tav tm="0">
                                          <p:val>
                                            <p:fltVal val="0"/>
                                          </p:val>
                                        </p:tav>
                                        <p:tav tm="100000">
                                          <p:val>
                                            <p:strVal val="#ppt_w"/>
                                          </p:val>
                                        </p:tav>
                                      </p:tavLst>
                                    </p:anim>
                                    <p:anim calcmode="lin" valueType="num">
                                      <p:cBhvr>
                                        <p:cTn id="16" dur="750" fill="hold"/>
                                        <p:tgtEl>
                                          <p:spTgt spid="29"/>
                                        </p:tgtEl>
                                        <p:attrNameLst>
                                          <p:attrName>ppt_h</p:attrName>
                                        </p:attrNameLst>
                                      </p:cBhvr>
                                      <p:tavLst>
                                        <p:tav tm="0">
                                          <p:val>
                                            <p:fltVal val="0"/>
                                          </p:val>
                                        </p:tav>
                                        <p:tav tm="100000">
                                          <p:val>
                                            <p:strVal val="#ppt_h"/>
                                          </p:val>
                                        </p:tav>
                                      </p:tavLst>
                                    </p:anim>
                                    <p:animEffect transition="in" filter="fade">
                                      <p:cBhvr>
                                        <p:cTn id="17" dur="750"/>
                                        <p:tgtEl>
                                          <p:spTgt spid="29"/>
                                        </p:tgtEl>
                                      </p:cBhvr>
                                    </p:animEffect>
                                  </p:childTnLst>
                                </p:cTn>
                              </p:par>
                              <p:par>
                                <p:cTn id="18" presetID="53" presetClass="entr" presetSubtype="16" fill="hold" grpId="0" nodeType="withEffect">
                                  <p:stCondLst>
                                    <p:cond delay="300"/>
                                  </p:stCondLst>
                                  <p:childTnLst>
                                    <p:set>
                                      <p:cBhvr>
                                        <p:cTn id="19" dur="1" fill="hold">
                                          <p:stCondLst>
                                            <p:cond delay="0"/>
                                          </p:stCondLst>
                                        </p:cTn>
                                        <p:tgtEl>
                                          <p:spTgt spid="30"/>
                                        </p:tgtEl>
                                        <p:attrNameLst>
                                          <p:attrName>style.visibility</p:attrName>
                                        </p:attrNameLst>
                                      </p:cBhvr>
                                      <p:to>
                                        <p:strVal val="visible"/>
                                      </p:to>
                                    </p:set>
                                    <p:anim calcmode="lin" valueType="num">
                                      <p:cBhvr>
                                        <p:cTn id="20" dur="750" fill="hold"/>
                                        <p:tgtEl>
                                          <p:spTgt spid="30"/>
                                        </p:tgtEl>
                                        <p:attrNameLst>
                                          <p:attrName>ppt_w</p:attrName>
                                        </p:attrNameLst>
                                      </p:cBhvr>
                                      <p:tavLst>
                                        <p:tav tm="0">
                                          <p:val>
                                            <p:fltVal val="0"/>
                                          </p:val>
                                        </p:tav>
                                        <p:tav tm="100000">
                                          <p:val>
                                            <p:strVal val="#ppt_w"/>
                                          </p:val>
                                        </p:tav>
                                      </p:tavLst>
                                    </p:anim>
                                    <p:anim calcmode="lin" valueType="num">
                                      <p:cBhvr>
                                        <p:cTn id="21" dur="750" fill="hold"/>
                                        <p:tgtEl>
                                          <p:spTgt spid="30"/>
                                        </p:tgtEl>
                                        <p:attrNameLst>
                                          <p:attrName>ppt_h</p:attrName>
                                        </p:attrNameLst>
                                      </p:cBhvr>
                                      <p:tavLst>
                                        <p:tav tm="0">
                                          <p:val>
                                            <p:fltVal val="0"/>
                                          </p:val>
                                        </p:tav>
                                        <p:tav tm="100000">
                                          <p:val>
                                            <p:strVal val="#ppt_h"/>
                                          </p:val>
                                        </p:tav>
                                      </p:tavLst>
                                    </p:anim>
                                    <p:animEffect transition="in" filter="fade">
                                      <p:cBhvr>
                                        <p:cTn id="22" dur="750"/>
                                        <p:tgtEl>
                                          <p:spTgt spid="30"/>
                                        </p:tgtEl>
                                      </p:cBhvr>
                                    </p:animEffect>
                                  </p:childTnLst>
                                </p:cTn>
                              </p:par>
                              <p:par>
                                <p:cTn id="23" presetID="53" presetClass="entr" presetSubtype="16" fill="hold" nodeType="withEffect">
                                  <p:stCondLst>
                                    <p:cond delay="500"/>
                                  </p:stCondLst>
                                  <p:childTnLst>
                                    <p:set>
                                      <p:cBhvr>
                                        <p:cTn id="24" dur="1" fill="hold">
                                          <p:stCondLst>
                                            <p:cond delay="0"/>
                                          </p:stCondLst>
                                        </p:cTn>
                                        <p:tgtEl>
                                          <p:spTgt spid="46"/>
                                        </p:tgtEl>
                                        <p:attrNameLst>
                                          <p:attrName>style.visibility</p:attrName>
                                        </p:attrNameLst>
                                      </p:cBhvr>
                                      <p:to>
                                        <p:strVal val="visible"/>
                                      </p:to>
                                    </p:set>
                                    <p:anim calcmode="lin" valueType="num">
                                      <p:cBhvr>
                                        <p:cTn id="25" dur="750" fill="hold"/>
                                        <p:tgtEl>
                                          <p:spTgt spid="46"/>
                                        </p:tgtEl>
                                        <p:attrNameLst>
                                          <p:attrName>ppt_w</p:attrName>
                                        </p:attrNameLst>
                                      </p:cBhvr>
                                      <p:tavLst>
                                        <p:tav tm="0">
                                          <p:val>
                                            <p:fltVal val="0"/>
                                          </p:val>
                                        </p:tav>
                                        <p:tav tm="100000">
                                          <p:val>
                                            <p:strVal val="#ppt_w"/>
                                          </p:val>
                                        </p:tav>
                                      </p:tavLst>
                                    </p:anim>
                                    <p:anim calcmode="lin" valueType="num">
                                      <p:cBhvr>
                                        <p:cTn id="26" dur="750" fill="hold"/>
                                        <p:tgtEl>
                                          <p:spTgt spid="46"/>
                                        </p:tgtEl>
                                        <p:attrNameLst>
                                          <p:attrName>ppt_h</p:attrName>
                                        </p:attrNameLst>
                                      </p:cBhvr>
                                      <p:tavLst>
                                        <p:tav tm="0">
                                          <p:val>
                                            <p:fltVal val="0"/>
                                          </p:val>
                                        </p:tav>
                                        <p:tav tm="100000">
                                          <p:val>
                                            <p:strVal val="#ppt_h"/>
                                          </p:val>
                                        </p:tav>
                                      </p:tavLst>
                                    </p:anim>
                                    <p:animEffect transition="in" filter="fade">
                                      <p:cBhvr>
                                        <p:cTn id="27" dur="750"/>
                                        <p:tgtEl>
                                          <p:spTgt spid="46"/>
                                        </p:tgtEl>
                                      </p:cBhvr>
                                    </p:animEffect>
                                  </p:childTnLst>
                                </p:cTn>
                              </p:par>
                              <p:par>
                                <p:cTn id="28" presetID="53" presetClass="entr" presetSubtype="16" fill="hold" nodeType="withEffect">
                                  <p:stCondLst>
                                    <p:cond delay="400"/>
                                  </p:stCondLst>
                                  <p:childTnLst>
                                    <p:set>
                                      <p:cBhvr>
                                        <p:cTn id="29" dur="1" fill="hold">
                                          <p:stCondLst>
                                            <p:cond delay="0"/>
                                          </p:stCondLst>
                                        </p:cTn>
                                        <p:tgtEl>
                                          <p:spTgt spid="49"/>
                                        </p:tgtEl>
                                        <p:attrNameLst>
                                          <p:attrName>style.visibility</p:attrName>
                                        </p:attrNameLst>
                                      </p:cBhvr>
                                      <p:to>
                                        <p:strVal val="visible"/>
                                      </p:to>
                                    </p:set>
                                    <p:anim calcmode="lin" valueType="num">
                                      <p:cBhvr>
                                        <p:cTn id="30" dur="750" fill="hold"/>
                                        <p:tgtEl>
                                          <p:spTgt spid="49"/>
                                        </p:tgtEl>
                                        <p:attrNameLst>
                                          <p:attrName>ppt_w</p:attrName>
                                        </p:attrNameLst>
                                      </p:cBhvr>
                                      <p:tavLst>
                                        <p:tav tm="0">
                                          <p:val>
                                            <p:fltVal val="0"/>
                                          </p:val>
                                        </p:tav>
                                        <p:tav tm="100000">
                                          <p:val>
                                            <p:strVal val="#ppt_w"/>
                                          </p:val>
                                        </p:tav>
                                      </p:tavLst>
                                    </p:anim>
                                    <p:anim calcmode="lin" valueType="num">
                                      <p:cBhvr>
                                        <p:cTn id="31" dur="750" fill="hold"/>
                                        <p:tgtEl>
                                          <p:spTgt spid="49"/>
                                        </p:tgtEl>
                                        <p:attrNameLst>
                                          <p:attrName>ppt_h</p:attrName>
                                        </p:attrNameLst>
                                      </p:cBhvr>
                                      <p:tavLst>
                                        <p:tav tm="0">
                                          <p:val>
                                            <p:fltVal val="0"/>
                                          </p:val>
                                        </p:tav>
                                        <p:tav tm="100000">
                                          <p:val>
                                            <p:strVal val="#ppt_h"/>
                                          </p:val>
                                        </p:tav>
                                      </p:tavLst>
                                    </p:anim>
                                    <p:animEffect transition="in" filter="fade">
                                      <p:cBhvr>
                                        <p:cTn id="32" dur="750"/>
                                        <p:tgtEl>
                                          <p:spTgt spid="49"/>
                                        </p:tgtEl>
                                      </p:cBhvr>
                                    </p:animEffect>
                                  </p:childTnLst>
                                </p:cTn>
                              </p:par>
                              <p:par>
                                <p:cTn id="33" presetID="50" presetClass="entr" presetSubtype="0" decel="10000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1100" fill="hold"/>
                                        <p:tgtEl>
                                          <p:spTgt spid="43"/>
                                        </p:tgtEl>
                                        <p:attrNameLst>
                                          <p:attrName>ppt_w</p:attrName>
                                        </p:attrNameLst>
                                      </p:cBhvr>
                                      <p:tavLst>
                                        <p:tav tm="0">
                                          <p:val>
                                            <p:strVal val="#ppt_w+.3"/>
                                          </p:val>
                                        </p:tav>
                                        <p:tav tm="100000">
                                          <p:val>
                                            <p:strVal val="#ppt_w"/>
                                          </p:val>
                                        </p:tav>
                                      </p:tavLst>
                                    </p:anim>
                                    <p:anim calcmode="lin" valueType="num">
                                      <p:cBhvr>
                                        <p:cTn id="36" dur="1100" fill="hold"/>
                                        <p:tgtEl>
                                          <p:spTgt spid="43"/>
                                        </p:tgtEl>
                                        <p:attrNameLst>
                                          <p:attrName>ppt_h</p:attrName>
                                        </p:attrNameLst>
                                      </p:cBhvr>
                                      <p:tavLst>
                                        <p:tav tm="0">
                                          <p:val>
                                            <p:strVal val="#ppt_h"/>
                                          </p:val>
                                        </p:tav>
                                        <p:tav tm="100000">
                                          <p:val>
                                            <p:strVal val="#ppt_h"/>
                                          </p:val>
                                        </p:tav>
                                      </p:tavLst>
                                    </p:anim>
                                    <p:animEffect transition="in" filter="fade">
                                      <p:cBhvr>
                                        <p:cTn id="37" dur="1100"/>
                                        <p:tgtEl>
                                          <p:spTgt spid="43"/>
                                        </p:tgtEl>
                                      </p:cBhvr>
                                    </p:animEffect>
                                  </p:childTnLst>
                                </p:cTn>
                              </p:par>
                              <p:par>
                                <p:cTn id="38" presetID="8" presetClass="emph" presetSubtype="0" repeatCount="indefinite" fill="hold" nodeType="withEffect">
                                  <p:stCondLst>
                                    <p:cond delay="700"/>
                                  </p:stCondLst>
                                  <p:childTnLst>
                                    <p:animRot by="21600000">
                                      <p:cBhvr>
                                        <p:cTn id="39" dur="10000" fill="hold"/>
                                        <p:tgtEl>
                                          <p:spTgt spid="46"/>
                                        </p:tgtEl>
                                        <p:attrNameLst>
                                          <p:attrName>r</p:attrName>
                                        </p:attrNameLst>
                                      </p:cBhvr>
                                    </p:animRot>
                                  </p:childTnLst>
                                </p:cTn>
                              </p:par>
                              <p:par>
                                <p:cTn id="40" presetID="8" presetClass="emph" presetSubtype="0" repeatCount="indefinite" fill="hold" nodeType="withEffect">
                                  <p:stCondLst>
                                    <p:cond delay="500"/>
                                  </p:stCondLst>
                                  <p:childTnLst>
                                    <p:animRot by="-21600000">
                                      <p:cBhvr>
                                        <p:cTn id="41" dur="10000" fill="hold"/>
                                        <p:tgtEl>
                                          <p:spTgt spid="49"/>
                                        </p:tgtEl>
                                        <p:attrNameLst>
                                          <p:attrName>r</p:attrName>
                                        </p:attrNameLst>
                                      </p:cBhvr>
                                    </p:animRot>
                                  </p:childTnLst>
                                </p:cTn>
                              </p:par>
                              <p:par>
                                <p:cTn id="42" presetID="53" presetClass="entr" presetSubtype="528" fill="hold" grpId="0" nodeType="withEffect">
                                  <p:stCondLst>
                                    <p:cond delay="500"/>
                                  </p:stCondLst>
                                  <p:childTnLst>
                                    <p:set>
                                      <p:cBhvr>
                                        <p:cTn id="43" dur="1" fill="hold">
                                          <p:stCondLst>
                                            <p:cond delay="0"/>
                                          </p:stCondLst>
                                        </p:cTn>
                                        <p:tgtEl>
                                          <p:spTgt spid="166"/>
                                        </p:tgtEl>
                                        <p:attrNameLst>
                                          <p:attrName>style.visibility</p:attrName>
                                        </p:attrNameLst>
                                      </p:cBhvr>
                                      <p:to>
                                        <p:strVal val="visible"/>
                                      </p:to>
                                    </p:set>
                                    <p:anim calcmode="lin" valueType="num">
                                      <p:cBhvr>
                                        <p:cTn id="44" dur="500" fill="hold"/>
                                        <p:tgtEl>
                                          <p:spTgt spid="166"/>
                                        </p:tgtEl>
                                        <p:attrNameLst>
                                          <p:attrName>ppt_w</p:attrName>
                                        </p:attrNameLst>
                                      </p:cBhvr>
                                      <p:tavLst>
                                        <p:tav tm="0">
                                          <p:val>
                                            <p:fltVal val="0"/>
                                          </p:val>
                                        </p:tav>
                                        <p:tav tm="100000">
                                          <p:val>
                                            <p:strVal val="#ppt_w"/>
                                          </p:val>
                                        </p:tav>
                                      </p:tavLst>
                                    </p:anim>
                                    <p:anim calcmode="lin" valueType="num">
                                      <p:cBhvr>
                                        <p:cTn id="45" dur="500" fill="hold"/>
                                        <p:tgtEl>
                                          <p:spTgt spid="166"/>
                                        </p:tgtEl>
                                        <p:attrNameLst>
                                          <p:attrName>ppt_h</p:attrName>
                                        </p:attrNameLst>
                                      </p:cBhvr>
                                      <p:tavLst>
                                        <p:tav tm="0">
                                          <p:val>
                                            <p:fltVal val="0"/>
                                          </p:val>
                                        </p:tav>
                                        <p:tav tm="100000">
                                          <p:val>
                                            <p:strVal val="#ppt_h"/>
                                          </p:val>
                                        </p:tav>
                                      </p:tavLst>
                                    </p:anim>
                                    <p:animEffect transition="in" filter="fade">
                                      <p:cBhvr>
                                        <p:cTn id="46" dur="500"/>
                                        <p:tgtEl>
                                          <p:spTgt spid="166"/>
                                        </p:tgtEl>
                                      </p:cBhvr>
                                    </p:animEffect>
                                    <p:anim calcmode="lin" valueType="num">
                                      <p:cBhvr>
                                        <p:cTn id="47" dur="500" fill="hold"/>
                                        <p:tgtEl>
                                          <p:spTgt spid="166"/>
                                        </p:tgtEl>
                                        <p:attrNameLst>
                                          <p:attrName>ppt_x</p:attrName>
                                        </p:attrNameLst>
                                      </p:cBhvr>
                                      <p:tavLst>
                                        <p:tav tm="0">
                                          <p:val>
                                            <p:fltVal val="0.5"/>
                                          </p:val>
                                        </p:tav>
                                        <p:tav tm="100000">
                                          <p:val>
                                            <p:strVal val="#ppt_x"/>
                                          </p:val>
                                        </p:tav>
                                      </p:tavLst>
                                    </p:anim>
                                    <p:anim calcmode="lin" valueType="num">
                                      <p:cBhvr>
                                        <p:cTn id="48" dur="500" fill="hold"/>
                                        <p:tgtEl>
                                          <p:spTgt spid="166"/>
                                        </p:tgtEl>
                                        <p:attrNameLst>
                                          <p:attrName>ppt_y</p:attrName>
                                        </p:attrNameLst>
                                      </p:cBhvr>
                                      <p:tavLst>
                                        <p:tav tm="0">
                                          <p:val>
                                            <p:fltVal val="0.5"/>
                                          </p:val>
                                        </p:tav>
                                        <p:tav tm="100000">
                                          <p:val>
                                            <p:strVal val="#ppt_y"/>
                                          </p:val>
                                        </p:tav>
                                      </p:tavLst>
                                    </p:anim>
                                  </p:childTnLst>
                                </p:cTn>
                              </p:par>
                              <p:par>
                                <p:cTn id="49" presetID="53" presetClass="entr" presetSubtype="528" fill="hold" nodeType="withEffect">
                                  <p:stCondLst>
                                    <p:cond delay="500"/>
                                  </p:stCondLst>
                                  <p:childTnLst>
                                    <p:set>
                                      <p:cBhvr>
                                        <p:cTn id="50" dur="1" fill="hold">
                                          <p:stCondLst>
                                            <p:cond delay="0"/>
                                          </p:stCondLst>
                                        </p:cTn>
                                        <p:tgtEl>
                                          <p:spTgt spid="167"/>
                                        </p:tgtEl>
                                        <p:attrNameLst>
                                          <p:attrName>style.visibility</p:attrName>
                                        </p:attrNameLst>
                                      </p:cBhvr>
                                      <p:to>
                                        <p:strVal val="visible"/>
                                      </p:to>
                                    </p:set>
                                    <p:anim calcmode="lin" valueType="num">
                                      <p:cBhvr>
                                        <p:cTn id="51" dur="500" fill="hold"/>
                                        <p:tgtEl>
                                          <p:spTgt spid="167"/>
                                        </p:tgtEl>
                                        <p:attrNameLst>
                                          <p:attrName>ppt_w</p:attrName>
                                        </p:attrNameLst>
                                      </p:cBhvr>
                                      <p:tavLst>
                                        <p:tav tm="0">
                                          <p:val>
                                            <p:fltVal val="0"/>
                                          </p:val>
                                        </p:tav>
                                        <p:tav tm="100000">
                                          <p:val>
                                            <p:strVal val="#ppt_w"/>
                                          </p:val>
                                        </p:tav>
                                      </p:tavLst>
                                    </p:anim>
                                    <p:anim calcmode="lin" valueType="num">
                                      <p:cBhvr>
                                        <p:cTn id="52" dur="500" fill="hold"/>
                                        <p:tgtEl>
                                          <p:spTgt spid="167"/>
                                        </p:tgtEl>
                                        <p:attrNameLst>
                                          <p:attrName>ppt_h</p:attrName>
                                        </p:attrNameLst>
                                      </p:cBhvr>
                                      <p:tavLst>
                                        <p:tav tm="0">
                                          <p:val>
                                            <p:fltVal val="0"/>
                                          </p:val>
                                        </p:tav>
                                        <p:tav tm="100000">
                                          <p:val>
                                            <p:strVal val="#ppt_h"/>
                                          </p:val>
                                        </p:tav>
                                      </p:tavLst>
                                    </p:anim>
                                    <p:animEffect transition="in" filter="fade">
                                      <p:cBhvr>
                                        <p:cTn id="53" dur="500"/>
                                        <p:tgtEl>
                                          <p:spTgt spid="167"/>
                                        </p:tgtEl>
                                      </p:cBhvr>
                                    </p:animEffect>
                                    <p:anim calcmode="lin" valueType="num">
                                      <p:cBhvr>
                                        <p:cTn id="54" dur="500" fill="hold"/>
                                        <p:tgtEl>
                                          <p:spTgt spid="167"/>
                                        </p:tgtEl>
                                        <p:attrNameLst>
                                          <p:attrName>ppt_x</p:attrName>
                                        </p:attrNameLst>
                                      </p:cBhvr>
                                      <p:tavLst>
                                        <p:tav tm="0">
                                          <p:val>
                                            <p:fltVal val="0.5"/>
                                          </p:val>
                                        </p:tav>
                                        <p:tav tm="100000">
                                          <p:val>
                                            <p:strVal val="#ppt_x"/>
                                          </p:val>
                                        </p:tav>
                                      </p:tavLst>
                                    </p:anim>
                                    <p:anim calcmode="lin" valueType="num">
                                      <p:cBhvr>
                                        <p:cTn id="55" dur="500" fill="hold"/>
                                        <p:tgtEl>
                                          <p:spTgt spid="167"/>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500"/>
                                  </p:stCondLst>
                                  <p:childTnLst>
                                    <p:set>
                                      <p:cBhvr>
                                        <p:cTn id="57" dur="1" fill="hold">
                                          <p:stCondLst>
                                            <p:cond delay="0"/>
                                          </p:stCondLst>
                                        </p:cTn>
                                        <p:tgtEl>
                                          <p:spTgt spid="170"/>
                                        </p:tgtEl>
                                        <p:attrNameLst>
                                          <p:attrName>style.visibility</p:attrName>
                                        </p:attrNameLst>
                                      </p:cBhvr>
                                      <p:to>
                                        <p:strVal val="visible"/>
                                      </p:to>
                                    </p:set>
                                    <p:anim calcmode="lin" valueType="num">
                                      <p:cBhvr>
                                        <p:cTn id="58" dur="500" fill="hold"/>
                                        <p:tgtEl>
                                          <p:spTgt spid="170"/>
                                        </p:tgtEl>
                                        <p:attrNameLst>
                                          <p:attrName>ppt_w</p:attrName>
                                        </p:attrNameLst>
                                      </p:cBhvr>
                                      <p:tavLst>
                                        <p:tav tm="0">
                                          <p:val>
                                            <p:fltVal val="0"/>
                                          </p:val>
                                        </p:tav>
                                        <p:tav tm="100000">
                                          <p:val>
                                            <p:strVal val="#ppt_w"/>
                                          </p:val>
                                        </p:tav>
                                      </p:tavLst>
                                    </p:anim>
                                    <p:anim calcmode="lin" valueType="num">
                                      <p:cBhvr>
                                        <p:cTn id="59" dur="500" fill="hold"/>
                                        <p:tgtEl>
                                          <p:spTgt spid="170"/>
                                        </p:tgtEl>
                                        <p:attrNameLst>
                                          <p:attrName>ppt_h</p:attrName>
                                        </p:attrNameLst>
                                      </p:cBhvr>
                                      <p:tavLst>
                                        <p:tav tm="0">
                                          <p:val>
                                            <p:fltVal val="0"/>
                                          </p:val>
                                        </p:tav>
                                        <p:tav tm="100000">
                                          <p:val>
                                            <p:strVal val="#ppt_h"/>
                                          </p:val>
                                        </p:tav>
                                      </p:tavLst>
                                    </p:anim>
                                    <p:animEffect transition="in" filter="fade">
                                      <p:cBhvr>
                                        <p:cTn id="60" dur="500"/>
                                        <p:tgtEl>
                                          <p:spTgt spid="170"/>
                                        </p:tgtEl>
                                      </p:cBhvr>
                                    </p:animEffect>
                                    <p:anim calcmode="lin" valueType="num">
                                      <p:cBhvr>
                                        <p:cTn id="61" dur="500" fill="hold"/>
                                        <p:tgtEl>
                                          <p:spTgt spid="170"/>
                                        </p:tgtEl>
                                        <p:attrNameLst>
                                          <p:attrName>ppt_x</p:attrName>
                                        </p:attrNameLst>
                                      </p:cBhvr>
                                      <p:tavLst>
                                        <p:tav tm="0">
                                          <p:val>
                                            <p:fltVal val="0.5"/>
                                          </p:val>
                                        </p:tav>
                                        <p:tav tm="100000">
                                          <p:val>
                                            <p:strVal val="#ppt_x"/>
                                          </p:val>
                                        </p:tav>
                                      </p:tavLst>
                                    </p:anim>
                                    <p:anim calcmode="lin" valueType="num">
                                      <p:cBhvr>
                                        <p:cTn id="62" dur="500" fill="hold"/>
                                        <p:tgtEl>
                                          <p:spTgt spid="170"/>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500"/>
                                  </p:stCondLst>
                                  <p:childTnLst>
                                    <p:set>
                                      <p:cBhvr>
                                        <p:cTn id="64" dur="1" fill="hold">
                                          <p:stCondLst>
                                            <p:cond delay="0"/>
                                          </p:stCondLst>
                                        </p:cTn>
                                        <p:tgtEl>
                                          <p:spTgt spid="171"/>
                                        </p:tgtEl>
                                        <p:attrNameLst>
                                          <p:attrName>style.visibility</p:attrName>
                                        </p:attrNameLst>
                                      </p:cBhvr>
                                      <p:to>
                                        <p:strVal val="visible"/>
                                      </p:to>
                                    </p:set>
                                    <p:anim calcmode="lin" valueType="num">
                                      <p:cBhvr>
                                        <p:cTn id="65" dur="500" fill="hold"/>
                                        <p:tgtEl>
                                          <p:spTgt spid="171"/>
                                        </p:tgtEl>
                                        <p:attrNameLst>
                                          <p:attrName>ppt_w</p:attrName>
                                        </p:attrNameLst>
                                      </p:cBhvr>
                                      <p:tavLst>
                                        <p:tav tm="0">
                                          <p:val>
                                            <p:fltVal val="0"/>
                                          </p:val>
                                        </p:tav>
                                        <p:tav tm="100000">
                                          <p:val>
                                            <p:strVal val="#ppt_w"/>
                                          </p:val>
                                        </p:tav>
                                      </p:tavLst>
                                    </p:anim>
                                    <p:anim calcmode="lin" valueType="num">
                                      <p:cBhvr>
                                        <p:cTn id="66" dur="500" fill="hold"/>
                                        <p:tgtEl>
                                          <p:spTgt spid="171"/>
                                        </p:tgtEl>
                                        <p:attrNameLst>
                                          <p:attrName>ppt_h</p:attrName>
                                        </p:attrNameLst>
                                      </p:cBhvr>
                                      <p:tavLst>
                                        <p:tav tm="0">
                                          <p:val>
                                            <p:fltVal val="0"/>
                                          </p:val>
                                        </p:tav>
                                        <p:tav tm="100000">
                                          <p:val>
                                            <p:strVal val="#ppt_h"/>
                                          </p:val>
                                        </p:tav>
                                      </p:tavLst>
                                    </p:anim>
                                    <p:animEffect transition="in" filter="fade">
                                      <p:cBhvr>
                                        <p:cTn id="67" dur="500"/>
                                        <p:tgtEl>
                                          <p:spTgt spid="171"/>
                                        </p:tgtEl>
                                      </p:cBhvr>
                                    </p:animEffect>
                                    <p:anim calcmode="lin" valueType="num">
                                      <p:cBhvr>
                                        <p:cTn id="68" dur="500" fill="hold"/>
                                        <p:tgtEl>
                                          <p:spTgt spid="171"/>
                                        </p:tgtEl>
                                        <p:attrNameLst>
                                          <p:attrName>ppt_x</p:attrName>
                                        </p:attrNameLst>
                                      </p:cBhvr>
                                      <p:tavLst>
                                        <p:tav tm="0">
                                          <p:val>
                                            <p:fltVal val="0.5"/>
                                          </p:val>
                                        </p:tav>
                                        <p:tav tm="100000">
                                          <p:val>
                                            <p:strVal val="#ppt_x"/>
                                          </p:val>
                                        </p:tav>
                                      </p:tavLst>
                                    </p:anim>
                                    <p:anim calcmode="lin" valueType="num">
                                      <p:cBhvr>
                                        <p:cTn id="69" dur="500" fill="hold"/>
                                        <p:tgtEl>
                                          <p:spTgt spid="171"/>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500"/>
                                  </p:stCondLst>
                                  <p:childTnLst>
                                    <p:set>
                                      <p:cBhvr>
                                        <p:cTn id="71" dur="1" fill="hold">
                                          <p:stCondLst>
                                            <p:cond delay="0"/>
                                          </p:stCondLst>
                                        </p:cTn>
                                        <p:tgtEl>
                                          <p:spTgt spid="172"/>
                                        </p:tgtEl>
                                        <p:attrNameLst>
                                          <p:attrName>style.visibility</p:attrName>
                                        </p:attrNameLst>
                                      </p:cBhvr>
                                      <p:to>
                                        <p:strVal val="visible"/>
                                      </p:to>
                                    </p:set>
                                    <p:anim calcmode="lin" valueType="num">
                                      <p:cBhvr>
                                        <p:cTn id="72" dur="500" fill="hold"/>
                                        <p:tgtEl>
                                          <p:spTgt spid="172"/>
                                        </p:tgtEl>
                                        <p:attrNameLst>
                                          <p:attrName>ppt_w</p:attrName>
                                        </p:attrNameLst>
                                      </p:cBhvr>
                                      <p:tavLst>
                                        <p:tav tm="0">
                                          <p:val>
                                            <p:fltVal val="0"/>
                                          </p:val>
                                        </p:tav>
                                        <p:tav tm="100000">
                                          <p:val>
                                            <p:strVal val="#ppt_w"/>
                                          </p:val>
                                        </p:tav>
                                      </p:tavLst>
                                    </p:anim>
                                    <p:anim calcmode="lin" valueType="num">
                                      <p:cBhvr>
                                        <p:cTn id="73" dur="500" fill="hold"/>
                                        <p:tgtEl>
                                          <p:spTgt spid="172"/>
                                        </p:tgtEl>
                                        <p:attrNameLst>
                                          <p:attrName>ppt_h</p:attrName>
                                        </p:attrNameLst>
                                      </p:cBhvr>
                                      <p:tavLst>
                                        <p:tav tm="0">
                                          <p:val>
                                            <p:fltVal val="0"/>
                                          </p:val>
                                        </p:tav>
                                        <p:tav tm="100000">
                                          <p:val>
                                            <p:strVal val="#ppt_h"/>
                                          </p:val>
                                        </p:tav>
                                      </p:tavLst>
                                    </p:anim>
                                    <p:animEffect transition="in" filter="fade">
                                      <p:cBhvr>
                                        <p:cTn id="74" dur="500"/>
                                        <p:tgtEl>
                                          <p:spTgt spid="172"/>
                                        </p:tgtEl>
                                      </p:cBhvr>
                                    </p:animEffect>
                                    <p:anim calcmode="lin" valueType="num">
                                      <p:cBhvr>
                                        <p:cTn id="75" dur="500" fill="hold"/>
                                        <p:tgtEl>
                                          <p:spTgt spid="172"/>
                                        </p:tgtEl>
                                        <p:attrNameLst>
                                          <p:attrName>ppt_x</p:attrName>
                                        </p:attrNameLst>
                                      </p:cBhvr>
                                      <p:tavLst>
                                        <p:tav tm="0">
                                          <p:val>
                                            <p:fltVal val="0.5"/>
                                          </p:val>
                                        </p:tav>
                                        <p:tav tm="100000">
                                          <p:val>
                                            <p:strVal val="#ppt_x"/>
                                          </p:val>
                                        </p:tav>
                                      </p:tavLst>
                                    </p:anim>
                                    <p:anim calcmode="lin" valueType="num">
                                      <p:cBhvr>
                                        <p:cTn id="76" dur="500" fill="hold"/>
                                        <p:tgtEl>
                                          <p:spTgt spid="172"/>
                                        </p:tgtEl>
                                        <p:attrNameLst>
                                          <p:attrName>ppt_y</p:attrName>
                                        </p:attrNameLst>
                                      </p:cBhvr>
                                      <p:tavLst>
                                        <p:tav tm="0">
                                          <p:val>
                                            <p:fltVal val="0.5"/>
                                          </p:val>
                                        </p:tav>
                                        <p:tav tm="100000">
                                          <p:val>
                                            <p:strVal val="#ppt_y"/>
                                          </p:val>
                                        </p:tav>
                                      </p:tavLst>
                                    </p:anim>
                                  </p:childTnLst>
                                </p:cTn>
                              </p:par>
                              <p:par>
                                <p:cTn id="77" presetID="53" presetClass="entr" presetSubtype="528" fill="hold" nodeType="withEffect">
                                  <p:stCondLst>
                                    <p:cond delay="500"/>
                                  </p:stCondLst>
                                  <p:childTnLst>
                                    <p:set>
                                      <p:cBhvr>
                                        <p:cTn id="78" dur="1" fill="hold">
                                          <p:stCondLst>
                                            <p:cond delay="0"/>
                                          </p:stCondLst>
                                        </p:cTn>
                                        <p:tgtEl>
                                          <p:spTgt spid="173"/>
                                        </p:tgtEl>
                                        <p:attrNameLst>
                                          <p:attrName>style.visibility</p:attrName>
                                        </p:attrNameLst>
                                      </p:cBhvr>
                                      <p:to>
                                        <p:strVal val="visible"/>
                                      </p:to>
                                    </p:set>
                                    <p:anim calcmode="lin" valueType="num">
                                      <p:cBhvr>
                                        <p:cTn id="79" dur="500" fill="hold"/>
                                        <p:tgtEl>
                                          <p:spTgt spid="173"/>
                                        </p:tgtEl>
                                        <p:attrNameLst>
                                          <p:attrName>ppt_w</p:attrName>
                                        </p:attrNameLst>
                                      </p:cBhvr>
                                      <p:tavLst>
                                        <p:tav tm="0">
                                          <p:val>
                                            <p:fltVal val="0"/>
                                          </p:val>
                                        </p:tav>
                                        <p:tav tm="100000">
                                          <p:val>
                                            <p:strVal val="#ppt_w"/>
                                          </p:val>
                                        </p:tav>
                                      </p:tavLst>
                                    </p:anim>
                                    <p:anim calcmode="lin" valueType="num">
                                      <p:cBhvr>
                                        <p:cTn id="80" dur="500" fill="hold"/>
                                        <p:tgtEl>
                                          <p:spTgt spid="173"/>
                                        </p:tgtEl>
                                        <p:attrNameLst>
                                          <p:attrName>ppt_h</p:attrName>
                                        </p:attrNameLst>
                                      </p:cBhvr>
                                      <p:tavLst>
                                        <p:tav tm="0">
                                          <p:val>
                                            <p:fltVal val="0"/>
                                          </p:val>
                                        </p:tav>
                                        <p:tav tm="100000">
                                          <p:val>
                                            <p:strVal val="#ppt_h"/>
                                          </p:val>
                                        </p:tav>
                                      </p:tavLst>
                                    </p:anim>
                                    <p:animEffect transition="in" filter="fade">
                                      <p:cBhvr>
                                        <p:cTn id="81" dur="500"/>
                                        <p:tgtEl>
                                          <p:spTgt spid="173"/>
                                        </p:tgtEl>
                                      </p:cBhvr>
                                    </p:animEffect>
                                    <p:anim calcmode="lin" valueType="num">
                                      <p:cBhvr>
                                        <p:cTn id="82" dur="500" fill="hold"/>
                                        <p:tgtEl>
                                          <p:spTgt spid="173"/>
                                        </p:tgtEl>
                                        <p:attrNameLst>
                                          <p:attrName>ppt_x</p:attrName>
                                        </p:attrNameLst>
                                      </p:cBhvr>
                                      <p:tavLst>
                                        <p:tav tm="0">
                                          <p:val>
                                            <p:fltVal val="0.5"/>
                                          </p:val>
                                        </p:tav>
                                        <p:tav tm="100000">
                                          <p:val>
                                            <p:strVal val="#ppt_x"/>
                                          </p:val>
                                        </p:tav>
                                      </p:tavLst>
                                    </p:anim>
                                    <p:anim calcmode="lin" valueType="num">
                                      <p:cBhvr>
                                        <p:cTn id="83" dur="500" fill="hold"/>
                                        <p:tgtEl>
                                          <p:spTgt spid="173"/>
                                        </p:tgtEl>
                                        <p:attrNameLst>
                                          <p:attrName>ppt_y</p:attrName>
                                        </p:attrNameLst>
                                      </p:cBhvr>
                                      <p:tavLst>
                                        <p:tav tm="0">
                                          <p:val>
                                            <p:fltVal val="0.5"/>
                                          </p:val>
                                        </p:tav>
                                        <p:tav tm="100000">
                                          <p:val>
                                            <p:strVal val="#ppt_y"/>
                                          </p:val>
                                        </p:tav>
                                      </p:tavLst>
                                    </p:anim>
                                  </p:childTnLst>
                                </p:cTn>
                              </p:par>
                              <p:par>
                                <p:cTn id="84" presetID="53" presetClass="entr" presetSubtype="528" fill="hold" nodeType="withEffect">
                                  <p:stCondLst>
                                    <p:cond delay="500"/>
                                  </p:stCondLst>
                                  <p:childTnLst>
                                    <p:set>
                                      <p:cBhvr>
                                        <p:cTn id="85" dur="1" fill="hold">
                                          <p:stCondLst>
                                            <p:cond delay="0"/>
                                          </p:stCondLst>
                                        </p:cTn>
                                        <p:tgtEl>
                                          <p:spTgt spid="176"/>
                                        </p:tgtEl>
                                        <p:attrNameLst>
                                          <p:attrName>style.visibility</p:attrName>
                                        </p:attrNameLst>
                                      </p:cBhvr>
                                      <p:to>
                                        <p:strVal val="visible"/>
                                      </p:to>
                                    </p:set>
                                    <p:anim calcmode="lin" valueType="num">
                                      <p:cBhvr>
                                        <p:cTn id="86" dur="500" fill="hold"/>
                                        <p:tgtEl>
                                          <p:spTgt spid="176"/>
                                        </p:tgtEl>
                                        <p:attrNameLst>
                                          <p:attrName>ppt_w</p:attrName>
                                        </p:attrNameLst>
                                      </p:cBhvr>
                                      <p:tavLst>
                                        <p:tav tm="0">
                                          <p:val>
                                            <p:fltVal val="0"/>
                                          </p:val>
                                        </p:tav>
                                        <p:tav tm="100000">
                                          <p:val>
                                            <p:strVal val="#ppt_w"/>
                                          </p:val>
                                        </p:tav>
                                      </p:tavLst>
                                    </p:anim>
                                    <p:anim calcmode="lin" valueType="num">
                                      <p:cBhvr>
                                        <p:cTn id="87" dur="500" fill="hold"/>
                                        <p:tgtEl>
                                          <p:spTgt spid="176"/>
                                        </p:tgtEl>
                                        <p:attrNameLst>
                                          <p:attrName>ppt_h</p:attrName>
                                        </p:attrNameLst>
                                      </p:cBhvr>
                                      <p:tavLst>
                                        <p:tav tm="0">
                                          <p:val>
                                            <p:fltVal val="0"/>
                                          </p:val>
                                        </p:tav>
                                        <p:tav tm="100000">
                                          <p:val>
                                            <p:strVal val="#ppt_h"/>
                                          </p:val>
                                        </p:tav>
                                      </p:tavLst>
                                    </p:anim>
                                    <p:animEffect transition="in" filter="fade">
                                      <p:cBhvr>
                                        <p:cTn id="88" dur="500"/>
                                        <p:tgtEl>
                                          <p:spTgt spid="176"/>
                                        </p:tgtEl>
                                      </p:cBhvr>
                                    </p:animEffect>
                                    <p:anim calcmode="lin" valueType="num">
                                      <p:cBhvr>
                                        <p:cTn id="89" dur="500" fill="hold"/>
                                        <p:tgtEl>
                                          <p:spTgt spid="176"/>
                                        </p:tgtEl>
                                        <p:attrNameLst>
                                          <p:attrName>ppt_x</p:attrName>
                                        </p:attrNameLst>
                                      </p:cBhvr>
                                      <p:tavLst>
                                        <p:tav tm="0">
                                          <p:val>
                                            <p:fltVal val="0.5"/>
                                          </p:val>
                                        </p:tav>
                                        <p:tav tm="100000">
                                          <p:val>
                                            <p:strVal val="#ppt_x"/>
                                          </p:val>
                                        </p:tav>
                                      </p:tavLst>
                                    </p:anim>
                                    <p:anim calcmode="lin" valueType="num">
                                      <p:cBhvr>
                                        <p:cTn id="90" dur="500" fill="hold"/>
                                        <p:tgtEl>
                                          <p:spTgt spid="176"/>
                                        </p:tgtEl>
                                        <p:attrNameLst>
                                          <p:attrName>ppt_y</p:attrName>
                                        </p:attrNameLst>
                                      </p:cBhvr>
                                      <p:tavLst>
                                        <p:tav tm="0">
                                          <p:val>
                                            <p:fltVal val="0.5"/>
                                          </p:val>
                                        </p:tav>
                                        <p:tav tm="100000">
                                          <p:val>
                                            <p:strVal val="#ppt_y"/>
                                          </p:val>
                                        </p:tav>
                                      </p:tavLst>
                                    </p:anim>
                                  </p:childTnLst>
                                </p:cTn>
                              </p:par>
                              <p:par>
                                <p:cTn id="91" presetID="8" presetClass="emph" presetSubtype="0" fill="hold" grpId="1" nodeType="withEffect">
                                  <p:stCondLst>
                                    <p:cond delay="1250"/>
                                  </p:stCondLst>
                                  <p:childTnLst>
                                    <p:animRot by="21600000">
                                      <p:cBhvr>
                                        <p:cTn id="92" dur="2000" fill="hold"/>
                                        <p:tgtEl>
                                          <p:spTgt spid="172"/>
                                        </p:tgtEl>
                                        <p:attrNameLst>
                                          <p:attrName>r</p:attrName>
                                        </p:attrNameLst>
                                      </p:cBhvr>
                                    </p:animRot>
                                  </p:childTnLst>
                                </p:cTn>
                              </p:par>
                              <p:par>
                                <p:cTn id="93" presetID="8" presetClass="emph" presetSubtype="0" fill="hold" nodeType="withEffect">
                                  <p:stCondLst>
                                    <p:cond delay="1000"/>
                                  </p:stCondLst>
                                  <p:childTnLst>
                                    <p:animRot by="-21600000">
                                      <p:cBhvr>
                                        <p:cTn id="94" dur="2000" fill="hold"/>
                                        <p:tgtEl>
                                          <p:spTgt spid="173"/>
                                        </p:tgtEl>
                                        <p:attrNameLst>
                                          <p:attrName>r</p:attrName>
                                        </p:attrNameLst>
                                      </p:cBhvr>
                                    </p:animRot>
                                  </p:childTnLst>
                                </p:cTn>
                              </p:par>
                              <p:par>
                                <p:cTn id="95" presetID="8" presetClass="emph" presetSubtype="0" fill="hold" nodeType="withEffect">
                                  <p:stCondLst>
                                    <p:cond delay="1500"/>
                                  </p:stCondLst>
                                  <p:childTnLst>
                                    <p:animRot by="21600000">
                                      <p:cBhvr>
                                        <p:cTn id="96" dur="2000" fill="hold"/>
                                        <p:tgtEl>
                                          <p:spTgt spid="176"/>
                                        </p:tgtEl>
                                        <p:attrNameLst>
                                          <p:attrName>r</p:attrName>
                                        </p:attrNameLst>
                                      </p:cBhvr>
                                    </p:animRot>
                                  </p:childTnLst>
                                </p:cTn>
                              </p:par>
                              <p:par>
                                <p:cTn id="97" presetID="8" presetClass="emph" presetSubtype="0" fill="hold" nodeType="withEffect">
                                  <p:stCondLst>
                                    <p:cond delay="1000"/>
                                  </p:stCondLst>
                                  <p:childTnLst>
                                    <p:animRot by="21600000">
                                      <p:cBhvr>
                                        <p:cTn id="98" dur="2000" fill="hold"/>
                                        <p:tgtEl>
                                          <p:spTgt spid="167"/>
                                        </p:tgtEl>
                                        <p:attrNameLst>
                                          <p:attrName>r</p:attrName>
                                        </p:attrNameLst>
                                      </p:cBhvr>
                                    </p:animRot>
                                  </p:childTnLst>
                                </p:cTn>
                              </p:par>
                              <p:par>
                                <p:cTn id="99" presetID="2" presetClass="entr" presetSubtype="4" fill="hold" grpId="0" nodeType="withEffect">
                                  <p:stCondLst>
                                    <p:cond delay="1250"/>
                                  </p:stCondLst>
                                  <p:childTnLst>
                                    <p:set>
                                      <p:cBhvr>
                                        <p:cTn id="100" dur="1" fill="hold">
                                          <p:stCondLst>
                                            <p:cond delay="0"/>
                                          </p:stCondLst>
                                        </p:cTn>
                                        <p:tgtEl>
                                          <p:spTgt spid="179"/>
                                        </p:tgtEl>
                                        <p:attrNameLst>
                                          <p:attrName>style.visibility</p:attrName>
                                        </p:attrNameLst>
                                      </p:cBhvr>
                                      <p:to>
                                        <p:strVal val="visible"/>
                                      </p:to>
                                    </p:set>
                                    <p:anim calcmode="lin" valueType="num">
                                      <p:cBhvr additive="base">
                                        <p:cTn id="101" dur="500" fill="hold"/>
                                        <p:tgtEl>
                                          <p:spTgt spid="179"/>
                                        </p:tgtEl>
                                        <p:attrNameLst>
                                          <p:attrName>ppt_x</p:attrName>
                                        </p:attrNameLst>
                                      </p:cBhvr>
                                      <p:tavLst>
                                        <p:tav tm="0">
                                          <p:val>
                                            <p:strVal val="#ppt_x"/>
                                          </p:val>
                                        </p:tav>
                                        <p:tav tm="100000">
                                          <p:val>
                                            <p:strVal val="#ppt_x"/>
                                          </p:val>
                                        </p:tav>
                                      </p:tavLst>
                                    </p:anim>
                                    <p:anim calcmode="lin" valueType="num">
                                      <p:cBhvr additive="base">
                                        <p:cTn id="102" dur="500" fill="hold"/>
                                        <p:tgtEl>
                                          <p:spTgt spid="17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1500"/>
                                  </p:stCondLst>
                                  <p:childTnLst>
                                    <p:set>
                                      <p:cBhvr>
                                        <p:cTn id="104" dur="1" fill="hold">
                                          <p:stCondLst>
                                            <p:cond delay="0"/>
                                          </p:stCondLst>
                                        </p:cTn>
                                        <p:tgtEl>
                                          <p:spTgt spid="180"/>
                                        </p:tgtEl>
                                        <p:attrNameLst>
                                          <p:attrName>style.visibility</p:attrName>
                                        </p:attrNameLst>
                                      </p:cBhvr>
                                      <p:to>
                                        <p:strVal val="visible"/>
                                      </p:to>
                                    </p:set>
                                    <p:anim calcmode="lin" valueType="num">
                                      <p:cBhvr additive="base">
                                        <p:cTn id="105" dur="500" fill="hold"/>
                                        <p:tgtEl>
                                          <p:spTgt spid="180"/>
                                        </p:tgtEl>
                                        <p:attrNameLst>
                                          <p:attrName>ppt_x</p:attrName>
                                        </p:attrNameLst>
                                      </p:cBhvr>
                                      <p:tavLst>
                                        <p:tav tm="0">
                                          <p:val>
                                            <p:strVal val="#ppt_x"/>
                                          </p:val>
                                        </p:tav>
                                        <p:tav tm="100000">
                                          <p:val>
                                            <p:strVal val="#ppt_x"/>
                                          </p:val>
                                        </p:tav>
                                      </p:tavLst>
                                    </p:anim>
                                    <p:anim calcmode="lin" valueType="num">
                                      <p:cBhvr additive="base">
                                        <p:cTn id="106" dur="500" fill="hold"/>
                                        <p:tgtEl>
                                          <p:spTgt spid="180"/>
                                        </p:tgtEl>
                                        <p:attrNameLst>
                                          <p:attrName>ppt_y</p:attrName>
                                        </p:attrNameLst>
                                      </p:cBhvr>
                                      <p:tavLst>
                                        <p:tav tm="0">
                                          <p:val>
                                            <p:strVal val="1+#ppt_h/2"/>
                                          </p:val>
                                        </p:tav>
                                        <p:tav tm="100000">
                                          <p:val>
                                            <p:strVal val="#ppt_y"/>
                                          </p:val>
                                        </p:tav>
                                      </p:tavLst>
                                    </p:anim>
                                  </p:childTnLst>
                                </p:cTn>
                              </p:par>
                              <p:par>
                                <p:cTn id="107" presetID="53" presetClass="entr" presetSubtype="528" fill="hold" grpId="0" nodeType="withEffect">
                                  <p:stCondLst>
                                    <p:cond delay="1750"/>
                                  </p:stCondLst>
                                  <p:childTnLst>
                                    <p:set>
                                      <p:cBhvr>
                                        <p:cTn id="108" dur="1" fill="hold">
                                          <p:stCondLst>
                                            <p:cond delay="0"/>
                                          </p:stCondLst>
                                        </p:cTn>
                                        <p:tgtEl>
                                          <p:spTgt spid="181"/>
                                        </p:tgtEl>
                                        <p:attrNameLst>
                                          <p:attrName>style.visibility</p:attrName>
                                        </p:attrNameLst>
                                      </p:cBhvr>
                                      <p:to>
                                        <p:strVal val="visible"/>
                                      </p:to>
                                    </p:set>
                                    <p:anim calcmode="lin" valueType="num">
                                      <p:cBhvr>
                                        <p:cTn id="109" dur="500" fill="hold"/>
                                        <p:tgtEl>
                                          <p:spTgt spid="181"/>
                                        </p:tgtEl>
                                        <p:attrNameLst>
                                          <p:attrName>ppt_w</p:attrName>
                                        </p:attrNameLst>
                                      </p:cBhvr>
                                      <p:tavLst>
                                        <p:tav tm="0">
                                          <p:val>
                                            <p:fltVal val="0"/>
                                          </p:val>
                                        </p:tav>
                                        <p:tav tm="100000">
                                          <p:val>
                                            <p:strVal val="#ppt_w"/>
                                          </p:val>
                                        </p:tav>
                                      </p:tavLst>
                                    </p:anim>
                                    <p:anim calcmode="lin" valueType="num">
                                      <p:cBhvr>
                                        <p:cTn id="110" dur="500" fill="hold"/>
                                        <p:tgtEl>
                                          <p:spTgt spid="181"/>
                                        </p:tgtEl>
                                        <p:attrNameLst>
                                          <p:attrName>ppt_h</p:attrName>
                                        </p:attrNameLst>
                                      </p:cBhvr>
                                      <p:tavLst>
                                        <p:tav tm="0">
                                          <p:val>
                                            <p:fltVal val="0"/>
                                          </p:val>
                                        </p:tav>
                                        <p:tav tm="100000">
                                          <p:val>
                                            <p:strVal val="#ppt_h"/>
                                          </p:val>
                                        </p:tav>
                                      </p:tavLst>
                                    </p:anim>
                                    <p:animEffect transition="in" filter="fade">
                                      <p:cBhvr>
                                        <p:cTn id="111" dur="500"/>
                                        <p:tgtEl>
                                          <p:spTgt spid="181"/>
                                        </p:tgtEl>
                                      </p:cBhvr>
                                    </p:animEffect>
                                    <p:anim calcmode="lin" valueType="num">
                                      <p:cBhvr>
                                        <p:cTn id="112" dur="500" fill="hold"/>
                                        <p:tgtEl>
                                          <p:spTgt spid="181"/>
                                        </p:tgtEl>
                                        <p:attrNameLst>
                                          <p:attrName>ppt_x</p:attrName>
                                        </p:attrNameLst>
                                      </p:cBhvr>
                                      <p:tavLst>
                                        <p:tav tm="0">
                                          <p:val>
                                            <p:fltVal val="0.5"/>
                                          </p:val>
                                        </p:tav>
                                        <p:tav tm="100000">
                                          <p:val>
                                            <p:strVal val="#ppt_x"/>
                                          </p:val>
                                        </p:tav>
                                      </p:tavLst>
                                    </p:anim>
                                    <p:anim calcmode="lin" valueType="num">
                                      <p:cBhvr>
                                        <p:cTn id="113" dur="500" fill="hold"/>
                                        <p:tgtEl>
                                          <p:spTgt spid="181"/>
                                        </p:tgtEl>
                                        <p:attrNameLst>
                                          <p:attrName>ppt_y</p:attrName>
                                        </p:attrNameLst>
                                      </p:cBhvr>
                                      <p:tavLst>
                                        <p:tav tm="0">
                                          <p:val>
                                            <p:fltVal val="0.5"/>
                                          </p:val>
                                        </p:tav>
                                        <p:tav tm="100000">
                                          <p:val>
                                            <p:strVal val="#ppt_y"/>
                                          </p:val>
                                        </p:tav>
                                      </p:tavLst>
                                    </p:anim>
                                  </p:childTnLst>
                                </p:cTn>
                              </p:par>
                              <p:par>
                                <p:cTn id="114" presetID="53" presetClass="entr" presetSubtype="528" fill="hold" nodeType="withEffect">
                                  <p:stCondLst>
                                    <p:cond delay="1750"/>
                                  </p:stCondLst>
                                  <p:childTnLst>
                                    <p:set>
                                      <p:cBhvr>
                                        <p:cTn id="115" dur="1" fill="hold">
                                          <p:stCondLst>
                                            <p:cond delay="0"/>
                                          </p:stCondLst>
                                        </p:cTn>
                                        <p:tgtEl>
                                          <p:spTgt spid="182"/>
                                        </p:tgtEl>
                                        <p:attrNameLst>
                                          <p:attrName>style.visibility</p:attrName>
                                        </p:attrNameLst>
                                      </p:cBhvr>
                                      <p:to>
                                        <p:strVal val="visible"/>
                                      </p:to>
                                    </p:set>
                                    <p:anim calcmode="lin" valueType="num">
                                      <p:cBhvr>
                                        <p:cTn id="116" dur="500" fill="hold"/>
                                        <p:tgtEl>
                                          <p:spTgt spid="182"/>
                                        </p:tgtEl>
                                        <p:attrNameLst>
                                          <p:attrName>ppt_w</p:attrName>
                                        </p:attrNameLst>
                                      </p:cBhvr>
                                      <p:tavLst>
                                        <p:tav tm="0">
                                          <p:val>
                                            <p:fltVal val="0"/>
                                          </p:val>
                                        </p:tav>
                                        <p:tav tm="100000">
                                          <p:val>
                                            <p:strVal val="#ppt_w"/>
                                          </p:val>
                                        </p:tav>
                                      </p:tavLst>
                                    </p:anim>
                                    <p:anim calcmode="lin" valueType="num">
                                      <p:cBhvr>
                                        <p:cTn id="117" dur="500" fill="hold"/>
                                        <p:tgtEl>
                                          <p:spTgt spid="182"/>
                                        </p:tgtEl>
                                        <p:attrNameLst>
                                          <p:attrName>ppt_h</p:attrName>
                                        </p:attrNameLst>
                                      </p:cBhvr>
                                      <p:tavLst>
                                        <p:tav tm="0">
                                          <p:val>
                                            <p:fltVal val="0"/>
                                          </p:val>
                                        </p:tav>
                                        <p:tav tm="100000">
                                          <p:val>
                                            <p:strVal val="#ppt_h"/>
                                          </p:val>
                                        </p:tav>
                                      </p:tavLst>
                                    </p:anim>
                                    <p:animEffect transition="in" filter="fade">
                                      <p:cBhvr>
                                        <p:cTn id="118" dur="500"/>
                                        <p:tgtEl>
                                          <p:spTgt spid="182"/>
                                        </p:tgtEl>
                                      </p:cBhvr>
                                    </p:animEffect>
                                    <p:anim calcmode="lin" valueType="num">
                                      <p:cBhvr>
                                        <p:cTn id="119" dur="500" fill="hold"/>
                                        <p:tgtEl>
                                          <p:spTgt spid="182"/>
                                        </p:tgtEl>
                                        <p:attrNameLst>
                                          <p:attrName>ppt_x</p:attrName>
                                        </p:attrNameLst>
                                      </p:cBhvr>
                                      <p:tavLst>
                                        <p:tav tm="0">
                                          <p:val>
                                            <p:fltVal val="0.5"/>
                                          </p:val>
                                        </p:tav>
                                        <p:tav tm="100000">
                                          <p:val>
                                            <p:strVal val="#ppt_x"/>
                                          </p:val>
                                        </p:tav>
                                      </p:tavLst>
                                    </p:anim>
                                    <p:anim calcmode="lin" valueType="num">
                                      <p:cBhvr>
                                        <p:cTn id="120" dur="500" fill="hold"/>
                                        <p:tgtEl>
                                          <p:spTgt spid="182"/>
                                        </p:tgtEl>
                                        <p:attrNameLst>
                                          <p:attrName>ppt_y</p:attrName>
                                        </p:attrNameLst>
                                      </p:cBhvr>
                                      <p:tavLst>
                                        <p:tav tm="0">
                                          <p:val>
                                            <p:fltVal val="0.5"/>
                                          </p:val>
                                        </p:tav>
                                        <p:tav tm="100000">
                                          <p:val>
                                            <p:strVal val="#ppt_y"/>
                                          </p:val>
                                        </p:tav>
                                      </p:tavLst>
                                    </p:anim>
                                  </p:childTnLst>
                                </p:cTn>
                              </p:par>
                              <p:par>
                                <p:cTn id="121" presetID="53" presetClass="entr" presetSubtype="528" fill="hold" grpId="0" nodeType="withEffect">
                                  <p:stCondLst>
                                    <p:cond delay="1750"/>
                                  </p:stCondLst>
                                  <p:childTnLst>
                                    <p:set>
                                      <p:cBhvr>
                                        <p:cTn id="122" dur="1" fill="hold">
                                          <p:stCondLst>
                                            <p:cond delay="0"/>
                                          </p:stCondLst>
                                        </p:cTn>
                                        <p:tgtEl>
                                          <p:spTgt spid="185"/>
                                        </p:tgtEl>
                                        <p:attrNameLst>
                                          <p:attrName>style.visibility</p:attrName>
                                        </p:attrNameLst>
                                      </p:cBhvr>
                                      <p:to>
                                        <p:strVal val="visible"/>
                                      </p:to>
                                    </p:set>
                                    <p:anim calcmode="lin" valueType="num">
                                      <p:cBhvr>
                                        <p:cTn id="123" dur="500" fill="hold"/>
                                        <p:tgtEl>
                                          <p:spTgt spid="185"/>
                                        </p:tgtEl>
                                        <p:attrNameLst>
                                          <p:attrName>ppt_w</p:attrName>
                                        </p:attrNameLst>
                                      </p:cBhvr>
                                      <p:tavLst>
                                        <p:tav tm="0">
                                          <p:val>
                                            <p:fltVal val="0"/>
                                          </p:val>
                                        </p:tav>
                                        <p:tav tm="100000">
                                          <p:val>
                                            <p:strVal val="#ppt_w"/>
                                          </p:val>
                                        </p:tav>
                                      </p:tavLst>
                                    </p:anim>
                                    <p:anim calcmode="lin" valueType="num">
                                      <p:cBhvr>
                                        <p:cTn id="124" dur="500" fill="hold"/>
                                        <p:tgtEl>
                                          <p:spTgt spid="185"/>
                                        </p:tgtEl>
                                        <p:attrNameLst>
                                          <p:attrName>ppt_h</p:attrName>
                                        </p:attrNameLst>
                                      </p:cBhvr>
                                      <p:tavLst>
                                        <p:tav tm="0">
                                          <p:val>
                                            <p:fltVal val="0"/>
                                          </p:val>
                                        </p:tav>
                                        <p:tav tm="100000">
                                          <p:val>
                                            <p:strVal val="#ppt_h"/>
                                          </p:val>
                                        </p:tav>
                                      </p:tavLst>
                                    </p:anim>
                                    <p:animEffect transition="in" filter="fade">
                                      <p:cBhvr>
                                        <p:cTn id="125" dur="500"/>
                                        <p:tgtEl>
                                          <p:spTgt spid="185"/>
                                        </p:tgtEl>
                                      </p:cBhvr>
                                    </p:animEffect>
                                    <p:anim calcmode="lin" valueType="num">
                                      <p:cBhvr>
                                        <p:cTn id="126" dur="500" fill="hold"/>
                                        <p:tgtEl>
                                          <p:spTgt spid="185"/>
                                        </p:tgtEl>
                                        <p:attrNameLst>
                                          <p:attrName>ppt_x</p:attrName>
                                        </p:attrNameLst>
                                      </p:cBhvr>
                                      <p:tavLst>
                                        <p:tav tm="0">
                                          <p:val>
                                            <p:fltVal val="0.5"/>
                                          </p:val>
                                        </p:tav>
                                        <p:tav tm="100000">
                                          <p:val>
                                            <p:strVal val="#ppt_x"/>
                                          </p:val>
                                        </p:tav>
                                      </p:tavLst>
                                    </p:anim>
                                    <p:anim calcmode="lin" valueType="num">
                                      <p:cBhvr>
                                        <p:cTn id="127" dur="500" fill="hold"/>
                                        <p:tgtEl>
                                          <p:spTgt spid="185"/>
                                        </p:tgtEl>
                                        <p:attrNameLst>
                                          <p:attrName>ppt_y</p:attrName>
                                        </p:attrNameLst>
                                      </p:cBhvr>
                                      <p:tavLst>
                                        <p:tav tm="0">
                                          <p:val>
                                            <p:fltVal val="0.5"/>
                                          </p:val>
                                        </p:tav>
                                        <p:tav tm="100000">
                                          <p:val>
                                            <p:strVal val="#ppt_y"/>
                                          </p:val>
                                        </p:tav>
                                      </p:tavLst>
                                    </p:anim>
                                  </p:childTnLst>
                                </p:cTn>
                              </p:par>
                              <p:par>
                                <p:cTn id="128" presetID="53" presetClass="entr" presetSubtype="528" fill="hold" grpId="0" nodeType="withEffect">
                                  <p:stCondLst>
                                    <p:cond delay="1750"/>
                                  </p:stCondLst>
                                  <p:childTnLst>
                                    <p:set>
                                      <p:cBhvr>
                                        <p:cTn id="129" dur="1" fill="hold">
                                          <p:stCondLst>
                                            <p:cond delay="0"/>
                                          </p:stCondLst>
                                        </p:cTn>
                                        <p:tgtEl>
                                          <p:spTgt spid="186"/>
                                        </p:tgtEl>
                                        <p:attrNameLst>
                                          <p:attrName>style.visibility</p:attrName>
                                        </p:attrNameLst>
                                      </p:cBhvr>
                                      <p:to>
                                        <p:strVal val="visible"/>
                                      </p:to>
                                    </p:set>
                                    <p:anim calcmode="lin" valueType="num">
                                      <p:cBhvr>
                                        <p:cTn id="130" dur="500" fill="hold"/>
                                        <p:tgtEl>
                                          <p:spTgt spid="186"/>
                                        </p:tgtEl>
                                        <p:attrNameLst>
                                          <p:attrName>ppt_w</p:attrName>
                                        </p:attrNameLst>
                                      </p:cBhvr>
                                      <p:tavLst>
                                        <p:tav tm="0">
                                          <p:val>
                                            <p:fltVal val="0"/>
                                          </p:val>
                                        </p:tav>
                                        <p:tav tm="100000">
                                          <p:val>
                                            <p:strVal val="#ppt_w"/>
                                          </p:val>
                                        </p:tav>
                                      </p:tavLst>
                                    </p:anim>
                                    <p:anim calcmode="lin" valueType="num">
                                      <p:cBhvr>
                                        <p:cTn id="131" dur="500" fill="hold"/>
                                        <p:tgtEl>
                                          <p:spTgt spid="186"/>
                                        </p:tgtEl>
                                        <p:attrNameLst>
                                          <p:attrName>ppt_h</p:attrName>
                                        </p:attrNameLst>
                                      </p:cBhvr>
                                      <p:tavLst>
                                        <p:tav tm="0">
                                          <p:val>
                                            <p:fltVal val="0"/>
                                          </p:val>
                                        </p:tav>
                                        <p:tav tm="100000">
                                          <p:val>
                                            <p:strVal val="#ppt_h"/>
                                          </p:val>
                                        </p:tav>
                                      </p:tavLst>
                                    </p:anim>
                                    <p:animEffect transition="in" filter="fade">
                                      <p:cBhvr>
                                        <p:cTn id="132" dur="500"/>
                                        <p:tgtEl>
                                          <p:spTgt spid="186"/>
                                        </p:tgtEl>
                                      </p:cBhvr>
                                    </p:animEffect>
                                    <p:anim calcmode="lin" valueType="num">
                                      <p:cBhvr>
                                        <p:cTn id="133" dur="500" fill="hold"/>
                                        <p:tgtEl>
                                          <p:spTgt spid="186"/>
                                        </p:tgtEl>
                                        <p:attrNameLst>
                                          <p:attrName>ppt_x</p:attrName>
                                        </p:attrNameLst>
                                      </p:cBhvr>
                                      <p:tavLst>
                                        <p:tav tm="0">
                                          <p:val>
                                            <p:fltVal val="0.5"/>
                                          </p:val>
                                        </p:tav>
                                        <p:tav tm="100000">
                                          <p:val>
                                            <p:strVal val="#ppt_x"/>
                                          </p:val>
                                        </p:tav>
                                      </p:tavLst>
                                    </p:anim>
                                    <p:anim calcmode="lin" valueType="num">
                                      <p:cBhvr>
                                        <p:cTn id="134" dur="500" fill="hold"/>
                                        <p:tgtEl>
                                          <p:spTgt spid="186"/>
                                        </p:tgtEl>
                                        <p:attrNameLst>
                                          <p:attrName>ppt_y</p:attrName>
                                        </p:attrNameLst>
                                      </p:cBhvr>
                                      <p:tavLst>
                                        <p:tav tm="0">
                                          <p:val>
                                            <p:fltVal val="0.5"/>
                                          </p:val>
                                        </p:tav>
                                        <p:tav tm="100000">
                                          <p:val>
                                            <p:strVal val="#ppt_y"/>
                                          </p:val>
                                        </p:tav>
                                      </p:tavLst>
                                    </p:anim>
                                  </p:childTnLst>
                                </p:cTn>
                              </p:par>
                              <p:par>
                                <p:cTn id="135" presetID="53" presetClass="entr" presetSubtype="528" fill="hold" grpId="0" nodeType="withEffect">
                                  <p:stCondLst>
                                    <p:cond delay="1750"/>
                                  </p:stCondLst>
                                  <p:childTnLst>
                                    <p:set>
                                      <p:cBhvr>
                                        <p:cTn id="136" dur="1" fill="hold">
                                          <p:stCondLst>
                                            <p:cond delay="0"/>
                                          </p:stCondLst>
                                        </p:cTn>
                                        <p:tgtEl>
                                          <p:spTgt spid="187"/>
                                        </p:tgtEl>
                                        <p:attrNameLst>
                                          <p:attrName>style.visibility</p:attrName>
                                        </p:attrNameLst>
                                      </p:cBhvr>
                                      <p:to>
                                        <p:strVal val="visible"/>
                                      </p:to>
                                    </p:set>
                                    <p:anim calcmode="lin" valueType="num">
                                      <p:cBhvr>
                                        <p:cTn id="137" dur="500" fill="hold"/>
                                        <p:tgtEl>
                                          <p:spTgt spid="187"/>
                                        </p:tgtEl>
                                        <p:attrNameLst>
                                          <p:attrName>ppt_w</p:attrName>
                                        </p:attrNameLst>
                                      </p:cBhvr>
                                      <p:tavLst>
                                        <p:tav tm="0">
                                          <p:val>
                                            <p:fltVal val="0"/>
                                          </p:val>
                                        </p:tav>
                                        <p:tav tm="100000">
                                          <p:val>
                                            <p:strVal val="#ppt_w"/>
                                          </p:val>
                                        </p:tav>
                                      </p:tavLst>
                                    </p:anim>
                                    <p:anim calcmode="lin" valueType="num">
                                      <p:cBhvr>
                                        <p:cTn id="138" dur="500" fill="hold"/>
                                        <p:tgtEl>
                                          <p:spTgt spid="187"/>
                                        </p:tgtEl>
                                        <p:attrNameLst>
                                          <p:attrName>ppt_h</p:attrName>
                                        </p:attrNameLst>
                                      </p:cBhvr>
                                      <p:tavLst>
                                        <p:tav tm="0">
                                          <p:val>
                                            <p:fltVal val="0"/>
                                          </p:val>
                                        </p:tav>
                                        <p:tav tm="100000">
                                          <p:val>
                                            <p:strVal val="#ppt_h"/>
                                          </p:val>
                                        </p:tav>
                                      </p:tavLst>
                                    </p:anim>
                                    <p:animEffect transition="in" filter="fade">
                                      <p:cBhvr>
                                        <p:cTn id="139" dur="500"/>
                                        <p:tgtEl>
                                          <p:spTgt spid="187"/>
                                        </p:tgtEl>
                                      </p:cBhvr>
                                    </p:animEffect>
                                    <p:anim calcmode="lin" valueType="num">
                                      <p:cBhvr>
                                        <p:cTn id="140" dur="500" fill="hold"/>
                                        <p:tgtEl>
                                          <p:spTgt spid="187"/>
                                        </p:tgtEl>
                                        <p:attrNameLst>
                                          <p:attrName>ppt_x</p:attrName>
                                        </p:attrNameLst>
                                      </p:cBhvr>
                                      <p:tavLst>
                                        <p:tav tm="0">
                                          <p:val>
                                            <p:fltVal val="0.5"/>
                                          </p:val>
                                        </p:tav>
                                        <p:tav tm="100000">
                                          <p:val>
                                            <p:strVal val="#ppt_x"/>
                                          </p:val>
                                        </p:tav>
                                      </p:tavLst>
                                    </p:anim>
                                    <p:anim calcmode="lin" valueType="num">
                                      <p:cBhvr>
                                        <p:cTn id="141" dur="500" fill="hold"/>
                                        <p:tgtEl>
                                          <p:spTgt spid="187"/>
                                        </p:tgtEl>
                                        <p:attrNameLst>
                                          <p:attrName>ppt_y</p:attrName>
                                        </p:attrNameLst>
                                      </p:cBhvr>
                                      <p:tavLst>
                                        <p:tav tm="0">
                                          <p:val>
                                            <p:fltVal val="0.5"/>
                                          </p:val>
                                        </p:tav>
                                        <p:tav tm="100000">
                                          <p:val>
                                            <p:strVal val="#ppt_y"/>
                                          </p:val>
                                        </p:tav>
                                      </p:tavLst>
                                    </p:anim>
                                  </p:childTnLst>
                                </p:cTn>
                              </p:par>
                              <p:par>
                                <p:cTn id="142" presetID="53" presetClass="entr" presetSubtype="528" fill="hold" nodeType="withEffect">
                                  <p:stCondLst>
                                    <p:cond delay="1750"/>
                                  </p:stCondLst>
                                  <p:childTnLst>
                                    <p:set>
                                      <p:cBhvr>
                                        <p:cTn id="143" dur="1" fill="hold">
                                          <p:stCondLst>
                                            <p:cond delay="0"/>
                                          </p:stCondLst>
                                        </p:cTn>
                                        <p:tgtEl>
                                          <p:spTgt spid="188"/>
                                        </p:tgtEl>
                                        <p:attrNameLst>
                                          <p:attrName>style.visibility</p:attrName>
                                        </p:attrNameLst>
                                      </p:cBhvr>
                                      <p:to>
                                        <p:strVal val="visible"/>
                                      </p:to>
                                    </p:set>
                                    <p:anim calcmode="lin" valueType="num">
                                      <p:cBhvr>
                                        <p:cTn id="144" dur="500" fill="hold"/>
                                        <p:tgtEl>
                                          <p:spTgt spid="188"/>
                                        </p:tgtEl>
                                        <p:attrNameLst>
                                          <p:attrName>ppt_w</p:attrName>
                                        </p:attrNameLst>
                                      </p:cBhvr>
                                      <p:tavLst>
                                        <p:tav tm="0">
                                          <p:val>
                                            <p:fltVal val="0"/>
                                          </p:val>
                                        </p:tav>
                                        <p:tav tm="100000">
                                          <p:val>
                                            <p:strVal val="#ppt_w"/>
                                          </p:val>
                                        </p:tav>
                                      </p:tavLst>
                                    </p:anim>
                                    <p:anim calcmode="lin" valueType="num">
                                      <p:cBhvr>
                                        <p:cTn id="145" dur="500" fill="hold"/>
                                        <p:tgtEl>
                                          <p:spTgt spid="188"/>
                                        </p:tgtEl>
                                        <p:attrNameLst>
                                          <p:attrName>ppt_h</p:attrName>
                                        </p:attrNameLst>
                                      </p:cBhvr>
                                      <p:tavLst>
                                        <p:tav tm="0">
                                          <p:val>
                                            <p:fltVal val="0"/>
                                          </p:val>
                                        </p:tav>
                                        <p:tav tm="100000">
                                          <p:val>
                                            <p:strVal val="#ppt_h"/>
                                          </p:val>
                                        </p:tav>
                                      </p:tavLst>
                                    </p:anim>
                                    <p:animEffect transition="in" filter="fade">
                                      <p:cBhvr>
                                        <p:cTn id="146" dur="500"/>
                                        <p:tgtEl>
                                          <p:spTgt spid="188"/>
                                        </p:tgtEl>
                                      </p:cBhvr>
                                    </p:animEffect>
                                    <p:anim calcmode="lin" valueType="num">
                                      <p:cBhvr>
                                        <p:cTn id="147" dur="500" fill="hold"/>
                                        <p:tgtEl>
                                          <p:spTgt spid="188"/>
                                        </p:tgtEl>
                                        <p:attrNameLst>
                                          <p:attrName>ppt_x</p:attrName>
                                        </p:attrNameLst>
                                      </p:cBhvr>
                                      <p:tavLst>
                                        <p:tav tm="0">
                                          <p:val>
                                            <p:fltVal val="0.5"/>
                                          </p:val>
                                        </p:tav>
                                        <p:tav tm="100000">
                                          <p:val>
                                            <p:strVal val="#ppt_x"/>
                                          </p:val>
                                        </p:tav>
                                      </p:tavLst>
                                    </p:anim>
                                    <p:anim calcmode="lin" valueType="num">
                                      <p:cBhvr>
                                        <p:cTn id="148" dur="500" fill="hold"/>
                                        <p:tgtEl>
                                          <p:spTgt spid="188"/>
                                        </p:tgtEl>
                                        <p:attrNameLst>
                                          <p:attrName>ppt_y</p:attrName>
                                        </p:attrNameLst>
                                      </p:cBhvr>
                                      <p:tavLst>
                                        <p:tav tm="0">
                                          <p:val>
                                            <p:fltVal val="0.5"/>
                                          </p:val>
                                        </p:tav>
                                        <p:tav tm="100000">
                                          <p:val>
                                            <p:strVal val="#ppt_y"/>
                                          </p:val>
                                        </p:tav>
                                      </p:tavLst>
                                    </p:anim>
                                  </p:childTnLst>
                                </p:cTn>
                              </p:par>
                              <p:par>
                                <p:cTn id="149" presetID="53" presetClass="entr" presetSubtype="528" fill="hold" nodeType="withEffect">
                                  <p:stCondLst>
                                    <p:cond delay="1750"/>
                                  </p:stCondLst>
                                  <p:childTnLst>
                                    <p:set>
                                      <p:cBhvr>
                                        <p:cTn id="150" dur="1" fill="hold">
                                          <p:stCondLst>
                                            <p:cond delay="0"/>
                                          </p:stCondLst>
                                        </p:cTn>
                                        <p:tgtEl>
                                          <p:spTgt spid="191"/>
                                        </p:tgtEl>
                                        <p:attrNameLst>
                                          <p:attrName>style.visibility</p:attrName>
                                        </p:attrNameLst>
                                      </p:cBhvr>
                                      <p:to>
                                        <p:strVal val="visible"/>
                                      </p:to>
                                    </p:set>
                                    <p:anim calcmode="lin" valueType="num">
                                      <p:cBhvr>
                                        <p:cTn id="151" dur="500" fill="hold"/>
                                        <p:tgtEl>
                                          <p:spTgt spid="191"/>
                                        </p:tgtEl>
                                        <p:attrNameLst>
                                          <p:attrName>ppt_w</p:attrName>
                                        </p:attrNameLst>
                                      </p:cBhvr>
                                      <p:tavLst>
                                        <p:tav tm="0">
                                          <p:val>
                                            <p:fltVal val="0"/>
                                          </p:val>
                                        </p:tav>
                                        <p:tav tm="100000">
                                          <p:val>
                                            <p:strVal val="#ppt_w"/>
                                          </p:val>
                                        </p:tav>
                                      </p:tavLst>
                                    </p:anim>
                                    <p:anim calcmode="lin" valueType="num">
                                      <p:cBhvr>
                                        <p:cTn id="152" dur="500" fill="hold"/>
                                        <p:tgtEl>
                                          <p:spTgt spid="191"/>
                                        </p:tgtEl>
                                        <p:attrNameLst>
                                          <p:attrName>ppt_h</p:attrName>
                                        </p:attrNameLst>
                                      </p:cBhvr>
                                      <p:tavLst>
                                        <p:tav tm="0">
                                          <p:val>
                                            <p:fltVal val="0"/>
                                          </p:val>
                                        </p:tav>
                                        <p:tav tm="100000">
                                          <p:val>
                                            <p:strVal val="#ppt_h"/>
                                          </p:val>
                                        </p:tav>
                                      </p:tavLst>
                                    </p:anim>
                                    <p:animEffect transition="in" filter="fade">
                                      <p:cBhvr>
                                        <p:cTn id="153" dur="500"/>
                                        <p:tgtEl>
                                          <p:spTgt spid="191"/>
                                        </p:tgtEl>
                                      </p:cBhvr>
                                    </p:animEffect>
                                    <p:anim calcmode="lin" valueType="num">
                                      <p:cBhvr>
                                        <p:cTn id="154" dur="500" fill="hold"/>
                                        <p:tgtEl>
                                          <p:spTgt spid="191"/>
                                        </p:tgtEl>
                                        <p:attrNameLst>
                                          <p:attrName>ppt_x</p:attrName>
                                        </p:attrNameLst>
                                      </p:cBhvr>
                                      <p:tavLst>
                                        <p:tav tm="0">
                                          <p:val>
                                            <p:fltVal val="0.5"/>
                                          </p:val>
                                        </p:tav>
                                        <p:tav tm="100000">
                                          <p:val>
                                            <p:strVal val="#ppt_x"/>
                                          </p:val>
                                        </p:tav>
                                      </p:tavLst>
                                    </p:anim>
                                    <p:anim calcmode="lin" valueType="num">
                                      <p:cBhvr>
                                        <p:cTn id="155" dur="500" fill="hold"/>
                                        <p:tgtEl>
                                          <p:spTgt spid="191"/>
                                        </p:tgtEl>
                                        <p:attrNameLst>
                                          <p:attrName>ppt_y</p:attrName>
                                        </p:attrNameLst>
                                      </p:cBhvr>
                                      <p:tavLst>
                                        <p:tav tm="0">
                                          <p:val>
                                            <p:fltVal val="0.5"/>
                                          </p:val>
                                        </p:tav>
                                        <p:tav tm="100000">
                                          <p:val>
                                            <p:strVal val="#ppt_y"/>
                                          </p:val>
                                        </p:tav>
                                      </p:tavLst>
                                    </p:anim>
                                  </p:childTnLst>
                                </p:cTn>
                              </p:par>
                              <p:par>
                                <p:cTn id="156" presetID="8" presetClass="emph" presetSubtype="0" fill="hold" nodeType="withEffect">
                                  <p:stCondLst>
                                    <p:cond delay="2000"/>
                                  </p:stCondLst>
                                  <p:childTnLst>
                                    <p:animRot by="21600000">
                                      <p:cBhvr>
                                        <p:cTn id="157" dur="2000" fill="hold"/>
                                        <p:tgtEl>
                                          <p:spTgt spid="182"/>
                                        </p:tgtEl>
                                        <p:attrNameLst>
                                          <p:attrName>r</p:attrName>
                                        </p:attrNameLst>
                                      </p:cBhvr>
                                    </p:animRot>
                                  </p:childTnLst>
                                </p:cTn>
                              </p:par>
                              <p:par>
                                <p:cTn id="158" presetID="8" presetClass="emph" presetSubtype="0" fill="hold" grpId="1" nodeType="withEffect">
                                  <p:stCondLst>
                                    <p:cond delay="1750"/>
                                  </p:stCondLst>
                                  <p:childTnLst>
                                    <p:animRot by="-21600000">
                                      <p:cBhvr>
                                        <p:cTn id="159" dur="2000" fill="hold"/>
                                        <p:tgtEl>
                                          <p:spTgt spid="187"/>
                                        </p:tgtEl>
                                        <p:attrNameLst>
                                          <p:attrName>r</p:attrName>
                                        </p:attrNameLst>
                                      </p:cBhvr>
                                    </p:animRot>
                                  </p:childTnLst>
                                </p:cTn>
                              </p:par>
                              <p:par>
                                <p:cTn id="160" presetID="8" presetClass="emph" presetSubtype="0" fill="hold" nodeType="withEffect">
                                  <p:stCondLst>
                                    <p:cond delay="2500"/>
                                  </p:stCondLst>
                                  <p:childTnLst>
                                    <p:animRot by="21600000">
                                      <p:cBhvr>
                                        <p:cTn id="161" dur="2000" fill="hold"/>
                                        <p:tgtEl>
                                          <p:spTgt spid="188"/>
                                        </p:tgtEl>
                                        <p:attrNameLst>
                                          <p:attrName>r</p:attrName>
                                        </p:attrNameLst>
                                      </p:cBhvr>
                                    </p:animRot>
                                  </p:childTnLst>
                                </p:cTn>
                              </p:par>
                              <p:par>
                                <p:cTn id="162" presetID="8" presetClass="emph" presetSubtype="0" fill="hold" nodeType="withEffect">
                                  <p:stCondLst>
                                    <p:cond delay="1750"/>
                                  </p:stCondLst>
                                  <p:childTnLst>
                                    <p:animRot by="-21600000">
                                      <p:cBhvr>
                                        <p:cTn id="163" dur="2000" fill="hold"/>
                                        <p:tgtEl>
                                          <p:spTgt spid="191"/>
                                        </p:tgtEl>
                                        <p:attrNameLst>
                                          <p:attrName>r</p:attrName>
                                        </p:attrNameLst>
                                      </p:cBhvr>
                                    </p:animRot>
                                  </p:childTnLst>
                                </p:cTn>
                              </p:par>
                              <p:par>
                                <p:cTn id="164" presetID="2" presetClass="entr" presetSubtype="4" fill="hold" grpId="0" nodeType="withEffect">
                                  <p:stCondLst>
                                    <p:cond delay="2000"/>
                                  </p:stCondLst>
                                  <p:childTnLst>
                                    <p:set>
                                      <p:cBhvr>
                                        <p:cTn id="165" dur="1" fill="hold">
                                          <p:stCondLst>
                                            <p:cond delay="0"/>
                                          </p:stCondLst>
                                        </p:cTn>
                                        <p:tgtEl>
                                          <p:spTgt spid="194"/>
                                        </p:tgtEl>
                                        <p:attrNameLst>
                                          <p:attrName>style.visibility</p:attrName>
                                        </p:attrNameLst>
                                      </p:cBhvr>
                                      <p:to>
                                        <p:strVal val="visible"/>
                                      </p:to>
                                    </p:set>
                                    <p:anim calcmode="lin" valueType="num">
                                      <p:cBhvr additive="base">
                                        <p:cTn id="166" dur="500" fill="hold"/>
                                        <p:tgtEl>
                                          <p:spTgt spid="194"/>
                                        </p:tgtEl>
                                        <p:attrNameLst>
                                          <p:attrName>ppt_x</p:attrName>
                                        </p:attrNameLst>
                                      </p:cBhvr>
                                      <p:tavLst>
                                        <p:tav tm="0">
                                          <p:val>
                                            <p:strVal val="#ppt_x"/>
                                          </p:val>
                                        </p:tav>
                                        <p:tav tm="100000">
                                          <p:val>
                                            <p:strVal val="#ppt_x"/>
                                          </p:val>
                                        </p:tav>
                                      </p:tavLst>
                                    </p:anim>
                                    <p:anim calcmode="lin" valueType="num">
                                      <p:cBhvr additive="base">
                                        <p:cTn id="167" dur="500" fill="hold"/>
                                        <p:tgtEl>
                                          <p:spTgt spid="194"/>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2250"/>
                                  </p:stCondLst>
                                  <p:childTnLst>
                                    <p:set>
                                      <p:cBhvr>
                                        <p:cTn id="169" dur="1" fill="hold">
                                          <p:stCondLst>
                                            <p:cond delay="0"/>
                                          </p:stCondLst>
                                        </p:cTn>
                                        <p:tgtEl>
                                          <p:spTgt spid="195"/>
                                        </p:tgtEl>
                                        <p:attrNameLst>
                                          <p:attrName>style.visibility</p:attrName>
                                        </p:attrNameLst>
                                      </p:cBhvr>
                                      <p:to>
                                        <p:strVal val="visible"/>
                                      </p:to>
                                    </p:set>
                                    <p:anim calcmode="lin" valueType="num">
                                      <p:cBhvr additive="base">
                                        <p:cTn id="170" dur="500" fill="hold"/>
                                        <p:tgtEl>
                                          <p:spTgt spid="195"/>
                                        </p:tgtEl>
                                        <p:attrNameLst>
                                          <p:attrName>ppt_x</p:attrName>
                                        </p:attrNameLst>
                                      </p:cBhvr>
                                      <p:tavLst>
                                        <p:tav tm="0">
                                          <p:val>
                                            <p:strVal val="#ppt_x"/>
                                          </p:val>
                                        </p:tav>
                                        <p:tav tm="100000">
                                          <p:val>
                                            <p:strVal val="#ppt_x"/>
                                          </p:val>
                                        </p:tav>
                                      </p:tavLst>
                                    </p:anim>
                                    <p:anim calcmode="lin" valueType="num">
                                      <p:cBhvr additive="base">
                                        <p:cTn id="171" dur="500" fill="hold"/>
                                        <p:tgtEl>
                                          <p:spTgt spid="195"/>
                                        </p:tgtEl>
                                        <p:attrNameLst>
                                          <p:attrName>ppt_y</p:attrName>
                                        </p:attrNameLst>
                                      </p:cBhvr>
                                      <p:tavLst>
                                        <p:tav tm="0">
                                          <p:val>
                                            <p:strVal val="1+#ppt_h/2"/>
                                          </p:val>
                                        </p:tav>
                                        <p:tav tm="100000">
                                          <p:val>
                                            <p:strVal val="#ppt_y"/>
                                          </p:val>
                                        </p:tav>
                                      </p:tavLst>
                                    </p:anim>
                                  </p:childTnLst>
                                </p:cTn>
                              </p:par>
                              <p:par>
                                <p:cTn id="172" presetID="53" presetClass="entr" presetSubtype="528" fill="hold" grpId="0" nodeType="withEffect">
                                  <p:stCondLst>
                                    <p:cond delay="2500"/>
                                  </p:stCondLst>
                                  <p:childTnLst>
                                    <p:set>
                                      <p:cBhvr>
                                        <p:cTn id="173" dur="1" fill="hold">
                                          <p:stCondLst>
                                            <p:cond delay="0"/>
                                          </p:stCondLst>
                                        </p:cTn>
                                        <p:tgtEl>
                                          <p:spTgt spid="196"/>
                                        </p:tgtEl>
                                        <p:attrNameLst>
                                          <p:attrName>style.visibility</p:attrName>
                                        </p:attrNameLst>
                                      </p:cBhvr>
                                      <p:to>
                                        <p:strVal val="visible"/>
                                      </p:to>
                                    </p:set>
                                    <p:anim calcmode="lin" valueType="num">
                                      <p:cBhvr>
                                        <p:cTn id="174" dur="500" fill="hold"/>
                                        <p:tgtEl>
                                          <p:spTgt spid="196"/>
                                        </p:tgtEl>
                                        <p:attrNameLst>
                                          <p:attrName>ppt_w</p:attrName>
                                        </p:attrNameLst>
                                      </p:cBhvr>
                                      <p:tavLst>
                                        <p:tav tm="0">
                                          <p:val>
                                            <p:fltVal val="0"/>
                                          </p:val>
                                        </p:tav>
                                        <p:tav tm="100000">
                                          <p:val>
                                            <p:strVal val="#ppt_w"/>
                                          </p:val>
                                        </p:tav>
                                      </p:tavLst>
                                    </p:anim>
                                    <p:anim calcmode="lin" valueType="num">
                                      <p:cBhvr>
                                        <p:cTn id="175" dur="500" fill="hold"/>
                                        <p:tgtEl>
                                          <p:spTgt spid="196"/>
                                        </p:tgtEl>
                                        <p:attrNameLst>
                                          <p:attrName>ppt_h</p:attrName>
                                        </p:attrNameLst>
                                      </p:cBhvr>
                                      <p:tavLst>
                                        <p:tav tm="0">
                                          <p:val>
                                            <p:fltVal val="0"/>
                                          </p:val>
                                        </p:tav>
                                        <p:tav tm="100000">
                                          <p:val>
                                            <p:strVal val="#ppt_h"/>
                                          </p:val>
                                        </p:tav>
                                      </p:tavLst>
                                    </p:anim>
                                    <p:animEffect transition="in" filter="fade">
                                      <p:cBhvr>
                                        <p:cTn id="176" dur="500"/>
                                        <p:tgtEl>
                                          <p:spTgt spid="196"/>
                                        </p:tgtEl>
                                      </p:cBhvr>
                                    </p:animEffect>
                                    <p:anim calcmode="lin" valueType="num">
                                      <p:cBhvr>
                                        <p:cTn id="177" dur="500" fill="hold"/>
                                        <p:tgtEl>
                                          <p:spTgt spid="196"/>
                                        </p:tgtEl>
                                        <p:attrNameLst>
                                          <p:attrName>ppt_x</p:attrName>
                                        </p:attrNameLst>
                                      </p:cBhvr>
                                      <p:tavLst>
                                        <p:tav tm="0">
                                          <p:val>
                                            <p:fltVal val="0.5"/>
                                          </p:val>
                                        </p:tav>
                                        <p:tav tm="100000">
                                          <p:val>
                                            <p:strVal val="#ppt_x"/>
                                          </p:val>
                                        </p:tav>
                                      </p:tavLst>
                                    </p:anim>
                                    <p:anim calcmode="lin" valueType="num">
                                      <p:cBhvr>
                                        <p:cTn id="178" dur="500" fill="hold"/>
                                        <p:tgtEl>
                                          <p:spTgt spid="196"/>
                                        </p:tgtEl>
                                        <p:attrNameLst>
                                          <p:attrName>ppt_y</p:attrName>
                                        </p:attrNameLst>
                                      </p:cBhvr>
                                      <p:tavLst>
                                        <p:tav tm="0">
                                          <p:val>
                                            <p:fltVal val="0.5"/>
                                          </p:val>
                                        </p:tav>
                                        <p:tav tm="100000">
                                          <p:val>
                                            <p:strVal val="#ppt_y"/>
                                          </p:val>
                                        </p:tav>
                                      </p:tavLst>
                                    </p:anim>
                                  </p:childTnLst>
                                </p:cTn>
                              </p:par>
                              <p:par>
                                <p:cTn id="179" presetID="53" presetClass="entr" presetSubtype="528" fill="hold" nodeType="withEffect">
                                  <p:stCondLst>
                                    <p:cond delay="2500"/>
                                  </p:stCondLst>
                                  <p:childTnLst>
                                    <p:set>
                                      <p:cBhvr>
                                        <p:cTn id="180" dur="1" fill="hold">
                                          <p:stCondLst>
                                            <p:cond delay="0"/>
                                          </p:stCondLst>
                                        </p:cTn>
                                        <p:tgtEl>
                                          <p:spTgt spid="197"/>
                                        </p:tgtEl>
                                        <p:attrNameLst>
                                          <p:attrName>style.visibility</p:attrName>
                                        </p:attrNameLst>
                                      </p:cBhvr>
                                      <p:to>
                                        <p:strVal val="visible"/>
                                      </p:to>
                                    </p:set>
                                    <p:anim calcmode="lin" valueType="num">
                                      <p:cBhvr>
                                        <p:cTn id="181" dur="500" fill="hold"/>
                                        <p:tgtEl>
                                          <p:spTgt spid="197"/>
                                        </p:tgtEl>
                                        <p:attrNameLst>
                                          <p:attrName>ppt_w</p:attrName>
                                        </p:attrNameLst>
                                      </p:cBhvr>
                                      <p:tavLst>
                                        <p:tav tm="0">
                                          <p:val>
                                            <p:fltVal val="0"/>
                                          </p:val>
                                        </p:tav>
                                        <p:tav tm="100000">
                                          <p:val>
                                            <p:strVal val="#ppt_w"/>
                                          </p:val>
                                        </p:tav>
                                      </p:tavLst>
                                    </p:anim>
                                    <p:anim calcmode="lin" valueType="num">
                                      <p:cBhvr>
                                        <p:cTn id="182" dur="500" fill="hold"/>
                                        <p:tgtEl>
                                          <p:spTgt spid="197"/>
                                        </p:tgtEl>
                                        <p:attrNameLst>
                                          <p:attrName>ppt_h</p:attrName>
                                        </p:attrNameLst>
                                      </p:cBhvr>
                                      <p:tavLst>
                                        <p:tav tm="0">
                                          <p:val>
                                            <p:fltVal val="0"/>
                                          </p:val>
                                        </p:tav>
                                        <p:tav tm="100000">
                                          <p:val>
                                            <p:strVal val="#ppt_h"/>
                                          </p:val>
                                        </p:tav>
                                      </p:tavLst>
                                    </p:anim>
                                    <p:animEffect transition="in" filter="fade">
                                      <p:cBhvr>
                                        <p:cTn id="183" dur="500"/>
                                        <p:tgtEl>
                                          <p:spTgt spid="197"/>
                                        </p:tgtEl>
                                      </p:cBhvr>
                                    </p:animEffect>
                                    <p:anim calcmode="lin" valueType="num">
                                      <p:cBhvr>
                                        <p:cTn id="184" dur="500" fill="hold"/>
                                        <p:tgtEl>
                                          <p:spTgt spid="197"/>
                                        </p:tgtEl>
                                        <p:attrNameLst>
                                          <p:attrName>ppt_x</p:attrName>
                                        </p:attrNameLst>
                                      </p:cBhvr>
                                      <p:tavLst>
                                        <p:tav tm="0">
                                          <p:val>
                                            <p:fltVal val="0.5"/>
                                          </p:val>
                                        </p:tav>
                                        <p:tav tm="100000">
                                          <p:val>
                                            <p:strVal val="#ppt_x"/>
                                          </p:val>
                                        </p:tav>
                                      </p:tavLst>
                                    </p:anim>
                                    <p:anim calcmode="lin" valueType="num">
                                      <p:cBhvr>
                                        <p:cTn id="185" dur="500" fill="hold"/>
                                        <p:tgtEl>
                                          <p:spTgt spid="197"/>
                                        </p:tgtEl>
                                        <p:attrNameLst>
                                          <p:attrName>ppt_y</p:attrName>
                                        </p:attrNameLst>
                                      </p:cBhvr>
                                      <p:tavLst>
                                        <p:tav tm="0">
                                          <p:val>
                                            <p:fltVal val="0.5"/>
                                          </p:val>
                                        </p:tav>
                                        <p:tav tm="100000">
                                          <p:val>
                                            <p:strVal val="#ppt_y"/>
                                          </p:val>
                                        </p:tav>
                                      </p:tavLst>
                                    </p:anim>
                                  </p:childTnLst>
                                </p:cTn>
                              </p:par>
                              <p:par>
                                <p:cTn id="186" presetID="53" presetClass="entr" presetSubtype="528" fill="hold" grpId="0" nodeType="withEffect">
                                  <p:stCondLst>
                                    <p:cond delay="2500"/>
                                  </p:stCondLst>
                                  <p:childTnLst>
                                    <p:set>
                                      <p:cBhvr>
                                        <p:cTn id="187" dur="1" fill="hold">
                                          <p:stCondLst>
                                            <p:cond delay="0"/>
                                          </p:stCondLst>
                                        </p:cTn>
                                        <p:tgtEl>
                                          <p:spTgt spid="200"/>
                                        </p:tgtEl>
                                        <p:attrNameLst>
                                          <p:attrName>style.visibility</p:attrName>
                                        </p:attrNameLst>
                                      </p:cBhvr>
                                      <p:to>
                                        <p:strVal val="visible"/>
                                      </p:to>
                                    </p:set>
                                    <p:anim calcmode="lin" valueType="num">
                                      <p:cBhvr>
                                        <p:cTn id="188" dur="500" fill="hold"/>
                                        <p:tgtEl>
                                          <p:spTgt spid="200"/>
                                        </p:tgtEl>
                                        <p:attrNameLst>
                                          <p:attrName>ppt_w</p:attrName>
                                        </p:attrNameLst>
                                      </p:cBhvr>
                                      <p:tavLst>
                                        <p:tav tm="0">
                                          <p:val>
                                            <p:fltVal val="0"/>
                                          </p:val>
                                        </p:tav>
                                        <p:tav tm="100000">
                                          <p:val>
                                            <p:strVal val="#ppt_w"/>
                                          </p:val>
                                        </p:tav>
                                      </p:tavLst>
                                    </p:anim>
                                    <p:anim calcmode="lin" valueType="num">
                                      <p:cBhvr>
                                        <p:cTn id="189" dur="500" fill="hold"/>
                                        <p:tgtEl>
                                          <p:spTgt spid="200"/>
                                        </p:tgtEl>
                                        <p:attrNameLst>
                                          <p:attrName>ppt_h</p:attrName>
                                        </p:attrNameLst>
                                      </p:cBhvr>
                                      <p:tavLst>
                                        <p:tav tm="0">
                                          <p:val>
                                            <p:fltVal val="0"/>
                                          </p:val>
                                        </p:tav>
                                        <p:tav tm="100000">
                                          <p:val>
                                            <p:strVal val="#ppt_h"/>
                                          </p:val>
                                        </p:tav>
                                      </p:tavLst>
                                    </p:anim>
                                    <p:animEffect transition="in" filter="fade">
                                      <p:cBhvr>
                                        <p:cTn id="190" dur="500"/>
                                        <p:tgtEl>
                                          <p:spTgt spid="200"/>
                                        </p:tgtEl>
                                      </p:cBhvr>
                                    </p:animEffect>
                                    <p:anim calcmode="lin" valueType="num">
                                      <p:cBhvr>
                                        <p:cTn id="191" dur="500" fill="hold"/>
                                        <p:tgtEl>
                                          <p:spTgt spid="200"/>
                                        </p:tgtEl>
                                        <p:attrNameLst>
                                          <p:attrName>ppt_x</p:attrName>
                                        </p:attrNameLst>
                                      </p:cBhvr>
                                      <p:tavLst>
                                        <p:tav tm="0">
                                          <p:val>
                                            <p:fltVal val="0.5"/>
                                          </p:val>
                                        </p:tav>
                                        <p:tav tm="100000">
                                          <p:val>
                                            <p:strVal val="#ppt_x"/>
                                          </p:val>
                                        </p:tav>
                                      </p:tavLst>
                                    </p:anim>
                                    <p:anim calcmode="lin" valueType="num">
                                      <p:cBhvr>
                                        <p:cTn id="192" dur="500" fill="hold"/>
                                        <p:tgtEl>
                                          <p:spTgt spid="200"/>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2500"/>
                                  </p:stCondLst>
                                  <p:childTnLst>
                                    <p:set>
                                      <p:cBhvr>
                                        <p:cTn id="194" dur="1" fill="hold">
                                          <p:stCondLst>
                                            <p:cond delay="0"/>
                                          </p:stCondLst>
                                        </p:cTn>
                                        <p:tgtEl>
                                          <p:spTgt spid="201"/>
                                        </p:tgtEl>
                                        <p:attrNameLst>
                                          <p:attrName>style.visibility</p:attrName>
                                        </p:attrNameLst>
                                      </p:cBhvr>
                                      <p:to>
                                        <p:strVal val="visible"/>
                                      </p:to>
                                    </p:set>
                                    <p:anim calcmode="lin" valueType="num">
                                      <p:cBhvr>
                                        <p:cTn id="195" dur="500" fill="hold"/>
                                        <p:tgtEl>
                                          <p:spTgt spid="201"/>
                                        </p:tgtEl>
                                        <p:attrNameLst>
                                          <p:attrName>ppt_w</p:attrName>
                                        </p:attrNameLst>
                                      </p:cBhvr>
                                      <p:tavLst>
                                        <p:tav tm="0">
                                          <p:val>
                                            <p:fltVal val="0"/>
                                          </p:val>
                                        </p:tav>
                                        <p:tav tm="100000">
                                          <p:val>
                                            <p:strVal val="#ppt_w"/>
                                          </p:val>
                                        </p:tav>
                                      </p:tavLst>
                                    </p:anim>
                                    <p:anim calcmode="lin" valueType="num">
                                      <p:cBhvr>
                                        <p:cTn id="196" dur="500" fill="hold"/>
                                        <p:tgtEl>
                                          <p:spTgt spid="201"/>
                                        </p:tgtEl>
                                        <p:attrNameLst>
                                          <p:attrName>ppt_h</p:attrName>
                                        </p:attrNameLst>
                                      </p:cBhvr>
                                      <p:tavLst>
                                        <p:tav tm="0">
                                          <p:val>
                                            <p:fltVal val="0"/>
                                          </p:val>
                                        </p:tav>
                                        <p:tav tm="100000">
                                          <p:val>
                                            <p:strVal val="#ppt_h"/>
                                          </p:val>
                                        </p:tav>
                                      </p:tavLst>
                                    </p:anim>
                                    <p:animEffect transition="in" filter="fade">
                                      <p:cBhvr>
                                        <p:cTn id="197" dur="500"/>
                                        <p:tgtEl>
                                          <p:spTgt spid="201"/>
                                        </p:tgtEl>
                                      </p:cBhvr>
                                    </p:animEffect>
                                    <p:anim calcmode="lin" valueType="num">
                                      <p:cBhvr>
                                        <p:cTn id="198" dur="500" fill="hold"/>
                                        <p:tgtEl>
                                          <p:spTgt spid="201"/>
                                        </p:tgtEl>
                                        <p:attrNameLst>
                                          <p:attrName>ppt_x</p:attrName>
                                        </p:attrNameLst>
                                      </p:cBhvr>
                                      <p:tavLst>
                                        <p:tav tm="0">
                                          <p:val>
                                            <p:fltVal val="0.5"/>
                                          </p:val>
                                        </p:tav>
                                        <p:tav tm="100000">
                                          <p:val>
                                            <p:strVal val="#ppt_x"/>
                                          </p:val>
                                        </p:tav>
                                      </p:tavLst>
                                    </p:anim>
                                    <p:anim calcmode="lin" valueType="num">
                                      <p:cBhvr>
                                        <p:cTn id="199" dur="500" fill="hold"/>
                                        <p:tgtEl>
                                          <p:spTgt spid="201"/>
                                        </p:tgtEl>
                                        <p:attrNameLst>
                                          <p:attrName>ppt_y</p:attrName>
                                        </p:attrNameLst>
                                      </p:cBhvr>
                                      <p:tavLst>
                                        <p:tav tm="0">
                                          <p:val>
                                            <p:fltVal val="0.5"/>
                                          </p:val>
                                        </p:tav>
                                        <p:tav tm="100000">
                                          <p:val>
                                            <p:strVal val="#ppt_y"/>
                                          </p:val>
                                        </p:tav>
                                      </p:tavLst>
                                    </p:anim>
                                  </p:childTnLst>
                                </p:cTn>
                              </p:par>
                              <p:par>
                                <p:cTn id="200" presetID="53" presetClass="entr" presetSubtype="528" fill="hold" grpId="0" nodeType="withEffect">
                                  <p:stCondLst>
                                    <p:cond delay="2500"/>
                                  </p:stCondLst>
                                  <p:childTnLst>
                                    <p:set>
                                      <p:cBhvr>
                                        <p:cTn id="201" dur="1" fill="hold">
                                          <p:stCondLst>
                                            <p:cond delay="0"/>
                                          </p:stCondLst>
                                        </p:cTn>
                                        <p:tgtEl>
                                          <p:spTgt spid="202"/>
                                        </p:tgtEl>
                                        <p:attrNameLst>
                                          <p:attrName>style.visibility</p:attrName>
                                        </p:attrNameLst>
                                      </p:cBhvr>
                                      <p:to>
                                        <p:strVal val="visible"/>
                                      </p:to>
                                    </p:set>
                                    <p:anim calcmode="lin" valueType="num">
                                      <p:cBhvr>
                                        <p:cTn id="202" dur="500" fill="hold"/>
                                        <p:tgtEl>
                                          <p:spTgt spid="202"/>
                                        </p:tgtEl>
                                        <p:attrNameLst>
                                          <p:attrName>ppt_w</p:attrName>
                                        </p:attrNameLst>
                                      </p:cBhvr>
                                      <p:tavLst>
                                        <p:tav tm="0">
                                          <p:val>
                                            <p:fltVal val="0"/>
                                          </p:val>
                                        </p:tav>
                                        <p:tav tm="100000">
                                          <p:val>
                                            <p:strVal val="#ppt_w"/>
                                          </p:val>
                                        </p:tav>
                                      </p:tavLst>
                                    </p:anim>
                                    <p:anim calcmode="lin" valueType="num">
                                      <p:cBhvr>
                                        <p:cTn id="203" dur="500" fill="hold"/>
                                        <p:tgtEl>
                                          <p:spTgt spid="202"/>
                                        </p:tgtEl>
                                        <p:attrNameLst>
                                          <p:attrName>ppt_h</p:attrName>
                                        </p:attrNameLst>
                                      </p:cBhvr>
                                      <p:tavLst>
                                        <p:tav tm="0">
                                          <p:val>
                                            <p:fltVal val="0"/>
                                          </p:val>
                                        </p:tav>
                                        <p:tav tm="100000">
                                          <p:val>
                                            <p:strVal val="#ppt_h"/>
                                          </p:val>
                                        </p:tav>
                                      </p:tavLst>
                                    </p:anim>
                                    <p:animEffect transition="in" filter="fade">
                                      <p:cBhvr>
                                        <p:cTn id="204" dur="500"/>
                                        <p:tgtEl>
                                          <p:spTgt spid="202"/>
                                        </p:tgtEl>
                                      </p:cBhvr>
                                    </p:animEffect>
                                    <p:anim calcmode="lin" valueType="num">
                                      <p:cBhvr>
                                        <p:cTn id="205" dur="500" fill="hold"/>
                                        <p:tgtEl>
                                          <p:spTgt spid="202"/>
                                        </p:tgtEl>
                                        <p:attrNameLst>
                                          <p:attrName>ppt_x</p:attrName>
                                        </p:attrNameLst>
                                      </p:cBhvr>
                                      <p:tavLst>
                                        <p:tav tm="0">
                                          <p:val>
                                            <p:fltVal val="0.5"/>
                                          </p:val>
                                        </p:tav>
                                        <p:tav tm="100000">
                                          <p:val>
                                            <p:strVal val="#ppt_x"/>
                                          </p:val>
                                        </p:tav>
                                      </p:tavLst>
                                    </p:anim>
                                    <p:anim calcmode="lin" valueType="num">
                                      <p:cBhvr>
                                        <p:cTn id="206" dur="500" fill="hold"/>
                                        <p:tgtEl>
                                          <p:spTgt spid="202"/>
                                        </p:tgtEl>
                                        <p:attrNameLst>
                                          <p:attrName>ppt_y</p:attrName>
                                        </p:attrNameLst>
                                      </p:cBhvr>
                                      <p:tavLst>
                                        <p:tav tm="0">
                                          <p:val>
                                            <p:fltVal val="0.5"/>
                                          </p:val>
                                        </p:tav>
                                        <p:tav tm="100000">
                                          <p:val>
                                            <p:strVal val="#ppt_y"/>
                                          </p:val>
                                        </p:tav>
                                      </p:tavLst>
                                    </p:anim>
                                  </p:childTnLst>
                                </p:cTn>
                              </p:par>
                              <p:par>
                                <p:cTn id="207" presetID="53" presetClass="entr" presetSubtype="528" fill="hold" nodeType="withEffect">
                                  <p:stCondLst>
                                    <p:cond delay="2500"/>
                                  </p:stCondLst>
                                  <p:childTnLst>
                                    <p:set>
                                      <p:cBhvr>
                                        <p:cTn id="208" dur="1" fill="hold">
                                          <p:stCondLst>
                                            <p:cond delay="0"/>
                                          </p:stCondLst>
                                        </p:cTn>
                                        <p:tgtEl>
                                          <p:spTgt spid="203"/>
                                        </p:tgtEl>
                                        <p:attrNameLst>
                                          <p:attrName>style.visibility</p:attrName>
                                        </p:attrNameLst>
                                      </p:cBhvr>
                                      <p:to>
                                        <p:strVal val="visible"/>
                                      </p:to>
                                    </p:set>
                                    <p:anim calcmode="lin" valueType="num">
                                      <p:cBhvr>
                                        <p:cTn id="209" dur="500" fill="hold"/>
                                        <p:tgtEl>
                                          <p:spTgt spid="203"/>
                                        </p:tgtEl>
                                        <p:attrNameLst>
                                          <p:attrName>ppt_w</p:attrName>
                                        </p:attrNameLst>
                                      </p:cBhvr>
                                      <p:tavLst>
                                        <p:tav tm="0">
                                          <p:val>
                                            <p:fltVal val="0"/>
                                          </p:val>
                                        </p:tav>
                                        <p:tav tm="100000">
                                          <p:val>
                                            <p:strVal val="#ppt_w"/>
                                          </p:val>
                                        </p:tav>
                                      </p:tavLst>
                                    </p:anim>
                                    <p:anim calcmode="lin" valueType="num">
                                      <p:cBhvr>
                                        <p:cTn id="210" dur="500" fill="hold"/>
                                        <p:tgtEl>
                                          <p:spTgt spid="203"/>
                                        </p:tgtEl>
                                        <p:attrNameLst>
                                          <p:attrName>ppt_h</p:attrName>
                                        </p:attrNameLst>
                                      </p:cBhvr>
                                      <p:tavLst>
                                        <p:tav tm="0">
                                          <p:val>
                                            <p:fltVal val="0"/>
                                          </p:val>
                                        </p:tav>
                                        <p:tav tm="100000">
                                          <p:val>
                                            <p:strVal val="#ppt_h"/>
                                          </p:val>
                                        </p:tav>
                                      </p:tavLst>
                                    </p:anim>
                                    <p:animEffect transition="in" filter="fade">
                                      <p:cBhvr>
                                        <p:cTn id="211" dur="500"/>
                                        <p:tgtEl>
                                          <p:spTgt spid="203"/>
                                        </p:tgtEl>
                                      </p:cBhvr>
                                    </p:animEffect>
                                    <p:anim calcmode="lin" valueType="num">
                                      <p:cBhvr>
                                        <p:cTn id="212" dur="500" fill="hold"/>
                                        <p:tgtEl>
                                          <p:spTgt spid="203"/>
                                        </p:tgtEl>
                                        <p:attrNameLst>
                                          <p:attrName>ppt_x</p:attrName>
                                        </p:attrNameLst>
                                      </p:cBhvr>
                                      <p:tavLst>
                                        <p:tav tm="0">
                                          <p:val>
                                            <p:fltVal val="0.5"/>
                                          </p:val>
                                        </p:tav>
                                        <p:tav tm="100000">
                                          <p:val>
                                            <p:strVal val="#ppt_x"/>
                                          </p:val>
                                        </p:tav>
                                      </p:tavLst>
                                    </p:anim>
                                    <p:anim calcmode="lin" valueType="num">
                                      <p:cBhvr>
                                        <p:cTn id="213" dur="500" fill="hold"/>
                                        <p:tgtEl>
                                          <p:spTgt spid="203"/>
                                        </p:tgtEl>
                                        <p:attrNameLst>
                                          <p:attrName>ppt_y</p:attrName>
                                        </p:attrNameLst>
                                      </p:cBhvr>
                                      <p:tavLst>
                                        <p:tav tm="0">
                                          <p:val>
                                            <p:fltVal val="0.5"/>
                                          </p:val>
                                        </p:tav>
                                        <p:tav tm="100000">
                                          <p:val>
                                            <p:strVal val="#ppt_y"/>
                                          </p:val>
                                        </p:tav>
                                      </p:tavLst>
                                    </p:anim>
                                  </p:childTnLst>
                                </p:cTn>
                              </p:par>
                              <p:par>
                                <p:cTn id="214" presetID="53" presetClass="entr" presetSubtype="528" fill="hold" nodeType="withEffect">
                                  <p:stCondLst>
                                    <p:cond delay="2500"/>
                                  </p:stCondLst>
                                  <p:childTnLst>
                                    <p:set>
                                      <p:cBhvr>
                                        <p:cTn id="215" dur="1" fill="hold">
                                          <p:stCondLst>
                                            <p:cond delay="0"/>
                                          </p:stCondLst>
                                        </p:cTn>
                                        <p:tgtEl>
                                          <p:spTgt spid="206"/>
                                        </p:tgtEl>
                                        <p:attrNameLst>
                                          <p:attrName>style.visibility</p:attrName>
                                        </p:attrNameLst>
                                      </p:cBhvr>
                                      <p:to>
                                        <p:strVal val="visible"/>
                                      </p:to>
                                    </p:set>
                                    <p:anim calcmode="lin" valueType="num">
                                      <p:cBhvr>
                                        <p:cTn id="216" dur="500" fill="hold"/>
                                        <p:tgtEl>
                                          <p:spTgt spid="206"/>
                                        </p:tgtEl>
                                        <p:attrNameLst>
                                          <p:attrName>ppt_w</p:attrName>
                                        </p:attrNameLst>
                                      </p:cBhvr>
                                      <p:tavLst>
                                        <p:tav tm="0">
                                          <p:val>
                                            <p:fltVal val="0"/>
                                          </p:val>
                                        </p:tav>
                                        <p:tav tm="100000">
                                          <p:val>
                                            <p:strVal val="#ppt_w"/>
                                          </p:val>
                                        </p:tav>
                                      </p:tavLst>
                                    </p:anim>
                                    <p:anim calcmode="lin" valueType="num">
                                      <p:cBhvr>
                                        <p:cTn id="217" dur="500" fill="hold"/>
                                        <p:tgtEl>
                                          <p:spTgt spid="206"/>
                                        </p:tgtEl>
                                        <p:attrNameLst>
                                          <p:attrName>ppt_h</p:attrName>
                                        </p:attrNameLst>
                                      </p:cBhvr>
                                      <p:tavLst>
                                        <p:tav tm="0">
                                          <p:val>
                                            <p:fltVal val="0"/>
                                          </p:val>
                                        </p:tav>
                                        <p:tav tm="100000">
                                          <p:val>
                                            <p:strVal val="#ppt_h"/>
                                          </p:val>
                                        </p:tav>
                                      </p:tavLst>
                                    </p:anim>
                                    <p:animEffect transition="in" filter="fade">
                                      <p:cBhvr>
                                        <p:cTn id="218" dur="500"/>
                                        <p:tgtEl>
                                          <p:spTgt spid="206"/>
                                        </p:tgtEl>
                                      </p:cBhvr>
                                    </p:animEffect>
                                    <p:anim calcmode="lin" valueType="num">
                                      <p:cBhvr>
                                        <p:cTn id="219" dur="500" fill="hold"/>
                                        <p:tgtEl>
                                          <p:spTgt spid="206"/>
                                        </p:tgtEl>
                                        <p:attrNameLst>
                                          <p:attrName>ppt_x</p:attrName>
                                        </p:attrNameLst>
                                      </p:cBhvr>
                                      <p:tavLst>
                                        <p:tav tm="0">
                                          <p:val>
                                            <p:fltVal val="0.5"/>
                                          </p:val>
                                        </p:tav>
                                        <p:tav tm="100000">
                                          <p:val>
                                            <p:strVal val="#ppt_x"/>
                                          </p:val>
                                        </p:tav>
                                      </p:tavLst>
                                    </p:anim>
                                    <p:anim calcmode="lin" valueType="num">
                                      <p:cBhvr>
                                        <p:cTn id="220" dur="500" fill="hold"/>
                                        <p:tgtEl>
                                          <p:spTgt spid="206"/>
                                        </p:tgtEl>
                                        <p:attrNameLst>
                                          <p:attrName>ppt_y</p:attrName>
                                        </p:attrNameLst>
                                      </p:cBhvr>
                                      <p:tavLst>
                                        <p:tav tm="0">
                                          <p:val>
                                            <p:fltVal val="0.5"/>
                                          </p:val>
                                        </p:tav>
                                        <p:tav tm="100000">
                                          <p:val>
                                            <p:strVal val="#ppt_y"/>
                                          </p:val>
                                        </p:tav>
                                      </p:tavLst>
                                    </p:anim>
                                  </p:childTnLst>
                                </p:cTn>
                              </p:par>
                              <p:par>
                                <p:cTn id="221" presetID="8" presetClass="emph" presetSubtype="0" fill="hold" nodeType="withEffect">
                                  <p:stCondLst>
                                    <p:cond delay="2750"/>
                                  </p:stCondLst>
                                  <p:childTnLst>
                                    <p:animRot by="21600000">
                                      <p:cBhvr>
                                        <p:cTn id="222" dur="2000" fill="hold"/>
                                        <p:tgtEl>
                                          <p:spTgt spid="197"/>
                                        </p:tgtEl>
                                        <p:attrNameLst>
                                          <p:attrName>r</p:attrName>
                                        </p:attrNameLst>
                                      </p:cBhvr>
                                    </p:animRot>
                                  </p:childTnLst>
                                </p:cTn>
                              </p:par>
                              <p:par>
                                <p:cTn id="223" presetID="8" presetClass="emph" presetSubtype="0" fill="hold" grpId="1" nodeType="withEffect">
                                  <p:stCondLst>
                                    <p:cond delay="2500"/>
                                  </p:stCondLst>
                                  <p:childTnLst>
                                    <p:animRot by="21600000">
                                      <p:cBhvr>
                                        <p:cTn id="224" dur="2000" fill="hold"/>
                                        <p:tgtEl>
                                          <p:spTgt spid="202"/>
                                        </p:tgtEl>
                                        <p:attrNameLst>
                                          <p:attrName>r</p:attrName>
                                        </p:attrNameLst>
                                      </p:cBhvr>
                                    </p:animRot>
                                  </p:childTnLst>
                                </p:cTn>
                              </p:par>
                              <p:par>
                                <p:cTn id="225" presetID="8" presetClass="emph" presetSubtype="0" fill="hold" nodeType="withEffect">
                                  <p:stCondLst>
                                    <p:cond delay="3000"/>
                                  </p:stCondLst>
                                  <p:childTnLst>
                                    <p:animRot by="21600000">
                                      <p:cBhvr>
                                        <p:cTn id="226" dur="2000" fill="hold"/>
                                        <p:tgtEl>
                                          <p:spTgt spid="203"/>
                                        </p:tgtEl>
                                        <p:attrNameLst>
                                          <p:attrName>r</p:attrName>
                                        </p:attrNameLst>
                                      </p:cBhvr>
                                    </p:animRot>
                                  </p:childTnLst>
                                </p:cTn>
                              </p:par>
                              <p:par>
                                <p:cTn id="227" presetID="8" presetClass="emph" presetSubtype="0" fill="hold" nodeType="withEffect">
                                  <p:stCondLst>
                                    <p:cond delay="2500"/>
                                  </p:stCondLst>
                                  <p:childTnLst>
                                    <p:animRot by="-21600000">
                                      <p:cBhvr>
                                        <p:cTn id="228" dur="2000" fill="hold"/>
                                        <p:tgtEl>
                                          <p:spTgt spid="206"/>
                                        </p:tgtEl>
                                        <p:attrNameLst>
                                          <p:attrName>r</p:attrName>
                                        </p:attrNameLst>
                                      </p:cBhvr>
                                    </p:animRot>
                                  </p:childTnLst>
                                </p:cTn>
                              </p:par>
                              <p:par>
                                <p:cTn id="229" presetID="2" presetClass="entr" presetSubtype="4" fill="hold" grpId="0" nodeType="withEffect">
                                  <p:stCondLst>
                                    <p:cond delay="2750"/>
                                  </p:stCondLst>
                                  <p:childTnLst>
                                    <p:set>
                                      <p:cBhvr>
                                        <p:cTn id="230" dur="1" fill="hold">
                                          <p:stCondLst>
                                            <p:cond delay="0"/>
                                          </p:stCondLst>
                                        </p:cTn>
                                        <p:tgtEl>
                                          <p:spTgt spid="209"/>
                                        </p:tgtEl>
                                        <p:attrNameLst>
                                          <p:attrName>style.visibility</p:attrName>
                                        </p:attrNameLst>
                                      </p:cBhvr>
                                      <p:to>
                                        <p:strVal val="visible"/>
                                      </p:to>
                                    </p:set>
                                    <p:anim calcmode="lin" valueType="num">
                                      <p:cBhvr additive="base">
                                        <p:cTn id="231" dur="500" fill="hold"/>
                                        <p:tgtEl>
                                          <p:spTgt spid="209"/>
                                        </p:tgtEl>
                                        <p:attrNameLst>
                                          <p:attrName>ppt_x</p:attrName>
                                        </p:attrNameLst>
                                      </p:cBhvr>
                                      <p:tavLst>
                                        <p:tav tm="0">
                                          <p:val>
                                            <p:strVal val="#ppt_x"/>
                                          </p:val>
                                        </p:tav>
                                        <p:tav tm="100000">
                                          <p:val>
                                            <p:strVal val="#ppt_x"/>
                                          </p:val>
                                        </p:tav>
                                      </p:tavLst>
                                    </p:anim>
                                    <p:anim calcmode="lin" valueType="num">
                                      <p:cBhvr additive="base">
                                        <p:cTn id="232" dur="500" fill="hold"/>
                                        <p:tgtEl>
                                          <p:spTgt spid="209"/>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3000"/>
                                  </p:stCondLst>
                                  <p:childTnLst>
                                    <p:set>
                                      <p:cBhvr>
                                        <p:cTn id="234" dur="1" fill="hold">
                                          <p:stCondLst>
                                            <p:cond delay="0"/>
                                          </p:stCondLst>
                                        </p:cTn>
                                        <p:tgtEl>
                                          <p:spTgt spid="210"/>
                                        </p:tgtEl>
                                        <p:attrNameLst>
                                          <p:attrName>style.visibility</p:attrName>
                                        </p:attrNameLst>
                                      </p:cBhvr>
                                      <p:to>
                                        <p:strVal val="visible"/>
                                      </p:to>
                                    </p:set>
                                    <p:anim calcmode="lin" valueType="num">
                                      <p:cBhvr additive="base">
                                        <p:cTn id="235" dur="500" fill="hold"/>
                                        <p:tgtEl>
                                          <p:spTgt spid="210"/>
                                        </p:tgtEl>
                                        <p:attrNameLst>
                                          <p:attrName>ppt_x</p:attrName>
                                        </p:attrNameLst>
                                      </p:cBhvr>
                                      <p:tavLst>
                                        <p:tav tm="0">
                                          <p:val>
                                            <p:strVal val="#ppt_x"/>
                                          </p:val>
                                        </p:tav>
                                        <p:tav tm="100000">
                                          <p:val>
                                            <p:strVal val="#ppt_x"/>
                                          </p:val>
                                        </p:tav>
                                      </p:tavLst>
                                    </p:anim>
                                    <p:anim calcmode="lin" valueType="num">
                                      <p:cBhvr additive="base">
                                        <p:cTn id="236" dur="500" fill="hold"/>
                                        <p:tgtEl>
                                          <p:spTgt spid="210"/>
                                        </p:tgtEl>
                                        <p:attrNameLst>
                                          <p:attrName>ppt_y</p:attrName>
                                        </p:attrNameLst>
                                      </p:cBhvr>
                                      <p:tavLst>
                                        <p:tav tm="0">
                                          <p:val>
                                            <p:strVal val="1+#ppt_h/2"/>
                                          </p:val>
                                        </p:tav>
                                        <p:tav tm="100000">
                                          <p:val>
                                            <p:strVal val="#ppt_y"/>
                                          </p:val>
                                        </p:tav>
                                      </p:tavLst>
                                    </p:anim>
                                  </p:childTnLst>
                                </p:cTn>
                              </p:par>
                              <p:par>
                                <p:cTn id="237" presetID="53" presetClass="entr" presetSubtype="528" fill="hold" grpId="0" nodeType="withEffect">
                                  <p:stCondLst>
                                    <p:cond delay="3250"/>
                                  </p:stCondLst>
                                  <p:childTnLst>
                                    <p:set>
                                      <p:cBhvr>
                                        <p:cTn id="238" dur="1" fill="hold">
                                          <p:stCondLst>
                                            <p:cond delay="0"/>
                                          </p:stCondLst>
                                        </p:cTn>
                                        <p:tgtEl>
                                          <p:spTgt spid="211"/>
                                        </p:tgtEl>
                                        <p:attrNameLst>
                                          <p:attrName>style.visibility</p:attrName>
                                        </p:attrNameLst>
                                      </p:cBhvr>
                                      <p:to>
                                        <p:strVal val="visible"/>
                                      </p:to>
                                    </p:set>
                                    <p:anim calcmode="lin" valueType="num">
                                      <p:cBhvr>
                                        <p:cTn id="239" dur="500" fill="hold"/>
                                        <p:tgtEl>
                                          <p:spTgt spid="211"/>
                                        </p:tgtEl>
                                        <p:attrNameLst>
                                          <p:attrName>ppt_w</p:attrName>
                                        </p:attrNameLst>
                                      </p:cBhvr>
                                      <p:tavLst>
                                        <p:tav tm="0">
                                          <p:val>
                                            <p:fltVal val="0"/>
                                          </p:val>
                                        </p:tav>
                                        <p:tav tm="100000">
                                          <p:val>
                                            <p:strVal val="#ppt_w"/>
                                          </p:val>
                                        </p:tav>
                                      </p:tavLst>
                                    </p:anim>
                                    <p:anim calcmode="lin" valueType="num">
                                      <p:cBhvr>
                                        <p:cTn id="240" dur="500" fill="hold"/>
                                        <p:tgtEl>
                                          <p:spTgt spid="211"/>
                                        </p:tgtEl>
                                        <p:attrNameLst>
                                          <p:attrName>ppt_h</p:attrName>
                                        </p:attrNameLst>
                                      </p:cBhvr>
                                      <p:tavLst>
                                        <p:tav tm="0">
                                          <p:val>
                                            <p:fltVal val="0"/>
                                          </p:val>
                                        </p:tav>
                                        <p:tav tm="100000">
                                          <p:val>
                                            <p:strVal val="#ppt_h"/>
                                          </p:val>
                                        </p:tav>
                                      </p:tavLst>
                                    </p:anim>
                                    <p:animEffect transition="in" filter="fade">
                                      <p:cBhvr>
                                        <p:cTn id="241" dur="500"/>
                                        <p:tgtEl>
                                          <p:spTgt spid="211"/>
                                        </p:tgtEl>
                                      </p:cBhvr>
                                    </p:animEffect>
                                    <p:anim calcmode="lin" valueType="num">
                                      <p:cBhvr>
                                        <p:cTn id="242" dur="500" fill="hold"/>
                                        <p:tgtEl>
                                          <p:spTgt spid="211"/>
                                        </p:tgtEl>
                                        <p:attrNameLst>
                                          <p:attrName>ppt_x</p:attrName>
                                        </p:attrNameLst>
                                      </p:cBhvr>
                                      <p:tavLst>
                                        <p:tav tm="0">
                                          <p:val>
                                            <p:fltVal val="0.5"/>
                                          </p:val>
                                        </p:tav>
                                        <p:tav tm="100000">
                                          <p:val>
                                            <p:strVal val="#ppt_x"/>
                                          </p:val>
                                        </p:tav>
                                      </p:tavLst>
                                    </p:anim>
                                    <p:anim calcmode="lin" valueType="num">
                                      <p:cBhvr>
                                        <p:cTn id="243" dur="500" fill="hold"/>
                                        <p:tgtEl>
                                          <p:spTgt spid="211"/>
                                        </p:tgtEl>
                                        <p:attrNameLst>
                                          <p:attrName>ppt_y</p:attrName>
                                        </p:attrNameLst>
                                      </p:cBhvr>
                                      <p:tavLst>
                                        <p:tav tm="0">
                                          <p:val>
                                            <p:fltVal val="0.5"/>
                                          </p:val>
                                        </p:tav>
                                        <p:tav tm="100000">
                                          <p:val>
                                            <p:strVal val="#ppt_y"/>
                                          </p:val>
                                        </p:tav>
                                      </p:tavLst>
                                    </p:anim>
                                  </p:childTnLst>
                                </p:cTn>
                              </p:par>
                              <p:par>
                                <p:cTn id="244" presetID="53" presetClass="entr" presetSubtype="528" fill="hold" nodeType="withEffect">
                                  <p:stCondLst>
                                    <p:cond delay="3250"/>
                                  </p:stCondLst>
                                  <p:childTnLst>
                                    <p:set>
                                      <p:cBhvr>
                                        <p:cTn id="245" dur="1" fill="hold">
                                          <p:stCondLst>
                                            <p:cond delay="0"/>
                                          </p:stCondLst>
                                        </p:cTn>
                                        <p:tgtEl>
                                          <p:spTgt spid="212"/>
                                        </p:tgtEl>
                                        <p:attrNameLst>
                                          <p:attrName>style.visibility</p:attrName>
                                        </p:attrNameLst>
                                      </p:cBhvr>
                                      <p:to>
                                        <p:strVal val="visible"/>
                                      </p:to>
                                    </p:set>
                                    <p:anim calcmode="lin" valueType="num">
                                      <p:cBhvr>
                                        <p:cTn id="246" dur="500" fill="hold"/>
                                        <p:tgtEl>
                                          <p:spTgt spid="212"/>
                                        </p:tgtEl>
                                        <p:attrNameLst>
                                          <p:attrName>ppt_w</p:attrName>
                                        </p:attrNameLst>
                                      </p:cBhvr>
                                      <p:tavLst>
                                        <p:tav tm="0">
                                          <p:val>
                                            <p:fltVal val="0"/>
                                          </p:val>
                                        </p:tav>
                                        <p:tav tm="100000">
                                          <p:val>
                                            <p:strVal val="#ppt_w"/>
                                          </p:val>
                                        </p:tav>
                                      </p:tavLst>
                                    </p:anim>
                                    <p:anim calcmode="lin" valueType="num">
                                      <p:cBhvr>
                                        <p:cTn id="247" dur="500" fill="hold"/>
                                        <p:tgtEl>
                                          <p:spTgt spid="212"/>
                                        </p:tgtEl>
                                        <p:attrNameLst>
                                          <p:attrName>ppt_h</p:attrName>
                                        </p:attrNameLst>
                                      </p:cBhvr>
                                      <p:tavLst>
                                        <p:tav tm="0">
                                          <p:val>
                                            <p:fltVal val="0"/>
                                          </p:val>
                                        </p:tav>
                                        <p:tav tm="100000">
                                          <p:val>
                                            <p:strVal val="#ppt_h"/>
                                          </p:val>
                                        </p:tav>
                                      </p:tavLst>
                                    </p:anim>
                                    <p:animEffect transition="in" filter="fade">
                                      <p:cBhvr>
                                        <p:cTn id="248" dur="500"/>
                                        <p:tgtEl>
                                          <p:spTgt spid="212"/>
                                        </p:tgtEl>
                                      </p:cBhvr>
                                    </p:animEffect>
                                    <p:anim calcmode="lin" valueType="num">
                                      <p:cBhvr>
                                        <p:cTn id="249" dur="500" fill="hold"/>
                                        <p:tgtEl>
                                          <p:spTgt spid="212"/>
                                        </p:tgtEl>
                                        <p:attrNameLst>
                                          <p:attrName>ppt_x</p:attrName>
                                        </p:attrNameLst>
                                      </p:cBhvr>
                                      <p:tavLst>
                                        <p:tav tm="0">
                                          <p:val>
                                            <p:fltVal val="0.5"/>
                                          </p:val>
                                        </p:tav>
                                        <p:tav tm="100000">
                                          <p:val>
                                            <p:strVal val="#ppt_x"/>
                                          </p:val>
                                        </p:tav>
                                      </p:tavLst>
                                    </p:anim>
                                    <p:anim calcmode="lin" valueType="num">
                                      <p:cBhvr>
                                        <p:cTn id="250" dur="500" fill="hold"/>
                                        <p:tgtEl>
                                          <p:spTgt spid="212"/>
                                        </p:tgtEl>
                                        <p:attrNameLst>
                                          <p:attrName>ppt_y</p:attrName>
                                        </p:attrNameLst>
                                      </p:cBhvr>
                                      <p:tavLst>
                                        <p:tav tm="0">
                                          <p:val>
                                            <p:fltVal val="0.5"/>
                                          </p:val>
                                        </p:tav>
                                        <p:tav tm="100000">
                                          <p:val>
                                            <p:strVal val="#ppt_y"/>
                                          </p:val>
                                        </p:tav>
                                      </p:tavLst>
                                    </p:anim>
                                  </p:childTnLst>
                                </p:cTn>
                              </p:par>
                              <p:par>
                                <p:cTn id="251" presetID="53" presetClass="entr" presetSubtype="528" fill="hold" grpId="0" nodeType="withEffect">
                                  <p:stCondLst>
                                    <p:cond delay="3250"/>
                                  </p:stCondLst>
                                  <p:childTnLst>
                                    <p:set>
                                      <p:cBhvr>
                                        <p:cTn id="252" dur="1" fill="hold">
                                          <p:stCondLst>
                                            <p:cond delay="0"/>
                                          </p:stCondLst>
                                        </p:cTn>
                                        <p:tgtEl>
                                          <p:spTgt spid="215"/>
                                        </p:tgtEl>
                                        <p:attrNameLst>
                                          <p:attrName>style.visibility</p:attrName>
                                        </p:attrNameLst>
                                      </p:cBhvr>
                                      <p:to>
                                        <p:strVal val="visible"/>
                                      </p:to>
                                    </p:set>
                                    <p:anim calcmode="lin" valueType="num">
                                      <p:cBhvr>
                                        <p:cTn id="253" dur="500" fill="hold"/>
                                        <p:tgtEl>
                                          <p:spTgt spid="215"/>
                                        </p:tgtEl>
                                        <p:attrNameLst>
                                          <p:attrName>ppt_w</p:attrName>
                                        </p:attrNameLst>
                                      </p:cBhvr>
                                      <p:tavLst>
                                        <p:tav tm="0">
                                          <p:val>
                                            <p:fltVal val="0"/>
                                          </p:val>
                                        </p:tav>
                                        <p:tav tm="100000">
                                          <p:val>
                                            <p:strVal val="#ppt_w"/>
                                          </p:val>
                                        </p:tav>
                                      </p:tavLst>
                                    </p:anim>
                                    <p:anim calcmode="lin" valueType="num">
                                      <p:cBhvr>
                                        <p:cTn id="254" dur="500" fill="hold"/>
                                        <p:tgtEl>
                                          <p:spTgt spid="215"/>
                                        </p:tgtEl>
                                        <p:attrNameLst>
                                          <p:attrName>ppt_h</p:attrName>
                                        </p:attrNameLst>
                                      </p:cBhvr>
                                      <p:tavLst>
                                        <p:tav tm="0">
                                          <p:val>
                                            <p:fltVal val="0"/>
                                          </p:val>
                                        </p:tav>
                                        <p:tav tm="100000">
                                          <p:val>
                                            <p:strVal val="#ppt_h"/>
                                          </p:val>
                                        </p:tav>
                                      </p:tavLst>
                                    </p:anim>
                                    <p:animEffect transition="in" filter="fade">
                                      <p:cBhvr>
                                        <p:cTn id="255" dur="500"/>
                                        <p:tgtEl>
                                          <p:spTgt spid="215"/>
                                        </p:tgtEl>
                                      </p:cBhvr>
                                    </p:animEffect>
                                    <p:anim calcmode="lin" valueType="num">
                                      <p:cBhvr>
                                        <p:cTn id="256" dur="500" fill="hold"/>
                                        <p:tgtEl>
                                          <p:spTgt spid="215"/>
                                        </p:tgtEl>
                                        <p:attrNameLst>
                                          <p:attrName>ppt_x</p:attrName>
                                        </p:attrNameLst>
                                      </p:cBhvr>
                                      <p:tavLst>
                                        <p:tav tm="0">
                                          <p:val>
                                            <p:fltVal val="0.5"/>
                                          </p:val>
                                        </p:tav>
                                        <p:tav tm="100000">
                                          <p:val>
                                            <p:strVal val="#ppt_x"/>
                                          </p:val>
                                        </p:tav>
                                      </p:tavLst>
                                    </p:anim>
                                    <p:anim calcmode="lin" valueType="num">
                                      <p:cBhvr>
                                        <p:cTn id="257" dur="500" fill="hold"/>
                                        <p:tgtEl>
                                          <p:spTgt spid="215"/>
                                        </p:tgtEl>
                                        <p:attrNameLst>
                                          <p:attrName>ppt_y</p:attrName>
                                        </p:attrNameLst>
                                      </p:cBhvr>
                                      <p:tavLst>
                                        <p:tav tm="0">
                                          <p:val>
                                            <p:fltVal val="0.5"/>
                                          </p:val>
                                        </p:tav>
                                        <p:tav tm="100000">
                                          <p:val>
                                            <p:strVal val="#ppt_y"/>
                                          </p:val>
                                        </p:tav>
                                      </p:tavLst>
                                    </p:anim>
                                  </p:childTnLst>
                                </p:cTn>
                              </p:par>
                              <p:par>
                                <p:cTn id="258" presetID="53" presetClass="entr" presetSubtype="528" fill="hold" grpId="0" nodeType="withEffect">
                                  <p:stCondLst>
                                    <p:cond delay="3250"/>
                                  </p:stCondLst>
                                  <p:childTnLst>
                                    <p:set>
                                      <p:cBhvr>
                                        <p:cTn id="259" dur="1" fill="hold">
                                          <p:stCondLst>
                                            <p:cond delay="0"/>
                                          </p:stCondLst>
                                        </p:cTn>
                                        <p:tgtEl>
                                          <p:spTgt spid="216"/>
                                        </p:tgtEl>
                                        <p:attrNameLst>
                                          <p:attrName>style.visibility</p:attrName>
                                        </p:attrNameLst>
                                      </p:cBhvr>
                                      <p:to>
                                        <p:strVal val="visible"/>
                                      </p:to>
                                    </p:set>
                                    <p:anim calcmode="lin" valueType="num">
                                      <p:cBhvr>
                                        <p:cTn id="260" dur="500" fill="hold"/>
                                        <p:tgtEl>
                                          <p:spTgt spid="216"/>
                                        </p:tgtEl>
                                        <p:attrNameLst>
                                          <p:attrName>ppt_w</p:attrName>
                                        </p:attrNameLst>
                                      </p:cBhvr>
                                      <p:tavLst>
                                        <p:tav tm="0">
                                          <p:val>
                                            <p:fltVal val="0"/>
                                          </p:val>
                                        </p:tav>
                                        <p:tav tm="100000">
                                          <p:val>
                                            <p:strVal val="#ppt_w"/>
                                          </p:val>
                                        </p:tav>
                                      </p:tavLst>
                                    </p:anim>
                                    <p:anim calcmode="lin" valueType="num">
                                      <p:cBhvr>
                                        <p:cTn id="261" dur="500" fill="hold"/>
                                        <p:tgtEl>
                                          <p:spTgt spid="216"/>
                                        </p:tgtEl>
                                        <p:attrNameLst>
                                          <p:attrName>ppt_h</p:attrName>
                                        </p:attrNameLst>
                                      </p:cBhvr>
                                      <p:tavLst>
                                        <p:tav tm="0">
                                          <p:val>
                                            <p:fltVal val="0"/>
                                          </p:val>
                                        </p:tav>
                                        <p:tav tm="100000">
                                          <p:val>
                                            <p:strVal val="#ppt_h"/>
                                          </p:val>
                                        </p:tav>
                                      </p:tavLst>
                                    </p:anim>
                                    <p:animEffect transition="in" filter="fade">
                                      <p:cBhvr>
                                        <p:cTn id="262" dur="500"/>
                                        <p:tgtEl>
                                          <p:spTgt spid="216"/>
                                        </p:tgtEl>
                                      </p:cBhvr>
                                    </p:animEffect>
                                    <p:anim calcmode="lin" valueType="num">
                                      <p:cBhvr>
                                        <p:cTn id="263" dur="500" fill="hold"/>
                                        <p:tgtEl>
                                          <p:spTgt spid="216"/>
                                        </p:tgtEl>
                                        <p:attrNameLst>
                                          <p:attrName>ppt_x</p:attrName>
                                        </p:attrNameLst>
                                      </p:cBhvr>
                                      <p:tavLst>
                                        <p:tav tm="0">
                                          <p:val>
                                            <p:fltVal val="0.5"/>
                                          </p:val>
                                        </p:tav>
                                        <p:tav tm="100000">
                                          <p:val>
                                            <p:strVal val="#ppt_x"/>
                                          </p:val>
                                        </p:tav>
                                      </p:tavLst>
                                    </p:anim>
                                    <p:anim calcmode="lin" valueType="num">
                                      <p:cBhvr>
                                        <p:cTn id="264" dur="500" fill="hold"/>
                                        <p:tgtEl>
                                          <p:spTgt spid="216"/>
                                        </p:tgtEl>
                                        <p:attrNameLst>
                                          <p:attrName>ppt_y</p:attrName>
                                        </p:attrNameLst>
                                      </p:cBhvr>
                                      <p:tavLst>
                                        <p:tav tm="0">
                                          <p:val>
                                            <p:fltVal val="0.5"/>
                                          </p:val>
                                        </p:tav>
                                        <p:tav tm="100000">
                                          <p:val>
                                            <p:strVal val="#ppt_y"/>
                                          </p:val>
                                        </p:tav>
                                      </p:tavLst>
                                    </p:anim>
                                  </p:childTnLst>
                                </p:cTn>
                              </p:par>
                              <p:par>
                                <p:cTn id="265" presetID="53" presetClass="entr" presetSubtype="528" fill="hold" grpId="0" nodeType="withEffect">
                                  <p:stCondLst>
                                    <p:cond delay="3250"/>
                                  </p:stCondLst>
                                  <p:childTnLst>
                                    <p:set>
                                      <p:cBhvr>
                                        <p:cTn id="266" dur="1" fill="hold">
                                          <p:stCondLst>
                                            <p:cond delay="0"/>
                                          </p:stCondLst>
                                        </p:cTn>
                                        <p:tgtEl>
                                          <p:spTgt spid="217"/>
                                        </p:tgtEl>
                                        <p:attrNameLst>
                                          <p:attrName>style.visibility</p:attrName>
                                        </p:attrNameLst>
                                      </p:cBhvr>
                                      <p:to>
                                        <p:strVal val="visible"/>
                                      </p:to>
                                    </p:set>
                                    <p:anim calcmode="lin" valueType="num">
                                      <p:cBhvr>
                                        <p:cTn id="267" dur="500" fill="hold"/>
                                        <p:tgtEl>
                                          <p:spTgt spid="217"/>
                                        </p:tgtEl>
                                        <p:attrNameLst>
                                          <p:attrName>ppt_w</p:attrName>
                                        </p:attrNameLst>
                                      </p:cBhvr>
                                      <p:tavLst>
                                        <p:tav tm="0">
                                          <p:val>
                                            <p:fltVal val="0"/>
                                          </p:val>
                                        </p:tav>
                                        <p:tav tm="100000">
                                          <p:val>
                                            <p:strVal val="#ppt_w"/>
                                          </p:val>
                                        </p:tav>
                                      </p:tavLst>
                                    </p:anim>
                                    <p:anim calcmode="lin" valueType="num">
                                      <p:cBhvr>
                                        <p:cTn id="268" dur="500" fill="hold"/>
                                        <p:tgtEl>
                                          <p:spTgt spid="217"/>
                                        </p:tgtEl>
                                        <p:attrNameLst>
                                          <p:attrName>ppt_h</p:attrName>
                                        </p:attrNameLst>
                                      </p:cBhvr>
                                      <p:tavLst>
                                        <p:tav tm="0">
                                          <p:val>
                                            <p:fltVal val="0"/>
                                          </p:val>
                                        </p:tav>
                                        <p:tav tm="100000">
                                          <p:val>
                                            <p:strVal val="#ppt_h"/>
                                          </p:val>
                                        </p:tav>
                                      </p:tavLst>
                                    </p:anim>
                                    <p:animEffect transition="in" filter="fade">
                                      <p:cBhvr>
                                        <p:cTn id="269" dur="500"/>
                                        <p:tgtEl>
                                          <p:spTgt spid="217"/>
                                        </p:tgtEl>
                                      </p:cBhvr>
                                    </p:animEffect>
                                    <p:anim calcmode="lin" valueType="num">
                                      <p:cBhvr>
                                        <p:cTn id="270" dur="500" fill="hold"/>
                                        <p:tgtEl>
                                          <p:spTgt spid="217"/>
                                        </p:tgtEl>
                                        <p:attrNameLst>
                                          <p:attrName>ppt_x</p:attrName>
                                        </p:attrNameLst>
                                      </p:cBhvr>
                                      <p:tavLst>
                                        <p:tav tm="0">
                                          <p:val>
                                            <p:fltVal val="0.5"/>
                                          </p:val>
                                        </p:tav>
                                        <p:tav tm="100000">
                                          <p:val>
                                            <p:strVal val="#ppt_x"/>
                                          </p:val>
                                        </p:tav>
                                      </p:tavLst>
                                    </p:anim>
                                    <p:anim calcmode="lin" valueType="num">
                                      <p:cBhvr>
                                        <p:cTn id="271" dur="500" fill="hold"/>
                                        <p:tgtEl>
                                          <p:spTgt spid="217"/>
                                        </p:tgtEl>
                                        <p:attrNameLst>
                                          <p:attrName>ppt_y</p:attrName>
                                        </p:attrNameLst>
                                      </p:cBhvr>
                                      <p:tavLst>
                                        <p:tav tm="0">
                                          <p:val>
                                            <p:fltVal val="0.5"/>
                                          </p:val>
                                        </p:tav>
                                        <p:tav tm="100000">
                                          <p:val>
                                            <p:strVal val="#ppt_y"/>
                                          </p:val>
                                        </p:tav>
                                      </p:tavLst>
                                    </p:anim>
                                  </p:childTnLst>
                                </p:cTn>
                              </p:par>
                              <p:par>
                                <p:cTn id="272" presetID="53" presetClass="entr" presetSubtype="528" fill="hold" nodeType="withEffect">
                                  <p:stCondLst>
                                    <p:cond delay="3250"/>
                                  </p:stCondLst>
                                  <p:childTnLst>
                                    <p:set>
                                      <p:cBhvr>
                                        <p:cTn id="273" dur="1" fill="hold">
                                          <p:stCondLst>
                                            <p:cond delay="0"/>
                                          </p:stCondLst>
                                        </p:cTn>
                                        <p:tgtEl>
                                          <p:spTgt spid="218"/>
                                        </p:tgtEl>
                                        <p:attrNameLst>
                                          <p:attrName>style.visibility</p:attrName>
                                        </p:attrNameLst>
                                      </p:cBhvr>
                                      <p:to>
                                        <p:strVal val="visible"/>
                                      </p:to>
                                    </p:set>
                                    <p:anim calcmode="lin" valueType="num">
                                      <p:cBhvr>
                                        <p:cTn id="274" dur="500" fill="hold"/>
                                        <p:tgtEl>
                                          <p:spTgt spid="218"/>
                                        </p:tgtEl>
                                        <p:attrNameLst>
                                          <p:attrName>ppt_w</p:attrName>
                                        </p:attrNameLst>
                                      </p:cBhvr>
                                      <p:tavLst>
                                        <p:tav tm="0">
                                          <p:val>
                                            <p:fltVal val="0"/>
                                          </p:val>
                                        </p:tav>
                                        <p:tav tm="100000">
                                          <p:val>
                                            <p:strVal val="#ppt_w"/>
                                          </p:val>
                                        </p:tav>
                                      </p:tavLst>
                                    </p:anim>
                                    <p:anim calcmode="lin" valueType="num">
                                      <p:cBhvr>
                                        <p:cTn id="275" dur="500" fill="hold"/>
                                        <p:tgtEl>
                                          <p:spTgt spid="218"/>
                                        </p:tgtEl>
                                        <p:attrNameLst>
                                          <p:attrName>ppt_h</p:attrName>
                                        </p:attrNameLst>
                                      </p:cBhvr>
                                      <p:tavLst>
                                        <p:tav tm="0">
                                          <p:val>
                                            <p:fltVal val="0"/>
                                          </p:val>
                                        </p:tav>
                                        <p:tav tm="100000">
                                          <p:val>
                                            <p:strVal val="#ppt_h"/>
                                          </p:val>
                                        </p:tav>
                                      </p:tavLst>
                                    </p:anim>
                                    <p:animEffect transition="in" filter="fade">
                                      <p:cBhvr>
                                        <p:cTn id="276" dur="500"/>
                                        <p:tgtEl>
                                          <p:spTgt spid="218"/>
                                        </p:tgtEl>
                                      </p:cBhvr>
                                    </p:animEffect>
                                    <p:anim calcmode="lin" valueType="num">
                                      <p:cBhvr>
                                        <p:cTn id="277" dur="500" fill="hold"/>
                                        <p:tgtEl>
                                          <p:spTgt spid="218"/>
                                        </p:tgtEl>
                                        <p:attrNameLst>
                                          <p:attrName>ppt_x</p:attrName>
                                        </p:attrNameLst>
                                      </p:cBhvr>
                                      <p:tavLst>
                                        <p:tav tm="0">
                                          <p:val>
                                            <p:fltVal val="0.5"/>
                                          </p:val>
                                        </p:tav>
                                        <p:tav tm="100000">
                                          <p:val>
                                            <p:strVal val="#ppt_x"/>
                                          </p:val>
                                        </p:tav>
                                      </p:tavLst>
                                    </p:anim>
                                    <p:anim calcmode="lin" valueType="num">
                                      <p:cBhvr>
                                        <p:cTn id="278" dur="500" fill="hold"/>
                                        <p:tgtEl>
                                          <p:spTgt spid="218"/>
                                        </p:tgtEl>
                                        <p:attrNameLst>
                                          <p:attrName>ppt_y</p:attrName>
                                        </p:attrNameLst>
                                      </p:cBhvr>
                                      <p:tavLst>
                                        <p:tav tm="0">
                                          <p:val>
                                            <p:fltVal val="0.5"/>
                                          </p:val>
                                        </p:tav>
                                        <p:tav tm="100000">
                                          <p:val>
                                            <p:strVal val="#ppt_y"/>
                                          </p:val>
                                        </p:tav>
                                      </p:tavLst>
                                    </p:anim>
                                  </p:childTnLst>
                                </p:cTn>
                              </p:par>
                              <p:par>
                                <p:cTn id="279" presetID="53" presetClass="entr" presetSubtype="528" fill="hold" nodeType="withEffect">
                                  <p:stCondLst>
                                    <p:cond delay="3250"/>
                                  </p:stCondLst>
                                  <p:childTnLst>
                                    <p:set>
                                      <p:cBhvr>
                                        <p:cTn id="280" dur="1" fill="hold">
                                          <p:stCondLst>
                                            <p:cond delay="0"/>
                                          </p:stCondLst>
                                        </p:cTn>
                                        <p:tgtEl>
                                          <p:spTgt spid="221"/>
                                        </p:tgtEl>
                                        <p:attrNameLst>
                                          <p:attrName>style.visibility</p:attrName>
                                        </p:attrNameLst>
                                      </p:cBhvr>
                                      <p:to>
                                        <p:strVal val="visible"/>
                                      </p:to>
                                    </p:set>
                                    <p:anim calcmode="lin" valueType="num">
                                      <p:cBhvr>
                                        <p:cTn id="281" dur="500" fill="hold"/>
                                        <p:tgtEl>
                                          <p:spTgt spid="221"/>
                                        </p:tgtEl>
                                        <p:attrNameLst>
                                          <p:attrName>ppt_w</p:attrName>
                                        </p:attrNameLst>
                                      </p:cBhvr>
                                      <p:tavLst>
                                        <p:tav tm="0">
                                          <p:val>
                                            <p:fltVal val="0"/>
                                          </p:val>
                                        </p:tav>
                                        <p:tav tm="100000">
                                          <p:val>
                                            <p:strVal val="#ppt_w"/>
                                          </p:val>
                                        </p:tav>
                                      </p:tavLst>
                                    </p:anim>
                                    <p:anim calcmode="lin" valueType="num">
                                      <p:cBhvr>
                                        <p:cTn id="282" dur="500" fill="hold"/>
                                        <p:tgtEl>
                                          <p:spTgt spid="221"/>
                                        </p:tgtEl>
                                        <p:attrNameLst>
                                          <p:attrName>ppt_h</p:attrName>
                                        </p:attrNameLst>
                                      </p:cBhvr>
                                      <p:tavLst>
                                        <p:tav tm="0">
                                          <p:val>
                                            <p:fltVal val="0"/>
                                          </p:val>
                                        </p:tav>
                                        <p:tav tm="100000">
                                          <p:val>
                                            <p:strVal val="#ppt_h"/>
                                          </p:val>
                                        </p:tav>
                                      </p:tavLst>
                                    </p:anim>
                                    <p:animEffect transition="in" filter="fade">
                                      <p:cBhvr>
                                        <p:cTn id="283" dur="500"/>
                                        <p:tgtEl>
                                          <p:spTgt spid="221"/>
                                        </p:tgtEl>
                                      </p:cBhvr>
                                    </p:animEffect>
                                    <p:anim calcmode="lin" valueType="num">
                                      <p:cBhvr>
                                        <p:cTn id="284" dur="500" fill="hold"/>
                                        <p:tgtEl>
                                          <p:spTgt spid="221"/>
                                        </p:tgtEl>
                                        <p:attrNameLst>
                                          <p:attrName>ppt_x</p:attrName>
                                        </p:attrNameLst>
                                      </p:cBhvr>
                                      <p:tavLst>
                                        <p:tav tm="0">
                                          <p:val>
                                            <p:fltVal val="0.5"/>
                                          </p:val>
                                        </p:tav>
                                        <p:tav tm="100000">
                                          <p:val>
                                            <p:strVal val="#ppt_x"/>
                                          </p:val>
                                        </p:tav>
                                      </p:tavLst>
                                    </p:anim>
                                    <p:anim calcmode="lin" valueType="num">
                                      <p:cBhvr>
                                        <p:cTn id="285" dur="500" fill="hold"/>
                                        <p:tgtEl>
                                          <p:spTgt spid="221"/>
                                        </p:tgtEl>
                                        <p:attrNameLst>
                                          <p:attrName>ppt_y</p:attrName>
                                        </p:attrNameLst>
                                      </p:cBhvr>
                                      <p:tavLst>
                                        <p:tav tm="0">
                                          <p:val>
                                            <p:fltVal val="0.5"/>
                                          </p:val>
                                        </p:tav>
                                        <p:tav tm="100000">
                                          <p:val>
                                            <p:strVal val="#ppt_y"/>
                                          </p:val>
                                        </p:tav>
                                      </p:tavLst>
                                    </p:anim>
                                  </p:childTnLst>
                                </p:cTn>
                              </p:par>
                              <p:par>
                                <p:cTn id="286" presetID="8" presetClass="emph" presetSubtype="0" fill="hold" nodeType="withEffect">
                                  <p:stCondLst>
                                    <p:cond delay="3500"/>
                                  </p:stCondLst>
                                  <p:childTnLst>
                                    <p:animRot by="21600000">
                                      <p:cBhvr>
                                        <p:cTn id="287" dur="2000" fill="hold"/>
                                        <p:tgtEl>
                                          <p:spTgt spid="212"/>
                                        </p:tgtEl>
                                        <p:attrNameLst>
                                          <p:attrName>r</p:attrName>
                                        </p:attrNameLst>
                                      </p:cBhvr>
                                    </p:animRot>
                                  </p:childTnLst>
                                </p:cTn>
                              </p:par>
                              <p:par>
                                <p:cTn id="288" presetID="8" presetClass="emph" presetSubtype="0" fill="hold" grpId="1" nodeType="withEffect">
                                  <p:stCondLst>
                                    <p:cond delay="3250"/>
                                  </p:stCondLst>
                                  <p:childTnLst>
                                    <p:animRot by="-21600000">
                                      <p:cBhvr>
                                        <p:cTn id="289" dur="2000" fill="hold"/>
                                        <p:tgtEl>
                                          <p:spTgt spid="217"/>
                                        </p:tgtEl>
                                        <p:attrNameLst>
                                          <p:attrName>r</p:attrName>
                                        </p:attrNameLst>
                                      </p:cBhvr>
                                    </p:animRot>
                                  </p:childTnLst>
                                </p:cTn>
                              </p:par>
                              <p:par>
                                <p:cTn id="290" presetID="8" presetClass="emph" presetSubtype="0" fill="hold" nodeType="withEffect">
                                  <p:stCondLst>
                                    <p:cond delay="3750"/>
                                  </p:stCondLst>
                                  <p:childTnLst>
                                    <p:animRot by="21600000">
                                      <p:cBhvr>
                                        <p:cTn id="291" dur="2000" fill="hold"/>
                                        <p:tgtEl>
                                          <p:spTgt spid="218"/>
                                        </p:tgtEl>
                                        <p:attrNameLst>
                                          <p:attrName>r</p:attrName>
                                        </p:attrNameLst>
                                      </p:cBhvr>
                                    </p:animRot>
                                  </p:childTnLst>
                                </p:cTn>
                              </p:par>
                              <p:par>
                                <p:cTn id="292" presetID="8" presetClass="emph" presetSubtype="0" fill="hold" nodeType="withEffect">
                                  <p:stCondLst>
                                    <p:cond delay="3250"/>
                                  </p:stCondLst>
                                  <p:childTnLst>
                                    <p:animRot by="-21600000">
                                      <p:cBhvr>
                                        <p:cTn id="293" dur="2000" fill="hold"/>
                                        <p:tgtEl>
                                          <p:spTgt spid="221"/>
                                        </p:tgtEl>
                                        <p:attrNameLst>
                                          <p:attrName>r</p:attrName>
                                        </p:attrNameLst>
                                      </p:cBhvr>
                                    </p:animRot>
                                  </p:childTnLst>
                                </p:cTn>
                              </p:par>
                              <p:par>
                                <p:cTn id="294" presetID="2" presetClass="entr" presetSubtype="4" fill="hold" grpId="0" nodeType="withEffect">
                                  <p:stCondLst>
                                    <p:cond delay="3500"/>
                                  </p:stCondLst>
                                  <p:childTnLst>
                                    <p:set>
                                      <p:cBhvr>
                                        <p:cTn id="295" dur="1" fill="hold">
                                          <p:stCondLst>
                                            <p:cond delay="0"/>
                                          </p:stCondLst>
                                        </p:cTn>
                                        <p:tgtEl>
                                          <p:spTgt spid="224"/>
                                        </p:tgtEl>
                                        <p:attrNameLst>
                                          <p:attrName>style.visibility</p:attrName>
                                        </p:attrNameLst>
                                      </p:cBhvr>
                                      <p:to>
                                        <p:strVal val="visible"/>
                                      </p:to>
                                    </p:set>
                                    <p:anim calcmode="lin" valueType="num">
                                      <p:cBhvr additive="base">
                                        <p:cTn id="296" dur="500" fill="hold"/>
                                        <p:tgtEl>
                                          <p:spTgt spid="224"/>
                                        </p:tgtEl>
                                        <p:attrNameLst>
                                          <p:attrName>ppt_x</p:attrName>
                                        </p:attrNameLst>
                                      </p:cBhvr>
                                      <p:tavLst>
                                        <p:tav tm="0">
                                          <p:val>
                                            <p:strVal val="#ppt_x"/>
                                          </p:val>
                                        </p:tav>
                                        <p:tav tm="100000">
                                          <p:val>
                                            <p:strVal val="#ppt_x"/>
                                          </p:val>
                                        </p:tav>
                                      </p:tavLst>
                                    </p:anim>
                                    <p:anim calcmode="lin" valueType="num">
                                      <p:cBhvr additive="base">
                                        <p:cTn id="297" dur="500" fill="hold"/>
                                        <p:tgtEl>
                                          <p:spTgt spid="224"/>
                                        </p:tgtEl>
                                        <p:attrNameLst>
                                          <p:attrName>ppt_y</p:attrName>
                                        </p:attrNameLst>
                                      </p:cBhvr>
                                      <p:tavLst>
                                        <p:tav tm="0">
                                          <p:val>
                                            <p:strVal val="1+#ppt_h/2"/>
                                          </p:val>
                                        </p:tav>
                                        <p:tav tm="100000">
                                          <p:val>
                                            <p:strVal val="#ppt_y"/>
                                          </p:val>
                                        </p:tav>
                                      </p:tavLst>
                                    </p:anim>
                                  </p:childTnLst>
                                </p:cTn>
                              </p:par>
                              <p:par>
                                <p:cTn id="298" presetID="2" presetClass="entr" presetSubtype="4" fill="hold" grpId="0" nodeType="withEffect">
                                  <p:stCondLst>
                                    <p:cond delay="3750"/>
                                  </p:stCondLst>
                                  <p:childTnLst>
                                    <p:set>
                                      <p:cBhvr>
                                        <p:cTn id="299" dur="1" fill="hold">
                                          <p:stCondLst>
                                            <p:cond delay="0"/>
                                          </p:stCondLst>
                                        </p:cTn>
                                        <p:tgtEl>
                                          <p:spTgt spid="225"/>
                                        </p:tgtEl>
                                        <p:attrNameLst>
                                          <p:attrName>style.visibility</p:attrName>
                                        </p:attrNameLst>
                                      </p:cBhvr>
                                      <p:to>
                                        <p:strVal val="visible"/>
                                      </p:to>
                                    </p:set>
                                    <p:anim calcmode="lin" valueType="num">
                                      <p:cBhvr additive="base">
                                        <p:cTn id="300" dur="500" fill="hold"/>
                                        <p:tgtEl>
                                          <p:spTgt spid="225"/>
                                        </p:tgtEl>
                                        <p:attrNameLst>
                                          <p:attrName>ppt_x</p:attrName>
                                        </p:attrNameLst>
                                      </p:cBhvr>
                                      <p:tavLst>
                                        <p:tav tm="0">
                                          <p:val>
                                            <p:strVal val="#ppt_x"/>
                                          </p:val>
                                        </p:tav>
                                        <p:tav tm="100000">
                                          <p:val>
                                            <p:strVal val="#ppt_x"/>
                                          </p:val>
                                        </p:tav>
                                      </p:tavLst>
                                    </p:anim>
                                    <p:anim calcmode="lin" valueType="num">
                                      <p:cBhvr additive="base">
                                        <p:cTn id="301" dur="500" fill="hold"/>
                                        <p:tgtEl>
                                          <p:spTgt spid="225"/>
                                        </p:tgtEl>
                                        <p:attrNameLst>
                                          <p:attrName>ppt_y</p:attrName>
                                        </p:attrNameLst>
                                      </p:cBhvr>
                                      <p:tavLst>
                                        <p:tav tm="0">
                                          <p:val>
                                            <p:strVal val="1+#ppt_h/2"/>
                                          </p:val>
                                        </p:tav>
                                        <p:tav tm="100000">
                                          <p:val>
                                            <p:strVal val="#ppt_y"/>
                                          </p:val>
                                        </p:tav>
                                      </p:tavLst>
                                    </p:anim>
                                  </p:childTnLst>
                                </p:cTn>
                              </p:par>
                              <p:par>
                                <p:cTn id="302" presetID="53" presetClass="entr" presetSubtype="528" fill="hold" grpId="0" nodeType="withEffect">
                                  <p:stCondLst>
                                    <p:cond delay="4000"/>
                                  </p:stCondLst>
                                  <p:childTnLst>
                                    <p:set>
                                      <p:cBhvr>
                                        <p:cTn id="303" dur="1" fill="hold">
                                          <p:stCondLst>
                                            <p:cond delay="0"/>
                                          </p:stCondLst>
                                        </p:cTn>
                                        <p:tgtEl>
                                          <p:spTgt spid="226"/>
                                        </p:tgtEl>
                                        <p:attrNameLst>
                                          <p:attrName>style.visibility</p:attrName>
                                        </p:attrNameLst>
                                      </p:cBhvr>
                                      <p:to>
                                        <p:strVal val="visible"/>
                                      </p:to>
                                    </p:set>
                                    <p:anim calcmode="lin" valueType="num">
                                      <p:cBhvr>
                                        <p:cTn id="304" dur="500" fill="hold"/>
                                        <p:tgtEl>
                                          <p:spTgt spid="226"/>
                                        </p:tgtEl>
                                        <p:attrNameLst>
                                          <p:attrName>ppt_w</p:attrName>
                                        </p:attrNameLst>
                                      </p:cBhvr>
                                      <p:tavLst>
                                        <p:tav tm="0">
                                          <p:val>
                                            <p:fltVal val="0"/>
                                          </p:val>
                                        </p:tav>
                                        <p:tav tm="100000">
                                          <p:val>
                                            <p:strVal val="#ppt_w"/>
                                          </p:val>
                                        </p:tav>
                                      </p:tavLst>
                                    </p:anim>
                                    <p:anim calcmode="lin" valueType="num">
                                      <p:cBhvr>
                                        <p:cTn id="305" dur="500" fill="hold"/>
                                        <p:tgtEl>
                                          <p:spTgt spid="226"/>
                                        </p:tgtEl>
                                        <p:attrNameLst>
                                          <p:attrName>ppt_h</p:attrName>
                                        </p:attrNameLst>
                                      </p:cBhvr>
                                      <p:tavLst>
                                        <p:tav tm="0">
                                          <p:val>
                                            <p:fltVal val="0"/>
                                          </p:val>
                                        </p:tav>
                                        <p:tav tm="100000">
                                          <p:val>
                                            <p:strVal val="#ppt_h"/>
                                          </p:val>
                                        </p:tav>
                                      </p:tavLst>
                                    </p:anim>
                                    <p:animEffect transition="in" filter="fade">
                                      <p:cBhvr>
                                        <p:cTn id="306" dur="500"/>
                                        <p:tgtEl>
                                          <p:spTgt spid="226"/>
                                        </p:tgtEl>
                                      </p:cBhvr>
                                    </p:animEffect>
                                    <p:anim calcmode="lin" valueType="num">
                                      <p:cBhvr>
                                        <p:cTn id="307" dur="500" fill="hold"/>
                                        <p:tgtEl>
                                          <p:spTgt spid="226"/>
                                        </p:tgtEl>
                                        <p:attrNameLst>
                                          <p:attrName>ppt_x</p:attrName>
                                        </p:attrNameLst>
                                      </p:cBhvr>
                                      <p:tavLst>
                                        <p:tav tm="0">
                                          <p:val>
                                            <p:fltVal val="0.5"/>
                                          </p:val>
                                        </p:tav>
                                        <p:tav tm="100000">
                                          <p:val>
                                            <p:strVal val="#ppt_x"/>
                                          </p:val>
                                        </p:tav>
                                      </p:tavLst>
                                    </p:anim>
                                    <p:anim calcmode="lin" valueType="num">
                                      <p:cBhvr>
                                        <p:cTn id="308" dur="500" fill="hold"/>
                                        <p:tgtEl>
                                          <p:spTgt spid="226"/>
                                        </p:tgtEl>
                                        <p:attrNameLst>
                                          <p:attrName>ppt_y</p:attrName>
                                        </p:attrNameLst>
                                      </p:cBhvr>
                                      <p:tavLst>
                                        <p:tav tm="0">
                                          <p:val>
                                            <p:fltVal val="0.5"/>
                                          </p:val>
                                        </p:tav>
                                        <p:tav tm="100000">
                                          <p:val>
                                            <p:strVal val="#ppt_y"/>
                                          </p:val>
                                        </p:tav>
                                      </p:tavLst>
                                    </p:anim>
                                  </p:childTnLst>
                                </p:cTn>
                              </p:par>
                              <p:par>
                                <p:cTn id="309" presetID="53" presetClass="entr" presetSubtype="528" fill="hold" nodeType="withEffect">
                                  <p:stCondLst>
                                    <p:cond delay="4000"/>
                                  </p:stCondLst>
                                  <p:childTnLst>
                                    <p:set>
                                      <p:cBhvr>
                                        <p:cTn id="310" dur="1" fill="hold">
                                          <p:stCondLst>
                                            <p:cond delay="0"/>
                                          </p:stCondLst>
                                        </p:cTn>
                                        <p:tgtEl>
                                          <p:spTgt spid="227"/>
                                        </p:tgtEl>
                                        <p:attrNameLst>
                                          <p:attrName>style.visibility</p:attrName>
                                        </p:attrNameLst>
                                      </p:cBhvr>
                                      <p:to>
                                        <p:strVal val="visible"/>
                                      </p:to>
                                    </p:set>
                                    <p:anim calcmode="lin" valueType="num">
                                      <p:cBhvr>
                                        <p:cTn id="311" dur="500" fill="hold"/>
                                        <p:tgtEl>
                                          <p:spTgt spid="227"/>
                                        </p:tgtEl>
                                        <p:attrNameLst>
                                          <p:attrName>ppt_w</p:attrName>
                                        </p:attrNameLst>
                                      </p:cBhvr>
                                      <p:tavLst>
                                        <p:tav tm="0">
                                          <p:val>
                                            <p:fltVal val="0"/>
                                          </p:val>
                                        </p:tav>
                                        <p:tav tm="100000">
                                          <p:val>
                                            <p:strVal val="#ppt_w"/>
                                          </p:val>
                                        </p:tav>
                                      </p:tavLst>
                                    </p:anim>
                                    <p:anim calcmode="lin" valueType="num">
                                      <p:cBhvr>
                                        <p:cTn id="312" dur="500" fill="hold"/>
                                        <p:tgtEl>
                                          <p:spTgt spid="227"/>
                                        </p:tgtEl>
                                        <p:attrNameLst>
                                          <p:attrName>ppt_h</p:attrName>
                                        </p:attrNameLst>
                                      </p:cBhvr>
                                      <p:tavLst>
                                        <p:tav tm="0">
                                          <p:val>
                                            <p:fltVal val="0"/>
                                          </p:val>
                                        </p:tav>
                                        <p:tav tm="100000">
                                          <p:val>
                                            <p:strVal val="#ppt_h"/>
                                          </p:val>
                                        </p:tav>
                                      </p:tavLst>
                                    </p:anim>
                                    <p:animEffect transition="in" filter="fade">
                                      <p:cBhvr>
                                        <p:cTn id="313" dur="500"/>
                                        <p:tgtEl>
                                          <p:spTgt spid="227"/>
                                        </p:tgtEl>
                                      </p:cBhvr>
                                    </p:animEffect>
                                    <p:anim calcmode="lin" valueType="num">
                                      <p:cBhvr>
                                        <p:cTn id="314" dur="500" fill="hold"/>
                                        <p:tgtEl>
                                          <p:spTgt spid="227"/>
                                        </p:tgtEl>
                                        <p:attrNameLst>
                                          <p:attrName>ppt_x</p:attrName>
                                        </p:attrNameLst>
                                      </p:cBhvr>
                                      <p:tavLst>
                                        <p:tav tm="0">
                                          <p:val>
                                            <p:fltVal val="0.5"/>
                                          </p:val>
                                        </p:tav>
                                        <p:tav tm="100000">
                                          <p:val>
                                            <p:strVal val="#ppt_x"/>
                                          </p:val>
                                        </p:tav>
                                      </p:tavLst>
                                    </p:anim>
                                    <p:anim calcmode="lin" valueType="num">
                                      <p:cBhvr>
                                        <p:cTn id="315" dur="500" fill="hold"/>
                                        <p:tgtEl>
                                          <p:spTgt spid="227"/>
                                        </p:tgtEl>
                                        <p:attrNameLst>
                                          <p:attrName>ppt_y</p:attrName>
                                        </p:attrNameLst>
                                      </p:cBhvr>
                                      <p:tavLst>
                                        <p:tav tm="0">
                                          <p:val>
                                            <p:fltVal val="0.5"/>
                                          </p:val>
                                        </p:tav>
                                        <p:tav tm="100000">
                                          <p:val>
                                            <p:strVal val="#ppt_y"/>
                                          </p:val>
                                        </p:tav>
                                      </p:tavLst>
                                    </p:anim>
                                  </p:childTnLst>
                                </p:cTn>
                              </p:par>
                              <p:par>
                                <p:cTn id="316" presetID="53" presetClass="entr" presetSubtype="528" fill="hold" grpId="0" nodeType="withEffect">
                                  <p:stCondLst>
                                    <p:cond delay="4000"/>
                                  </p:stCondLst>
                                  <p:childTnLst>
                                    <p:set>
                                      <p:cBhvr>
                                        <p:cTn id="317" dur="1" fill="hold">
                                          <p:stCondLst>
                                            <p:cond delay="0"/>
                                          </p:stCondLst>
                                        </p:cTn>
                                        <p:tgtEl>
                                          <p:spTgt spid="230"/>
                                        </p:tgtEl>
                                        <p:attrNameLst>
                                          <p:attrName>style.visibility</p:attrName>
                                        </p:attrNameLst>
                                      </p:cBhvr>
                                      <p:to>
                                        <p:strVal val="visible"/>
                                      </p:to>
                                    </p:set>
                                    <p:anim calcmode="lin" valueType="num">
                                      <p:cBhvr>
                                        <p:cTn id="318" dur="500" fill="hold"/>
                                        <p:tgtEl>
                                          <p:spTgt spid="230"/>
                                        </p:tgtEl>
                                        <p:attrNameLst>
                                          <p:attrName>ppt_w</p:attrName>
                                        </p:attrNameLst>
                                      </p:cBhvr>
                                      <p:tavLst>
                                        <p:tav tm="0">
                                          <p:val>
                                            <p:fltVal val="0"/>
                                          </p:val>
                                        </p:tav>
                                        <p:tav tm="100000">
                                          <p:val>
                                            <p:strVal val="#ppt_w"/>
                                          </p:val>
                                        </p:tav>
                                      </p:tavLst>
                                    </p:anim>
                                    <p:anim calcmode="lin" valueType="num">
                                      <p:cBhvr>
                                        <p:cTn id="319" dur="500" fill="hold"/>
                                        <p:tgtEl>
                                          <p:spTgt spid="230"/>
                                        </p:tgtEl>
                                        <p:attrNameLst>
                                          <p:attrName>ppt_h</p:attrName>
                                        </p:attrNameLst>
                                      </p:cBhvr>
                                      <p:tavLst>
                                        <p:tav tm="0">
                                          <p:val>
                                            <p:fltVal val="0"/>
                                          </p:val>
                                        </p:tav>
                                        <p:tav tm="100000">
                                          <p:val>
                                            <p:strVal val="#ppt_h"/>
                                          </p:val>
                                        </p:tav>
                                      </p:tavLst>
                                    </p:anim>
                                    <p:animEffect transition="in" filter="fade">
                                      <p:cBhvr>
                                        <p:cTn id="320" dur="500"/>
                                        <p:tgtEl>
                                          <p:spTgt spid="230"/>
                                        </p:tgtEl>
                                      </p:cBhvr>
                                    </p:animEffect>
                                    <p:anim calcmode="lin" valueType="num">
                                      <p:cBhvr>
                                        <p:cTn id="321" dur="500" fill="hold"/>
                                        <p:tgtEl>
                                          <p:spTgt spid="230"/>
                                        </p:tgtEl>
                                        <p:attrNameLst>
                                          <p:attrName>ppt_x</p:attrName>
                                        </p:attrNameLst>
                                      </p:cBhvr>
                                      <p:tavLst>
                                        <p:tav tm="0">
                                          <p:val>
                                            <p:fltVal val="0.5"/>
                                          </p:val>
                                        </p:tav>
                                        <p:tav tm="100000">
                                          <p:val>
                                            <p:strVal val="#ppt_x"/>
                                          </p:val>
                                        </p:tav>
                                      </p:tavLst>
                                    </p:anim>
                                    <p:anim calcmode="lin" valueType="num">
                                      <p:cBhvr>
                                        <p:cTn id="322" dur="500" fill="hold"/>
                                        <p:tgtEl>
                                          <p:spTgt spid="230"/>
                                        </p:tgtEl>
                                        <p:attrNameLst>
                                          <p:attrName>ppt_y</p:attrName>
                                        </p:attrNameLst>
                                      </p:cBhvr>
                                      <p:tavLst>
                                        <p:tav tm="0">
                                          <p:val>
                                            <p:fltVal val="0.5"/>
                                          </p:val>
                                        </p:tav>
                                        <p:tav tm="100000">
                                          <p:val>
                                            <p:strVal val="#ppt_y"/>
                                          </p:val>
                                        </p:tav>
                                      </p:tavLst>
                                    </p:anim>
                                  </p:childTnLst>
                                </p:cTn>
                              </p:par>
                              <p:par>
                                <p:cTn id="323" presetID="53" presetClass="entr" presetSubtype="528" fill="hold" grpId="0" nodeType="withEffect">
                                  <p:stCondLst>
                                    <p:cond delay="4000"/>
                                  </p:stCondLst>
                                  <p:childTnLst>
                                    <p:set>
                                      <p:cBhvr>
                                        <p:cTn id="324" dur="1" fill="hold">
                                          <p:stCondLst>
                                            <p:cond delay="0"/>
                                          </p:stCondLst>
                                        </p:cTn>
                                        <p:tgtEl>
                                          <p:spTgt spid="231"/>
                                        </p:tgtEl>
                                        <p:attrNameLst>
                                          <p:attrName>style.visibility</p:attrName>
                                        </p:attrNameLst>
                                      </p:cBhvr>
                                      <p:to>
                                        <p:strVal val="visible"/>
                                      </p:to>
                                    </p:set>
                                    <p:anim calcmode="lin" valueType="num">
                                      <p:cBhvr>
                                        <p:cTn id="325" dur="500" fill="hold"/>
                                        <p:tgtEl>
                                          <p:spTgt spid="231"/>
                                        </p:tgtEl>
                                        <p:attrNameLst>
                                          <p:attrName>ppt_w</p:attrName>
                                        </p:attrNameLst>
                                      </p:cBhvr>
                                      <p:tavLst>
                                        <p:tav tm="0">
                                          <p:val>
                                            <p:fltVal val="0"/>
                                          </p:val>
                                        </p:tav>
                                        <p:tav tm="100000">
                                          <p:val>
                                            <p:strVal val="#ppt_w"/>
                                          </p:val>
                                        </p:tav>
                                      </p:tavLst>
                                    </p:anim>
                                    <p:anim calcmode="lin" valueType="num">
                                      <p:cBhvr>
                                        <p:cTn id="326" dur="500" fill="hold"/>
                                        <p:tgtEl>
                                          <p:spTgt spid="231"/>
                                        </p:tgtEl>
                                        <p:attrNameLst>
                                          <p:attrName>ppt_h</p:attrName>
                                        </p:attrNameLst>
                                      </p:cBhvr>
                                      <p:tavLst>
                                        <p:tav tm="0">
                                          <p:val>
                                            <p:fltVal val="0"/>
                                          </p:val>
                                        </p:tav>
                                        <p:tav tm="100000">
                                          <p:val>
                                            <p:strVal val="#ppt_h"/>
                                          </p:val>
                                        </p:tav>
                                      </p:tavLst>
                                    </p:anim>
                                    <p:animEffect transition="in" filter="fade">
                                      <p:cBhvr>
                                        <p:cTn id="327" dur="500"/>
                                        <p:tgtEl>
                                          <p:spTgt spid="231"/>
                                        </p:tgtEl>
                                      </p:cBhvr>
                                    </p:animEffect>
                                    <p:anim calcmode="lin" valueType="num">
                                      <p:cBhvr>
                                        <p:cTn id="328" dur="500" fill="hold"/>
                                        <p:tgtEl>
                                          <p:spTgt spid="231"/>
                                        </p:tgtEl>
                                        <p:attrNameLst>
                                          <p:attrName>ppt_x</p:attrName>
                                        </p:attrNameLst>
                                      </p:cBhvr>
                                      <p:tavLst>
                                        <p:tav tm="0">
                                          <p:val>
                                            <p:fltVal val="0.5"/>
                                          </p:val>
                                        </p:tav>
                                        <p:tav tm="100000">
                                          <p:val>
                                            <p:strVal val="#ppt_x"/>
                                          </p:val>
                                        </p:tav>
                                      </p:tavLst>
                                    </p:anim>
                                    <p:anim calcmode="lin" valueType="num">
                                      <p:cBhvr>
                                        <p:cTn id="329" dur="500" fill="hold"/>
                                        <p:tgtEl>
                                          <p:spTgt spid="231"/>
                                        </p:tgtEl>
                                        <p:attrNameLst>
                                          <p:attrName>ppt_y</p:attrName>
                                        </p:attrNameLst>
                                      </p:cBhvr>
                                      <p:tavLst>
                                        <p:tav tm="0">
                                          <p:val>
                                            <p:fltVal val="0.5"/>
                                          </p:val>
                                        </p:tav>
                                        <p:tav tm="100000">
                                          <p:val>
                                            <p:strVal val="#ppt_y"/>
                                          </p:val>
                                        </p:tav>
                                      </p:tavLst>
                                    </p:anim>
                                  </p:childTnLst>
                                </p:cTn>
                              </p:par>
                              <p:par>
                                <p:cTn id="330" presetID="53" presetClass="entr" presetSubtype="528" fill="hold" grpId="0" nodeType="withEffect">
                                  <p:stCondLst>
                                    <p:cond delay="4000"/>
                                  </p:stCondLst>
                                  <p:childTnLst>
                                    <p:set>
                                      <p:cBhvr>
                                        <p:cTn id="331" dur="1" fill="hold">
                                          <p:stCondLst>
                                            <p:cond delay="0"/>
                                          </p:stCondLst>
                                        </p:cTn>
                                        <p:tgtEl>
                                          <p:spTgt spid="232"/>
                                        </p:tgtEl>
                                        <p:attrNameLst>
                                          <p:attrName>style.visibility</p:attrName>
                                        </p:attrNameLst>
                                      </p:cBhvr>
                                      <p:to>
                                        <p:strVal val="visible"/>
                                      </p:to>
                                    </p:set>
                                    <p:anim calcmode="lin" valueType="num">
                                      <p:cBhvr>
                                        <p:cTn id="332" dur="500" fill="hold"/>
                                        <p:tgtEl>
                                          <p:spTgt spid="232"/>
                                        </p:tgtEl>
                                        <p:attrNameLst>
                                          <p:attrName>ppt_w</p:attrName>
                                        </p:attrNameLst>
                                      </p:cBhvr>
                                      <p:tavLst>
                                        <p:tav tm="0">
                                          <p:val>
                                            <p:fltVal val="0"/>
                                          </p:val>
                                        </p:tav>
                                        <p:tav tm="100000">
                                          <p:val>
                                            <p:strVal val="#ppt_w"/>
                                          </p:val>
                                        </p:tav>
                                      </p:tavLst>
                                    </p:anim>
                                    <p:anim calcmode="lin" valueType="num">
                                      <p:cBhvr>
                                        <p:cTn id="333" dur="500" fill="hold"/>
                                        <p:tgtEl>
                                          <p:spTgt spid="232"/>
                                        </p:tgtEl>
                                        <p:attrNameLst>
                                          <p:attrName>ppt_h</p:attrName>
                                        </p:attrNameLst>
                                      </p:cBhvr>
                                      <p:tavLst>
                                        <p:tav tm="0">
                                          <p:val>
                                            <p:fltVal val="0"/>
                                          </p:val>
                                        </p:tav>
                                        <p:tav tm="100000">
                                          <p:val>
                                            <p:strVal val="#ppt_h"/>
                                          </p:val>
                                        </p:tav>
                                      </p:tavLst>
                                    </p:anim>
                                    <p:animEffect transition="in" filter="fade">
                                      <p:cBhvr>
                                        <p:cTn id="334" dur="500"/>
                                        <p:tgtEl>
                                          <p:spTgt spid="232"/>
                                        </p:tgtEl>
                                      </p:cBhvr>
                                    </p:animEffect>
                                    <p:anim calcmode="lin" valueType="num">
                                      <p:cBhvr>
                                        <p:cTn id="335" dur="500" fill="hold"/>
                                        <p:tgtEl>
                                          <p:spTgt spid="232"/>
                                        </p:tgtEl>
                                        <p:attrNameLst>
                                          <p:attrName>ppt_x</p:attrName>
                                        </p:attrNameLst>
                                      </p:cBhvr>
                                      <p:tavLst>
                                        <p:tav tm="0">
                                          <p:val>
                                            <p:fltVal val="0.5"/>
                                          </p:val>
                                        </p:tav>
                                        <p:tav tm="100000">
                                          <p:val>
                                            <p:strVal val="#ppt_x"/>
                                          </p:val>
                                        </p:tav>
                                      </p:tavLst>
                                    </p:anim>
                                    <p:anim calcmode="lin" valueType="num">
                                      <p:cBhvr>
                                        <p:cTn id="336" dur="500" fill="hold"/>
                                        <p:tgtEl>
                                          <p:spTgt spid="232"/>
                                        </p:tgtEl>
                                        <p:attrNameLst>
                                          <p:attrName>ppt_y</p:attrName>
                                        </p:attrNameLst>
                                      </p:cBhvr>
                                      <p:tavLst>
                                        <p:tav tm="0">
                                          <p:val>
                                            <p:fltVal val="0.5"/>
                                          </p:val>
                                        </p:tav>
                                        <p:tav tm="100000">
                                          <p:val>
                                            <p:strVal val="#ppt_y"/>
                                          </p:val>
                                        </p:tav>
                                      </p:tavLst>
                                    </p:anim>
                                  </p:childTnLst>
                                </p:cTn>
                              </p:par>
                              <p:par>
                                <p:cTn id="337" presetID="53" presetClass="entr" presetSubtype="528" fill="hold" nodeType="withEffect">
                                  <p:stCondLst>
                                    <p:cond delay="4000"/>
                                  </p:stCondLst>
                                  <p:childTnLst>
                                    <p:set>
                                      <p:cBhvr>
                                        <p:cTn id="338" dur="1" fill="hold">
                                          <p:stCondLst>
                                            <p:cond delay="0"/>
                                          </p:stCondLst>
                                        </p:cTn>
                                        <p:tgtEl>
                                          <p:spTgt spid="233"/>
                                        </p:tgtEl>
                                        <p:attrNameLst>
                                          <p:attrName>style.visibility</p:attrName>
                                        </p:attrNameLst>
                                      </p:cBhvr>
                                      <p:to>
                                        <p:strVal val="visible"/>
                                      </p:to>
                                    </p:set>
                                    <p:anim calcmode="lin" valueType="num">
                                      <p:cBhvr>
                                        <p:cTn id="339" dur="500" fill="hold"/>
                                        <p:tgtEl>
                                          <p:spTgt spid="233"/>
                                        </p:tgtEl>
                                        <p:attrNameLst>
                                          <p:attrName>ppt_w</p:attrName>
                                        </p:attrNameLst>
                                      </p:cBhvr>
                                      <p:tavLst>
                                        <p:tav tm="0">
                                          <p:val>
                                            <p:fltVal val="0"/>
                                          </p:val>
                                        </p:tav>
                                        <p:tav tm="100000">
                                          <p:val>
                                            <p:strVal val="#ppt_w"/>
                                          </p:val>
                                        </p:tav>
                                      </p:tavLst>
                                    </p:anim>
                                    <p:anim calcmode="lin" valueType="num">
                                      <p:cBhvr>
                                        <p:cTn id="340" dur="500" fill="hold"/>
                                        <p:tgtEl>
                                          <p:spTgt spid="233"/>
                                        </p:tgtEl>
                                        <p:attrNameLst>
                                          <p:attrName>ppt_h</p:attrName>
                                        </p:attrNameLst>
                                      </p:cBhvr>
                                      <p:tavLst>
                                        <p:tav tm="0">
                                          <p:val>
                                            <p:fltVal val="0"/>
                                          </p:val>
                                        </p:tav>
                                        <p:tav tm="100000">
                                          <p:val>
                                            <p:strVal val="#ppt_h"/>
                                          </p:val>
                                        </p:tav>
                                      </p:tavLst>
                                    </p:anim>
                                    <p:animEffect transition="in" filter="fade">
                                      <p:cBhvr>
                                        <p:cTn id="341" dur="500"/>
                                        <p:tgtEl>
                                          <p:spTgt spid="233"/>
                                        </p:tgtEl>
                                      </p:cBhvr>
                                    </p:animEffect>
                                    <p:anim calcmode="lin" valueType="num">
                                      <p:cBhvr>
                                        <p:cTn id="342" dur="500" fill="hold"/>
                                        <p:tgtEl>
                                          <p:spTgt spid="233"/>
                                        </p:tgtEl>
                                        <p:attrNameLst>
                                          <p:attrName>ppt_x</p:attrName>
                                        </p:attrNameLst>
                                      </p:cBhvr>
                                      <p:tavLst>
                                        <p:tav tm="0">
                                          <p:val>
                                            <p:fltVal val="0.5"/>
                                          </p:val>
                                        </p:tav>
                                        <p:tav tm="100000">
                                          <p:val>
                                            <p:strVal val="#ppt_x"/>
                                          </p:val>
                                        </p:tav>
                                      </p:tavLst>
                                    </p:anim>
                                    <p:anim calcmode="lin" valueType="num">
                                      <p:cBhvr>
                                        <p:cTn id="343" dur="500" fill="hold"/>
                                        <p:tgtEl>
                                          <p:spTgt spid="233"/>
                                        </p:tgtEl>
                                        <p:attrNameLst>
                                          <p:attrName>ppt_y</p:attrName>
                                        </p:attrNameLst>
                                      </p:cBhvr>
                                      <p:tavLst>
                                        <p:tav tm="0">
                                          <p:val>
                                            <p:fltVal val="0.5"/>
                                          </p:val>
                                        </p:tav>
                                        <p:tav tm="100000">
                                          <p:val>
                                            <p:strVal val="#ppt_y"/>
                                          </p:val>
                                        </p:tav>
                                      </p:tavLst>
                                    </p:anim>
                                  </p:childTnLst>
                                </p:cTn>
                              </p:par>
                              <p:par>
                                <p:cTn id="344" presetID="53" presetClass="entr" presetSubtype="528" fill="hold" nodeType="withEffect">
                                  <p:stCondLst>
                                    <p:cond delay="4000"/>
                                  </p:stCondLst>
                                  <p:childTnLst>
                                    <p:set>
                                      <p:cBhvr>
                                        <p:cTn id="345" dur="1" fill="hold">
                                          <p:stCondLst>
                                            <p:cond delay="0"/>
                                          </p:stCondLst>
                                        </p:cTn>
                                        <p:tgtEl>
                                          <p:spTgt spid="236"/>
                                        </p:tgtEl>
                                        <p:attrNameLst>
                                          <p:attrName>style.visibility</p:attrName>
                                        </p:attrNameLst>
                                      </p:cBhvr>
                                      <p:to>
                                        <p:strVal val="visible"/>
                                      </p:to>
                                    </p:set>
                                    <p:anim calcmode="lin" valueType="num">
                                      <p:cBhvr>
                                        <p:cTn id="346" dur="500" fill="hold"/>
                                        <p:tgtEl>
                                          <p:spTgt spid="236"/>
                                        </p:tgtEl>
                                        <p:attrNameLst>
                                          <p:attrName>ppt_w</p:attrName>
                                        </p:attrNameLst>
                                      </p:cBhvr>
                                      <p:tavLst>
                                        <p:tav tm="0">
                                          <p:val>
                                            <p:fltVal val="0"/>
                                          </p:val>
                                        </p:tav>
                                        <p:tav tm="100000">
                                          <p:val>
                                            <p:strVal val="#ppt_w"/>
                                          </p:val>
                                        </p:tav>
                                      </p:tavLst>
                                    </p:anim>
                                    <p:anim calcmode="lin" valueType="num">
                                      <p:cBhvr>
                                        <p:cTn id="347" dur="500" fill="hold"/>
                                        <p:tgtEl>
                                          <p:spTgt spid="236"/>
                                        </p:tgtEl>
                                        <p:attrNameLst>
                                          <p:attrName>ppt_h</p:attrName>
                                        </p:attrNameLst>
                                      </p:cBhvr>
                                      <p:tavLst>
                                        <p:tav tm="0">
                                          <p:val>
                                            <p:fltVal val="0"/>
                                          </p:val>
                                        </p:tav>
                                        <p:tav tm="100000">
                                          <p:val>
                                            <p:strVal val="#ppt_h"/>
                                          </p:val>
                                        </p:tav>
                                      </p:tavLst>
                                    </p:anim>
                                    <p:animEffect transition="in" filter="fade">
                                      <p:cBhvr>
                                        <p:cTn id="348" dur="500"/>
                                        <p:tgtEl>
                                          <p:spTgt spid="236"/>
                                        </p:tgtEl>
                                      </p:cBhvr>
                                    </p:animEffect>
                                    <p:anim calcmode="lin" valueType="num">
                                      <p:cBhvr>
                                        <p:cTn id="349" dur="500" fill="hold"/>
                                        <p:tgtEl>
                                          <p:spTgt spid="236"/>
                                        </p:tgtEl>
                                        <p:attrNameLst>
                                          <p:attrName>ppt_x</p:attrName>
                                        </p:attrNameLst>
                                      </p:cBhvr>
                                      <p:tavLst>
                                        <p:tav tm="0">
                                          <p:val>
                                            <p:fltVal val="0.5"/>
                                          </p:val>
                                        </p:tav>
                                        <p:tav tm="100000">
                                          <p:val>
                                            <p:strVal val="#ppt_x"/>
                                          </p:val>
                                        </p:tav>
                                      </p:tavLst>
                                    </p:anim>
                                    <p:anim calcmode="lin" valueType="num">
                                      <p:cBhvr>
                                        <p:cTn id="350" dur="500" fill="hold"/>
                                        <p:tgtEl>
                                          <p:spTgt spid="236"/>
                                        </p:tgtEl>
                                        <p:attrNameLst>
                                          <p:attrName>ppt_y</p:attrName>
                                        </p:attrNameLst>
                                      </p:cBhvr>
                                      <p:tavLst>
                                        <p:tav tm="0">
                                          <p:val>
                                            <p:fltVal val="0.5"/>
                                          </p:val>
                                        </p:tav>
                                        <p:tav tm="100000">
                                          <p:val>
                                            <p:strVal val="#ppt_y"/>
                                          </p:val>
                                        </p:tav>
                                      </p:tavLst>
                                    </p:anim>
                                  </p:childTnLst>
                                </p:cTn>
                              </p:par>
                              <p:par>
                                <p:cTn id="351" presetID="8" presetClass="emph" presetSubtype="0" fill="hold" nodeType="withEffect">
                                  <p:stCondLst>
                                    <p:cond delay="4250"/>
                                  </p:stCondLst>
                                  <p:childTnLst>
                                    <p:animRot by="21600000">
                                      <p:cBhvr>
                                        <p:cTn id="352" dur="2000" fill="hold"/>
                                        <p:tgtEl>
                                          <p:spTgt spid="227"/>
                                        </p:tgtEl>
                                        <p:attrNameLst>
                                          <p:attrName>r</p:attrName>
                                        </p:attrNameLst>
                                      </p:cBhvr>
                                    </p:animRot>
                                  </p:childTnLst>
                                </p:cTn>
                              </p:par>
                              <p:par>
                                <p:cTn id="353" presetID="8" presetClass="emph" presetSubtype="0" fill="hold" grpId="1" nodeType="withEffect">
                                  <p:stCondLst>
                                    <p:cond delay="4000"/>
                                  </p:stCondLst>
                                  <p:childTnLst>
                                    <p:animRot by="-21600000">
                                      <p:cBhvr>
                                        <p:cTn id="354" dur="2000" fill="hold"/>
                                        <p:tgtEl>
                                          <p:spTgt spid="232"/>
                                        </p:tgtEl>
                                        <p:attrNameLst>
                                          <p:attrName>r</p:attrName>
                                        </p:attrNameLst>
                                      </p:cBhvr>
                                    </p:animRot>
                                  </p:childTnLst>
                                </p:cTn>
                              </p:par>
                              <p:par>
                                <p:cTn id="355" presetID="8" presetClass="emph" presetSubtype="0" fill="hold" nodeType="withEffect">
                                  <p:stCondLst>
                                    <p:cond delay="4500"/>
                                  </p:stCondLst>
                                  <p:childTnLst>
                                    <p:animRot by="21600000">
                                      <p:cBhvr>
                                        <p:cTn id="356" dur="2000" fill="hold"/>
                                        <p:tgtEl>
                                          <p:spTgt spid="233"/>
                                        </p:tgtEl>
                                        <p:attrNameLst>
                                          <p:attrName>r</p:attrName>
                                        </p:attrNameLst>
                                      </p:cBhvr>
                                    </p:animRot>
                                  </p:childTnLst>
                                </p:cTn>
                              </p:par>
                              <p:par>
                                <p:cTn id="357" presetID="8" presetClass="emph" presetSubtype="0" fill="hold" nodeType="withEffect">
                                  <p:stCondLst>
                                    <p:cond delay="4000"/>
                                  </p:stCondLst>
                                  <p:childTnLst>
                                    <p:animRot by="-21600000">
                                      <p:cBhvr>
                                        <p:cTn id="358" dur="2000" fill="hold"/>
                                        <p:tgtEl>
                                          <p:spTgt spid="236"/>
                                        </p:tgtEl>
                                        <p:attrNameLst>
                                          <p:attrName>r</p:attrName>
                                        </p:attrNameLst>
                                      </p:cBhvr>
                                    </p:animRot>
                                  </p:childTnLst>
                                </p:cTn>
                              </p:par>
                              <p:par>
                                <p:cTn id="359" presetID="2" presetClass="entr" presetSubtype="4" fill="hold" grpId="0" nodeType="withEffect">
                                  <p:stCondLst>
                                    <p:cond delay="4250"/>
                                  </p:stCondLst>
                                  <p:childTnLst>
                                    <p:set>
                                      <p:cBhvr>
                                        <p:cTn id="360" dur="1" fill="hold">
                                          <p:stCondLst>
                                            <p:cond delay="0"/>
                                          </p:stCondLst>
                                        </p:cTn>
                                        <p:tgtEl>
                                          <p:spTgt spid="239"/>
                                        </p:tgtEl>
                                        <p:attrNameLst>
                                          <p:attrName>style.visibility</p:attrName>
                                        </p:attrNameLst>
                                      </p:cBhvr>
                                      <p:to>
                                        <p:strVal val="visible"/>
                                      </p:to>
                                    </p:set>
                                    <p:anim calcmode="lin" valueType="num">
                                      <p:cBhvr additive="base">
                                        <p:cTn id="361" dur="500" fill="hold"/>
                                        <p:tgtEl>
                                          <p:spTgt spid="239"/>
                                        </p:tgtEl>
                                        <p:attrNameLst>
                                          <p:attrName>ppt_x</p:attrName>
                                        </p:attrNameLst>
                                      </p:cBhvr>
                                      <p:tavLst>
                                        <p:tav tm="0">
                                          <p:val>
                                            <p:strVal val="#ppt_x"/>
                                          </p:val>
                                        </p:tav>
                                        <p:tav tm="100000">
                                          <p:val>
                                            <p:strVal val="#ppt_x"/>
                                          </p:val>
                                        </p:tav>
                                      </p:tavLst>
                                    </p:anim>
                                    <p:anim calcmode="lin" valueType="num">
                                      <p:cBhvr additive="base">
                                        <p:cTn id="362" dur="500" fill="hold"/>
                                        <p:tgtEl>
                                          <p:spTgt spid="239"/>
                                        </p:tgtEl>
                                        <p:attrNameLst>
                                          <p:attrName>ppt_y</p:attrName>
                                        </p:attrNameLst>
                                      </p:cBhvr>
                                      <p:tavLst>
                                        <p:tav tm="0">
                                          <p:val>
                                            <p:strVal val="1+#ppt_h/2"/>
                                          </p:val>
                                        </p:tav>
                                        <p:tav tm="100000">
                                          <p:val>
                                            <p:strVal val="#ppt_y"/>
                                          </p:val>
                                        </p:tav>
                                      </p:tavLst>
                                    </p:anim>
                                  </p:childTnLst>
                                </p:cTn>
                              </p:par>
                              <p:par>
                                <p:cTn id="363" presetID="2" presetClass="entr" presetSubtype="4" fill="hold" grpId="0" nodeType="withEffect">
                                  <p:stCondLst>
                                    <p:cond delay="4500"/>
                                  </p:stCondLst>
                                  <p:childTnLst>
                                    <p:set>
                                      <p:cBhvr>
                                        <p:cTn id="364" dur="1" fill="hold">
                                          <p:stCondLst>
                                            <p:cond delay="0"/>
                                          </p:stCondLst>
                                        </p:cTn>
                                        <p:tgtEl>
                                          <p:spTgt spid="240"/>
                                        </p:tgtEl>
                                        <p:attrNameLst>
                                          <p:attrName>style.visibility</p:attrName>
                                        </p:attrNameLst>
                                      </p:cBhvr>
                                      <p:to>
                                        <p:strVal val="visible"/>
                                      </p:to>
                                    </p:set>
                                    <p:anim calcmode="lin" valueType="num">
                                      <p:cBhvr additive="base">
                                        <p:cTn id="365" dur="500" fill="hold"/>
                                        <p:tgtEl>
                                          <p:spTgt spid="240"/>
                                        </p:tgtEl>
                                        <p:attrNameLst>
                                          <p:attrName>ppt_x</p:attrName>
                                        </p:attrNameLst>
                                      </p:cBhvr>
                                      <p:tavLst>
                                        <p:tav tm="0">
                                          <p:val>
                                            <p:strVal val="#ppt_x"/>
                                          </p:val>
                                        </p:tav>
                                        <p:tav tm="100000">
                                          <p:val>
                                            <p:strVal val="#ppt_x"/>
                                          </p:val>
                                        </p:tav>
                                      </p:tavLst>
                                    </p:anim>
                                    <p:anim calcmode="lin" valueType="num">
                                      <p:cBhvr additive="base">
                                        <p:cTn id="366"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43" grpId="0"/>
      <p:bldP spid="166" grpId="0" animBg="1"/>
      <p:bldP spid="170" grpId="0" animBg="1"/>
      <p:bldP spid="171" grpId="0" animBg="1"/>
      <p:bldP spid="172" grpId="0" animBg="1"/>
      <p:bldP spid="172" grpId="1" animBg="1"/>
      <p:bldP spid="179" grpId="0"/>
      <p:bldP spid="180" grpId="0"/>
      <p:bldP spid="181" grpId="0" animBg="1"/>
      <p:bldP spid="185" grpId="0" animBg="1"/>
      <p:bldP spid="186" grpId="0" animBg="1"/>
      <p:bldP spid="187" grpId="0" animBg="1"/>
      <p:bldP spid="187" grpId="1" animBg="1"/>
      <p:bldP spid="194" grpId="0"/>
      <p:bldP spid="195" grpId="0"/>
      <p:bldP spid="196" grpId="0" animBg="1"/>
      <p:bldP spid="200" grpId="0" animBg="1"/>
      <p:bldP spid="201" grpId="0" animBg="1"/>
      <p:bldP spid="202" grpId="0" animBg="1"/>
      <p:bldP spid="202" grpId="1" animBg="1"/>
      <p:bldP spid="209" grpId="0"/>
      <p:bldP spid="210" grpId="0"/>
      <p:bldP spid="211" grpId="0" animBg="1"/>
      <p:bldP spid="215" grpId="0" animBg="1"/>
      <p:bldP spid="216" grpId="0" animBg="1"/>
      <p:bldP spid="217" grpId="0" animBg="1"/>
      <p:bldP spid="217" grpId="1" animBg="1"/>
      <p:bldP spid="224" grpId="0"/>
      <p:bldP spid="225" grpId="0"/>
      <p:bldP spid="226" grpId="0" animBg="1"/>
      <p:bldP spid="230" grpId="0" animBg="1"/>
      <p:bldP spid="231" grpId="0" animBg="1"/>
      <p:bldP spid="232" grpId="0" animBg="1"/>
      <p:bldP spid="232" grpId="1" animBg="1"/>
      <p:bldP spid="239" grpId="0"/>
      <p:bldP spid="2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产品开发计划</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18" name="椭圆 17"/>
          <p:cNvSpPr/>
          <p:nvPr/>
        </p:nvSpPr>
        <p:spPr>
          <a:xfrm>
            <a:off x="4229098" y="1809249"/>
            <a:ext cx="3733800" cy="3733800"/>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19" name="平行四边形 18"/>
          <p:cNvSpPr/>
          <p:nvPr/>
        </p:nvSpPr>
        <p:spPr>
          <a:xfrm>
            <a:off x="2012755" y="3685674"/>
            <a:ext cx="4083245" cy="2721100"/>
          </a:xfrm>
          <a:prstGeom prst="parallelogram">
            <a:avLst/>
          </a:prstGeom>
          <a:blipFill>
            <a:blip r:embed="rId1">
              <a:duotone>
                <a:prstClr val="black"/>
                <a:srgbClr val="00182E">
                  <a:tint val="45000"/>
                  <a:satMod val="400000"/>
                </a:srgbClr>
              </a:duotone>
            </a:blip>
            <a:stretch>
              <a:fillRect/>
            </a:stretch>
          </a:blip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0" name="平行四边形 19"/>
          <p:cNvSpPr/>
          <p:nvPr/>
        </p:nvSpPr>
        <p:spPr>
          <a:xfrm>
            <a:off x="6096000" y="964574"/>
            <a:ext cx="4083245" cy="2721100"/>
          </a:xfrm>
          <a:prstGeom prst="parallelogram">
            <a:avLst/>
          </a:prstGeom>
          <a:blipFill>
            <a:blip r:embed="rId2">
              <a:duotone>
                <a:prstClr val="black"/>
                <a:srgbClr val="00182E">
                  <a:tint val="45000"/>
                  <a:satMod val="400000"/>
                </a:srgbClr>
              </a:duotone>
            </a:blip>
            <a:stretch>
              <a:fillRect/>
            </a:stretch>
          </a:blip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1" name="任意多边形 20"/>
          <p:cNvSpPr/>
          <p:nvPr/>
        </p:nvSpPr>
        <p:spPr>
          <a:xfrm>
            <a:off x="5329236" y="2920339"/>
            <a:ext cx="1414552" cy="1530670"/>
          </a:xfrm>
          <a:custGeom>
            <a:avLst/>
            <a:gdLst>
              <a:gd name="connsiteX0" fmla="*/ 834085 w 1414552"/>
              <a:gd name="connsiteY0" fmla="*/ 1401623 h 1530670"/>
              <a:gd name="connsiteX1" fmla="*/ 852975 w 1414552"/>
              <a:gd name="connsiteY1" fmla="*/ 1526946 h 1530670"/>
              <a:gd name="connsiteX2" fmla="*/ 845160 w 1414552"/>
              <a:gd name="connsiteY2" fmla="*/ 1528138 h 1530670"/>
              <a:gd name="connsiteX3" fmla="*/ 795027 w 1414552"/>
              <a:gd name="connsiteY3" fmla="*/ 1530670 h 1530670"/>
              <a:gd name="connsiteX4" fmla="*/ 795027 w 1414552"/>
              <a:gd name="connsiteY4" fmla="*/ 1405561 h 1530670"/>
              <a:gd name="connsiteX5" fmla="*/ 699477 w 1414552"/>
              <a:gd name="connsiteY5" fmla="*/ 1401383 h 1530670"/>
              <a:gd name="connsiteX6" fmla="*/ 738500 w 1414552"/>
              <a:gd name="connsiteY6" fmla="*/ 1405317 h 1530670"/>
              <a:gd name="connsiteX7" fmla="*/ 738500 w 1414552"/>
              <a:gd name="connsiteY7" fmla="*/ 1530670 h 1530670"/>
              <a:gd name="connsiteX8" fmla="*/ 688366 w 1414552"/>
              <a:gd name="connsiteY8" fmla="*/ 1528138 h 1530670"/>
              <a:gd name="connsiteX9" fmla="*/ 680552 w 1414552"/>
              <a:gd name="connsiteY9" fmla="*/ 1526946 h 1530670"/>
              <a:gd name="connsiteX10" fmla="*/ 928553 w 1414552"/>
              <a:gd name="connsiteY10" fmla="*/ 1385736 h 1530670"/>
              <a:gd name="connsiteX11" fmla="*/ 964735 w 1414552"/>
              <a:gd name="connsiteY11" fmla="*/ 1503034 h 1530670"/>
              <a:gd name="connsiteX12" fmla="*/ 921293 w 1414552"/>
              <a:gd name="connsiteY12" fmla="*/ 1516519 h 1530670"/>
              <a:gd name="connsiteX13" fmla="*/ 908855 w 1414552"/>
              <a:gd name="connsiteY13" fmla="*/ 1518418 h 1530670"/>
              <a:gd name="connsiteX14" fmla="*/ 890395 w 1414552"/>
              <a:gd name="connsiteY14" fmla="*/ 1395947 h 1530670"/>
              <a:gd name="connsiteX15" fmla="*/ 898193 w 1414552"/>
              <a:gd name="connsiteY15" fmla="*/ 1395160 h 1530670"/>
              <a:gd name="connsiteX16" fmla="*/ 605185 w 1414552"/>
              <a:gd name="connsiteY16" fmla="*/ 1385050 h 1530670"/>
              <a:gd name="connsiteX17" fmla="*/ 637754 w 1414552"/>
              <a:gd name="connsiteY17" fmla="*/ 1395160 h 1530670"/>
              <a:gd name="connsiteX18" fmla="*/ 643167 w 1414552"/>
              <a:gd name="connsiteY18" fmla="*/ 1395706 h 1530670"/>
              <a:gd name="connsiteX19" fmla="*/ 624671 w 1414552"/>
              <a:gd name="connsiteY19" fmla="*/ 1518418 h 1530670"/>
              <a:gd name="connsiteX20" fmla="*/ 612234 w 1414552"/>
              <a:gd name="connsiteY20" fmla="*/ 1516519 h 1530670"/>
              <a:gd name="connsiteX21" fmla="*/ 568791 w 1414552"/>
              <a:gd name="connsiteY21" fmla="*/ 1503034 h 1530670"/>
              <a:gd name="connsiteX22" fmla="*/ 513683 w 1414552"/>
              <a:gd name="connsiteY22" fmla="*/ 1355999 h 1530670"/>
              <a:gd name="connsiteX23" fmla="*/ 516468 w 1414552"/>
              <a:gd name="connsiteY23" fmla="*/ 1357511 h 1530670"/>
              <a:gd name="connsiteX24" fmla="*/ 551198 w 1414552"/>
              <a:gd name="connsiteY24" fmla="*/ 1368291 h 1530670"/>
              <a:gd name="connsiteX25" fmla="*/ 514804 w 1414552"/>
              <a:gd name="connsiteY25" fmla="*/ 1486276 h 1530670"/>
              <a:gd name="connsiteX26" fmla="*/ 468305 w 1414552"/>
              <a:gd name="connsiteY26" fmla="*/ 1471841 h 1530670"/>
              <a:gd name="connsiteX27" fmla="*/ 460054 w 1414552"/>
              <a:gd name="connsiteY27" fmla="*/ 1467363 h 1530670"/>
              <a:gd name="connsiteX28" fmla="*/ 429437 w 1414552"/>
              <a:gd name="connsiteY28" fmla="*/ 1310273 h 1530670"/>
              <a:gd name="connsiteX29" fmla="*/ 463945 w 1414552"/>
              <a:gd name="connsiteY29" fmla="*/ 1329003 h 1530670"/>
              <a:gd name="connsiteX30" fmla="*/ 410315 w 1414552"/>
              <a:gd name="connsiteY30" fmla="*/ 1440366 h 1530670"/>
              <a:gd name="connsiteX31" fmla="*/ 359534 w 1414552"/>
              <a:gd name="connsiteY31" fmla="*/ 1412803 h 1530670"/>
              <a:gd name="connsiteX32" fmla="*/ 352578 w 1414552"/>
              <a:gd name="connsiteY32" fmla="*/ 1253273 h 1530670"/>
              <a:gd name="connsiteX33" fmla="*/ 382854 w 1414552"/>
              <a:gd name="connsiteY33" fmla="*/ 1278253 h 1530670"/>
              <a:gd name="connsiteX34" fmla="*/ 313104 w 1414552"/>
              <a:gd name="connsiteY34" fmla="*/ 1380557 h 1530670"/>
              <a:gd name="connsiteX35" fmla="*/ 268570 w 1414552"/>
              <a:gd name="connsiteY35" fmla="*/ 1343813 h 1530670"/>
              <a:gd name="connsiteX36" fmla="*/ 284131 w 1414552"/>
              <a:gd name="connsiteY36" fmla="*/ 1186371 h 1530670"/>
              <a:gd name="connsiteX37" fmla="*/ 309271 w 1414552"/>
              <a:gd name="connsiteY37" fmla="*/ 1216840 h 1530670"/>
              <a:gd name="connsiteX38" fmla="*/ 224895 w 1414552"/>
              <a:gd name="connsiteY38" fmla="*/ 1307778 h 1530670"/>
              <a:gd name="connsiteX39" fmla="*/ 224580 w 1414552"/>
              <a:gd name="connsiteY39" fmla="*/ 1307517 h 1530670"/>
              <a:gd name="connsiteX40" fmla="*/ 187926 w 1414552"/>
              <a:gd name="connsiteY40" fmla="*/ 1263093 h 1530670"/>
              <a:gd name="connsiteX41" fmla="*/ 225241 w 1414552"/>
              <a:gd name="connsiteY41" fmla="*/ 1110619 h 1530670"/>
              <a:gd name="connsiteX42" fmla="*/ 232185 w 1414552"/>
              <a:gd name="connsiteY42" fmla="*/ 1123411 h 1530670"/>
              <a:gd name="connsiteX43" fmla="*/ 248152 w 1414552"/>
              <a:gd name="connsiteY43" fmla="*/ 1142763 h 1530670"/>
              <a:gd name="connsiteX44" fmla="*/ 151946 w 1414552"/>
              <a:gd name="connsiteY44" fmla="*/ 1219485 h 1530670"/>
              <a:gd name="connsiteX45" fmla="*/ 130951 w 1414552"/>
              <a:gd name="connsiteY45" fmla="*/ 1194039 h 1530670"/>
              <a:gd name="connsiteX46" fmla="*/ 118974 w 1414552"/>
              <a:gd name="connsiteY46" fmla="*/ 1171972 h 1530670"/>
              <a:gd name="connsiteX47" fmla="*/ 179426 w 1414552"/>
              <a:gd name="connsiteY47" fmla="*/ 1026210 h 1530670"/>
              <a:gd name="connsiteX48" fmla="*/ 198267 w 1414552"/>
              <a:gd name="connsiteY48" fmla="*/ 1060921 h 1530670"/>
              <a:gd name="connsiteX49" fmla="*/ 91999 w 1414552"/>
              <a:gd name="connsiteY49" fmla="*/ 1122274 h 1530670"/>
              <a:gd name="connsiteX50" fmla="*/ 64367 w 1414552"/>
              <a:gd name="connsiteY50" fmla="*/ 1071367 h 1530670"/>
              <a:gd name="connsiteX51" fmla="*/ 148343 w 1414552"/>
              <a:gd name="connsiteY51" fmla="*/ 935476 h 1530670"/>
              <a:gd name="connsiteX52" fmla="*/ 160022 w 1414552"/>
              <a:gd name="connsiteY52" fmla="*/ 973100 h 1530670"/>
              <a:gd name="connsiteX53" fmla="*/ 45995 w 1414552"/>
              <a:gd name="connsiteY53" fmla="*/ 1017852 h 1530670"/>
              <a:gd name="connsiteX54" fmla="*/ 28888 w 1414552"/>
              <a:gd name="connsiteY54" fmla="*/ 962741 h 1530670"/>
              <a:gd name="connsiteX55" fmla="*/ 129825 w 1414552"/>
              <a:gd name="connsiteY55" fmla="*/ 841410 h 1530670"/>
              <a:gd name="connsiteX56" fmla="*/ 133797 w 1414552"/>
              <a:gd name="connsiteY56" fmla="*/ 880815 h 1530670"/>
              <a:gd name="connsiteX57" fmla="*/ 13799 w 1414552"/>
              <a:gd name="connsiteY57" fmla="*/ 908204 h 1530670"/>
              <a:gd name="connsiteX58" fmla="*/ 5032 w 1414552"/>
              <a:gd name="connsiteY58" fmla="*/ 850762 h 1530670"/>
              <a:gd name="connsiteX59" fmla="*/ 1465 w 1414552"/>
              <a:gd name="connsiteY59" fmla="*/ 736327 h 1530670"/>
              <a:gd name="connsiteX60" fmla="*/ 123515 w 1414552"/>
              <a:gd name="connsiteY60" fmla="*/ 745473 h 1530670"/>
              <a:gd name="connsiteX61" fmla="*/ 121834 w 1414552"/>
              <a:gd name="connsiteY61" fmla="*/ 762149 h 1530670"/>
              <a:gd name="connsiteX62" fmla="*/ 124153 w 1414552"/>
              <a:gd name="connsiteY62" fmla="*/ 785149 h 1530670"/>
              <a:gd name="connsiteX63" fmla="*/ 1465 w 1414552"/>
              <a:gd name="connsiteY63" fmla="*/ 794343 h 1530670"/>
              <a:gd name="connsiteX64" fmla="*/ 0 w 1414552"/>
              <a:gd name="connsiteY64" fmla="*/ 765335 h 1530670"/>
              <a:gd name="connsiteX65" fmla="*/ 13799 w 1414552"/>
              <a:gd name="connsiteY65" fmla="*/ 622467 h 1530670"/>
              <a:gd name="connsiteX66" fmla="*/ 133169 w 1414552"/>
              <a:gd name="connsiteY66" fmla="*/ 649712 h 1530670"/>
              <a:gd name="connsiteX67" fmla="*/ 129187 w 1414552"/>
              <a:gd name="connsiteY67" fmla="*/ 689212 h 1530670"/>
              <a:gd name="connsiteX68" fmla="*/ 5032 w 1414552"/>
              <a:gd name="connsiteY68" fmla="*/ 679908 h 1530670"/>
              <a:gd name="connsiteX69" fmla="*/ 45995 w 1414552"/>
              <a:gd name="connsiteY69" fmla="*/ 512817 h 1530670"/>
              <a:gd name="connsiteX70" fmla="*/ 158259 w 1414552"/>
              <a:gd name="connsiteY70" fmla="*/ 556877 h 1530670"/>
              <a:gd name="connsiteX71" fmla="*/ 146496 w 1414552"/>
              <a:gd name="connsiteY71" fmla="*/ 594774 h 1530670"/>
              <a:gd name="connsiteX72" fmla="*/ 28887 w 1414552"/>
              <a:gd name="connsiteY72" fmla="*/ 567930 h 1530670"/>
              <a:gd name="connsiteX73" fmla="*/ 91999 w 1414552"/>
              <a:gd name="connsiteY73" fmla="*/ 408396 h 1530670"/>
              <a:gd name="connsiteX74" fmla="*/ 195633 w 1414552"/>
              <a:gd name="connsiteY74" fmla="*/ 468229 h 1530670"/>
              <a:gd name="connsiteX75" fmla="*/ 176575 w 1414552"/>
              <a:gd name="connsiteY75" fmla="*/ 503341 h 1530670"/>
              <a:gd name="connsiteX76" fmla="*/ 64367 w 1414552"/>
              <a:gd name="connsiteY76" fmla="*/ 459303 h 1530670"/>
              <a:gd name="connsiteX77" fmla="*/ 1381580 w 1414552"/>
              <a:gd name="connsiteY77" fmla="*/ 311185 h 1530670"/>
              <a:gd name="connsiteX78" fmla="*/ 1402574 w 1414552"/>
              <a:gd name="connsiteY78" fmla="*/ 336631 h 1530670"/>
              <a:gd name="connsiteX79" fmla="*/ 1414552 w 1414552"/>
              <a:gd name="connsiteY79" fmla="*/ 358698 h 1530670"/>
              <a:gd name="connsiteX80" fmla="*/ 1312762 w 1414552"/>
              <a:gd name="connsiteY80" fmla="*/ 417467 h 1530670"/>
              <a:gd name="connsiteX81" fmla="*/ 1303763 w 1414552"/>
              <a:gd name="connsiteY81" fmla="*/ 400887 h 1530670"/>
              <a:gd name="connsiteX82" fmla="*/ 1290006 w 1414552"/>
              <a:gd name="connsiteY82" fmla="*/ 384213 h 1530670"/>
              <a:gd name="connsiteX83" fmla="*/ 151945 w 1414552"/>
              <a:gd name="connsiteY83" fmla="*/ 311185 h 1530670"/>
              <a:gd name="connsiteX84" fmla="*/ 244981 w 1414552"/>
              <a:gd name="connsiteY84" fmla="*/ 385379 h 1530670"/>
              <a:gd name="connsiteX85" fmla="*/ 232185 w 1414552"/>
              <a:gd name="connsiteY85" fmla="*/ 400887 h 1530670"/>
              <a:gd name="connsiteX86" fmla="*/ 222608 w 1414552"/>
              <a:gd name="connsiteY86" fmla="*/ 418531 h 1530670"/>
              <a:gd name="connsiteX87" fmla="*/ 118973 w 1414552"/>
              <a:gd name="connsiteY87" fmla="*/ 358698 h 1530670"/>
              <a:gd name="connsiteX88" fmla="*/ 130951 w 1414552"/>
              <a:gd name="connsiteY88" fmla="*/ 336631 h 1530670"/>
              <a:gd name="connsiteX89" fmla="*/ 224894 w 1414552"/>
              <a:gd name="connsiteY89" fmla="*/ 222894 h 1530670"/>
              <a:gd name="connsiteX90" fmla="*/ 306489 w 1414552"/>
              <a:gd name="connsiteY90" fmla="*/ 310832 h 1530670"/>
              <a:gd name="connsiteX91" fmla="*/ 280961 w 1414552"/>
              <a:gd name="connsiteY91" fmla="*/ 341771 h 1530670"/>
              <a:gd name="connsiteX92" fmla="*/ 187926 w 1414552"/>
              <a:gd name="connsiteY92" fmla="*/ 267578 h 1530670"/>
              <a:gd name="connsiteX93" fmla="*/ 224580 w 1414552"/>
              <a:gd name="connsiteY93" fmla="*/ 223152 h 1530670"/>
              <a:gd name="connsiteX94" fmla="*/ 1308632 w 1414552"/>
              <a:gd name="connsiteY94" fmla="*/ 222893 h 1530670"/>
              <a:gd name="connsiteX95" fmla="*/ 1308946 w 1414552"/>
              <a:gd name="connsiteY95" fmla="*/ 223152 h 1530670"/>
              <a:gd name="connsiteX96" fmla="*/ 1345601 w 1414552"/>
              <a:gd name="connsiteY96" fmla="*/ 267578 h 1530670"/>
              <a:gd name="connsiteX97" fmla="*/ 1254025 w 1414552"/>
              <a:gd name="connsiteY97" fmla="*/ 340606 h 1530670"/>
              <a:gd name="connsiteX98" fmla="*/ 1228319 w 1414552"/>
              <a:gd name="connsiteY98" fmla="*/ 309450 h 1530670"/>
              <a:gd name="connsiteX99" fmla="*/ 1220422 w 1414552"/>
              <a:gd name="connsiteY99" fmla="*/ 150114 h 1530670"/>
              <a:gd name="connsiteX100" fmla="*/ 1264956 w 1414552"/>
              <a:gd name="connsiteY100" fmla="*/ 186857 h 1530670"/>
              <a:gd name="connsiteX101" fmla="*/ 1185346 w 1414552"/>
              <a:gd name="connsiteY101" fmla="*/ 272656 h 1530670"/>
              <a:gd name="connsiteX102" fmla="*/ 1154325 w 1414552"/>
              <a:gd name="connsiteY102" fmla="*/ 247061 h 1530670"/>
              <a:gd name="connsiteX103" fmla="*/ 313103 w 1414552"/>
              <a:gd name="connsiteY103" fmla="*/ 150114 h 1530670"/>
              <a:gd name="connsiteX104" fmla="*/ 380074 w 1414552"/>
              <a:gd name="connsiteY104" fmla="*/ 248340 h 1530670"/>
              <a:gd name="connsiteX105" fmla="*/ 349230 w 1414552"/>
              <a:gd name="connsiteY105" fmla="*/ 273788 h 1530670"/>
              <a:gd name="connsiteX106" fmla="*/ 268569 w 1414552"/>
              <a:gd name="connsiteY106" fmla="*/ 186857 h 1530670"/>
              <a:gd name="connsiteX107" fmla="*/ 410314 w 1414552"/>
              <a:gd name="connsiteY107" fmla="*/ 90305 h 1530670"/>
              <a:gd name="connsiteX108" fmla="*/ 461512 w 1414552"/>
              <a:gd name="connsiteY108" fmla="*/ 196617 h 1530670"/>
              <a:gd name="connsiteX109" fmla="*/ 426267 w 1414552"/>
              <a:gd name="connsiteY109" fmla="*/ 215747 h 1530670"/>
              <a:gd name="connsiteX110" fmla="*/ 359534 w 1414552"/>
              <a:gd name="connsiteY110" fmla="*/ 117867 h 1530670"/>
              <a:gd name="connsiteX111" fmla="*/ 1123210 w 1414552"/>
              <a:gd name="connsiteY111" fmla="*/ 90304 h 1530670"/>
              <a:gd name="connsiteX112" fmla="*/ 1173992 w 1414552"/>
              <a:gd name="connsiteY112" fmla="*/ 117867 h 1530670"/>
              <a:gd name="connsiteX113" fmla="*/ 1107912 w 1414552"/>
              <a:gd name="connsiteY113" fmla="*/ 214787 h 1530670"/>
              <a:gd name="connsiteX114" fmla="*/ 1072515 w 1414552"/>
              <a:gd name="connsiteY114" fmla="*/ 195574 h 1530670"/>
              <a:gd name="connsiteX115" fmla="*/ 1018721 w 1414552"/>
              <a:gd name="connsiteY115" fmla="*/ 44395 h 1530670"/>
              <a:gd name="connsiteX116" fmla="*/ 1065222 w 1414552"/>
              <a:gd name="connsiteY116" fmla="*/ 58829 h 1530670"/>
              <a:gd name="connsiteX117" fmla="*/ 1073472 w 1414552"/>
              <a:gd name="connsiteY117" fmla="*/ 63307 h 1530670"/>
              <a:gd name="connsiteX118" fmla="*/ 1022776 w 1414552"/>
              <a:gd name="connsiteY118" fmla="*/ 168578 h 1530670"/>
              <a:gd name="connsiteX119" fmla="*/ 1019480 w 1414552"/>
              <a:gd name="connsiteY119" fmla="*/ 166789 h 1530670"/>
              <a:gd name="connsiteX120" fmla="*/ 984334 w 1414552"/>
              <a:gd name="connsiteY120" fmla="*/ 155878 h 1530670"/>
              <a:gd name="connsiteX121" fmla="*/ 514804 w 1414552"/>
              <a:gd name="connsiteY121" fmla="*/ 44395 h 1530670"/>
              <a:gd name="connsiteX122" fmla="*/ 549404 w 1414552"/>
              <a:gd name="connsiteY122" fmla="*/ 156564 h 1530670"/>
              <a:gd name="connsiteX123" fmla="*/ 516468 w 1414552"/>
              <a:gd name="connsiteY123" fmla="*/ 166789 h 1530670"/>
              <a:gd name="connsiteX124" fmla="*/ 511251 w 1414552"/>
              <a:gd name="connsiteY124" fmla="*/ 169620 h 1530670"/>
              <a:gd name="connsiteX125" fmla="*/ 460054 w 1414552"/>
              <a:gd name="connsiteY125" fmla="*/ 63307 h 1530670"/>
              <a:gd name="connsiteX126" fmla="*/ 468305 w 1414552"/>
              <a:gd name="connsiteY126" fmla="*/ 58829 h 1530670"/>
              <a:gd name="connsiteX127" fmla="*/ 908855 w 1414552"/>
              <a:gd name="connsiteY127" fmla="*/ 12252 h 1530670"/>
              <a:gd name="connsiteX128" fmla="*/ 921293 w 1414552"/>
              <a:gd name="connsiteY128" fmla="*/ 14151 h 1530670"/>
              <a:gd name="connsiteX129" fmla="*/ 964735 w 1414552"/>
              <a:gd name="connsiteY129" fmla="*/ 27637 h 1530670"/>
              <a:gd name="connsiteX130" fmla="*/ 930348 w 1414552"/>
              <a:gd name="connsiteY130" fmla="*/ 139120 h 1530670"/>
              <a:gd name="connsiteX131" fmla="*/ 898193 w 1414552"/>
              <a:gd name="connsiteY131" fmla="*/ 129138 h 1530670"/>
              <a:gd name="connsiteX132" fmla="*/ 891342 w 1414552"/>
              <a:gd name="connsiteY132" fmla="*/ 128448 h 1530670"/>
              <a:gd name="connsiteX133" fmla="*/ 624670 w 1414552"/>
              <a:gd name="connsiteY133" fmla="*/ 12252 h 1530670"/>
              <a:gd name="connsiteX134" fmla="*/ 642221 w 1414552"/>
              <a:gd name="connsiteY134" fmla="*/ 128689 h 1530670"/>
              <a:gd name="connsiteX135" fmla="*/ 637754 w 1414552"/>
              <a:gd name="connsiteY135" fmla="*/ 129138 h 1530670"/>
              <a:gd name="connsiteX136" fmla="*/ 603389 w 1414552"/>
              <a:gd name="connsiteY136" fmla="*/ 139806 h 1530670"/>
              <a:gd name="connsiteX137" fmla="*/ 568790 w 1414552"/>
              <a:gd name="connsiteY137" fmla="*/ 27637 h 1530670"/>
              <a:gd name="connsiteX138" fmla="*/ 612234 w 1414552"/>
              <a:gd name="connsiteY138" fmla="*/ 14151 h 1530670"/>
              <a:gd name="connsiteX139" fmla="*/ 795027 w 1414552"/>
              <a:gd name="connsiteY139" fmla="*/ 0 h 1530670"/>
              <a:gd name="connsiteX140" fmla="*/ 845160 w 1414552"/>
              <a:gd name="connsiteY140" fmla="*/ 2531 h 1530670"/>
              <a:gd name="connsiteX141" fmla="*/ 852975 w 1414552"/>
              <a:gd name="connsiteY141" fmla="*/ 3724 h 1530670"/>
              <a:gd name="connsiteX142" fmla="*/ 835031 w 1414552"/>
              <a:gd name="connsiteY142" fmla="*/ 122772 h 1530670"/>
              <a:gd name="connsiteX143" fmla="*/ 795027 w 1414552"/>
              <a:gd name="connsiteY143" fmla="*/ 118739 h 1530670"/>
              <a:gd name="connsiteX144" fmla="*/ 738500 w 1414552"/>
              <a:gd name="connsiteY144" fmla="*/ 0 h 1530670"/>
              <a:gd name="connsiteX145" fmla="*/ 738500 w 1414552"/>
              <a:gd name="connsiteY145" fmla="*/ 118983 h 1530670"/>
              <a:gd name="connsiteX146" fmla="*/ 698531 w 1414552"/>
              <a:gd name="connsiteY146" fmla="*/ 123012 h 1530670"/>
              <a:gd name="connsiteX147" fmla="*/ 680552 w 1414552"/>
              <a:gd name="connsiteY147" fmla="*/ 3724 h 1530670"/>
              <a:gd name="connsiteX148" fmla="*/ 688366 w 1414552"/>
              <a:gd name="connsiteY148" fmla="*/ 2531 h 15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414552" h="1530670">
                <a:moveTo>
                  <a:pt x="834085" y="1401623"/>
                </a:moveTo>
                <a:lnTo>
                  <a:pt x="852975" y="1526946"/>
                </a:lnTo>
                <a:lnTo>
                  <a:pt x="845160" y="1528138"/>
                </a:lnTo>
                <a:lnTo>
                  <a:pt x="795027" y="1530670"/>
                </a:lnTo>
                <a:lnTo>
                  <a:pt x="795027" y="1405561"/>
                </a:lnTo>
                <a:close/>
                <a:moveTo>
                  <a:pt x="699477" y="1401383"/>
                </a:moveTo>
                <a:lnTo>
                  <a:pt x="738500" y="1405317"/>
                </a:lnTo>
                <a:lnTo>
                  <a:pt x="738500" y="1530670"/>
                </a:lnTo>
                <a:lnTo>
                  <a:pt x="688366" y="1528138"/>
                </a:lnTo>
                <a:lnTo>
                  <a:pt x="680552" y="1526946"/>
                </a:lnTo>
                <a:close/>
                <a:moveTo>
                  <a:pt x="928553" y="1385736"/>
                </a:moveTo>
                <a:lnTo>
                  <a:pt x="964735" y="1503034"/>
                </a:lnTo>
                <a:lnTo>
                  <a:pt x="921293" y="1516519"/>
                </a:lnTo>
                <a:lnTo>
                  <a:pt x="908855" y="1518418"/>
                </a:lnTo>
                <a:lnTo>
                  <a:pt x="890395" y="1395947"/>
                </a:lnTo>
                <a:lnTo>
                  <a:pt x="898193" y="1395160"/>
                </a:lnTo>
                <a:close/>
                <a:moveTo>
                  <a:pt x="605185" y="1385050"/>
                </a:moveTo>
                <a:lnTo>
                  <a:pt x="637754" y="1395160"/>
                </a:lnTo>
                <a:lnTo>
                  <a:pt x="643167" y="1395706"/>
                </a:lnTo>
                <a:lnTo>
                  <a:pt x="624671" y="1518418"/>
                </a:lnTo>
                <a:lnTo>
                  <a:pt x="612234" y="1516519"/>
                </a:lnTo>
                <a:lnTo>
                  <a:pt x="568791" y="1503034"/>
                </a:lnTo>
                <a:close/>
                <a:moveTo>
                  <a:pt x="513683" y="1355999"/>
                </a:moveTo>
                <a:lnTo>
                  <a:pt x="516468" y="1357511"/>
                </a:lnTo>
                <a:lnTo>
                  <a:pt x="551198" y="1368291"/>
                </a:lnTo>
                <a:lnTo>
                  <a:pt x="514804" y="1486276"/>
                </a:lnTo>
                <a:lnTo>
                  <a:pt x="468305" y="1471841"/>
                </a:lnTo>
                <a:lnTo>
                  <a:pt x="460054" y="1467363"/>
                </a:lnTo>
                <a:close/>
                <a:moveTo>
                  <a:pt x="429437" y="1310273"/>
                </a:moveTo>
                <a:lnTo>
                  <a:pt x="463945" y="1329003"/>
                </a:lnTo>
                <a:lnTo>
                  <a:pt x="410315" y="1440366"/>
                </a:lnTo>
                <a:lnTo>
                  <a:pt x="359534" y="1412803"/>
                </a:lnTo>
                <a:close/>
                <a:moveTo>
                  <a:pt x="352578" y="1253273"/>
                </a:moveTo>
                <a:lnTo>
                  <a:pt x="382854" y="1278253"/>
                </a:lnTo>
                <a:lnTo>
                  <a:pt x="313104" y="1380557"/>
                </a:lnTo>
                <a:lnTo>
                  <a:pt x="268570" y="1343813"/>
                </a:lnTo>
                <a:close/>
                <a:moveTo>
                  <a:pt x="284131" y="1186371"/>
                </a:moveTo>
                <a:lnTo>
                  <a:pt x="309271" y="1216840"/>
                </a:lnTo>
                <a:lnTo>
                  <a:pt x="224895" y="1307778"/>
                </a:lnTo>
                <a:lnTo>
                  <a:pt x="224580" y="1307517"/>
                </a:lnTo>
                <a:lnTo>
                  <a:pt x="187926" y="1263093"/>
                </a:lnTo>
                <a:close/>
                <a:moveTo>
                  <a:pt x="225241" y="1110619"/>
                </a:moveTo>
                <a:lnTo>
                  <a:pt x="232185" y="1123411"/>
                </a:lnTo>
                <a:lnTo>
                  <a:pt x="248152" y="1142763"/>
                </a:lnTo>
                <a:lnTo>
                  <a:pt x="151946" y="1219485"/>
                </a:lnTo>
                <a:lnTo>
                  <a:pt x="130951" y="1194039"/>
                </a:lnTo>
                <a:lnTo>
                  <a:pt x="118974" y="1171972"/>
                </a:lnTo>
                <a:close/>
                <a:moveTo>
                  <a:pt x="179426" y="1026210"/>
                </a:moveTo>
                <a:lnTo>
                  <a:pt x="198267" y="1060921"/>
                </a:lnTo>
                <a:lnTo>
                  <a:pt x="91999" y="1122274"/>
                </a:lnTo>
                <a:lnTo>
                  <a:pt x="64367" y="1071367"/>
                </a:lnTo>
                <a:close/>
                <a:moveTo>
                  <a:pt x="148343" y="935476"/>
                </a:moveTo>
                <a:lnTo>
                  <a:pt x="160022" y="973100"/>
                </a:lnTo>
                <a:lnTo>
                  <a:pt x="45995" y="1017852"/>
                </a:lnTo>
                <a:lnTo>
                  <a:pt x="28888" y="962741"/>
                </a:lnTo>
                <a:close/>
                <a:moveTo>
                  <a:pt x="129825" y="841410"/>
                </a:moveTo>
                <a:lnTo>
                  <a:pt x="133797" y="880815"/>
                </a:lnTo>
                <a:lnTo>
                  <a:pt x="13799" y="908204"/>
                </a:lnTo>
                <a:lnTo>
                  <a:pt x="5032" y="850762"/>
                </a:lnTo>
                <a:close/>
                <a:moveTo>
                  <a:pt x="1465" y="736327"/>
                </a:moveTo>
                <a:lnTo>
                  <a:pt x="123515" y="745473"/>
                </a:lnTo>
                <a:lnTo>
                  <a:pt x="121834" y="762149"/>
                </a:lnTo>
                <a:lnTo>
                  <a:pt x="124153" y="785149"/>
                </a:lnTo>
                <a:lnTo>
                  <a:pt x="1465" y="794343"/>
                </a:lnTo>
                <a:lnTo>
                  <a:pt x="0" y="765335"/>
                </a:lnTo>
                <a:close/>
                <a:moveTo>
                  <a:pt x="13799" y="622467"/>
                </a:moveTo>
                <a:lnTo>
                  <a:pt x="133169" y="649712"/>
                </a:lnTo>
                <a:lnTo>
                  <a:pt x="129187" y="689212"/>
                </a:lnTo>
                <a:lnTo>
                  <a:pt x="5032" y="679908"/>
                </a:lnTo>
                <a:close/>
                <a:moveTo>
                  <a:pt x="45995" y="512817"/>
                </a:moveTo>
                <a:lnTo>
                  <a:pt x="158259" y="556877"/>
                </a:lnTo>
                <a:lnTo>
                  <a:pt x="146496" y="594774"/>
                </a:lnTo>
                <a:lnTo>
                  <a:pt x="28887" y="567930"/>
                </a:lnTo>
                <a:close/>
                <a:moveTo>
                  <a:pt x="91999" y="408396"/>
                </a:moveTo>
                <a:lnTo>
                  <a:pt x="195633" y="468229"/>
                </a:lnTo>
                <a:lnTo>
                  <a:pt x="176575" y="503341"/>
                </a:lnTo>
                <a:lnTo>
                  <a:pt x="64367" y="459303"/>
                </a:lnTo>
                <a:close/>
                <a:moveTo>
                  <a:pt x="1381580" y="311185"/>
                </a:moveTo>
                <a:lnTo>
                  <a:pt x="1402574" y="336631"/>
                </a:lnTo>
                <a:lnTo>
                  <a:pt x="1414552" y="358698"/>
                </a:lnTo>
                <a:lnTo>
                  <a:pt x="1312762" y="417467"/>
                </a:lnTo>
                <a:lnTo>
                  <a:pt x="1303763" y="400887"/>
                </a:lnTo>
                <a:lnTo>
                  <a:pt x="1290006" y="384213"/>
                </a:lnTo>
                <a:close/>
                <a:moveTo>
                  <a:pt x="151945" y="311185"/>
                </a:moveTo>
                <a:lnTo>
                  <a:pt x="244981" y="385379"/>
                </a:lnTo>
                <a:lnTo>
                  <a:pt x="232185" y="400887"/>
                </a:lnTo>
                <a:lnTo>
                  <a:pt x="222608" y="418531"/>
                </a:lnTo>
                <a:lnTo>
                  <a:pt x="118973" y="358698"/>
                </a:lnTo>
                <a:lnTo>
                  <a:pt x="130951" y="336631"/>
                </a:lnTo>
                <a:close/>
                <a:moveTo>
                  <a:pt x="224894" y="222894"/>
                </a:moveTo>
                <a:lnTo>
                  <a:pt x="306489" y="310832"/>
                </a:lnTo>
                <a:lnTo>
                  <a:pt x="280961" y="341771"/>
                </a:lnTo>
                <a:lnTo>
                  <a:pt x="187926" y="267578"/>
                </a:lnTo>
                <a:lnTo>
                  <a:pt x="224580" y="223152"/>
                </a:lnTo>
                <a:close/>
                <a:moveTo>
                  <a:pt x="1308632" y="222893"/>
                </a:moveTo>
                <a:lnTo>
                  <a:pt x="1308946" y="223152"/>
                </a:lnTo>
                <a:lnTo>
                  <a:pt x="1345601" y="267578"/>
                </a:lnTo>
                <a:lnTo>
                  <a:pt x="1254025" y="340606"/>
                </a:lnTo>
                <a:lnTo>
                  <a:pt x="1228319" y="309450"/>
                </a:lnTo>
                <a:close/>
                <a:moveTo>
                  <a:pt x="1220422" y="150114"/>
                </a:moveTo>
                <a:lnTo>
                  <a:pt x="1264956" y="186857"/>
                </a:lnTo>
                <a:lnTo>
                  <a:pt x="1185346" y="272656"/>
                </a:lnTo>
                <a:lnTo>
                  <a:pt x="1154325" y="247061"/>
                </a:lnTo>
                <a:close/>
                <a:moveTo>
                  <a:pt x="313103" y="150114"/>
                </a:moveTo>
                <a:lnTo>
                  <a:pt x="380074" y="248340"/>
                </a:lnTo>
                <a:lnTo>
                  <a:pt x="349230" y="273788"/>
                </a:lnTo>
                <a:lnTo>
                  <a:pt x="268569" y="186857"/>
                </a:lnTo>
                <a:close/>
                <a:moveTo>
                  <a:pt x="410314" y="90305"/>
                </a:moveTo>
                <a:lnTo>
                  <a:pt x="461512" y="196617"/>
                </a:lnTo>
                <a:lnTo>
                  <a:pt x="426267" y="215747"/>
                </a:lnTo>
                <a:lnTo>
                  <a:pt x="359534" y="117867"/>
                </a:lnTo>
                <a:close/>
                <a:moveTo>
                  <a:pt x="1123210" y="90304"/>
                </a:moveTo>
                <a:lnTo>
                  <a:pt x="1173992" y="117867"/>
                </a:lnTo>
                <a:lnTo>
                  <a:pt x="1107912" y="214787"/>
                </a:lnTo>
                <a:lnTo>
                  <a:pt x="1072515" y="195574"/>
                </a:lnTo>
                <a:close/>
                <a:moveTo>
                  <a:pt x="1018721" y="44395"/>
                </a:moveTo>
                <a:lnTo>
                  <a:pt x="1065222" y="58829"/>
                </a:lnTo>
                <a:lnTo>
                  <a:pt x="1073472" y="63307"/>
                </a:lnTo>
                <a:lnTo>
                  <a:pt x="1022776" y="168578"/>
                </a:lnTo>
                <a:lnTo>
                  <a:pt x="1019480" y="166789"/>
                </a:lnTo>
                <a:lnTo>
                  <a:pt x="984334" y="155878"/>
                </a:lnTo>
                <a:close/>
                <a:moveTo>
                  <a:pt x="514804" y="44395"/>
                </a:moveTo>
                <a:lnTo>
                  <a:pt x="549404" y="156564"/>
                </a:lnTo>
                <a:lnTo>
                  <a:pt x="516468" y="166789"/>
                </a:lnTo>
                <a:lnTo>
                  <a:pt x="511251" y="169620"/>
                </a:lnTo>
                <a:lnTo>
                  <a:pt x="460054" y="63307"/>
                </a:lnTo>
                <a:lnTo>
                  <a:pt x="468305" y="58829"/>
                </a:lnTo>
                <a:close/>
                <a:moveTo>
                  <a:pt x="908855" y="12252"/>
                </a:moveTo>
                <a:lnTo>
                  <a:pt x="921293" y="14151"/>
                </a:lnTo>
                <a:lnTo>
                  <a:pt x="964735" y="27637"/>
                </a:lnTo>
                <a:lnTo>
                  <a:pt x="930348" y="139120"/>
                </a:lnTo>
                <a:lnTo>
                  <a:pt x="898193" y="129138"/>
                </a:lnTo>
                <a:lnTo>
                  <a:pt x="891342" y="128448"/>
                </a:lnTo>
                <a:close/>
                <a:moveTo>
                  <a:pt x="624670" y="12252"/>
                </a:moveTo>
                <a:lnTo>
                  <a:pt x="642221" y="128689"/>
                </a:lnTo>
                <a:lnTo>
                  <a:pt x="637754" y="129138"/>
                </a:lnTo>
                <a:lnTo>
                  <a:pt x="603389" y="139806"/>
                </a:lnTo>
                <a:lnTo>
                  <a:pt x="568790" y="27637"/>
                </a:lnTo>
                <a:lnTo>
                  <a:pt x="612234" y="14151"/>
                </a:lnTo>
                <a:close/>
                <a:moveTo>
                  <a:pt x="795027" y="0"/>
                </a:moveTo>
                <a:lnTo>
                  <a:pt x="845160" y="2531"/>
                </a:lnTo>
                <a:lnTo>
                  <a:pt x="852975" y="3724"/>
                </a:lnTo>
                <a:lnTo>
                  <a:pt x="835031" y="122772"/>
                </a:lnTo>
                <a:lnTo>
                  <a:pt x="795027" y="118739"/>
                </a:lnTo>
                <a:close/>
                <a:moveTo>
                  <a:pt x="738500" y="0"/>
                </a:moveTo>
                <a:lnTo>
                  <a:pt x="738500" y="118983"/>
                </a:lnTo>
                <a:lnTo>
                  <a:pt x="698531" y="123012"/>
                </a:lnTo>
                <a:lnTo>
                  <a:pt x="680552" y="3724"/>
                </a:lnTo>
                <a:lnTo>
                  <a:pt x="688366" y="2531"/>
                </a:lnTo>
                <a:close/>
              </a:path>
            </a:pathLst>
          </a:custGeom>
          <a:solidFill>
            <a:srgbClr val="00B0F0"/>
          </a:solidFill>
          <a:ln w="12700" cap="flat" cmpd="sng" algn="ctr">
            <a:noFill/>
            <a:prstDash val="solid"/>
            <a:miter lim="800000"/>
          </a:ln>
          <a:effectLst>
            <a:glow rad="63500">
              <a:srgbClr val="00B0F0">
                <a:alpha val="40000"/>
              </a:srgbClr>
            </a:glow>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2" name="椭圆 21"/>
          <p:cNvSpPr/>
          <p:nvPr/>
        </p:nvSpPr>
        <p:spPr>
          <a:xfrm>
            <a:off x="5248272" y="2837948"/>
            <a:ext cx="1695454" cy="1695452"/>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3" name="椭圆 22"/>
          <p:cNvSpPr/>
          <p:nvPr/>
        </p:nvSpPr>
        <p:spPr>
          <a:xfrm>
            <a:off x="5776910" y="3366586"/>
            <a:ext cx="638175" cy="638175"/>
          </a:xfrm>
          <a:prstGeom prst="ellipse">
            <a:avLst/>
          </a:prstGeom>
          <a:solidFill>
            <a:srgbClr val="00182E"/>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4" name="弧形 23"/>
          <p:cNvSpPr/>
          <p:nvPr/>
        </p:nvSpPr>
        <p:spPr>
          <a:xfrm>
            <a:off x="5553076" y="3142749"/>
            <a:ext cx="1085850" cy="1085848"/>
          </a:xfrm>
          <a:prstGeom prst="arc">
            <a:avLst>
              <a:gd name="adj1" fmla="val 12584730"/>
              <a:gd name="adj2" fmla="val 18475657"/>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5" name="弧形 24"/>
          <p:cNvSpPr/>
          <p:nvPr/>
        </p:nvSpPr>
        <p:spPr>
          <a:xfrm>
            <a:off x="5553072" y="3142749"/>
            <a:ext cx="1085850" cy="1085848"/>
          </a:xfrm>
          <a:prstGeom prst="arc">
            <a:avLst>
              <a:gd name="adj1" fmla="val 19348033"/>
              <a:gd name="adj2" fmla="val 9561678"/>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26" name="矩形 25"/>
          <p:cNvSpPr/>
          <p:nvPr/>
        </p:nvSpPr>
        <p:spPr>
          <a:xfrm>
            <a:off x="6505105" y="5478058"/>
            <a:ext cx="1538883" cy="535531"/>
          </a:xfrm>
          <a:prstGeom prst="rect">
            <a:avLst/>
          </a:prstGeom>
        </p:spPr>
        <p:txBody>
          <a:bodyPr wrap="none" lIns="0" rIns="0">
            <a:spAutoFit/>
          </a:bodyPr>
          <a:lstStyle/>
          <a:p>
            <a:pPr>
              <a:lnSpc>
                <a:spcPct val="120000"/>
              </a:lnSpc>
            </a:pPr>
            <a:r>
              <a:rPr lang="zh-CN" altLang="en-US" sz="2400" dirty="0">
                <a:gradFill>
                  <a:gsLst>
                    <a:gs pos="0">
                      <a:prstClr val="white"/>
                    </a:gs>
                    <a:gs pos="61000">
                      <a:prstClr val="white"/>
                    </a:gs>
                  </a:gsLst>
                  <a:lin ang="5400000" scaled="1"/>
                </a:gradFill>
                <a:latin typeface="微软雅黑" panose="020B0503020204020204" charset="-122"/>
                <a:ea typeface="微软雅黑" panose="020B0503020204020204" charset="-122"/>
              </a:rPr>
              <a:t>开发计划二</a:t>
            </a:r>
            <a:endParaRPr lang="zh-CN" altLang="en-US" sz="2400" dirty="0">
              <a:gradFill>
                <a:gsLst>
                  <a:gs pos="0">
                    <a:prstClr val="white"/>
                  </a:gs>
                  <a:gs pos="61000">
                    <a:prstClr val="white"/>
                  </a:gs>
                </a:gsLst>
                <a:lin ang="5400000" scaled="1"/>
              </a:gradFill>
              <a:latin typeface="微软雅黑" panose="020B0503020204020204" charset="-122"/>
              <a:ea typeface="微软雅黑" panose="020B0503020204020204" charset="-122"/>
            </a:endParaRPr>
          </a:p>
        </p:txBody>
      </p:sp>
      <p:sp>
        <p:nvSpPr>
          <p:cNvPr id="27" name="文本框 26"/>
          <p:cNvSpPr txBox="1"/>
          <p:nvPr/>
        </p:nvSpPr>
        <p:spPr>
          <a:xfrm>
            <a:off x="6499511" y="5851174"/>
            <a:ext cx="4792486" cy="612155"/>
          </a:xfrm>
          <a:prstGeom prst="rect">
            <a:avLst/>
          </a:prstGeom>
          <a:noFill/>
        </p:spPr>
        <p:txBody>
          <a:bodyPr wrap="square" lIns="0" rIns="0" rtlCol="0">
            <a:spAutoFit/>
          </a:bodyPr>
          <a:lstStyle/>
          <a:p>
            <a:pPr>
              <a:lnSpc>
                <a:spcPct val="150000"/>
              </a:lnSpc>
            </a:pPr>
            <a:r>
              <a:rPr lang="en-US" altLang="zh-CN" sz="1200">
                <a:gradFill>
                  <a:gsLst>
                    <a:gs pos="0">
                      <a:prstClr val="white"/>
                    </a:gs>
                    <a:gs pos="61000">
                      <a:prstClr val="white"/>
                    </a:gs>
                  </a:gsLst>
                  <a:lin ang="5400000" scaled="1"/>
                </a:gradFill>
                <a:latin typeface="Arial" panose="020B0604020202020204"/>
                <a:ea typeface="微软雅黑 Light" panose="020B0502040204020203" charset="-122"/>
              </a:rPr>
              <a:t>Please add the text here, according to the need to adjust the font and font size, with 1.5 double spaced and left aligned.</a:t>
            </a:r>
            <a:endParaRPr lang="zh-CN" altLang="en-US" sz="1200">
              <a:gradFill>
                <a:gsLst>
                  <a:gs pos="0">
                    <a:prstClr val="white"/>
                  </a:gs>
                  <a:gs pos="61000">
                    <a:prstClr val="white"/>
                  </a:gs>
                </a:gsLst>
                <a:lin ang="5400000" scaled="1"/>
              </a:gradFill>
              <a:latin typeface="Arial" panose="020B0604020202020204"/>
              <a:ea typeface="微软雅黑 Light" panose="020B0502040204020203" charset="-122"/>
            </a:endParaRPr>
          </a:p>
        </p:txBody>
      </p:sp>
      <p:sp>
        <p:nvSpPr>
          <p:cNvPr id="28" name="矩形 27"/>
          <p:cNvSpPr/>
          <p:nvPr/>
        </p:nvSpPr>
        <p:spPr>
          <a:xfrm>
            <a:off x="4133253" y="1161719"/>
            <a:ext cx="1538883" cy="497957"/>
          </a:xfrm>
          <a:prstGeom prst="rect">
            <a:avLst/>
          </a:prstGeom>
        </p:spPr>
        <p:txBody>
          <a:bodyPr wrap="none" lIns="0" rIns="0">
            <a:spAutoFit/>
          </a:bodyPr>
          <a:lstStyle/>
          <a:p>
            <a:pPr algn="r">
              <a:lnSpc>
                <a:spcPct val="120000"/>
              </a:lnSpc>
            </a:pPr>
            <a:r>
              <a:rPr lang="zh-CN" altLang="en-US" sz="2400" dirty="0">
                <a:gradFill>
                  <a:gsLst>
                    <a:gs pos="0">
                      <a:prstClr val="white"/>
                    </a:gs>
                    <a:gs pos="61000">
                      <a:prstClr val="white"/>
                    </a:gs>
                  </a:gsLst>
                  <a:lin ang="5400000" scaled="1"/>
                </a:gradFill>
                <a:latin typeface="微软雅黑" panose="020B0503020204020204" charset="-122"/>
                <a:ea typeface="微软雅黑" panose="020B0503020204020204" charset="-122"/>
              </a:rPr>
              <a:t>开发计划一</a:t>
            </a:r>
            <a:endParaRPr lang="zh-CN" altLang="en-US" sz="2400" dirty="0">
              <a:gradFill>
                <a:gsLst>
                  <a:gs pos="0">
                    <a:prstClr val="white"/>
                  </a:gs>
                  <a:gs pos="61000">
                    <a:prstClr val="white"/>
                  </a:gs>
                </a:gsLst>
                <a:lin ang="5400000" scaled="1"/>
              </a:gradFill>
              <a:latin typeface="微软雅黑" panose="020B0503020204020204" charset="-122"/>
              <a:ea typeface="微软雅黑" panose="020B0503020204020204" charset="-122"/>
            </a:endParaRPr>
          </a:p>
        </p:txBody>
      </p:sp>
      <p:sp>
        <p:nvSpPr>
          <p:cNvPr id="29" name="文本框 28"/>
          <p:cNvSpPr txBox="1"/>
          <p:nvPr/>
        </p:nvSpPr>
        <p:spPr>
          <a:xfrm>
            <a:off x="899999" y="1534835"/>
            <a:ext cx="4772137" cy="612155"/>
          </a:xfrm>
          <a:prstGeom prst="rect">
            <a:avLst/>
          </a:prstGeom>
          <a:noFill/>
        </p:spPr>
        <p:txBody>
          <a:bodyPr wrap="square" lIns="0" rIns="0" rtlCol="0">
            <a:spAutoFit/>
          </a:bodyPr>
          <a:lstStyle/>
          <a:p>
            <a:pPr algn="r">
              <a:lnSpc>
                <a:spcPct val="150000"/>
              </a:lnSpc>
            </a:pPr>
            <a:r>
              <a:rPr lang="en-US" altLang="zh-CN" sz="1200">
                <a:gradFill>
                  <a:gsLst>
                    <a:gs pos="0">
                      <a:prstClr val="white"/>
                    </a:gs>
                    <a:gs pos="61000">
                      <a:prstClr val="white"/>
                    </a:gs>
                  </a:gsLst>
                  <a:lin ang="5400000" scaled="1"/>
                </a:gradFill>
                <a:latin typeface="Arial" panose="020B0604020202020204"/>
                <a:ea typeface="微软雅黑 Light" panose="020B0502040204020203" charset="-122"/>
              </a:rPr>
              <a:t>Please add the text here, according to the need to adjust the font and font size, with 1.5 double spaced and left aligned</a:t>
            </a:r>
            <a:endParaRPr lang="zh-CN" altLang="en-US" sz="1200">
              <a:gradFill>
                <a:gsLst>
                  <a:gs pos="0">
                    <a:prstClr val="white"/>
                  </a:gs>
                  <a:gs pos="61000">
                    <a:prstClr val="white"/>
                  </a:gs>
                </a:gsLst>
                <a:lin ang="5400000" scaled="1"/>
              </a:gradFill>
              <a:latin typeface="Arial" panose="020B0604020202020204"/>
              <a:ea typeface="微软雅黑 Light" panose="020B0502040204020203" charset="-122"/>
            </a:endParaRPr>
          </a:p>
        </p:txBody>
      </p:sp>
      <p:sp>
        <p:nvSpPr>
          <p:cNvPr id="30" name="平行四边形 29"/>
          <p:cNvSpPr/>
          <p:nvPr/>
        </p:nvSpPr>
        <p:spPr>
          <a:xfrm>
            <a:off x="9492616" y="1105144"/>
            <a:ext cx="1229553" cy="319552"/>
          </a:xfrm>
          <a:prstGeom prst="parallelogram">
            <a:avLst>
              <a:gd name="adj" fmla="val 30453"/>
            </a:avLst>
          </a:prstGeom>
          <a:solidFill>
            <a:srgbClr val="00B0F0"/>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r>
              <a:rPr lang="en-US" altLang="zh-CN" sz="1400" i="1" kern="0">
                <a:solidFill>
                  <a:srgbClr val="00182E"/>
                </a:solidFill>
                <a:latin typeface="Arial" panose="020B0604020202020204"/>
                <a:ea typeface="微软雅黑 Light" panose="020B0502040204020203" charset="-122"/>
              </a:rPr>
              <a:t>Part 1</a:t>
            </a:r>
            <a:endParaRPr lang="zh-CN" altLang="en-US" sz="1400" i="1" kern="0">
              <a:solidFill>
                <a:srgbClr val="00182E"/>
              </a:solidFill>
              <a:latin typeface="Arial" panose="020B0604020202020204"/>
              <a:ea typeface="微软雅黑 Light" panose="020B0502040204020203" charset="-122"/>
            </a:endParaRPr>
          </a:p>
        </p:txBody>
      </p:sp>
      <p:sp>
        <p:nvSpPr>
          <p:cNvPr id="31" name="平行四边形 30"/>
          <p:cNvSpPr/>
          <p:nvPr/>
        </p:nvSpPr>
        <p:spPr>
          <a:xfrm>
            <a:off x="1344222" y="5874835"/>
            <a:ext cx="1229553" cy="319552"/>
          </a:xfrm>
          <a:prstGeom prst="parallelogram">
            <a:avLst>
              <a:gd name="adj" fmla="val 30453"/>
            </a:avLst>
          </a:prstGeom>
          <a:solidFill>
            <a:srgbClr val="00B0F0"/>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r>
              <a:rPr lang="en-US" altLang="zh-CN" sz="1400" i="1" kern="0">
                <a:solidFill>
                  <a:srgbClr val="00182E"/>
                </a:solidFill>
                <a:latin typeface="Arial" panose="020B0604020202020204"/>
                <a:ea typeface="微软雅黑 Light" panose="020B0502040204020203" charset="-122"/>
              </a:rPr>
              <a:t>Part 2</a:t>
            </a:r>
            <a:endParaRPr lang="zh-CN" altLang="en-US" sz="1400" i="1" kern="0">
              <a:solidFill>
                <a:srgbClr val="00182E"/>
              </a:solidFill>
              <a:latin typeface="Arial" panose="020B0604020202020204"/>
              <a:ea typeface="微软雅黑 Light" panose="020B0502040204020203"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grpId="0" nodeType="withEffect">
                                  <p:stCondLst>
                                    <p:cond delay="150"/>
                                  </p:stCondLst>
                                  <p:childTnLst>
                                    <p:set>
                                      <p:cBhvr>
                                        <p:cTn id="16" dur="1" fill="hold">
                                          <p:stCondLst>
                                            <p:cond delay="0"/>
                                          </p:stCondLst>
                                        </p:cTn>
                                        <p:tgtEl>
                                          <p:spTgt spid="21"/>
                                        </p:tgtEl>
                                        <p:attrNameLst>
                                          <p:attrName>style.visibility</p:attrName>
                                        </p:attrNameLst>
                                      </p:cBhvr>
                                      <p:to>
                                        <p:strVal val="visible"/>
                                      </p:to>
                                    </p:set>
                                    <p:anim calcmode="lin" valueType="num">
                                      <p:cBhvr>
                                        <p:cTn id="17" dur="750" fill="hold"/>
                                        <p:tgtEl>
                                          <p:spTgt spid="21"/>
                                        </p:tgtEl>
                                        <p:attrNameLst>
                                          <p:attrName>ppt_w</p:attrName>
                                        </p:attrNameLst>
                                      </p:cBhvr>
                                      <p:tavLst>
                                        <p:tav tm="0">
                                          <p:val>
                                            <p:fltVal val="0"/>
                                          </p:val>
                                        </p:tav>
                                        <p:tav tm="100000">
                                          <p:val>
                                            <p:strVal val="#ppt_w"/>
                                          </p:val>
                                        </p:tav>
                                      </p:tavLst>
                                    </p:anim>
                                    <p:anim calcmode="lin" valueType="num">
                                      <p:cBhvr>
                                        <p:cTn id="18" dur="750" fill="hold"/>
                                        <p:tgtEl>
                                          <p:spTgt spid="21"/>
                                        </p:tgtEl>
                                        <p:attrNameLst>
                                          <p:attrName>ppt_h</p:attrName>
                                        </p:attrNameLst>
                                      </p:cBhvr>
                                      <p:tavLst>
                                        <p:tav tm="0">
                                          <p:val>
                                            <p:fltVal val="0"/>
                                          </p:val>
                                        </p:tav>
                                        <p:tav tm="100000">
                                          <p:val>
                                            <p:strVal val="#ppt_h"/>
                                          </p:val>
                                        </p:tav>
                                      </p:tavLst>
                                    </p:anim>
                                    <p:animEffect transition="in" filter="fade">
                                      <p:cBhvr>
                                        <p:cTn id="19" dur="750"/>
                                        <p:tgtEl>
                                          <p:spTgt spid="21"/>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750" fill="hold"/>
                                        <p:tgtEl>
                                          <p:spTgt spid="22"/>
                                        </p:tgtEl>
                                        <p:attrNameLst>
                                          <p:attrName>ppt_w</p:attrName>
                                        </p:attrNameLst>
                                      </p:cBhvr>
                                      <p:tavLst>
                                        <p:tav tm="0">
                                          <p:val>
                                            <p:fltVal val="0"/>
                                          </p:val>
                                        </p:tav>
                                        <p:tav tm="100000">
                                          <p:val>
                                            <p:strVal val="#ppt_w"/>
                                          </p:val>
                                        </p:tav>
                                      </p:tavLst>
                                    </p:anim>
                                    <p:anim calcmode="lin" valueType="num">
                                      <p:cBhvr>
                                        <p:cTn id="23" dur="750" fill="hold"/>
                                        <p:tgtEl>
                                          <p:spTgt spid="22"/>
                                        </p:tgtEl>
                                        <p:attrNameLst>
                                          <p:attrName>ppt_h</p:attrName>
                                        </p:attrNameLst>
                                      </p:cBhvr>
                                      <p:tavLst>
                                        <p:tav tm="0">
                                          <p:val>
                                            <p:fltVal val="0"/>
                                          </p:val>
                                        </p:tav>
                                        <p:tav tm="100000">
                                          <p:val>
                                            <p:strVal val="#ppt_h"/>
                                          </p:val>
                                        </p:tav>
                                      </p:tavLst>
                                    </p:anim>
                                    <p:animEffect transition="in" filter="fade">
                                      <p:cBhvr>
                                        <p:cTn id="24" dur="750"/>
                                        <p:tgtEl>
                                          <p:spTgt spid="22"/>
                                        </p:tgtEl>
                                      </p:cBhvr>
                                    </p:animEffect>
                                  </p:childTnLst>
                                </p:cTn>
                              </p:par>
                              <p:par>
                                <p:cTn id="25" presetID="53" presetClass="entr" presetSubtype="16" fill="hold" grpId="0" nodeType="withEffect">
                                  <p:stCondLst>
                                    <p:cond delay="150"/>
                                  </p:stCondLst>
                                  <p:childTnLst>
                                    <p:set>
                                      <p:cBhvr>
                                        <p:cTn id="26" dur="1" fill="hold">
                                          <p:stCondLst>
                                            <p:cond delay="0"/>
                                          </p:stCondLst>
                                        </p:cTn>
                                        <p:tgtEl>
                                          <p:spTgt spid="23"/>
                                        </p:tgtEl>
                                        <p:attrNameLst>
                                          <p:attrName>style.visibility</p:attrName>
                                        </p:attrNameLst>
                                      </p:cBhvr>
                                      <p:to>
                                        <p:strVal val="visible"/>
                                      </p:to>
                                    </p:set>
                                    <p:anim calcmode="lin" valueType="num">
                                      <p:cBhvr>
                                        <p:cTn id="27" dur="750" fill="hold"/>
                                        <p:tgtEl>
                                          <p:spTgt spid="23"/>
                                        </p:tgtEl>
                                        <p:attrNameLst>
                                          <p:attrName>ppt_w</p:attrName>
                                        </p:attrNameLst>
                                      </p:cBhvr>
                                      <p:tavLst>
                                        <p:tav tm="0">
                                          <p:val>
                                            <p:fltVal val="0"/>
                                          </p:val>
                                        </p:tav>
                                        <p:tav tm="100000">
                                          <p:val>
                                            <p:strVal val="#ppt_w"/>
                                          </p:val>
                                        </p:tav>
                                      </p:tavLst>
                                    </p:anim>
                                    <p:anim calcmode="lin" valueType="num">
                                      <p:cBhvr>
                                        <p:cTn id="28" dur="750" fill="hold"/>
                                        <p:tgtEl>
                                          <p:spTgt spid="23"/>
                                        </p:tgtEl>
                                        <p:attrNameLst>
                                          <p:attrName>ppt_h</p:attrName>
                                        </p:attrNameLst>
                                      </p:cBhvr>
                                      <p:tavLst>
                                        <p:tav tm="0">
                                          <p:val>
                                            <p:fltVal val="0"/>
                                          </p:val>
                                        </p:tav>
                                        <p:tav tm="100000">
                                          <p:val>
                                            <p:strVal val="#ppt_h"/>
                                          </p:val>
                                        </p:tav>
                                      </p:tavLst>
                                    </p:anim>
                                    <p:animEffect transition="in" filter="fade">
                                      <p:cBhvr>
                                        <p:cTn id="29" dur="750"/>
                                        <p:tgtEl>
                                          <p:spTgt spid="23"/>
                                        </p:tgtEl>
                                      </p:cBhvr>
                                    </p:animEffect>
                                  </p:childTnLst>
                                </p:cTn>
                              </p:par>
                              <p:par>
                                <p:cTn id="30" presetID="53" presetClass="entr" presetSubtype="16" fill="hold" grpId="0" nodeType="withEffect">
                                  <p:stCondLst>
                                    <p:cond delay="350"/>
                                  </p:stCondLst>
                                  <p:childTnLst>
                                    <p:set>
                                      <p:cBhvr>
                                        <p:cTn id="31" dur="1" fill="hold">
                                          <p:stCondLst>
                                            <p:cond delay="0"/>
                                          </p:stCondLst>
                                        </p:cTn>
                                        <p:tgtEl>
                                          <p:spTgt spid="24"/>
                                        </p:tgtEl>
                                        <p:attrNameLst>
                                          <p:attrName>style.visibility</p:attrName>
                                        </p:attrNameLst>
                                      </p:cBhvr>
                                      <p:to>
                                        <p:strVal val="visible"/>
                                      </p:to>
                                    </p:set>
                                    <p:anim calcmode="lin" valueType="num">
                                      <p:cBhvr>
                                        <p:cTn id="32" dur="750" fill="hold"/>
                                        <p:tgtEl>
                                          <p:spTgt spid="24"/>
                                        </p:tgtEl>
                                        <p:attrNameLst>
                                          <p:attrName>ppt_w</p:attrName>
                                        </p:attrNameLst>
                                      </p:cBhvr>
                                      <p:tavLst>
                                        <p:tav tm="0">
                                          <p:val>
                                            <p:fltVal val="0"/>
                                          </p:val>
                                        </p:tav>
                                        <p:tav tm="100000">
                                          <p:val>
                                            <p:strVal val="#ppt_w"/>
                                          </p:val>
                                        </p:tav>
                                      </p:tavLst>
                                    </p:anim>
                                    <p:anim calcmode="lin" valueType="num">
                                      <p:cBhvr>
                                        <p:cTn id="33" dur="750" fill="hold"/>
                                        <p:tgtEl>
                                          <p:spTgt spid="24"/>
                                        </p:tgtEl>
                                        <p:attrNameLst>
                                          <p:attrName>ppt_h</p:attrName>
                                        </p:attrNameLst>
                                      </p:cBhvr>
                                      <p:tavLst>
                                        <p:tav tm="0">
                                          <p:val>
                                            <p:fltVal val="0"/>
                                          </p:val>
                                        </p:tav>
                                        <p:tav tm="100000">
                                          <p:val>
                                            <p:strVal val="#ppt_h"/>
                                          </p:val>
                                        </p:tav>
                                      </p:tavLst>
                                    </p:anim>
                                    <p:animEffect transition="in" filter="fade">
                                      <p:cBhvr>
                                        <p:cTn id="34" dur="750"/>
                                        <p:tgtEl>
                                          <p:spTgt spid="24"/>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25"/>
                                        </p:tgtEl>
                                        <p:attrNameLst>
                                          <p:attrName>style.visibility</p:attrName>
                                        </p:attrNameLst>
                                      </p:cBhvr>
                                      <p:to>
                                        <p:strVal val="visible"/>
                                      </p:to>
                                    </p:set>
                                    <p:anim calcmode="lin" valueType="num">
                                      <p:cBhvr>
                                        <p:cTn id="37" dur="750" fill="hold"/>
                                        <p:tgtEl>
                                          <p:spTgt spid="25"/>
                                        </p:tgtEl>
                                        <p:attrNameLst>
                                          <p:attrName>ppt_w</p:attrName>
                                        </p:attrNameLst>
                                      </p:cBhvr>
                                      <p:tavLst>
                                        <p:tav tm="0">
                                          <p:val>
                                            <p:fltVal val="0"/>
                                          </p:val>
                                        </p:tav>
                                        <p:tav tm="100000">
                                          <p:val>
                                            <p:strVal val="#ppt_w"/>
                                          </p:val>
                                        </p:tav>
                                      </p:tavLst>
                                    </p:anim>
                                    <p:anim calcmode="lin" valueType="num">
                                      <p:cBhvr>
                                        <p:cTn id="38" dur="750" fill="hold"/>
                                        <p:tgtEl>
                                          <p:spTgt spid="25"/>
                                        </p:tgtEl>
                                        <p:attrNameLst>
                                          <p:attrName>ppt_h</p:attrName>
                                        </p:attrNameLst>
                                      </p:cBhvr>
                                      <p:tavLst>
                                        <p:tav tm="0">
                                          <p:val>
                                            <p:fltVal val="0"/>
                                          </p:val>
                                        </p:tav>
                                        <p:tav tm="100000">
                                          <p:val>
                                            <p:strVal val="#ppt_h"/>
                                          </p:val>
                                        </p:tav>
                                      </p:tavLst>
                                    </p:anim>
                                    <p:animEffect transition="in" filter="fade">
                                      <p:cBhvr>
                                        <p:cTn id="39" dur="750"/>
                                        <p:tgtEl>
                                          <p:spTgt spid="25"/>
                                        </p:tgtEl>
                                      </p:cBhvr>
                                    </p:animEffect>
                                  </p:childTnLst>
                                </p:cTn>
                              </p:par>
                              <p:par>
                                <p:cTn id="40" presetID="2" presetClass="entr" presetSubtype="2" accel="40000" decel="40000" fill="hold" grpId="0" nodeType="withEffect">
                                  <p:stCondLst>
                                    <p:cond delay="25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750" fill="hold"/>
                                        <p:tgtEl>
                                          <p:spTgt spid="20"/>
                                        </p:tgtEl>
                                        <p:attrNameLst>
                                          <p:attrName>ppt_x</p:attrName>
                                        </p:attrNameLst>
                                      </p:cBhvr>
                                      <p:tavLst>
                                        <p:tav tm="0">
                                          <p:val>
                                            <p:strVal val="1+#ppt_w/2"/>
                                          </p:val>
                                        </p:tav>
                                        <p:tav tm="100000">
                                          <p:val>
                                            <p:strVal val="#ppt_x"/>
                                          </p:val>
                                        </p:tav>
                                      </p:tavLst>
                                    </p:anim>
                                    <p:anim calcmode="lin" valueType="num">
                                      <p:cBhvr additive="base">
                                        <p:cTn id="43" dur="75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8" accel="40000" decel="40000" fill="hold" grpId="0" nodeType="withEffect">
                                  <p:stCondLst>
                                    <p:cond delay="25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750" fill="hold"/>
                                        <p:tgtEl>
                                          <p:spTgt spid="19"/>
                                        </p:tgtEl>
                                        <p:attrNameLst>
                                          <p:attrName>ppt_x</p:attrName>
                                        </p:attrNameLst>
                                      </p:cBhvr>
                                      <p:tavLst>
                                        <p:tav tm="0">
                                          <p:val>
                                            <p:strVal val="0-#ppt_w/2"/>
                                          </p:val>
                                        </p:tav>
                                        <p:tav tm="100000">
                                          <p:val>
                                            <p:strVal val="#ppt_x"/>
                                          </p:val>
                                        </p:tav>
                                      </p:tavLst>
                                    </p:anim>
                                    <p:anim calcmode="lin" valueType="num">
                                      <p:cBhvr additive="base">
                                        <p:cTn id="47" dur="750" fill="hold"/>
                                        <p:tgtEl>
                                          <p:spTgt spid="19"/>
                                        </p:tgtEl>
                                        <p:attrNameLst>
                                          <p:attrName>ppt_y</p:attrName>
                                        </p:attrNameLst>
                                      </p:cBhvr>
                                      <p:tavLst>
                                        <p:tav tm="0">
                                          <p:val>
                                            <p:strVal val="#ppt_y"/>
                                          </p:val>
                                        </p:tav>
                                        <p:tav tm="100000">
                                          <p:val>
                                            <p:strVal val="#ppt_y"/>
                                          </p:val>
                                        </p:tav>
                                      </p:tavLst>
                                    </p:anim>
                                  </p:childTnLst>
                                </p:cTn>
                              </p:par>
                            </p:childTnLst>
                          </p:cTn>
                        </p:par>
                        <p:par>
                          <p:cTn id="48" fill="hold">
                            <p:stCondLst>
                              <p:cond delay="2000"/>
                            </p:stCondLst>
                            <p:childTnLst>
                              <p:par>
                                <p:cTn id="49" presetID="50" presetClass="entr" presetSubtype="0" decel="10000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750" fill="hold"/>
                                        <p:tgtEl>
                                          <p:spTgt spid="30"/>
                                        </p:tgtEl>
                                        <p:attrNameLst>
                                          <p:attrName>ppt_w</p:attrName>
                                        </p:attrNameLst>
                                      </p:cBhvr>
                                      <p:tavLst>
                                        <p:tav tm="0">
                                          <p:val>
                                            <p:strVal val="#ppt_w+.3"/>
                                          </p:val>
                                        </p:tav>
                                        <p:tav tm="100000">
                                          <p:val>
                                            <p:strVal val="#ppt_w"/>
                                          </p:val>
                                        </p:tav>
                                      </p:tavLst>
                                    </p:anim>
                                    <p:anim calcmode="lin" valueType="num">
                                      <p:cBhvr>
                                        <p:cTn id="52" dur="750" fill="hold"/>
                                        <p:tgtEl>
                                          <p:spTgt spid="30"/>
                                        </p:tgtEl>
                                        <p:attrNameLst>
                                          <p:attrName>ppt_h</p:attrName>
                                        </p:attrNameLst>
                                      </p:cBhvr>
                                      <p:tavLst>
                                        <p:tav tm="0">
                                          <p:val>
                                            <p:strVal val="#ppt_h"/>
                                          </p:val>
                                        </p:tav>
                                        <p:tav tm="100000">
                                          <p:val>
                                            <p:strVal val="#ppt_h"/>
                                          </p:val>
                                        </p:tav>
                                      </p:tavLst>
                                    </p:anim>
                                    <p:animEffect transition="in" filter="fade">
                                      <p:cBhvr>
                                        <p:cTn id="53" dur="750"/>
                                        <p:tgtEl>
                                          <p:spTgt spid="30"/>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750" fill="hold"/>
                                        <p:tgtEl>
                                          <p:spTgt spid="31"/>
                                        </p:tgtEl>
                                        <p:attrNameLst>
                                          <p:attrName>ppt_w</p:attrName>
                                        </p:attrNameLst>
                                      </p:cBhvr>
                                      <p:tavLst>
                                        <p:tav tm="0">
                                          <p:val>
                                            <p:strVal val="#ppt_w+.3"/>
                                          </p:val>
                                        </p:tav>
                                        <p:tav tm="100000">
                                          <p:val>
                                            <p:strVal val="#ppt_w"/>
                                          </p:val>
                                        </p:tav>
                                      </p:tavLst>
                                    </p:anim>
                                    <p:anim calcmode="lin" valueType="num">
                                      <p:cBhvr>
                                        <p:cTn id="57" dur="750" fill="hold"/>
                                        <p:tgtEl>
                                          <p:spTgt spid="31"/>
                                        </p:tgtEl>
                                        <p:attrNameLst>
                                          <p:attrName>ppt_h</p:attrName>
                                        </p:attrNameLst>
                                      </p:cBhvr>
                                      <p:tavLst>
                                        <p:tav tm="0">
                                          <p:val>
                                            <p:strVal val="#ppt_h"/>
                                          </p:val>
                                        </p:tav>
                                        <p:tav tm="100000">
                                          <p:val>
                                            <p:strVal val="#ppt_h"/>
                                          </p:val>
                                        </p:tav>
                                      </p:tavLst>
                                    </p:anim>
                                    <p:animEffect transition="in" filter="fade">
                                      <p:cBhvr>
                                        <p:cTn id="58" dur="750"/>
                                        <p:tgtEl>
                                          <p:spTgt spid="31"/>
                                        </p:tgtEl>
                                      </p:cBhvr>
                                    </p:animEffect>
                                  </p:childTnLst>
                                </p:cTn>
                              </p:par>
                            </p:childTnLst>
                          </p:cTn>
                        </p:par>
                        <p:par>
                          <p:cTn id="59" fill="hold">
                            <p:stCondLst>
                              <p:cond delay="3000"/>
                            </p:stCondLst>
                            <p:childTnLst>
                              <p:par>
                                <p:cTn id="60" presetID="50" presetClass="entr" presetSubtype="0" decel="10000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750" fill="hold"/>
                                        <p:tgtEl>
                                          <p:spTgt spid="28"/>
                                        </p:tgtEl>
                                        <p:attrNameLst>
                                          <p:attrName>ppt_w</p:attrName>
                                        </p:attrNameLst>
                                      </p:cBhvr>
                                      <p:tavLst>
                                        <p:tav tm="0">
                                          <p:val>
                                            <p:strVal val="#ppt_w+.3"/>
                                          </p:val>
                                        </p:tav>
                                        <p:tav tm="100000">
                                          <p:val>
                                            <p:strVal val="#ppt_w"/>
                                          </p:val>
                                        </p:tav>
                                      </p:tavLst>
                                    </p:anim>
                                    <p:anim calcmode="lin" valueType="num">
                                      <p:cBhvr>
                                        <p:cTn id="63" dur="750" fill="hold"/>
                                        <p:tgtEl>
                                          <p:spTgt spid="28"/>
                                        </p:tgtEl>
                                        <p:attrNameLst>
                                          <p:attrName>ppt_h</p:attrName>
                                        </p:attrNameLst>
                                      </p:cBhvr>
                                      <p:tavLst>
                                        <p:tav tm="0">
                                          <p:val>
                                            <p:strVal val="#ppt_h"/>
                                          </p:val>
                                        </p:tav>
                                        <p:tav tm="100000">
                                          <p:val>
                                            <p:strVal val="#ppt_h"/>
                                          </p:val>
                                        </p:tav>
                                      </p:tavLst>
                                    </p:anim>
                                    <p:animEffect transition="in" filter="fade">
                                      <p:cBhvr>
                                        <p:cTn id="64" dur="750"/>
                                        <p:tgtEl>
                                          <p:spTgt spid="28"/>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750" fill="hold"/>
                                        <p:tgtEl>
                                          <p:spTgt spid="26"/>
                                        </p:tgtEl>
                                        <p:attrNameLst>
                                          <p:attrName>ppt_w</p:attrName>
                                        </p:attrNameLst>
                                      </p:cBhvr>
                                      <p:tavLst>
                                        <p:tav tm="0">
                                          <p:val>
                                            <p:strVal val="#ppt_w+.3"/>
                                          </p:val>
                                        </p:tav>
                                        <p:tav tm="100000">
                                          <p:val>
                                            <p:strVal val="#ppt_w"/>
                                          </p:val>
                                        </p:tav>
                                      </p:tavLst>
                                    </p:anim>
                                    <p:anim calcmode="lin" valueType="num">
                                      <p:cBhvr>
                                        <p:cTn id="68" dur="750" fill="hold"/>
                                        <p:tgtEl>
                                          <p:spTgt spid="26"/>
                                        </p:tgtEl>
                                        <p:attrNameLst>
                                          <p:attrName>ppt_h</p:attrName>
                                        </p:attrNameLst>
                                      </p:cBhvr>
                                      <p:tavLst>
                                        <p:tav tm="0">
                                          <p:val>
                                            <p:strVal val="#ppt_h"/>
                                          </p:val>
                                        </p:tav>
                                        <p:tav tm="100000">
                                          <p:val>
                                            <p:strVal val="#ppt_h"/>
                                          </p:val>
                                        </p:tav>
                                      </p:tavLst>
                                    </p:anim>
                                    <p:animEffect transition="in" filter="fade">
                                      <p:cBhvr>
                                        <p:cTn id="69" dur="75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市场拓展计划</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41" name="组合 40"/>
          <p:cNvGrpSpPr/>
          <p:nvPr/>
        </p:nvGrpSpPr>
        <p:grpSpPr>
          <a:xfrm>
            <a:off x="7999590" y="5075102"/>
            <a:ext cx="3142351" cy="1008065"/>
            <a:chOff x="6336227" y="3806326"/>
            <a:chExt cx="2356763" cy="756049"/>
          </a:xfrm>
        </p:grpSpPr>
        <p:sp>
          <p:nvSpPr>
            <p:cNvPr id="42" name="圆角矩形 41"/>
            <p:cNvSpPr/>
            <p:nvPr/>
          </p:nvSpPr>
          <p:spPr>
            <a:xfrm>
              <a:off x="6336227" y="3806326"/>
              <a:ext cx="2356763" cy="756049"/>
            </a:xfrm>
            <a:prstGeom prst="roundRect">
              <a:avLst>
                <a:gd name="adj" fmla="val 7843"/>
              </a:avLst>
            </a:prstGeom>
            <a:solidFill>
              <a:srgbClr val="00B0F0">
                <a:alpha val="30000"/>
              </a:srgbClr>
            </a:solidFill>
            <a:ln w="12700">
              <a:solidFill>
                <a:srgbClr val="00B0F0">
                  <a:alpha val="66000"/>
                </a:srgbClr>
              </a:solidFill>
            </a:ln>
            <a:effectLst>
              <a:innerShdw blurRad="63500" dist="254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zh-CN" altLang="en-US" sz="240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43" name="矩形 42"/>
            <p:cNvSpPr/>
            <p:nvPr/>
          </p:nvSpPr>
          <p:spPr>
            <a:xfrm>
              <a:off x="6656809" y="4023396"/>
              <a:ext cx="1674978" cy="377075"/>
            </a:xfrm>
            <a:prstGeom prst="rect">
              <a:avLst/>
            </a:prstGeom>
            <a:ln>
              <a:noFill/>
            </a:ln>
          </p:spPr>
          <p:txBody>
            <a:bodyPr wrap="none">
              <a:spAutoFit/>
            </a:bodyPr>
            <a:lstStyle/>
            <a:p>
              <a:pPr algn="ctr" defTabSz="1219200"/>
              <a:r>
                <a:rPr lang="zh-CN" altLang="en-US" sz="2665" b="1" dirty="0">
                  <a:gradFill>
                    <a:gsLst>
                      <a:gs pos="61000">
                        <a:prstClr val="white"/>
                      </a:gs>
                      <a:gs pos="85000">
                        <a:prstClr val="white"/>
                      </a:gs>
                    </a:gsLst>
                    <a:lin ang="5400000" scaled="1"/>
                  </a:gradFill>
                  <a:latin typeface="微软雅黑" panose="020B0503020204020204" charset="-122"/>
                  <a:ea typeface="微软雅黑" panose="020B0503020204020204" charset="-122"/>
                </a:rPr>
                <a:t>具体目标规划</a:t>
              </a:r>
              <a:endParaRPr lang="zh-CN" altLang="en-US" sz="2665" b="1"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sp>
        <p:nvSpPr>
          <p:cNvPr id="44" name="矩形 43"/>
          <p:cNvSpPr/>
          <p:nvPr/>
        </p:nvSpPr>
        <p:spPr>
          <a:xfrm>
            <a:off x="8012900" y="1988840"/>
            <a:ext cx="3148083" cy="3148083"/>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cxnSp>
        <p:nvCxnSpPr>
          <p:cNvPr id="45" name="直接连接符 44"/>
          <p:cNvCxnSpPr/>
          <p:nvPr/>
        </p:nvCxnSpPr>
        <p:spPr>
          <a:xfrm flipH="1">
            <a:off x="5824882" y="1988840"/>
            <a:ext cx="944981" cy="944981"/>
          </a:xfrm>
          <a:prstGeom prst="line">
            <a:avLst/>
          </a:prstGeom>
          <a:ln w="12700">
            <a:solidFill>
              <a:srgbClr val="00B0F0">
                <a:alpha val="50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a:off x="5824882" y="3564423"/>
            <a:ext cx="944981" cy="944981"/>
          </a:xfrm>
          <a:prstGeom prst="line">
            <a:avLst/>
          </a:prstGeom>
          <a:ln w="12700">
            <a:solidFill>
              <a:srgbClr val="00B0F0">
                <a:alpha val="50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5824882" y="5108914"/>
            <a:ext cx="944981" cy="944981"/>
          </a:xfrm>
          <a:prstGeom prst="line">
            <a:avLst/>
          </a:prstGeom>
          <a:ln w="12700">
            <a:solidFill>
              <a:srgbClr val="00B0F0">
                <a:alpha val="50000"/>
              </a:srgb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a:grpSpLocks noChangeAspect="1"/>
          </p:cNvGrpSpPr>
          <p:nvPr/>
        </p:nvGrpSpPr>
        <p:grpSpPr>
          <a:xfrm>
            <a:off x="6999512" y="2069408"/>
            <a:ext cx="584219" cy="646331"/>
            <a:chOff x="3995347" y="1608844"/>
            <a:chExt cx="362121" cy="400618"/>
          </a:xfrm>
        </p:grpSpPr>
        <p:sp>
          <p:nvSpPr>
            <p:cNvPr id="49" name="椭圆 48"/>
            <p:cNvSpPr/>
            <p:nvPr/>
          </p:nvSpPr>
          <p:spPr>
            <a:xfrm>
              <a:off x="3995347" y="1619064"/>
              <a:ext cx="362121" cy="362121"/>
            </a:xfrm>
            <a:prstGeom prst="ellipse">
              <a:avLst/>
            </a:prstGeom>
            <a:solidFill>
              <a:srgbClr val="00B0F0">
                <a:alpha val="30000"/>
              </a:srgbClr>
            </a:solidFill>
            <a:ln w="12700">
              <a:solidFill>
                <a:srgbClr val="00B0F0"/>
              </a:solidFill>
            </a:ln>
            <a:effectLst>
              <a:innerShdw blurRad="1016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50" name="文本框 80"/>
            <p:cNvSpPr txBox="1"/>
            <p:nvPr/>
          </p:nvSpPr>
          <p:spPr>
            <a:xfrm>
              <a:off x="4042416" y="1608844"/>
              <a:ext cx="282239" cy="400618"/>
            </a:xfrm>
            <a:prstGeom prst="rect">
              <a:avLst/>
            </a:prstGeom>
            <a:noFill/>
          </p:spPr>
          <p:txBody>
            <a:bodyPr wrap="square" rtlCol="0">
              <a:spAutoFit/>
            </a:bodyPr>
            <a:lstStyle/>
            <a:p>
              <a:pPr algn="ctr"/>
              <a:r>
                <a:rPr lang="en-US" altLang="zh-CN" sz="3600" dirty="0">
                  <a:ln w="6350">
                    <a:gradFill>
                      <a:gsLst>
                        <a:gs pos="0">
                          <a:prstClr val="white">
                            <a:lumMod val="85000"/>
                          </a:prstClr>
                        </a:gs>
                        <a:gs pos="74000">
                          <a:prstClr val="white"/>
                        </a:gs>
                      </a:gsLst>
                      <a:lin ang="5400000" scaled="0"/>
                    </a:gradFill>
                  </a:ln>
                  <a:gradFill>
                    <a:gsLst>
                      <a:gs pos="61000">
                        <a:prstClr val="white"/>
                      </a:gs>
                      <a:gs pos="85000">
                        <a:prstClr val="white"/>
                      </a:gs>
                    </a:gsLst>
                    <a:lin ang="5400000" scaled="1"/>
                  </a:gradFill>
                  <a:latin typeface="微软雅黑" panose="020B0503020204020204" charset="-122"/>
                  <a:ea typeface="微软雅黑" panose="020B0503020204020204" charset="-122"/>
                </a:rPr>
                <a:t>1</a:t>
              </a:r>
              <a:endParaRPr lang="zh-CN" altLang="en-US" sz="3600" dirty="0">
                <a:ln w="6350">
                  <a:gradFill>
                    <a:gsLst>
                      <a:gs pos="0">
                        <a:prstClr val="white">
                          <a:lumMod val="85000"/>
                        </a:prstClr>
                      </a:gs>
                      <a:gs pos="74000">
                        <a:prstClr val="white"/>
                      </a:gs>
                    </a:gsLst>
                    <a:lin ang="5400000" scaled="0"/>
                  </a:gradFill>
                </a:ln>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grpSp>
        <p:nvGrpSpPr>
          <p:cNvPr id="51" name="组合 50"/>
          <p:cNvGrpSpPr>
            <a:grpSpLocks noChangeAspect="1"/>
          </p:cNvGrpSpPr>
          <p:nvPr/>
        </p:nvGrpSpPr>
        <p:grpSpPr>
          <a:xfrm>
            <a:off x="6999512" y="3657905"/>
            <a:ext cx="584219" cy="646332"/>
            <a:chOff x="3995347" y="2269959"/>
            <a:chExt cx="362121" cy="400621"/>
          </a:xfrm>
        </p:grpSpPr>
        <p:sp>
          <p:nvSpPr>
            <p:cNvPr id="52" name="椭圆 51"/>
            <p:cNvSpPr/>
            <p:nvPr/>
          </p:nvSpPr>
          <p:spPr>
            <a:xfrm>
              <a:off x="3995347" y="2278711"/>
              <a:ext cx="362121" cy="362121"/>
            </a:xfrm>
            <a:prstGeom prst="ellipse">
              <a:avLst/>
            </a:prstGeom>
            <a:solidFill>
              <a:srgbClr val="00B0F0">
                <a:alpha val="60000"/>
              </a:srgbClr>
            </a:solidFill>
            <a:ln w="22225">
              <a:solidFill>
                <a:srgbClr val="00B0F0"/>
              </a:solidFill>
            </a:ln>
            <a:effectLst>
              <a:innerShdw blurRad="1016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53" name="文本框 80"/>
            <p:cNvSpPr txBox="1"/>
            <p:nvPr/>
          </p:nvSpPr>
          <p:spPr>
            <a:xfrm>
              <a:off x="4035287" y="2269959"/>
              <a:ext cx="282239" cy="400621"/>
            </a:xfrm>
            <a:prstGeom prst="rect">
              <a:avLst/>
            </a:prstGeom>
            <a:noFill/>
          </p:spPr>
          <p:txBody>
            <a:bodyPr wrap="square" rtlCol="0">
              <a:spAutoFit/>
            </a:bodyPr>
            <a:lstStyle/>
            <a:p>
              <a:pPr algn="ctr"/>
              <a:r>
                <a:rPr lang="en-US" altLang="zh-CN" sz="3600" dirty="0">
                  <a:ln w="6350">
                    <a:gradFill>
                      <a:gsLst>
                        <a:gs pos="0">
                          <a:prstClr val="white">
                            <a:lumMod val="85000"/>
                          </a:prstClr>
                        </a:gs>
                        <a:gs pos="74000">
                          <a:prstClr val="white"/>
                        </a:gs>
                      </a:gsLst>
                      <a:lin ang="5400000" scaled="0"/>
                    </a:gradFill>
                  </a:ln>
                  <a:gradFill>
                    <a:gsLst>
                      <a:gs pos="61000">
                        <a:prstClr val="white"/>
                      </a:gs>
                      <a:gs pos="85000">
                        <a:prstClr val="white"/>
                      </a:gs>
                    </a:gsLst>
                    <a:lin ang="5400000" scaled="1"/>
                  </a:gradFill>
                  <a:latin typeface="微软雅黑" panose="020B0503020204020204" charset="-122"/>
                  <a:ea typeface="微软雅黑" panose="020B0503020204020204" charset="-122"/>
                </a:rPr>
                <a:t>2</a:t>
              </a:r>
              <a:endParaRPr lang="zh-CN" altLang="en-US" sz="3600" dirty="0">
                <a:ln w="6350">
                  <a:gradFill>
                    <a:gsLst>
                      <a:gs pos="0">
                        <a:prstClr val="white">
                          <a:lumMod val="85000"/>
                        </a:prstClr>
                      </a:gs>
                      <a:gs pos="74000">
                        <a:prstClr val="white"/>
                      </a:gs>
                    </a:gsLst>
                    <a:lin ang="5400000" scaled="0"/>
                  </a:gradFill>
                </a:ln>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grpSp>
        <p:nvGrpSpPr>
          <p:cNvPr id="54" name="组合 53"/>
          <p:cNvGrpSpPr>
            <a:grpSpLocks noChangeAspect="1"/>
          </p:cNvGrpSpPr>
          <p:nvPr/>
        </p:nvGrpSpPr>
        <p:grpSpPr>
          <a:xfrm>
            <a:off x="6999512" y="5291074"/>
            <a:ext cx="584219" cy="646331"/>
            <a:chOff x="3995347" y="2960063"/>
            <a:chExt cx="362121" cy="400621"/>
          </a:xfrm>
        </p:grpSpPr>
        <p:sp>
          <p:nvSpPr>
            <p:cNvPr id="55" name="椭圆 54"/>
            <p:cNvSpPr/>
            <p:nvPr/>
          </p:nvSpPr>
          <p:spPr>
            <a:xfrm>
              <a:off x="3995347" y="2965339"/>
              <a:ext cx="362121" cy="362121"/>
            </a:xfrm>
            <a:prstGeom prst="ellipse">
              <a:avLst/>
            </a:prstGeom>
            <a:solidFill>
              <a:srgbClr val="00B0F0">
                <a:alpha val="30000"/>
              </a:srgbClr>
            </a:solidFill>
            <a:ln w="22225">
              <a:solidFill>
                <a:srgbClr val="00B0F0"/>
              </a:solidFill>
            </a:ln>
            <a:effectLst>
              <a:innerShdw blurRad="1016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56" name="文本框 80"/>
            <p:cNvSpPr txBox="1"/>
            <p:nvPr/>
          </p:nvSpPr>
          <p:spPr>
            <a:xfrm>
              <a:off x="4042416" y="2960063"/>
              <a:ext cx="282239" cy="400621"/>
            </a:xfrm>
            <a:prstGeom prst="rect">
              <a:avLst/>
            </a:prstGeom>
            <a:noFill/>
          </p:spPr>
          <p:txBody>
            <a:bodyPr wrap="square" rtlCol="0">
              <a:spAutoFit/>
            </a:bodyPr>
            <a:lstStyle/>
            <a:p>
              <a:pPr algn="ctr"/>
              <a:r>
                <a:rPr lang="en-US" altLang="zh-CN" sz="3600" dirty="0">
                  <a:ln w="6350">
                    <a:gradFill>
                      <a:gsLst>
                        <a:gs pos="0">
                          <a:prstClr val="white">
                            <a:lumMod val="85000"/>
                          </a:prstClr>
                        </a:gs>
                        <a:gs pos="74000">
                          <a:prstClr val="white"/>
                        </a:gs>
                      </a:gsLst>
                      <a:lin ang="5400000" scaled="0"/>
                    </a:gradFill>
                  </a:ln>
                  <a:gradFill>
                    <a:gsLst>
                      <a:gs pos="61000">
                        <a:prstClr val="white"/>
                      </a:gs>
                      <a:gs pos="85000">
                        <a:prstClr val="white"/>
                      </a:gs>
                    </a:gsLst>
                    <a:lin ang="5400000" scaled="1"/>
                  </a:gradFill>
                  <a:latin typeface="微软雅黑" panose="020B0503020204020204" charset="-122"/>
                  <a:ea typeface="微软雅黑" panose="020B0503020204020204" charset="-122"/>
                </a:rPr>
                <a:t>3</a:t>
              </a:r>
              <a:endParaRPr lang="zh-CN" altLang="en-US" sz="3600" dirty="0">
                <a:ln w="6350">
                  <a:gradFill>
                    <a:gsLst>
                      <a:gs pos="0">
                        <a:prstClr val="white">
                          <a:lumMod val="85000"/>
                        </a:prstClr>
                      </a:gs>
                      <a:gs pos="74000">
                        <a:prstClr val="white"/>
                      </a:gs>
                    </a:gsLst>
                    <a:lin ang="5400000" scaled="0"/>
                  </a:gradFill>
                </a:ln>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grpSp>
        <p:nvGrpSpPr>
          <p:cNvPr id="57" name="组合 56"/>
          <p:cNvGrpSpPr/>
          <p:nvPr/>
        </p:nvGrpSpPr>
        <p:grpSpPr>
          <a:xfrm>
            <a:off x="1384855" y="1973170"/>
            <a:ext cx="2419992" cy="424829"/>
            <a:chOff x="4862722" y="3327455"/>
            <a:chExt cx="1407998" cy="247173"/>
          </a:xfrm>
        </p:grpSpPr>
        <p:sp>
          <p:nvSpPr>
            <p:cNvPr id="58" name="圆角矩形 57"/>
            <p:cNvSpPr/>
            <p:nvPr/>
          </p:nvSpPr>
          <p:spPr>
            <a:xfrm>
              <a:off x="4862722" y="3347321"/>
              <a:ext cx="1407998" cy="227307"/>
            </a:xfrm>
            <a:prstGeom prst="roundRect">
              <a:avLst>
                <a:gd name="adj" fmla="val 50000"/>
              </a:avLst>
            </a:prstGeom>
            <a:solidFill>
              <a:srgbClr val="00B0F0">
                <a:alpha val="30000"/>
              </a:srgbClr>
            </a:solidFill>
            <a:ln w="12700">
              <a:solidFill>
                <a:srgbClr val="00B0F0"/>
              </a:solid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13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59" name="文本框 34"/>
            <p:cNvSpPr txBox="1">
              <a:spLocks noChangeArrowheads="1"/>
            </p:cNvSpPr>
            <p:nvPr/>
          </p:nvSpPr>
          <p:spPr bwMode="auto">
            <a:xfrm>
              <a:off x="5211122" y="3327455"/>
              <a:ext cx="745380" cy="24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r>
                <a:rPr lang="zh-CN" altLang="en-US" sz="2135" dirty="0">
                  <a:gradFill>
                    <a:gsLst>
                      <a:gs pos="61000">
                        <a:prstClr val="white"/>
                      </a:gs>
                      <a:gs pos="85000">
                        <a:prstClr val="white"/>
                      </a:gs>
                    </a:gsLst>
                    <a:lin ang="5400000" scaled="1"/>
                  </a:gradFill>
                  <a:latin typeface="微软雅黑" panose="020B0503020204020204" charset="-122"/>
                  <a:cs typeface="Arial" panose="020B0604020202020204" pitchFamily="34" charset="0"/>
                </a:rPr>
                <a:t>添加标题</a:t>
              </a:r>
              <a:endParaRPr lang="zh-CN" altLang="en-US" sz="2135" dirty="0">
                <a:gradFill>
                  <a:gsLst>
                    <a:gs pos="61000">
                      <a:prstClr val="white"/>
                    </a:gs>
                    <a:gs pos="85000">
                      <a:prstClr val="white"/>
                    </a:gs>
                  </a:gsLst>
                  <a:lin ang="5400000" scaled="1"/>
                </a:gradFill>
                <a:latin typeface="微软雅黑" panose="020B0503020204020204" charset="-122"/>
                <a:cs typeface="Arial" panose="020B0604020202020204" pitchFamily="34" charset="0"/>
              </a:endParaRPr>
            </a:p>
          </p:txBody>
        </p:sp>
      </p:grpSp>
      <p:sp>
        <p:nvSpPr>
          <p:cNvPr id="60" name="TextBox 118"/>
          <p:cNvSpPr txBox="1"/>
          <p:nvPr/>
        </p:nvSpPr>
        <p:spPr bwMode="auto">
          <a:xfrm>
            <a:off x="1340659" y="2486876"/>
            <a:ext cx="3953548" cy="523220"/>
          </a:xfrm>
          <a:prstGeom prst="rect">
            <a:avLst/>
          </a:prstGeom>
          <a:noFill/>
        </p:spPr>
        <p:txBody>
          <a:bodyPr wrap="square">
            <a:spAutoFit/>
          </a:bodyPr>
          <a:lstStyle/>
          <a:p>
            <a:r>
              <a:rPr lang="zh-CN" altLang="en-US" sz="1400" dirty="0">
                <a:gradFill>
                  <a:gsLst>
                    <a:gs pos="61000">
                      <a:prstClr val="white"/>
                    </a:gs>
                    <a:gs pos="85000">
                      <a:prstClr val="white"/>
                    </a:gs>
                  </a:gsLst>
                  <a:lin ang="5400000" scaled="1"/>
                </a:gradFill>
                <a:latin typeface="微软雅黑" panose="020B0503020204020204" charset="-122"/>
                <a:ea typeface="微软雅黑" panose="020B0503020204020204" charset="-122"/>
              </a:rPr>
              <a:t>这里输入简单的文字概述这里输入简单文字概述简单的文字这里输入简单的文字概述这里</a:t>
            </a:r>
            <a:endParaRPr lang="zh-CN" altLang="en-US" sz="1400"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nvGrpSpPr>
          <p:cNvPr id="61" name="组合 60"/>
          <p:cNvGrpSpPr/>
          <p:nvPr/>
        </p:nvGrpSpPr>
        <p:grpSpPr>
          <a:xfrm>
            <a:off x="1384855" y="3491279"/>
            <a:ext cx="2419992" cy="424829"/>
            <a:chOff x="4862722" y="3327455"/>
            <a:chExt cx="1407998" cy="247173"/>
          </a:xfrm>
        </p:grpSpPr>
        <p:sp>
          <p:nvSpPr>
            <p:cNvPr id="62" name="圆角矩形 61"/>
            <p:cNvSpPr/>
            <p:nvPr/>
          </p:nvSpPr>
          <p:spPr>
            <a:xfrm>
              <a:off x="4862722" y="3347321"/>
              <a:ext cx="1407998" cy="227307"/>
            </a:xfrm>
            <a:prstGeom prst="roundRect">
              <a:avLst>
                <a:gd name="adj" fmla="val 50000"/>
              </a:avLst>
            </a:prstGeom>
            <a:solidFill>
              <a:srgbClr val="00B0F0">
                <a:alpha val="30000"/>
              </a:srgbClr>
            </a:solidFill>
            <a:ln w="12700">
              <a:solidFill>
                <a:srgbClr val="00B0F0"/>
              </a:solid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13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63" name="文本框 34"/>
            <p:cNvSpPr txBox="1">
              <a:spLocks noChangeArrowheads="1"/>
            </p:cNvSpPr>
            <p:nvPr/>
          </p:nvSpPr>
          <p:spPr bwMode="auto">
            <a:xfrm>
              <a:off x="5211122" y="3327455"/>
              <a:ext cx="745380" cy="24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r>
                <a:rPr lang="zh-CN" altLang="en-US" sz="2135" dirty="0">
                  <a:gradFill>
                    <a:gsLst>
                      <a:gs pos="61000">
                        <a:prstClr val="white"/>
                      </a:gs>
                      <a:gs pos="85000">
                        <a:prstClr val="white"/>
                      </a:gs>
                    </a:gsLst>
                    <a:lin ang="5400000" scaled="1"/>
                  </a:gradFill>
                  <a:latin typeface="微软雅黑" panose="020B0503020204020204" charset="-122"/>
                  <a:cs typeface="Arial" panose="020B0604020202020204" pitchFamily="34" charset="0"/>
                </a:rPr>
                <a:t>添加标题</a:t>
              </a:r>
              <a:endParaRPr lang="zh-CN" altLang="en-US" sz="2135" dirty="0">
                <a:gradFill>
                  <a:gsLst>
                    <a:gs pos="61000">
                      <a:prstClr val="white"/>
                    </a:gs>
                    <a:gs pos="85000">
                      <a:prstClr val="white"/>
                    </a:gs>
                  </a:gsLst>
                  <a:lin ang="5400000" scaled="1"/>
                </a:gradFill>
                <a:latin typeface="微软雅黑" panose="020B0503020204020204" charset="-122"/>
                <a:cs typeface="Arial" panose="020B0604020202020204" pitchFamily="34" charset="0"/>
              </a:endParaRPr>
            </a:p>
          </p:txBody>
        </p:sp>
      </p:grpSp>
      <p:sp>
        <p:nvSpPr>
          <p:cNvPr id="64" name="TextBox 122"/>
          <p:cNvSpPr txBox="1"/>
          <p:nvPr/>
        </p:nvSpPr>
        <p:spPr bwMode="auto">
          <a:xfrm>
            <a:off x="1340659" y="4004986"/>
            <a:ext cx="3953548" cy="523220"/>
          </a:xfrm>
          <a:prstGeom prst="rect">
            <a:avLst/>
          </a:prstGeom>
          <a:noFill/>
        </p:spPr>
        <p:txBody>
          <a:bodyPr wrap="square">
            <a:spAutoFit/>
          </a:bodyPr>
          <a:lstStyle/>
          <a:p>
            <a:r>
              <a:rPr lang="zh-CN" altLang="en-US" sz="1400" dirty="0">
                <a:gradFill>
                  <a:gsLst>
                    <a:gs pos="61000">
                      <a:prstClr val="white"/>
                    </a:gs>
                    <a:gs pos="85000">
                      <a:prstClr val="white"/>
                    </a:gs>
                  </a:gsLst>
                  <a:lin ang="5400000" scaled="1"/>
                </a:gradFill>
                <a:latin typeface="微软雅黑" panose="020B0503020204020204" charset="-122"/>
                <a:ea typeface="微软雅黑" panose="020B0503020204020204" charset="-122"/>
              </a:rPr>
              <a:t>这里输入简单的文字概述这里输入简单文字概述简单的文字这里输入简单的文字概述这里</a:t>
            </a:r>
            <a:endParaRPr lang="zh-CN" altLang="en-US" sz="1400"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grpSp>
        <p:nvGrpSpPr>
          <p:cNvPr id="65" name="组合 64"/>
          <p:cNvGrpSpPr/>
          <p:nvPr/>
        </p:nvGrpSpPr>
        <p:grpSpPr>
          <a:xfrm>
            <a:off x="1384855" y="4997757"/>
            <a:ext cx="2419992" cy="424829"/>
            <a:chOff x="4862722" y="3327455"/>
            <a:chExt cx="1407998" cy="247173"/>
          </a:xfrm>
        </p:grpSpPr>
        <p:sp>
          <p:nvSpPr>
            <p:cNvPr id="66" name="圆角矩形 65"/>
            <p:cNvSpPr/>
            <p:nvPr/>
          </p:nvSpPr>
          <p:spPr>
            <a:xfrm>
              <a:off x="4862722" y="3347321"/>
              <a:ext cx="1407998" cy="227307"/>
            </a:xfrm>
            <a:prstGeom prst="roundRect">
              <a:avLst>
                <a:gd name="adj" fmla="val 50000"/>
              </a:avLst>
            </a:prstGeom>
            <a:solidFill>
              <a:srgbClr val="00B0F0">
                <a:alpha val="30000"/>
              </a:srgbClr>
            </a:solidFill>
            <a:ln w="12700">
              <a:solidFill>
                <a:srgbClr val="00B0F0"/>
              </a:solid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135">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
          <p:nvSpPr>
            <p:cNvPr id="67" name="文本框 34"/>
            <p:cNvSpPr txBox="1">
              <a:spLocks noChangeArrowheads="1"/>
            </p:cNvSpPr>
            <p:nvPr/>
          </p:nvSpPr>
          <p:spPr bwMode="auto">
            <a:xfrm>
              <a:off x="5211122" y="3327455"/>
              <a:ext cx="745380" cy="24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r>
                <a:rPr lang="zh-CN" altLang="en-US" sz="2135" dirty="0">
                  <a:gradFill>
                    <a:gsLst>
                      <a:gs pos="61000">
                        <a:prstClr val="white"/>
                      </a:gs>
                      <a:gs pos="85000">
                        <a:prstClr val="white"/>
                      </a:gs>
                    </a:gsLst>
                    <a:lin ang="5400000" scaled="1"/>
                  </a:gradFill>
                  <a:latin typeface="微软雅黑" panose="020B0503020204020204" charset="-122"/>
                  <a:cs typeface="Arial" panose="020B0604020202020204" pitchFamily="34" charset="0"/>
                </a:rPr>
                <a:t>添加标题</a:t>
              </a:r>
              <a:endParaRPr lang="zh-CN" altLang="en-US" sz="2135" dirty="0">
                <a:gradFill>
                  <a:gsLst>
                    <a:gs pos="61000">
                      <a:prstClr val="white"/>
                    </a:gs>
                    <a:gs pos="85000">
                      <a:prstClr val="white"/>
                    </a:gs>
                  </a:gsLst>
                  <a:lin ang="5400000" scaled="1"/>
                </a:gradFill>
                <a:latin typeface="微软雅黑" panose="020B0503020204020204" charset="-122"/>
                <a:cs typeface="Arial" panose="020B0604020202020204" pitchFamily="34" charset="0"/>
              </a:endParaRPr>
            </a:p>
          </p:txBody>
        </p:sp>
      </p:grpSp>
      <p:sp>
        <p:nvSpPr>
          <p:cNvPr id="68" name="TextBox 126"/>
          <p:cNvSpPr txBox="1"/>
          <p:nvPr/>
        </p:nvSpPr>
        <p:spPr bwMode="auto">
          <a:xfrm>
            <a:off x="1340659" y="5511463"/>
            <a:ext cx="3953548" cy="523220"/>
          </a:xfrm>
          <a:prstGeom prst="rect">
            <a:avLst/>
          </a:prstGeom>
          <a:noFill/>
        </p:spPr>
        <p:txBody>
          <a:bodyPr wrap="square">
            <a:spAutoFit/>
          </a:bodyPr>
          <a:lstStyle/>
          <a:p>
            <a:r>
              <a:rPr lang="zh-CN" altLang="en-US" sz="1400" dirty="0">
                <a:gradFill>
                  <a:gsLst>
                    <a:gs pos="61000">
                      <a:prstClr val="white"/>
                    </a:gs>
                    <a:gs pos="85000">
                      <a:prstClr val="white"/>
                    </a:gs>
                  </a:gsLst>
                  <a:lin ang="5400000" scaled="1"/>
                </a:gradFill>
                <a:latin typeface="微软雅黑" panose="020B0503020204020204" charset="-122"/>
                <a:ea typeface="微软雅黑" panose="020B0503020204020204" charset="-122"/>
              </a:rPr>
              <a:t>这里输入简单的文字概述这里输入简单文字概述简单的文字这里输入简单的文字概述这里</a:t>
            </a:r>
            <a:endParaRPr lang="zh-CN" altLang="en-US" sz="1400" dirty="0">
              <a:gradFill>
                <a:gsLst>
                  <a:gs pos="61000">
                    <a:prstClr val="white"/>
                  </a:gs>
                  <a:gs pos="85000">
                    <a:prstClr val="white"/>
                  </a:gs>
                </a:gsLst>
                <a:lin ang="54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750"/>
                                        <p:tgtEl>
                                          <p:spTgt spid="44"/>
                                        </p:tgtEl>
                                      </p:cBhvr>
                                    </p:animEffect>
                                  </p:childTnLst>
                                </p:cTn>
                              </p:par>
                              <p:par>
                                <p:cTn id="14" presetID="22" presetClass="entr" presetSubtype="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up)">
                                      <p:cBhvr>
                                        <p:cTn id="16" dur="750"/>
                                        <p:tgtEl>
                                          <p:spTgt spid="41"/>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250" fill="hold"/>
                                        <p:tgtEl>
                                          <p:spTgt spid="48"/>
                                        </p:tgtEl>
                                        <p:attrNameLst>
                                          <p:attrName>ppt_w</p:attrName>
                                        </p:attrNameLst>
                                      </p:cBhvr>
                                      <p:tavLst>
                                        <p:tav tm="0">
                                          <p:val>
                                            <p:strVal val="#ppt_w*0.70"/>
                                          </p:val>
                                        </p:tav>
                                        <p:tav tm="100000">
                                          <p:val>
                                            <p:strVal val="#ppt_w"/>
                                          </p:val>
                                        </p:tav>
                                      </p:tavLst>
                                    </p:anim>
                                    <p:anim calcmode="lin" valueType="num">
                                      <p:cBhvr>
                                        <p:cTn id="21" dur="250" fill="hold"/>
                                        <p:tgtEl>
                                          <p:spTgt spid="48"/>
                                        </p:tgtEl>
                                        <p:attrNameLst>
                                          <p:attrName>ppt_h</p:attrName>
                                        </p:attrNameLst>
                                      </p:cBhvr>
                                      <p:tavLst>
                                        <p:tav tm="0">
                                          <p:val>
                                            <p:strVal val="#ppt_h"/>
                                          </p:val>
                                        </p:tav>
                                        <p:tav tm="100000">
                                          <p:val>
                                            <p:strVal val="#ppt_h"/>
                                          </p:val>
                                        </p:tav>
                                      </p:tavLst>
                                    </p:anim>
                                    <p:animEffect transition="in" filter="fade">
                                      <p:cBhvr>
                                        <p:cTn id="22" dur="250"/>
                                        <p:tgtEl>
                                          <p:spTgt spid="48"/>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250"/>
                                        <p:tgtEl>
                                          <p:spTgt spid="5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250"/>
                                        <p:tgtEl>
                                          <p:spTgt spid="60"/>
                                        </p:tgtEl>
                                      </p:cBhvr>
                                    </p:animEffect>
                                  </p:childTnLst>
                                </p:cTn>
                              </p:par>
                            </p:childTnLst>
                          </p:cTn>
                        </p:par>
                        <p:par>
                          <p:cTn id="36" fill="hold">
                            <p:stCondLst>
                              <p:cond delay="1000"/>
                            </p:stCondLst>
                            <p:childTnLst>
                              <p:par>
                                <p:cTn id="37" presetID="55"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p:cTn id="39" dur="250" fill="hold"/>
                                        <p:tgtEl>
                                          <p:spTgt spid="51"/>
                                        </p:tgtEl>
                                        <p:attrNameLst>
                                          <p:attrName>ppt_w</p:attrName>
                                        </p:attrNameLst>
                                      </p:cBhvr>
                                      <p:tavLst>
                                        <p:tav tm="0">
                                          <p:val>
                                            <p:strVal val="#ppt_w*0.70"/>
                                          </p:val>
                                        </p:tav>
                                        <p:tav tm="100000">
                                          <p:val>
                                            <p:strVal val="#ppt_w"/>
                                          </p:val>
                                        </p:tav>
                                      </p:tavLst>
                                    </p:anim>
                                    <p:anim calcmode="lin" valueType="num">
                                      <p:cBhvr>
                                        <p:cTn id="40" dur="250" fill="hold"/>
                                        <p:tgtEl>
                                          <p:spTgt spid="51"/>
                                        </p:tgtEl>
                                        <p:attrNameLst>
                                          <p:attrName>ppt_h</p:attrName>
                                        </p:attrNameLst>
                                      </p:cBhvr>
                                      <p:tavLst>
                                        <p:tav tm="0">
                                          <p:val>
                                            <p:strVal val="#ppt_h"/>
                                          </p:val>
                                        </p:tav>
                                        <p:tav tm="100000">
                                          <p:val>
                                            <p:strVal val="#ppt_h"/>
                                          </p:val>
                                        </p:tav>
                                      </p:tavLst>
                                    </p:anim>
                                    <p:animEffect transition="in" filter="fade">
                                      <p:cBhvr>
                                        <p:cTn id="41" dur="250"/>
                                        <p:tgtEl>
                                          <p:spTgt spid="51"/>
                                        </p:tgtEl>
                                      </p:cBhvr>
                                    </p:animEffect>
                                  </p:childTnLst>
                                </p:cTn>
                              </p:par>
                            </p:childTnLst>
                          </p:cTn>
                        </p:par>
                        <p:par>
                          <p:cTn id="42" fill="hold">
                            <p:stCondLst>
                              <p:cond delay="1500"/>
                            </p:stCondLst>
                            <p:childTnLst>
                              <p:par>
                                <p:cTn id="43" presetID="22" presetClass="entr" presetSubtype="1"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up)">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250"/>
                                        <p:tgtEl>
                                          <p:spTgt spid="6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250"/>
                                        <p:tgtEl>
                                          <p:spTgt spid="64"/>
                                        </p:tgtEl>
                                      </p:cBhvr>
                                    </p:animEffect>
                                  </p:childTnLst>
                                </p:cTn>
                              </p:par>
                            </p:childTnLst>
                          </p:cTn>
                        </p:par>
                        <p:par>
                          <p:cTn id="55" fill="hold">
                            <p:stCondLst>
                              <p:cond delay="1000"/>
                            </p:stCondLst>
                            <p:childTnLst>
                              <p:par>
                                <p:cTn id="56" presetID="55" presetClass="entr" presetSubtype="0"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p:cTn id="58" dur="250" fill="hold"/>
                                        <p:tgtEl>
                                          <p:spTgt spid="54"/>
                                        </p:tgtEl>
                                        <p:attrNameLst>
                                          <p:attrName>ppt_w</p:attrName>
                                        </p:attrNameLst>
                                      </p:cBhvr>
                                      <p:tavLst>
                                        <p:tav tm="0">
                                          <p:val>
                                            <p:strVal val="#ppt_w*0.70"/>
                                          </p:val>
                                        </p:tav>
                                        <p:tav tm="100000">
                                          <p:val>
                                            <p:strVal val="#ppt_w"/>
                                          </p:val>
                                        </p:tav>
                                      </p:tavLst>
                                    </p:anim>
                                    <p:anim calcmode="lin" valueType="num">
                                      <p:cBhvr>
                                        <p:cTn id="59" dur="250" fill="hold"/>
                                        <p:tgtEl>
                                          <p:spTgt spid="54"/>
                                        </p:tgtEl>
                                        <p:attrNameLst>
                                          <p:attrName>ppt_h</p:attrName>
                                        </p:attrNameLst>
                                      </p:cBhvr>
                                      <p:tavLst>
                                        <p:tav tm="0">
                                          <p:val>
                                            <p:strVal val="#ppt_h"/>
                                          </p:val>
                                        </p:tav>
                                        <p:tav tm="100000">
                                          <p:val>
                                            <p:strVal val="#ppt_h"/>
                                          </p:val>
                                        </p:tav>
                                      </p:tavLst>
                                    </p:anim>
                                    <p:animEffect transition="in" filter="fade">
                                      <p:cBhvr>
                                        <p:cTn id="60" dur="250"/>
                                        <p:tgtEl>
                                          <p:spTgt spid="54"/>
                                        </p:tgtEl>
                                      </p:cBhvr>
                                    </p:animEffect>
                                  </p:childTnLst>
                                </p:cTn>
                              </p:par>
                            </p:childTnLst>
                          </p:cTn>
                        </p:par>
                        <p:par>
                          <p:cTn id="61" fill="hold">
                            <p:stCondLst>
                              <p:cond delay="1500"/>
                            </p:stCondLst>
                            <p:childTnLst>
                              <p:par>
                                <p:cTn id="62" presetID="22" presetClass="entr" presetSubtype="1"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left)">
                                      <p:cBhvr>
                                        <p:cTn id="69" dur="250"/>
                                        <p:tgtEl>
                                          <p:spTgt spid="65"/>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wipe(left)">
                                      <p:cBhvr>
                                        <p:cTn id="73"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4" grpId="0" animBg="1"/>
      <p:bldP spid="60" grpId="0"/>
      <p:bldP spid="64" grpId="0"/>
      <p:bldP spid="6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5180521" y="2092615"/>
            <a:ext cx="2417445" cy="1495329"/>
            <a:chOff x="4519578" y="5369489"/>
            <a:chExt cx="2417445" cy="1495329"/>
          </a:xfrm>
        </p:grpSpPr>
        <p:sp>
          <p:nvSpPr>
            <p:cNvPr id="38" name="文本框 37"/>
            <p:cNvSpPr txBox="1">
              <a:spLocks noChangeArrowheads="1"/>
            </p:cNvSpPr>
            <p:nvPr/>
          </p:nvSpPr>
          <p:spPr bwMode="auto">
            <a:xfrm>
              <a:off x="4519578" y="5369489"/>
              <a:ext cx="241744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en-US" altLang="zh-CN"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Part </a:t>
              </a:r>
              <a:r>
                <a:rPr lang="en-US" altLang="zh-CN" sz="4000" dirty="0" smtClean="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five</a:t>
              </a:r>
              <a:endParaRPr lang="zh-CN" altLang="en-US"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endParaRPr>
            </a:p>
          </p:txBody>
        </p:sp>
        <p:sp>
          <p:nvSpPr>
            <p:cNvPr id="39" name="文本框 35"/>
            <p:cNvSpPr txBox="1">
              <a:spLocks noChangeArrowheads="1"/>
            </p:cNvSpPr>
            <p:nvPr/>
          </p:nvSpPr>
          <p:spPr bwMode="auto">
            <a:xfrm>
              <a:off x="4684098" y="6341598"/>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8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财务与融资</a:t>
              </a:r>
              <a:endParaRPr lang="zh-CN" altLang="en-US" sz="28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grpSp>
        <p:nvGrpSpPr>
          <p:cNvPr id="40" name="组合 39"/>
          <p:cNvGrpSpPr/>
          <p:nvPr/>
        </p:nvGrpSpPr>
        <p:grpSpPr>
          <a:xfrm>
            <a:off x="7800359" y="2564729"/>
            <a:ext cx="3620505" cy="859709"/>
            <a:chOff x="7139416" y="5841603"/>
            <a:chExt cx="3620505" cy="859709"/>
          </a:xfrm>
        </p:grpSpPr>
        <p:sp>
          <p:nvSpPr>
            <p:cNvPr id="41" name="TextBox 29"/>
            <p:cNvSpPr txBox="1"/>
            <p:nvPr/>
          </p:nvSpPr>
          <p:spPr>
            <a:xfrm>
              <a:off x="7139416" y="6321656"/>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3.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融资主要用途</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2" name="TextBox 32"/>
            <p:cNvSpPr txBox="1"/>
            <p:nvPr/>
          </p:nvSpPr>
          <p:spPr>
            <a:xfrm>
              <a:off x="9350561" y="6321656"/>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4.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融资计划</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3" name="TextBox 35"/>
            <p:cNvSpPr txBox="1"/>
            <p:nvPr/>
          </p:nvSpPr>
          <p:spPr>
            <a:xfrm>
              <a:off x="7139416" y="5841603"/>
              <a:ext cx="2125903"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1.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各项成本与预算</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44" name="TextBox 38"/>
            <p:cNvSpPr txBox="1"/>
            <p:nvPr/>
          </p:nvSpPr>
          <p:spPr>
            <a:xfrm>
              <a:off x="9350561" y="5841603"/>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2.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资金缺口</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grpSp>
      <p:sp>
        <p:nvSpPr>
          <p:cNvPr id="69" name="等腰三角形 68"/>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0" name="直接连接符 69"/>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1" name="直接连接符 70"/>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3" name="直接连接符 72"/>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8" name="直接连接符 77"/>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0" name="直接连接符 79"/>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1" name="直接连接符 80"/>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82" name="等腰三角形 81"/>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等腰三角形 82"/>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2" name="图片 61"/>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a:xfrm rot="16200000">
            <a:off x="5368034" y="-105430"/>
            <a:ext cx="1966872" cy="11959988"/>
          </a:xfrm>
          <a:prstGeom prst="rect">
            <a:avLst/>
          </a:prstGeom>
        </p:spPr>
      </p:pic>
      <p:sp>
        <p:nvSpPr>
          <p:cNvPr id="67" name="任意多边形 66"/>
          <p:cNvSpPr/>
          <p:nvPr/>
        </p:nvSpPr>
        <p:spPr>
          <a:xfrm flipV="1">
            <a:off x="5981216" y="1345683"/>
            <a:ext cx="4216069" cy="3659162"/>
          </a:xfrm>
          <a:custGeom>
            <a:avLst/>
            <a:gdLst>
              <a:gd name="connsiteX0" fmla="*/ 2727548 w 5189873"/>
              <a:gd name="connsiteY0" fmla="*/ 1510371 h 4504335"/>
              <a:gd name="connsiteX1" fmla="*/ 3461308 w 5189873"/>
              <a:gd name="connsiteY1" fmla="*/ 1510371 h 4504335"/>
              <a:gd name="connsiteX2" fmla="*/ 2958996 w 5189873"/>
              <a:gd name="connsiteY2" fmla="*/ 640341 h 4504335"/>
              <a:gd name="connsiteX3" fmla="*/ 2960975 w 5189873"/>
              <a:gd name="connsiteY3" fmla="*/ 636913 h 4504335"/>
              <a:gd name="connsiteX4" fmla="*/ 2594937 w 5189873"/>
              <a:gd name="connsiteY4" fmla="*/ 0 h 4504335"/>
              <a:gd name="connsiteX5" fmla="*/ 1725790 w 5189873"/>
              <a:gd name="connsiteY5" fmla="*/ 1505405 h 4504335"/>
              <a:gd name="connsiteX6" fmla="*/ 2459551 w 5189873"/>
              <a:gd name="connsiteY6" fmla="*/ 1505406 h 4504335"/>
              <a:gd name="connsiteX7" fmla="*/ 2592116 w 5189873"/>
              <a:gd name="connsiteY7" fmla="*/ 1275797 h 4504335"/>
              <a:gd name="connsiteX8" fmla="*/ 5189873 w 5189873"/>
              <a:gd name="connsiteY8" fmla="*/ 4504335 h 4504335"/>
              <a:gd name="connsiteX9" fmla="*/ 5187527 w 5189873"/>
              <a:gd name="connsiteY9" fmla="*/ 4500271 h 4504335"/>
              <a:gd name="connsiteX10" fmla="*/ 5189873 w 5189873"/>
              <a:gd name="connsiteY10" fmla="*/ 4500271 h 4504335"/>
              <a:gd name="connsiteX11" fmla="*/ 4821309 w 5189873"/>
              <a:gd name="connsiteY11" fmla="*/ 3864816 h 4504335"/>
              <a:gd name="connsiteX12" fmla="*/ 4820647 w 5189873"/>
              <a:gd name="connsiteY12" fmla="*/ 3864816 h 4504335"/>
              <a:gd name="connsiteX13" fmla="*/ 4676399 w 5189873"/>
              <a:gd name="connsiteY13" fmla="*/ 3614971 h 4504335"/>
              <a:gd name="connsiteX14" fmla="*/ 3942638 w 5189873"/>
              <a:gd name="connsiteY14" fmla="*/ 3614971 h 4504335"/>
              <a:gd name="connsiteX15" fmla="*/ 4086886 w 5189873"/>
              <a:gd name="connsiteY15" fmla="*/ 3864816 h 4504335"/>
              <a:gd name="connsiteX16" fmla="*/ 1097345 w 5189873"/>
              <a:gd name="connsiteY16" fmla="*/ 3864816 h 4504335"/>
              <a:gd name="connsiteX17" fmla="*/ 1241593 w 5189873"/>
              <a:gd name="connsiteY17" fmla="*/ 3614971 h 4504335"/>
              <a:gd name="connsiteX18" fmla="*/ 507833 w 5189873"/>
              <a:gd name="connsiteY18" fmla="*/ 3614971 h 4504335"/>
              <a:gd name="connsiteX19" fmla="*/ 0 w 5189873"/>
              <a:gd name="connsiteY19" fmla="*/ 4494561 h 4504335"/>
              <a:gd name="connsiteX20" fmla="*/ 3315 w 5189873"/>
              <a:gd name="connsiteY20" fmla="*/ 4494555 h 4504335"/>
              <a:gd name="connsiteX21" fmla="*/ 0 w 5189873"/>
              <a:gd name="connsiteY21" fmla="*/ 4500271 h 4504335"/>
              <a:gd name="connsiteX22" fmla="*/ 4453766 w 5189873"/>
              <a:gd name="connsiteY22" fmla="*/ 4500271 h 4504335"/>
              <a:gd name="connsiteX23" fmla="*/ 4455271 w 5189873"/>
              <a:gd name="connsiteY23" fmla="*/ 4502876 h 4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873" h="4504335">
                <a:moveTo>
                  <a:pt x="2727548" y="1510371"/>
                </a:moveTo>
                <a:lnTo>
                  <a:pt x="3461308" y="1510371"/>
                </a:lnTo>
                <a:lnTo>
                  <a:pt x="2958996" y="640341"/>
                </a:lnTo>
                <a:lnTo>
                  <a:pt x="2960975" y="636913"/>
                </a:lnTo>
                <a:lnTo>
                  <a:pt x="2594937" y="0"/>
                </a:lnTo>
                <a:lnTo>
                  <a:pt x="1725790" y="1505405"/>
                </a:lnTo>
                <a:lnTo>
                  <a:pt x="2459551" y="1505406"/>
                </a:lnTo>
                <a:lnTo>
                  <a:pt x="2592116" y="1275797"/>
                </a:lnTo>
                <a:close/>
                <a:moveTo>
                  <a:pt x="5189873" y="4504335"/>
                </a:moveTo>
                <a:lnTo>
                  <a:pt x="5187527" y="4500271"/>
                </a:lnTo>
                <a:lnTo>
                  <a:pt x="5189873" y="4500271"/>
                </a:lnTo>
                <a:lnTo>
                  <a:pt x="4821309" y="3864816"/>
                </a:lnTo>
                <a:lnTo>
                  <a:pt x="4820647" y="3864816"/>
                </a:lnTo>
                <a:lnTo>
                  <a:pt x="4676399" y="3614971"/>
                </a:lnTo>
                <a:lnTo>
                  <a:pt x="3942638" y="3614971"/>
                </a:lnTo>
                <a:lnTo>
                  <a:pt x="4086886" y="3864816"/>
                </a:lnTo>
                <a:lnTo>
                  <a:pt x="1097345" y="3864816"/>
                </a:lnTo>
                <a:lnTo>
                  <a:pt x="1241593" y="3614971"/>
                </a:lnTo>
                <a:lnTo>
                  <a:pt x="507833" y="3614971"/>
                </a:lnTo>
                <a:lnTo>
                  <a:pt x="0" y="4494561"/>
                </a:lnTo>
                <a:lnTo>
                  <a:pt x="3315" y="4494555"/>
                </a:lnTo>
                <a:lnTo>
                  <a:pt x="0" y="4500271"/>
                </a:lnTo>
                <a:lnTo>
                  <a:pt x="4453766" y="4500271"/>
                </a:lnTo>
                <a:lnTo>
                  <a:pt x="4455271" y="4502876"/>
                </a:lnTo>
                <a:close/>
              </a:path>
            </a:pathLst>
          </a:custGeom>
          <a:solidFill>
            <a:srgbClr val="00B0F0">
              <a:alpha val="4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1" name="任意多边形 50"/>
          <p:cNvSpPr/>
          <p:nvPr/>
        </p:nvSpPr>
        <p:spPr>
          <a:xfrm flipV="1">
            <a:off x="2042041" y="1801579"/>
            <a:ext cx="2147527" cy="2147527"/>
          </a:xfrm>
          <a:custGeom>
            <a:avLst/>
            <a:gdLst>
              <a:gd name="connsiteX0" fmla="*/ 1923320 w 3600000"/>
              <a:gd name="connsiteY0" fmla="*/ 634464 h 3600000"/>
              <a:gd name="connsiteX1" fmla="*/ 1957921 w 3600000"/>
              <a:gd name="connsiteY1" fmla="*/ 404900 h 3600000"/>
              <a:gd name="connsiteX2" fmla="*/ 1943607 w 3600000"/>
              <a:gd name="connsiteY2" fmla="*/ 402717 h 3600000"/>
              <a:gd name="connsiteX3" fmla="*/ 1851774 w 3600000"/>
              <a:gd name="connsiteY3" fmla="*/ 398079 h 3600000"/>
              <a:gd name="connsiteX4" fmla="*/ 1851774 w 3600000"/>
              <a:gd name="connsiteY4" fmla="*/ 627251 h 3600000"/>
              <a:gd name="connsiteX5" fmla="*/ 1676749 w 3600000"/>
              <a:gd name="connsiteY5" fmla="*/ 634904 h 3600000"/>
              <a:gd name="connsiteX6" fmla="*/ 1748228 w 3600000"/>
              <a:gd name="connsiteY6" fmla="*/ 627698 h 3600000"/>
              <a:gd name="connsiteX7" fmla="*/ 1748228 w 3600000"/>
              <a:gd name="connsiteY7" fmla="*/ 398079 h 3600000"/>
              <a:gd name="connsiteX8" fmla="*/ 1656395 w 3600000"/>
              <a:gd name="connsiteY8" fmla="*/ 402717 h 3600000"/>
              <a:gd name="connsiteX9" fmla="*/ 1642081 w 3600000"/>
              <a:gd name="connsiteY9" fmla="*/ 404900 h 3600000"/>
              <a:gd name="connsiteX10" fmla="*/ 2096364 w 3600000"/>
              <a:gd name="connsiteY10" fmla="*/ 663566 h 3600000"/>
              <a:gd name="connsiteX11" fmla="*/ 2162642 w 3600000"/>
              <a:gd name="connsiteY11" fmla="*/ 448703 h 3600000"/>
              <a:gd name="connsiteX12" fmla="*/ 2083064 w 3600000"/>
              <a:gd name="connsiteY12" fmla="*/ 424000 h 3600000"/>
              <a:gd name="connsiteX13" fmla="*/ 2060281 w 3600000"/>
              <a:gd name="connsiteY13" fmla="*/ 420522 h 3600000"/>
              <a:gd name="connsiteX14" fmla="*/ 2026467 w 3600000"/>
              <a:gd name="connsiteY14" fmla="*/ 644862 h 3600000"/>
              <a:gd name="connsiteX15" fmla="*/ 2040752 w 3600000"/>
              <a:gd name="connsiteY15" fmla="*/ 646303 h 3600000"/>
              <a:gd name="connsiteX16" fmla="*/ 1504026 w 3600000"/>
              <a:gd name="connsiteY16" fmla="*/ 664822 h 3600000"/>
              <a:gd name="connsiteX17" fmla="*/ 1563685 w 3600000"/>
              <a:gd name="connsiteY17" fmla="*/ 646303 h 3600000"/>
              <a:gd name="connsiteX18" fmla="*/ 1573600 w 3600000"/>
              <a:gd name="connsiteY18" fmla="*/ 645303 h 3600000"/>
              <a:gd name="connsiteX19" fmla="*/ 1539721 w 3600000"/>
              <a:gd name="connsiteY19" fmla="*/ 420522 h 3600000"/>
              <a:gd name="connsiteX20" fmla="*/ 1516938 w 3600000"/>
              <a:gd name="connsiteY20" fmla="*/ 424000 h 3600000"/>
              <a:gd name="connsiteX21" fmla="*/ 1437361 w 3600000"/>
              <a:gd name="connsiteY21" fmla="*/ 448703 h 3600000"/>
              <a:gd name="connsiteX22" fmla="*/ 2264505 w 3600000"/>
              <a:gd name="connsiteY22" fmla="*/ 716128 h 3600000"/>
              <a:gd name="connsiteX23" fmla="*/ 2361824 w 3600000"/>
              <a:gd name="connsiteY23" fmla="*/ 514043 h 3600000"/>
              <a:gd name="connsiteX24" fmla="*/ 2346710 w 3600000"/>
              <a:gd name="connsiteY24" fmla="*/ 505840 h 3600000"/>
              <a:gd name="connsiteX25" fmla="*/ 2261532 w 3600000"/>
              <a:gd name="connsiteY25" fmla="*/ 479399 h 3600000"/>
              <a:gd name="connsiteX26" fmla="*/ 2195256 w 3600000"/>
              <a:gd name="connsiteY26" fmla="*/ 694263 h 3600000"/>
              <a:gd name="connsiteX27" fmla="*/ 2262921 w 3600000"/>
              <a:gd name="connsiteY27" fmla="*/ 715267 h 3600000"/>
              <a:gd name="connsiteX28" fmla="*/ 1336416 w 3600000"/>
              <a:gd name="connsiteY28" fmla="*/ 718036 h 3600000"/>
              <a:gd name="connsiteX29" fmla="*/ 1341516 w 3600000"/>
              <a:gd name="connsiteY29" fmla="*/ 715267 h 3600000"/>
              <a:gd name="connsiteX30" fmla="*/ 1405134 w 3600000"/>
              <a:gd name="connsiteY30" fmla="*/ 695520 h 3600000"/>
              <a:gd name="connsiteX31" fmla="*/ 1338469 w 3600000"/>
              <a:gd name="connsiteY31" fmla="*/ 479399 h 3600000"/>
              <a:gd name="connsiteX32" fmla="*/ 1253292 w 3600000"/>
              <a:gd name="connsiteY32" fmla="*/ 505840 h 3600000"/>
              <a:gd name="connsiteX33" fmla="*/ 1238178 w 3600000"/>
              <a:gd name="connsiteY33" fmla="*/ 514043 h 3600000"/>
              <a:gd name="connsiteX34" fmla="*/ 2419102 w 3600000"/>
              <a:gd name="connsiteY34" fmla="*/ 800039 h 3600000"/>
              <a:gd name="connsiteX35" fmla="*/ 2545952 w 3600000"/>
              <a:gd name="connsiteY35" fmla="*/ 613985 h 3600000"/>
              <a:gd name="connsiteX36" fmla="*/ 2452934 w 3600000"/>
              <a:gd name="connsiteY36" fmla="*/ 563496 h 3600000"/>
              <a:gd name="connsiteX37" fmla="*/ 2355614 w 3600000"/>
              <a:gd name="connsiteY37" fmla="*/ 765579 h 3600000"/>
              <a:gd name="connsiteX38" fmla="*/ 1182096 w 3600000"/>
              <a:gd name="connsiteY38" fmla="*/ 801798 h 3600000"/>
              <a:gd name="connsiteX39" fmla="*/ 1245306 w 3600000"/>
              <a:gd name="connsiteY39" fmla="*/ 767488 h 3600000"/>
              <a:gd name="connsiteX40" fmla="*/ 1147069 w 3600000"/>
              <a:gd name="connsiteY40" fmla="*/ 563496 h 3600000"/>
              <a:gd name="connsiteX41" fmla="*/ 1054049 w 3600000"/>
              <a:gd name="connsiteY41" fmla="*/ 613985 h 3600000"/>
              <a:gd name="connsiteX42" fmla="*/ 2560617 w 3600000"/>
              <a:gd name="connsiteY42" fmla="*/ 904134 h 3600000"/>
              <a:gd name="connsiteX43" fmla="*/ 2712579 w 3600000"/>
              <a:gd name="connsiteY43" fmla="*/ 740359 h 3600000"/>
              <a:gd name="connsiteX44" fmla="*/ 2631002 w 3600000"/>
              <a:gd name="connsiteY44" fmla="*/ 673053 h 3600000"/>
              <a:gd name="connsiteX45" fmla="*/ 2504833 w 3600000"/>
              <a:gd name="connsiteY45" fmla="*/ 858108 h 3600000"/>
              <a:gd name="connsiteX46" fmla="*/ 1041307 w 3600000"/>
              <a:gd name="connsiteY46" fmla="*/ 906207 h 3600000"/>
              <a:gd name="connsiteX47" fmla="*/ 1096766 w 3600000"/>
              <a:gd name="connsiteY47" fmla="*/ 860450 h 3600000"/>
              <a:gd name="connsiteX48" fmla="*/ 969000 w 3600000"/>
              <a:gd name="connsiteY48" fmla="*/ 673053 h 3600000"/>
              <a:gd name="connsiteX49" fmla="*/ 887424 w 3600000"/>
              <a:gd name="connsiteY49" fmla="*/ 740359 h 3600000"/>
              <a:gd name="connsiteX50" fmla="*/ 2686748 w 3600000"/>
              <a:gd name="connsiteY50" fmla="*/ 1026623 h 3600000"/>
              <a:gd name="connsiteX51" fmla="*/ 2860299 w 3600000"/>
              <a:gd name="connsiteY51" fmla="*/ 888220 h 3600000"/>
              <a:gd name="connsiteX52" fmla="*/ 2793157 w 3600000"/>
              <a:gd name="connsiteY52" fmla="*/ 806844 h 3600000"/>
              <a:gd name="connsiteX53" fmla="*/ 2792582 w 3600000"/>
              <a:gd name="connsiteY53" fmla="*/ 806369 h 3600000"/>
              <a:gd name="connsiteX54" fmla="*/ 2640372 w 3600000"/>
              <a:gd name="connsiteY54" fmla="*/ 970415 h 3600000"/>
              <a:gd name="connsiteX55" fmla="*/ 915928 w 3600000"/>
              <a:gd name="connsiteY55" fmla="*/ 1028757 h 3600000"/>
              <a:gd name="connsiteX56" fmla="*/ 961978 w 3600000"/>
              <a:gd name="connsiteY56" fmla="*/ 972944 h 3600000"/>
              <a:gd name="connsiteX57" fmla="*/ 807420 w 3600000"/>
              <a:gd name="connsiteY57" fmla="*/ 806368 h 3600000"/>
              <a:gd name="connsiteX58" fmla="*/ 806843 w 3600000"/>
              <a:gd name="connsiteY58" fmla="*/ 806844 h 3600000"/>
              <a:gd name="connsiteX59" fmla="*/ 739702 w 3600000"/>
              <a:gd name="connsiteY59" fmla="*/ 888220 h 3600000"/>
              <a:gd name="connsiteX60" fmla="*/ 2795324 w 3600000"/>
              <a:gd name="connsiteY60" fmla="*/ 1165568 h 3600000"/>
              <a:gd name="connsiteX61" fmla="*/ 2986603 w 3600000"/>
              <a:gd name="connsiteY61" fmla="*/ 1055133 h 3600000"/>
              <a:gd name="connsiteX62" fmla="*/ 2964664 w 3600000"/>
              <a:gd name="connsiteY62" fmla="*/ 1014712 h 3600000"/>
              <a:gd name="connsiteX63" fmla="*/ 2926207 w 3600000"/>
              <a:gd name="connsiteY63" fmla="*/ 968102 h 3600000"/>
              <a:gd name="connsiteX64" fmla="*/ 2752655 w 3600000"/>
              <a:gd name="connsiteY64" fmla="*/ 1106504 h 3600000"/>
              <a:gd name="connsiteX65" fmla="*/ 2783663 w 3600000"/>
              <a:gd name="connsiteY65" fmla="*/ 1144085 h 3600000"/>
              <a:gd name="connsiteX66" fmla="*/ 808054 w 3600000"/>
              <a:gd name="connsiteY66" fmla="*/ 1167518 h 3600000"/>
              <a:gd name="connsiteX67" fmla="*/ 820774 w 3600000"/>
              <a:gd name="connsiteY67" fmla="*/ 1144085 h 3600000"/>
              <a:gd name="connsiteX68" fmla="*/ 850022 w 3600000"/>
              <a:gd name="connsiteY68" fmla="*/ 1108637 h 3600000"/>
              <a:gd name="connsiteX69" fmla="*/ 673795 w 3600000"/>
              <a:gd name="connsiteY69" fmla="*/ 968100 h 3600000"/>
              <a:gd name="connsiteX70" fmla="*/ 635336 w 3600000"/>
              <a:gd name="connsiteY70" fmla="*/ 1014712 h 3600000"/>
              <a:gd name="connsiteX71" fmla="*/ 613397 w 3600000"/>
              <a:gd name="connsiteY71" fmla="*/ 1055133 h 3600000"/>
              <a:gd name="connsiteX72" fmla="*/ 2879526 w 3600000"/>
              <a:gd name="connsiteY72" fmla="*/ 1320700 h 3600000"/>
              <a:gd name="connsiteX73" fmla="*/ 3086630 w 3600000"/>
              <a:gd name="connsiteY73" fmla="*/ 1239418 h 3600000"/>
              <a:gd name="connsiteX74" fmla="*/ 3036016 w 3600000"/>
              <a:gd name="connsiteY74" fmla="*/ 1146168 h 3600000"/>
              <a:gd name="connsiteX75" fmla="*/ 2844736 w 3600000"/>
              <a:gd name="connsiteY75" fmla="*/ 1256604 h 3600000"/>
              <a:gd name="connsiteX76" fmla="*/ 724131 w 3600000"/>
              <a:gd name="connsiteY76" fmla="*/ 1322135 h 3600000"/>
              <a:gd name="connsiteX77" fmla="*/ 758643 w 3600000"/>
              <a:gd name="connsiteY77" fmla="*/ 1258553 h 3600000"/>
              <a:gd name="connsiteX78" fmla="*/ 563985 w 3600000"/>
              <a:gd name="connsiteY78" fmla="*/ 1146168 h 3600000"/>
              <a:gd name="connsiteX79" fmla="*/ 513370 w 3600000"/>
              <a:gd name="connsiteY79" fmla="*/ 1239418 h 3600000"/>
              <a:gd name="connsiteX80" fmla="*/ 2936949 w 3600000"/>
              <a:gd name="connsiteY80" fmla="*/ 1487395 h 3600000"/>
              <a:gd name="connsiteX81" fmla="*/ 3151622 w 3600000"/>
              <a:gd name="connsiteY81" fmla="*/ 1438398 h 3600000"/>
              <a:gd name="connsiteX82" fmla="*/ 3120283 w 3600000"/>
              <a:gd name="connsiteY82" fmla="*/ 1337446 h 3600000"/>
              <a:gd name="connsiteX83" fmla="*/ 2915366 w 3600000"/>
              <a:gd name="connsiteY83" fmla="*/ 1417869 h 3600000"/>
              <a:gd name="connsiteX84" fmla="*/ 667194 w 3600000"/>
              <a:gd name="connsiteY84" fmla="*/ 1488339 h 3600000"/>
              <a:gd name="connsiteX85" fmla="*/ 688588 w 3600000"/>
              <a:gd name="connsiteY85" fmla="*/ 1419421 h 3600000"/>
              <a:gd name="connsiteX86" fmla="*/ 479717 w 3600000"/>
              <a:gd name="connsiteY86" fmla="*/ 1337446 h 3600000"/>
              <a:gd name="connsiteX87" fmla="*/ 448380 w 3600000"/>
              <a:gd name="connsiteY87" fmla="*/ 1438396 h 3600000"/>
              <a:gd name="connsiteX88" fmla="*/ 2971131 w 3600000"/>
              <a:gd name="connsiteY88" fmla="*/ 1660319 h 3600000"/>
              <a:gd name="connsiteX89" fmla="*/ 3195320 w 3600000"/>
              <a:gd name="connsiteY89" fmla="*/ 1643517 h 3600000"/>
              <a:gd name="connsiteX90" fmla="*/ 3179260 w 3600000"/>
              <a:gd name="connsiteY90" fmla="*/ 1538297 h 3600000"/>
              <a:gd name="connsiteX91" fmla="*/ 2963788 w 3600000"/>
              <a:gd name="connsiteY91" fmla="*/ 1587476 h 3600000"/>
              <a:gd name="connsiteX92" fmla="*/ 633274 w 3600000"/>
              <a:gd name="connsiteY92" fmla="*/ 1660647 h 3600000"/>
              <a:gd name="connsiteX93" fmla="*/ 640550 w 3600000"/>
              <a:gd name="connsiteY93" fmla="*/ 1588466 h 3600000"/>
              <a:gd name="connsiteX94" fmla="*/ 420740 w 3600000"/>
              <a:gd name="connsiteY94" fmla="*/ 1538297 h 3600000"/>
              <a:gd name="connsiteX95" fmla="*/ 404682 w 3600000"/>
              <a:gd name="connsiteY95" fmla="*/ 1643517 h 3600000"/>
              <a:gd name="connsiteX96" fmla="*/ 3201852 w 3600000"/>
              <a:gd name="connsiteY96" fmla="*/ 1853136 h 3600000"/>
              <a:gd name="connsiteX97" fmla="*/ 3204536 w 3600000"/>
              <a:gd name="connsiteY97" fmla="*/ 1800001 h 3600000"/>
              <a:gd name="connsiteX98" fmla="*/ 3201852 w 3600000"/>
              <a:gd name="connsiteY98" fmla="*/ 1746864 h 3600000"/>
              <a:gd name="connsiteX99" fmla="*/ 2981519 w 3600000"/>
              <a:gd name="connsiteY99" fmla="*/ 1763374 h 3600000"/>
              <a:gd name="connsiteX100" fmla="*/ 2985800 w 3600000"/>
              <a:gd name="connsiteY100" fmla="*/ 1805836 h 3600000"/>
              <a:gd name="connsiteX101" fmla="*/ 2982688 w 3600000"/>
              <a:gd name="connsiteY101" fmla="*/ 1836712 h 3600000"/>
              <a:gd name="connsiteX102" fmla="*/ 398148 w 3600000"/>
              <a:gd name="connsiteY102" fmla="*/ 1853136 h 3600000"/>
              <a:gd name="connsiteX103" fmla="*/ 621716 w 3600000"/>
              <a:gd name="connsiteY103" fmla="*/ 1836382 h 3600000"/>
              <a:gd name="connsiteX104" fmla="*/ 618637 w 3600000"/>
              <a:gd name="connsiteY104" fmla="*/ 1805836 h 3600000"/>
              <a:gd name="connsiteX105" fmla="*/ 622884 w 3600000"/>
              <a:gd name="connsiteY105" fmla="*/ 1763705 h 3600000"/>
              <a:gd name="connsiteX106" fmla="*/ 398148 w 3600000"/>
              <a:gd name="connsiteY106" fmla="*/ 1746864 h 3600000"/>
              <a:gd name="connsiteX107" fmla="*/ 395464 w 3600000"/>
              <a:gd name="connsiteY107" fmla="*/ 1800001 h 3600000"/>
              <a:gd name="connsiteX108" fmla="*/ 3179260 w 3600000"/>
              <a:gd name="connsiteY108" fmla="*/ 2061703 h 3600000"/>
              <a:gd name="connsiteX109" fmla="*/ 3195320 w 3600000"/>
              <a:gd name="connsiteY109" fmla="*/ 1956482 h 3600000"/>
              <a:gd name="connsiteX110" fmla="*/ 2972298 w 3600000"/>
              <a:gd name="connsiteY110" fmla="*/ 1939770 h 3600000"/>
              <a:gd name="connsiteX111" fmla="*/ 2964938 w 3600000"/>
              <a:gd name="connsiteY111" fmla="*/ 2012785 h 3600000"/>
              <a:gd name="connsiteX112" fmla="*/ 420740 w 3600000"/>
              <a:gd name="connsiteY112" fmla="*/ 2061703 h 3600000"/>
              <a:gd name="connsiteX113" fmla="*/ 639400 w 3600000"/>
              <a:gd name="connsiteY113" fmla="*/ 2011795 h 3600000"/>
              <a:gd name="connsiteX114" fmla="*/ 632106 w 3600000"/>
              <a:gd name="connsiteY114" fmla="*/ 1939440 h 3600000"/>
              <a:gd name="connsiteX115" fmla="*/ 404682 w 3600000"/>
              <a:gd name="connsiteY115" fmla="*/ 1956482 h 3600000"/>
              <a:gd name="connsiteX116" fmla="*/ 3120283 w 3600000"/>
              <a:gd name="connsiteY116" fmla="*/ 2262556 h 3600000"/>
              <a:gd name="connsiteX117" fmla="*/ 3151622 w 3600000"/>
              <a:gd name="connsiteY117" fmla="*/ 2161603 h 3600000"/>
              <a:gd name="connsiteX118" fmla="*/ 2940332 w 3600000"/>
              <a:gd name="connsiteY118" fmla="*/ 2113378 h 3600000"/>
              <a:gd name="connsiteX119" fmla="*/ 2918597 w 3600000"/>
              <a:gd name="connsiteY119" fmla="*/ 2183398 h 3600000"/>
              <a:gd name="connsiteX120" fmla="*/ 479717 w 3600000"/>
              <a:gd name="connsiteY120" fmla="*/ 2262556 h 3600000"/>
              <a:gd name="connsiteX121" fmla="*/ 685359 w 3600000"/>
              <a:gd name="connsiteY121" fmla="*/ 2181847 h 3600000"/>
              <a:gd name="connsiteX122" fmla="*/ 663811 w 3600000"/>
              <a:gd name="connsiteY122" fmla="*/ 2112430 h 3600000"/>
              <a:gd name="connsiteX123" fmla="*/ 448378 w 3600000"/>
              <a:gd name="connsiteY123" fmla="*/ 2161601 h 3600000"/>
              <a:gd name="connsiteX124" fmla="*/ 3036017 w 3600000"/>
              <a:gd name="connsiteY124" fmla="*/ 2453831 h 3600000"/>
              <a:gd name="connsiteX125" fmla="*/ 3086630 w 3600000"/>
              <a:gd name="connsiteY125" fmla="*/ 2360583 h 3600000"/>
              <a:gd name="connsiteX126" fmla="*/ 2884749 w 3600000"/>
              <a:gd name="connsiteY126" fmla="*/ 2281349 h 3600000"/>
              <a:gd name="connsiteX127" fmla="*/ 2849560 w 3600000"/>
              <a:gd name="connsiteY127" fmla="*/ 2346180 h 3600000"/>
              <a:gd name="connsiteX128" fmla="*/ 563985 w 3600000"/>
              <a:gd name="connsiteY128" fmla="*/ 2453831 h 3600000"/>
              <a:gd name="connsiteX129" fmla="*/ 753819 w 3600000"/>
              <a:gd name="connsiteY129" fmla="*/ 2344231 h 3600000"/>
              <a:gd name="connsiteX130" fmla="*/ 718909 w 3600000"/>
              <a:gd name="connsiteY130" fmla="*/ 2279914 h 3600000"/>
              <a:gd name="connsiteX131" fmla="*/ 513370 w 3600000"/>
              <a:gd name="connsiteY131" fmla="*/ 2360581 h 3600000"/>
              <a:gd name="connsiteX132" fmla="*/ 2926207 w 3600000"/>
              <a:gd name="connsiteY132" fmla="*/ 2631900 h 3600000"/>
              <a:gd name="connsiteX133" fmla="*/ 2964664 w 3600000"/>
              <a:gd name="connsiteY133" fmla="*/ 2585290 h 3600000"/>
              <a:gd name="connsiteX134" fmla="*/ 2986605 w 3600000"/>
              <a:gd name="connsiteY134" fmla="*/ 2544867 h 3600000"/>
              <a:gd name="connsiteX135" fmla="*/ 2800148 w 3600000"/>
              <a:gd name="connsiteY135" fmla="*/ 2437215 h 3600000"/>
              <a:gd name="connsiteX136" fmla="*/ 2783663 w 3600000"/>
              <a:gd name="connsiteY136" fmla="*/ 2467586 h 3600000"/>
              <a:gd name="connsiteX137" fmla="*/ 2758463 w 3600000"/>
              <a:gd name="connsiteY137" fmla="*/ 2498129 h 3600000"/>
              <a:gd name="connsiteX138" fmla="*/ 673793 w 3600000"/>
              <a:gd name="connsiteY138" fmla="*/ 2631900 h 3600000"/>
              <a:gd name="connsiteX139" fmla="*/ 844213 w 3600000"/>
              <a:gd name="connsiteY139" fmla="*/ 2495994 h 3600000"/>
              <a:gd name="connsiteX140" fmla="*/ 820774 w 3600000"/>
              <a:gd name="connsiteY140" fmla="*/ 2467586 h 3600000"/>
              <a:gd name="connsiteX141" fmla="*/ 803232 w 3600000"/>
              <a:gd name="connsiteY141" fmla="*/ 2435266 h 3600000"/>
              <a:gd name="connsiteX142" fmla="*/ 613396 w 3600000"/>
              <a:gd name="connsiteY142" fmla="*/ 2544867 h 3600000"/>
              <a:gd name="connsiteX143" fmla="*/ 635336 w 3600000"/>
              <a:gd name="connsiteY143" fmla="*/ 2585290 h 3600000"/>
              <a:gd name="connsiteX144" fmla="*/ 807418 w 3600000"/>
              <a:gd name="connsiteY144" fmla="*/ 2793630 h 3600000"/>
              <a:gd name="connsiteX145" fmla="*/ 956882 w 3600000"/>
              <a:gd name="connsiteY145" fmla="*/ 2632547 h 3600000"/>
              <a:gd name="connsiteX146" fmla="*/ 910121 w 3600000"/>
              <a:gd name="connsiteY146" fmla="*/ 2575873 h 3600000"/>
              <a:gd name="connsiteX147" fmla="*/ 739702 w 3600000"/>
              <a:gd name="connsiteY147" fmla="*/ 2711779 h 3600000"/>
              <a:gd name="connsiteX148" fmla="*/ 806843 w 3600000"/>
              <a:gd name="connsiteY148" fmla="*/ 2793157 h 3600000"/>
              <a:gd name="connsiteX149" fmla="*/ 2792582 w 3600000"/>
              <a:gd name="connsiteY149" fmla="*/ 2793632 h 3600000"/>
              <a:gd name="connsiteX150" fmla="*/ 2793157 w 3600000"/>
              <a:gd name="connsiteY150" fmla="*/ 2793157 h 3600000"/>
              <a:gd name="connsiteX151" fmla="*/ 2860301 w 3600000"/>
              <a:gd name="connsiteY151" fmla="*/ 2711779 h 3600000"/>
              <a:gd name="connsiteX152" fmla="*/ 2692555 w 3600000"/>
              <a:gd name="connsiteY152" fmla="*/ 2578008 h 3600000"/>
              <a:gd name="connsiteX153" fmla="*/ 2645467 w 3600000"/>
              <a:gd name="connsiteY153" fmla="*/ 2635079 h 3600000"/>
              <a:gd name="connsiteX154" fmla="*/ 1800000 w 3600000"/>
              <a:gd name="connsiteY154" fmla="*/ 2833463 h 3600000"/>
              <a:gd name="connsiteX155" fmla="*/ 2833463 w 3600000"/>
              <a:gd name="connsiteY155" fmla="*/ 1800000 h 3600000"/>
              <a:gd name="connsiteX156" fmla="*/ 1800000 w 3600000"/>
              <a:gd name="connsiteY156" fmla="*/ 766537 h 3600000"/>
              <a:gd name="connsiteX157" fmla="*/ 766537 w 3600000"/>
              <a:gd name="connsiteY157" fmla="*/ 1800000 h 3600000"/>
              <a:gd name="connsiteX158" fmla="*/ 1800000 w 3600000"/>
              <a:gd name="connsiteY158" fmla="*/ 2833463 h 3600000"/>
              <a:gd name="connsiteX159" fmla="*/ 2631002 w 3600000"/>
              <a:gd name="connsiteY159" fmla="*/ 2926947 h 3600000"/>
              <a:gd name="connsiteX160" fmla="*/ 2712579 w 3600000"/>
              <a:gd name="connsiteY160" fmla="*/ 2859640 h 3600000"/>
              <a:gd name="connsiteX161" fmla="*/ 2566750 w 3600000"/>
              <a:gd name="connsiteY161" fmla="*/ 2702476 h 3600000"/>
              <a:gd name="connsiteX162" fmla="*/ 2509926 w 3600000"/>
              <a:gd name="connsiteY162" fmla="*/ 2749361 h 3600000"/>
              <a:gd name="connsiteX163" fmla="*/ 968998 w 3600000"/>
              <a:gd name="connsiteY163" fmla="*/ 2926947 h 3600000"/>
              <a:gd name="connsiteX164" fmla="*/ 1091673 w 3600000"/>
              <a:gd name="connsiteY164" fmla="*/ 2747018 h 3600000"/>
              <a:gd name="connsiteX165" fmla="*/ 1035174 w 3600000"/>
              <a:gd name="connsiteY165" fmla="*/ 2700403 h 3600000"/>
              <a:gd name="connsiteX166" fmla="*/ 887422 w 3600000"/>
              <a:gd name="connsiteY166" fmla="*/ 2859640 h 3600000"/>
              <a:gd name="connsiteX167" fmla="*/ 1147067 w 3600000"/>
              <a:gd name="connsiteY167" fmla="*/ 3036503 h 3600000"/>
              <a:gd name="connsiteX168" fmla="*/ 1240849 w 3600000"/>
              <a:gd name="connsiteY168" fmla="*/ 2841763 h 3600000"/>
              <a:gd name="connsiteX169" fmla="*/ 1176289 w 3600000"/>
              <a:gd name="connsiteY169" fmla="*/ 2806721 h 3600000"/>
              <a:gd name="connsiteX170" fmla="*/ 1054049 w 3600000"/>
              <a:gd name="connsiteY170" fmla="*/ 2986015 h 3600000"/>
              <a:gd name="connsiteX171" fmla="*/ 2452932 w 3600000"/>
              <a:gd name="connsiteY171" fmla="*/ 3036505 h 3600000"/>
              <a:gd name="connsiteX172" fmla="*/ 2545952 w 3600000"/>
              <a:gd name="connsiteY172" fmla="*/ 2986015 h 3600000"/>
              <a:gd name="connsiteX173" fmla="*/ 2424909 w 3600000"/>
              <a:gd name="connsiteY173" fmla="*/ 2808479 h 3600000"/>
              <a:gd name="connsiteX174" fmla="*/ 2360069 w 3600000"/>
              <a:gd name="connsiteY174" fmla="*/ 2843673 h 3600000"/>
              <a:gd name="connsiteX175" fmla="*/ 2261532 w 3600000"/>
              <a:gd name="connsiteY175" fmla="*/ 3120600 h 3600000"/>
              <a:gd name="connsiteX176" fmla="*/ 2346710 w 3600000"/>
              <a:gd name="connsiteY176" fmla="*/ 3094160 h 3600000"/>
              <a:gd name="connsiteX177" fmla="*/ 2361822 w 3600000"/>
              <a:gd name="connsiteY177" fmla="*/ 3085957 h 3600000"/>
              <a:gd name="connsiteX178" fmla="*/ 2268960 w 3600000"/>
              <a:gd name="connsiteY178" fmla="*/ 2893125 h 3600000"/>
              <a:gd name="connsiteX179" fmla="*/ 2262921 w 3600000"/>
              <a:gd name="connsiteY179" fmla="*/ 2896402 h 3600000"/>
              <a:gd name="connsiteX180" fmla="*/ 2198541 w 3600000"/>
              <a:gd name="connsiteY180" fmla="*/ 2916388 h 3600000"/>
              <a:gd name="connsiteX181" fmla="*/ 1338469 w 3600000"/>
              <a:gd name="connsiteY181" fmla="*/ 3120600 h 3600000"/>
              <a:gd name="connsiteX182" fmla="*/ 1401849 w 3600000"/>
              <a:gd name="connsiteY182" fmla="*/ 2915131 h 3600000"/>
              <a:gd name="connsiteX183" fmla="*/ 1341516 w 3600000"/>
              <a:gd name="connsiteY183" fmla="*/ 2896402 h 3600000"/>
              <a:gd name="connsiteX184" fmla="*/ 1331961 w 3600000"/>
              <a:gd name="connsiteY184" fmla="*/ 2891216 h 3600000"/>
              <a:gd name="connsiteX185" fmla="*/ 1238178 w 3600000"/>
              <a:gd name="connsiteY185" fmla="*/ 3085957 h 3600000"/>
              <a:gd name="connsiteX186" fmla="*/ 1253292 w 3600000"/>
              <a:gd name="connsiteY186" fmla="*/ 3094160 h 3600000"/>
              <a:gd name="connsiteX187" fmla="*/ 2060281 w 3600000"/>
              <a:gd name="connsiteY187" fmla="*/ 3179477 h 3600000"/>
              <a:gd name="connsiteX188" fmla="*/ 2083064 w 3600000"/>
              <a:gd name="connsiteY188" fmla="*/ 3176000 h 3600000"/>
              <a:gd name="connsiteX189" fmla="*/ 2162642 w 3600000"/>
              <a:gd name="connsiteY189" fmla="*/ 3151297 h 3600000"/>
              <a:gd name="connsiteX190" fmla="*/ 2099651 w 3600000"/>
              <a:gd name="connsiteY190" fmla="*/ 2947085 h 3600000"/>
              <a:gd name="connsiteX191" fmla="*/ 2040752 w 3600000"/>
              <a:gd name="connsiteY191" fmla="*/ 2965369 h 3600000"/>
              <a:gd name="connsiteX192" fmla="*/ 2028201 w 3600000"/>
              <a:gd name="connsiteY192" fmla="*/ 2966634 h 3600000"/>
              <a:gd name="connsiteX193" fmla="*/ 1539719 w 3600000"/>
              <a:gd name="connsiteY193" fmla="*/ 3179477 h 3600000"/>
              <a:gd name="connsiteX194" fmla="*/ 1571868 w 3600000"/>
              <a:gd name="connsiteY194" fmla="*/ 2966192 h 3600000"/>
              <a:gd name="connsiteX195" fmla="*/ 1563685 w 3600000"/>
              <a:gd name="connsiteY195" fmla="*/ 2965369 h 3600000"/>
              <a:gd name="connsiteX196" fmla="*/ 1500737 w 3600000"/>
              <a:gd name="connsiteY196" fmla="*/ 2945828 h 3600000"/>
              <a:gd name="connsiteX197" fmla="*/ 1437359 w 3600000"/>
              <a:gd name="connsiteY197" fmla="*/ 3151297 h 3600000"/>
              <a:gd name="connsiteX198" fmla="*/ 1516938 w 3600000"/>
              <a:gd name="connsiteY198" fmla="*/ 3176000 h 3600000"/>
              <a:gd name="connsiteX199" fmla="*/ 1851774 w 3600000"/>
              <a:gd name="connsiteY199" fmla="*/ 3201921 h 3600000"/>
              <a:gd name="connsiteX200" fmla="*/ 1943607 w 3600000"/>
              <a:gd name="connsiteY200" fmla="*/ 3197284 h 3600000"/>
              <a:gd name="connsiteX201" fmla="*/ 1957921 w 3600000"/>
              <a:gd name="connsiteY201" fmla="*/ 3195099 h 3600000"/>
              <a:gd name="connsiteX202" fmla="*/ 1925052 w 3600000"/>
              <a:gd name="connsiteY202" fmla="*/ 2977031 h 3600000"/>
              <a:gd name="connsiteX203" fmla="*/ 1851774 w 3600000"/>
              <a:gd name="connsiteY203" fmla="*/ 2984418 h 3600000"/>
              <a:gd name="connsiteX204" fmla="*/ 1748228 w 3600000"/>
              <a:gd name="connsiteY204" fmla="*/ 3201921 h 3600000"/>
              <a:gd name="connsiteX205" fmla="*/ 1748228 w 3600000"/>
              <a:gd name="connsiteY205" fmla="*/ 2983971 h 3600000"/>
              <a:gd name="connsiteX206" fmla="*/ 1675015 w 3600000"/>
              <a:gd name="connsiteY206" fmla="*/ 2976591 h 3600000"/>
              <a:gd name="connsiteX207" fmla="*/ 1642081 w 3600000"/>
              <a:gd name="connsiteY207" fmla="*/ 3195099 h 3600000"/>
              <a:gd name="connsiteX208" fmla="*/ 1656395 w 3600000"/>
              <a:gd name="connsiteY208" fmla="*/ 3197284 h 3600000"/>
              <a:gd name="connsiteX209" fmla="*/ 1800000 w 3600000"/>
              <a:gd name="connsiteY209" fmla="*/ 3362100 h 3600000"/>
              <a:gd name="connsiteX210" fmla="*/ 237900 w 3600000"/>
              <a:gd name="connsiteY210" fmla="*/ 1800000 h 3600000"/>
              <a:gd name="connsiteX211" fmla="*/ 1800000 w 3600000"/>
              <a:gd name="connsiteY211" fmla="*/ 237900 h 3600000"/>
              <a:gd name="connsiteX212" fmla="*/ 3362100 w 3600000"/>
              <a:gd name="connsiteY212" fmla="*/ 1800000 h 3600000"/>
              <a:gd name="connsiteX213" fmla="*/ 1800000 w 3600000"/>
              <a:gd name="connsiteY213" fmla="*/ 3362100 h 3600000"/>
              <a:gd name="connsiteX214" fmla="*/ 1800000 w 3600000"/>
              <a:gd name="connsiteY214" fmla="*/ 3600000 h 3600000"/>
              <a:gd name="connsiteX215" fmla="*/ 3600000 w 3600000"/>
              <a:gd name="connsiteY215" fmla="*/ 1800000 h 3600000"/>
              <a:gd name="connsiteX216" fmla="*/ 1800000 w 3600000"/>
              <a:gd name="connsiteY216" fmla="*/ 0 h 3600000"/>
              <a:gd name="connsiteX217" fmla="*/ 0 w 3600000"/>
              <a:gd name="connsiteY217" fmla="*/ 1800000 h 3600000"/>
              <a:gd name="connsiteX218" fmla="*/ 1800000 w 3600000"/>
              <a:gd name="connsiteY218"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600000" h="3600000">
                <a:moveTo>
                  <a:pt x="1923320" y="634464"/>
                </a:moveTo>
                <a:lnTo>
                  <a:pt x="1957921" y="404900"/>
                </a:lnTo>
                <a:lnTo>
                  <a:pt x="1943607" y="402717"/>
                </a:lnTo>
                <a:lnTo>
                  <a:pt x="1851774" y="398079"/>
                </a:lnTo>
                <a:lnTo>
                  <a:pt x="1851774" y="627251"/>
                </a:lnTo>
                <a:close/>
                <a:moveTo>
                  <a:pt x="1676749" y="634904"/>
                </a:moveTo>
                <a:lnTo>
                  <a:pt x="1748228" y="627698"/>
                </a:lnTo>
                <a:lnTo>
                  <a:pt x="1748228" y="398079"/>
                </a:lnTo>
                <a:lnTo>
                  <a:pt x="1656395" y="402717"/>
                </a:lnTo>
                <a:lnTo>
                  <a:pt x="1642081" y="404900"/>
                </a:lnTo>
                <a:close/>
                <a:moveTo>
                  <a:pt x="2096364" y="663566"/>
                </a:moveTo>
                <a:lnTo>
                  <a:pt x="2162642" y="448703"/>
                </a:lnTo>
                <a:lnTo>
                  <a:pt x="2083064" y="424000"/>
                </a:lnTo>
                <a:lnTo>
                  <a:pt x="2060281" y="420522"/>
                </a:lnTo>
                <a:lnTo>
                  <a:pt x="2026467" y="644862"/>
                </a:lnTo>
                <a:lnTo>
                  <a:pt x="2040752" y="646303"/>
                </a:lnTo>
                <a:close/>
                <a:moveTo>
                  <a:pt x="1504026" y="664822"/>
                </a:moveTo>
                <a:lnTo>
                  <a:pt x="1563685" y="646303"/>
                </a:lnTo>
                <a:lnTo>
                  <a:pt x="1573600" y="645303"/>
                </a:lnTo>
                <a:lnTo>
                  <a:pt x="1539721" y="420522"/>
                </a:lnTo>
                <a:lnTo>
                  <a:pt x="1516938" y="424000"/>
                </a:lnTo>
                <a:lnTo>
                  <a:pt x="1437361" y="448703"/>
                </a:lnTo>
                <a:close/>
                <a:moveTo>
                  <a:pt x="2264505" y="716128"/>
                </a:moveTo>
                <a:lnTo>
                  <a:pt x="2361824" y="514043"/>
                </a:lnTo>
                <a:lnTo>
                  <a:pt x="2346710" y="505840"/>
                </a:lnTo>
                <a:lnTo>
                  <a:pt x="2261532" y="479399"/>
                </a:lnTo>
                <a:lnTo>
                  <a:pt x="2195256" y="694263"/>
                </a:lnTo>
                <a:lnTo>
                  <a:pt x="2262921" y="715267"/>
                </a:lnTo>
                <a:close/>
                <a:moveTo>
                  <a:pt x="1336416" y="718036"/>
                </a:moveTo>
                <a:lnTo>
                  <a:pt x="1341516" y="715267"/>
                </a:lnTo>
                <a:lnTo>
                  <a:pt x="1405134" y="695520"/>
                </a:lnTo>
                <a:lnTo>
                  <a:pt x="1338469" y="479399"/>
                </a:lnTo>
                <a:lnTo>
                  <a:pt x="1253292" y="505840"/>
                </a:lnTo>
                <a:lnTo>
                  <a:pt x="1238178" y="514043"/>
                </a:lnTo>
                <a:close/>
                <a:moveTo>
                  <a:pt x="2419102" y="800039"/>
                </a:moveTo>
                <a:lnTo>
                  <a:pt x="2545952" y="613985"/>
                </a:lnTo>
                <a:lnTo>
                  <a:pt x="2452934" y="563496"/>
                </a:lnTo>
                <a:lnTo>
                  <a:pt x="2355614" y="765579"/>
                </a:lnTo>
                <a:close/>
                <a:moveTo>
                  <a:pt x="1182096" y="801798"/>
                </a:moveTo>
                <a:lnTo>
                  <a:pt x="1245306" y="767488"/>
                </a:lnTo>
                <a:lnTo>
                  <a:pt x="1147069" y="563496"/>
                </a:lnTo>
                <a:lnTo>
                  <a:pt x="1054049" y="613985"/>
                </a:lnTo>
                <a:close/>
                <a:moveTo>
                  <a:pt x="2560617" y="904134"/>
                </a:moveTo>
                <a:lnTo>
                  <a:pt x="2712579" y="740359"/>
                </a:lnTo>
                <a:lnTo>
                  <a:pt x="2631002" y="673053"/>
                </a:lnTo>
                <a:lnTo>
                  <a:pt x="2504833" y="858108"/>
                </a:lnTo>
                <a:close/>
                <a:moveTo>
                  <a:pt x="1041307" y="906207"/>
                </a:moveTo>
                <a:lnTo>
                  <a:pt x="1096766" y="860450"/>
                </a:lnTo>
                <a:lnTo>
                  <a:pt x="969000" y="673053"/>
                </a:lnTo>
                <a:lnTo>
                  <a:pt x="887424" y="740359"/>
                </a:lnTo>
                <a:close/>
                <a:moveTo>
                  <a:pt x="2686748" y="1026623"/>
                </a:moveTo>
                <a:lnTo>
                  <a:pt x="2860299" y="888220"/>
                </a:lnTo>
                <a:lnTo>
                  <a:pt x="2793157" y="806844"/>
                </a:lnTo>
                <a:lnTo>
                  <a:pt x="2792582" y="806369"/>
                </a:lnTo>
                <a:lnTo>
                  <a:pt x="2640372" y="970415"/>
                </a:lnTo>
                <a:close/>
                <a:moveTo>
                  <a:pt x="915928" y="1028757"/>
                </a:moveTo>
                <a:lnTo>
                  <a:pt x="961978" y="972944"/>
                </a:lnTo>
                <a:lnTo>
                  <a:pt x="807420" y="806368"/>
                </a:lnTo>
                <a:lnTo>
                  <a:pt x="806843" y="806844"/>
                </a:lnTo>
                <a:lnTo>
                  <a:pt x="739702" y="888220"/>
                </a:lnTo>
                <a:close/>
                <a:moveTo>
                  <a:pt x="2795324" y="1165568"/>
                </a:moveTo>
                <a:lnTo>
                  <a:pt x="2986603" y="1055133"/>
                </a:lnTo>
                <a:lnTo>
                  <a:pt x="2964664" y="1014712"/>
                </a:lnTo>
                <a:lnTo>
                  <a:pt x="2926207" y="968102"/>
                </a:lnTo>
                <a:lnTo>
                  <a:pt x="2752655" y="1106504"/>
                </a:lnTo>
                <a:lnTo>
                  <a:pt x="2783663" y="1144085"/>
                </a:lnTo>
                <a:close/>
                <a:moveTo>
                  <a:pt x="808054" y="1167518"/>
                </a:moveTo>
                <a:lnTo>
                  <a:pt x="820774" y="1144085"/>
                </a:lnTo>
                <a:lnTo>
                  <a:pt x="850022" y="1108637"/>
                </a:lnTo>
                <a:lnTo>
                  <a:pt x="673795" y="968100"/>
                </a:lnTo>
                <a:lnTo>
                  <a:pt x="635336" y="1014712"/>
                </a:lnTo>
                <a:lnTo>
                  <a:pt x="613397" y="1055133"/>
                </a:lnTo>
                <a:close/>
                <a:moveTo>
                  <a:pt x="2879526" y="1320700"/>
                </a:moveTo>
                <a:lnTo>
                  <a:pt x="3086630" y="1239418"/>
                </a:lnTo>
                <a:lnTo>
                  <a:pt x="3036016" y="1146168"/>
                </a:lnTo>
                <a:lnTo>
                  <a:pt x="2844736" y="1256604"/>
                </a:lnTo>
                <a:close/>
                <a:moveTo>
                  <a:pt x="724131" y="1322135"/>
                </a:moveTo>
                <a:lnTo>
                  <a:pt x="758643" y="1258553"/>
                </a:lnTo>
                <a:lnTo>
                  <a:pt x="563985" y="1146168"/>
                </a:lnTo>
                <a:lnTo>
                  <a:pt x="513370" y="1239418"/>
                </a:lnTo>
                <a:close/>
                <a:moveTo>
                  <a:pt x="2936949" y="1487395"/>
                </a:moveTo>
                <a:lnTo>
                  <a:pt x="3151622" y="1438398"/>
                </a:lnTo>
                <a:lnTo>
                  <a:pt x="3120283" y="1337446"/>
                </a:lnTo>
                <a:lnTo>
                  <a:pt x="2915366" y="1417869"/>
                </a:lnTo>
                <a:close/>
                <a:moveTo>
                  <a:pt x="667194" y="1488339"/>
                </a:moveTo>
                <a:lnTo>
                  <a:pt x="688588" y="1419421"/>
                </a:lnTo>
                <a:lnTo>
                  <a:pt x="479717" y="1337446"/>
                </a:lnTo>
                <a:lnTo>
                  <a:pt x="448380" y="1438396"/>
                </a:lnTo>
                <a:close/>
                <a:moveTo>
                  <a:pt x="2971131" y="1660319"/>
                </a:moveTo>
                <a:lnTo>
                  <a:pt x="3195320" y="1643517"/>
                </a:lnTo>
                <a:lnTo>
                  <a:pt x="3179260" y="1538297"/>
                </a:lnTo>
                <a:lnTo>
                  <a:pt x="2963788" y="1587476"/>
                </a:lnTo>
                <a:close/>
                <a:moveTo>
                  <a:pt x="633274" y="1660647"/>
                </a:moveTo>
                <a:lnTo>
                  <a:pt x="640550" y="1588466"/>
                </a:lnTo>
                <a:lnTo>
                  <a:pt x="420740" y="1538297"/>
                </a:lnTo>
                <a:lnTo>
                  <a:pt x="404682" y="1643517"/>
                </a:lnTo>
                <a:close/>
                <a:moveTo>
                  <a:pt x="3201852" y="1853136"/>
                </a:moveTo>
                <a:lnTo>
                  <a:pt x="3204536" y="1800001"/>
                </a:lnTo>
                <a:lnTo>
                  <a:pt x="3201852" y="1746864"/>
                </a:lnTo>
                <a:lnTo>
                  <a:pt x="2981519" y="1763374"/>
                </a:lnTo>
                <a:lnTo>
                  <a:pt x="2985800" y="1805836"/>
                </a:lnTo>
                <a:lnTo>
                  <a:pt x="2982688" y="1836712"/>
                </a:lnTo>
                <a:close/>
                <a:moveTo>
                  <a:pt x="398148" y="1853136"/>
                </a:moveTo>
                <a:lnTo>
                  <a:pt x="621716" y="1836382"/>
                </a:lnTo>
                <a:lnTo>
                  <a:pt x="618637" y="1805836"/>
                </a:lnTo>
                <a:lnTo>
                  <a:pt x="622884" y="1763705"/>
                </a:lnTo>
                <a:lnTo>
                  <a:pt x="398148" y="1746864"/>
                </a:lnTo>
                <a:lnTo>
                  <a:pt x="395464" y="1800001"/>
                </a:lnTo>
                <a:close/>
                <a:moveTo>
                  <a:pt x="3179260" y="2061703"/>
                </a:moveTo>
                <a:lnTo>
                  <a:pt x="3195320" y="1956482"/>
                </a:lnTo>
                <a:lnTo>
                  <a:pt x="2972298" y="1939770"/>
                </a:lnTo>
                <a:lnTo>
                  <a:pt x="2964938" y="2012785"/>
                </a:lnTo>
                <a:close/>
                <a:moveTo>
                  <a:pt x="420740" y="2061703"/>
                </a:moveTo>
                <a:lnTo>
                  <a:pt x="639400" y="2011795"/>
                </a:lnTo>
                <a:lnTo>
                  <a:pt x="632106" y="1939440"/>
                </a:lnTo>
                <a:lnTo>
                  <a:pt x="404682" y="1956482"/>
                </a:lnTo>
                <a:close/>
                <a:moveTo>
                  <a:pt x="3120283" y="2262556"/>
                </a:moveTo>
                <a:lnTo>
                  <a:pt x="3151622" y="2161603"/>
                </a:lnTo>
                <a:lnTo>
                  <a:pt x="2940332" y="2113378"/>
                </a:lnTo>
                <a:lnTo>
                  <a:pt x="2918597" y="2183398"/>
                </a:lnTo>
                <a:close/>
                <a:moveTo>
                  <a:pt x="479717" y="2262556"/>
                </a:moveTo>
                <a:lnTo>
                  <a:pt x="685359" y="2181847"/>
                </a:lnTo>
                <a:lnTo>
                  <a:pt x="663811" y="2112430"/>
                </a:lnTo>
                <a:lnTo>
                  <a:pt x="448378" y="2161601"/>
                </a:lnTo>
                <a:close/>
                <a:moveTo>
                  <a:pt x="3036017" y="2453831"/>
                </a:moveTo>
                <a:lnTo>
                  <a:pt x="3086630" y="2360583"/>
                </a:lnTo>
                <a:lnTo>
                  <a:pt x="2884749" y="2281349"/>
                </a:lnTo>
                <a:lnTo>
                  <a:pt x="2849560" y="2346180"/>
                </a:lnTo>
                <a:close/>
                <a:moveTo>
                  <a:pt x="563985" y="2453831"/>
                </a:moveTo>
                <a:lnTo>
                  <a:pt x="753819" y="2344231"/>
                </a:lnTo>
                <a:lnTo>
                  <a:pt x="718909" y="2279914"/>
                </a:lnTo>
                <a:lnTo>
                  <a:pt x="513370" y="2360581"/>
                </a:lnTo>
                <a:close/>
                <a:moveTo>
                  <a:pt x="2926207" y="2631900"/>
                </a:moveTo>
                <a:lnTo>
                  <a:pt x="2964664" y="2585290"/>
                </a:lnTo>
                <a:lnTo>
                  <a:pt x="2986605" y="2544867"/>
                </a:lnTo>
                <a:lnTo>
                  <a:pt x="2800148" y="2437215"/>
                </a:lnTo>
                <a:lnTo>
                  <a:pt x="2783663" y="2467586"/>
                </a:lnTo>
                <a:lnTo>
                  <a:pt x="2758463" y="2498129"/>
                </a:lnTo>
                <a:close/>
                <a:moveTo>
                  <a:pt x="673793" y="2631900"/>
                </a:moveTo>
                <a:lnTo>
                  <a:pt x="844213" y="2495994"/>
                </a:lnTo>
                <a:lnTo>
                  <a:pt x="820774" y="2467586"/>
                </a:lnTo>
                <a:lnTo>
                  <a:pt x="803232" y="2435266"/>
                </a:lnTo>
                <a:lnTo>
                  <a:pt x="613396" y="2544867"/>
                </a:lnTo>
                <a:lnTo>
                  <a:pt x="635336" y="2585290"/>
                </a:lnTo>
                <a:close/>
                <a:moveTo>
                  <a:pt x="807418" y="2793630"/>
                </a:moveTo>
                <a:lnTo>
                  <a:pt x="956882" y="2632547"/>
                </a:lnTo>
                <a:lnTo>
                  <a:pt x="910121" y="2575873"/>
                </a:lnTo>
                <a:lnTo>
                  <a:pt x="739702" y="2711779"/>
                </a:lnTo>
                <a:lnTo>
                  <a:pt x="806843" y="2793157"/>
                </a:lnTo>
                <a:close/>
                <a:moveTo>
                  <a:pt x="2792582" y="2793632"/>
                </a:moveTo>
                <a:lnTo>
                  <a:pt x="2793157" y="2793157"/>
                </a:lnTo>
                <a:lnTo>
                  <a:pt x="2860301" y="2711779"/>
                </a:lnTo>
                <a:lnTo>
                  <a:pt x="2692555" y="2578008"/>
                </a:lnTo>
                <a:lnTo>
                  <a:pt x="2645467" y="2635079"/>
                </a:lnTo>
                <a:close/>
                <a:moveTo>
                  <a:pt x="1800000" y="2833463"/>
                </a:moveTo>
                <a:cubicBezTo>
                  <a:pt x="2370766" y="2833463"/>
                  <a:pt x="2833463" y="2370766"/>
                  <a:pt x="2833463" y="1800000"/>
                </a:cubicBezTo>
                <a:cubicBezTo>
                  <a:pt x="2833463" y="1229234"/>
                  <a:pt x="2370766" y="766537"/>
                  <a:pt x="1800000" y="766537"/>
                </a:cubicBezTo>
                <a:cubicBezTo>
                  <a:pt x="1229234" y="766537"/>
                  <a:pt x="766537" y="1229234"/>
                  <a:pt x="766537" y="1800000"/>
                </a:cubicBezTo>
                <a:cubicBezTo>
                  <a:pt x="766537" y="2370766"/>
                  <a:pt x="1229234" y="2833463"/>
                  <a:pt x="1800000" y="2833463"/>
                </a:cubicBezTo>
                <a:close/>
                <a:moveTo>
                  <a:pt x="2631002" y="2926947"/>
                </a:moveTo>
                <a:lnTo>
                  <a:pt x="2712579" y="2859640"/>
                </a:lnTo>
                <a:lnTo>
                  <a:pt x="2566750" y="2702476"/>
                </a:lnTo>
                <a:lnTo>
                  <a:pt x="2509926" y="2749361"/>
                </a:lnTo>
                <a:close/>
                <a:moveTo>
                  <a:pt x="968998" y="2926947"/>
                </a:moveTo>
                <a:lnTo>
                  <a:pt x="1091673" y="2747018"/>
                </a:lnTo>
                <a:lnTo>
                  <a:pt x="1035174" y="2700403"/>
                </a:lnTo>
                <a:lnTo>
                  <a:pt x="887422" y="2859640"/>
                </a:lnTo>
                <a:close/>
                <a:moveTo>
                  <a:pt x="1147067" y="3036503"/>
                </a:moveTo>
                <a:lnTo>
                  <a:pt x="1240849" y="2841763"/>
                </a:lnTo>
                <a:lnTo>
                  <a:pt x="1176289" y="2806721"/>
                </a:lnTo>
                <a:lnTo>
                  <a:pt x="1054049" y="2986015"/>
                </a:lnTo>
                <a:close/>
                <a:moveTo>
                  <a:pt x="2452932" y="3036505"/>
                </a:moveTo>
                <a:lnTo>
                  <a:pt x="2545952" y="2986015"/>
                </a:lnTo>
                <a:lnTo>
                  <a:pt x="2424909" y="2808479"/>
                </a:lnTo>
                <a:lnTo>
                  <a:pt x="2360069" y="2843673"/>
                </a:lnTo>
                <a:close/>
                <a:moveTo>
                  <a:pt x="2261532" y="3120600"/>
                </a:moveTo>
                <a:lnTo>
                  <a:pt x="2346710" y="3094160"/>
                </a:lnTo>
                <a:lnTo>
                  <a:pt x="2361822" y="3085957"/>
                </a:lnTo>
                <a:lnTo>
                  <a:pt x="2268960" y="2893125"/>
                </a:lnTo>
                <a:lnTo>
                  <a:pt x="2262921" y="2896402"/>
                </a:lnTo>
                <a:lnTo>
                  <a:pt x="2198541" y="2916388"/>
                </a:lnTo>
                <a:close/>
                <a:moveTo>
                  <a:pt x="1338469" y="3120600"/>
                </a:moveTo>
                <a:lnTo>
                  <a:pt x="1401849" y="2915131"/>
                </a:lnTo>
                <a:lnTo>
                  <a:pt x="1341516" y="2896402"/>
                </a:lnTo>
                <a:lnTo>
                  <a:pt x="1331961" y="2891216"/>
                </a:lnTo>
                <a:lnTo>
                  <a:pt x="1238178" y="3085957"/>
                </a:lnTo>
                <a:lnTo>
                  <a:pt x="1253292" y="3094160"/>
                </a:lnTo>
                <a:close/>
                <a:moveTo>
                  <a:pt x="2060281" y="3179477"/>
                </a:moveTo>
                <a:lnTo>
                  <a:pt x="2083064" y="3176000"/>
                </a:lnTo>
                <a:lnTo>
                  <a:pt x="2162642" y="3151297"/>
                </a:lnTo>
                <a:lnTo>
                  <a:pt x="2099651" y="2947085"/>
                </a:lnTo>
                <a:lnTo>
                  <a:pt x="2040752" y="2965369"/>
                </a:lnTo>
                <a:lnTo>
                  <a:pt x="2028201" y="2966634"/>
                </a:lnTo>
                <a:close/>
                <a:moveTo>
                  <a:pt x="1539719" y="3179477"/>
                </a:moveTo>
                <a:lnTo>
                  <a:pt x="1571868" y="2966192"/>
                </a:lnTo>
                <a:lnTo>
                  <a:pt x="1563685" y="2965369"/>
                </a:lnTo>
                <a:lnTo>
                  <a:pt x="1500737" y="2945828"/>
                </a:lnTo>
                <a:lnTo>
                  <a:pt x="1437359" y="3151297"/>
                </a:lnTo>
                <a:lnTo>
                  <a:pt x="1516938" y="3176000"/>
                </a:lnTo>
                <a:close/>
                <a:moveTo>
                  <a:pt x="1851774" y="3201921"/>
                </a:moveTo>
                <a:lnTo>
                  <a:pt x="1943607" y="3197284"/>
                </a:lnTo>
                <a:lnTo>
                  <a:pt x="1957921" y="3195099"/>
                </a:lnTo>
                <a:lnTo>
                  <a:pt x="1925052" y="2977031"/>
                </a:lnTo>
                <a:lnTo>
                  <a:pt x="1851774" y="2984418"/>
                </a:lnTo>
                <a:close/>
                <a:moveTo>
                  <a:pt x="1748228" y="3201921"/>
                </a:moveTo>
                <a:lnTo>
                  <a:pt x="1748228" y="2983971"/>
                </a:lnTo>
                <a:lnTo>
                  <a:pt x="1675015" y="2976591"/>
                </a:lnTo>
                <a:lnTo>
                  <a:pt x="1642081" y="3195099"/>
                </a:lnTo>
                <a:lnTo>
                  <a:pt x="1656395" y="3197284"/>
                </a:lnTo>
                <a:close/>
                <a:moveTo>
                  <a:pt x="1800000" y="3362100"/>
                </a:moveTo>
                <a:cubicBezTo>
                  <a:pt x="937276" y="3362100"/>
                  <a:pt x="237900" y="2662724"/>
                  <a:pt x="237900" y="1800000"/>
                </a:cubicBezTo>
                <a:cubicBezTo>
                  <a:pt x="237900" y="937276"/>
                  <a:pt x="937276" y="237900"/>
                  <a:pt x="1800000" y="237900"/>
                </a:cubicBezTo>
                <a:cubicBezTo>
                  <a:pt x="2662724" y="237900"/>
                  <a:pt x="3362100" y="937276"/>
                  <a:pt x="3362100" y="1800000"/>
                </a:cubicBezTo>
                <a:cubicBezTo>
                  <a:pt x="3362100" y="2662724"/>
                  <a:pt x="2662724" y="3362100"/>
                  <a:pt x="1800000" y="3362100"/>
                </a:cubicBezTo>
                <a:close/>
                <a:moveTo>
                  <a:pt x="1800000" y="3600000"/>
                </a:moveTo>
                <a:cubicBezTo>
                  <a:pt x="2794113" y="3600000"/>
                  <a:pt x="3600000" y="2794113"/>
                  <a:pt x="3600000" y="1800000"/>
                </a:cubicBezTo>
                <a:cubicBezTo>
                  <a:pt x="3600000" y="805887"/>
                  <a:pt x="2794113" y="0"/>
                  <a:pt x="1800000" y="0"/>
                </a:cubicBezTo>
                <a:cubicBezTo>
                  <a:pt x="805887" y="0"/>
                  <a:pt x="0" y="805887"/>
                  <a:pt x="0" y="1800000"/>
                </a:cubicBezTo>
                <a:cubicBezTo>
                  <a:pt x="0" y="2794113"/>
                  <a:pt x="805887" y="3600000"/>
                  <a:pt x="1800000" y="3600000"/>
                </a:cubicBezTo>
                <a:close/>
              </a:path>
            </a:pathLst>
          </a:custGeom>
          <a:solidFill>
            <a:srgbClr val="0070C0">
              <a:alpha val="60000"/>
            </a:srgb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2" name="任意多边形 51"/>
          <p:cNvSpPr/>
          <p:nvPr/>
        </p:nvSpPr>
        <p:spPr>
          <a:xfrm>
            <a:off x="2183957" y="1943495"/>
            <a:ext cx="1863695" cy="1863695"/>
          </a:xfrm>
          <a:custGeom>
            <a:avLst/>
            <a:gdLst>
              <a:gd name="connsiteX0" fmla="*/ 1685420 w 3124200"/>
              <a:gd name="connsiteY0" fmla="*/ 2727636 h 3124200"/>
              <a:gd name="connsiteX1" fmla="*/ 1613874 w 3124200"/>
              <a:gd name="connsiteY1" fmla="*/ 2734849 h 3124200"/>
              <a:gd name="connsiteX2" fmla="*/ 1613874 w 3124200"/>
              <a:gd name="connsiteY2" fmla="*/ 2964021 h 3124200"/>
              <a:gd name="connsiteX3" fmla="*/ 1705707 w 3124200"/>
              <a:gd name="connsiteY3" fmla="*/ 2959383 h 3124200"/>
              <a:gd name="connsiteX4" fmla="*/ 1720021 w 3124200"/>
              <a:gd name="connsiteY4" fmla="*/ 2957200 h 3124200"/>
              <a:gd name="connsiteX5" fmla="*/ 1438849 w 3124200"/>
              <a:gd name="connsiteY5" fmla="*/ 2727196 h 3124200"/>
              <a:gd name="connsiteX6" fmla="*/ 1404181 w 3124200"/>
              <a:gd name="connsiteY6" fmla="*/ 2957200 h 3124200"/>
              <a:gd name="connsiteX7" fmla="*/ 1418495 w 3124200"/>
              <a:gd name="connsiteY7" fmla="*/ 2959383 h 3124200"/>
              <a:gd name="connsiteX8" fmla="*/ 1510328 w 3124200"/>
              <a:gd name="connsiteY8" fmla="*/ 2964021 h 3124200"/>
              <a:gd name="connsiteX9" fmla="*/ 1510328 w 3124200"/>
              <a:gd name="connsiteY9" fmla="*/ 2734402 h 3124200"/>
              <a:gd name="connsiteX10" fmla="*/ 1858464 w 3124200"/>
              <a:gd name="connsiteY10" fmla="*/ 2698534 h 3124200"/>
              <a:gd name="connsiteX11" fmla="*/ 1802852 w 3124200"/>
              <a:gd name="connsiteY11" fmla="*/ 2715797 h 3124200"/>
              <a:gd name="connsiteX12" fmla="*/ 1788567 w 3124200"/>
              <a:gd name="connsiteY12" fmla="*/ 2717238 h 3124200"/>
              <a:gd name="connsiteX13" fmla="*/ 1822381 w 3124200"/>
              <a:gd name="connsiteY13" fmla="*/ 2941578 h 3124200"/>
              <a:gd name="connsiteX14" fmla="*/ 1845164 w 3124200"/>
              <a:gd name="connsiteY14" fmla="*/ 2938100 h 3124200"/>
              <a:gd name="connsiteX15" fmla="*/ 1924742 w 3124200"/>
              <a:gd name="connsiteY15" fmla="*/ 2913397 h 3124200"/>
              <a:gd name="connsiteX16" fmla="*/ 1266126 w 3124200"/>
              <a:gd name="connsiteY16" fmla="*/ 2697278 h 3124200"/>
              <a:gd name="connsiteX17" fmla="*/ 1199461 w 3124200"/>
              <a:gd name="connsiteY17" fmla="*/ 2913397 h 3124200"/>
              <a:gd name="connsiteX18" fmla="*/ 1279038 w 3124200"/>
              <a:gd name="connsiteY18" fmla="*/ 2938100 h 3124200"/>
              <a:gd name="connsiteX19" fmla="*/ 1301821 w 3124200"/>
              <a:gd name="connsiteY19" fmla="*/ 2941578 h 3124200"/>
              <a:gd name="connsiteX20" fmla="*/ 1335700 w 3124200"/>
              <a:gd name="connsiteY20" fmla="*/ 2716797 h 3124200"/>
              <a:gd name="connsiteX21" fmla="*/ 1325785 w 3124200"/>
              <a:gd name="connsiteY21" fmla="*/ 2715797 h 3124200"/>
              <a:gd name="connsiteX22" fmla="*/ 2026605 w 3124200"/>
              <a:gd name="connsiteY22" fmla="*/ 2645972 h 3124200"/>
              <a:gd name="connsiteX23" fmla="*/ 2025021 w 3124200"/>
              <a:gd name="connsiteY23" fmla="*/ 2646833 h 3124200"/>
              <a:gd name="connsiteX24" fmla="*/ 1957356 w 3124200"/>
              <a:gd name="connsiteY24" fmla="*/ 2667837 h 3124200"/>
              <a:gd name="connsiteX25" fmla="*/ 2023632 w 3124200"/>
              <a:gd name="connsiteY25" fmla="*/ 2882701 h 3124200"/>
              <a:gd name="connsiteX26" fmla="*/ 2108810 w 3124200"/>
              <a:gd name="connsiteY26" fmla="*/ 2856260 h 3124200"/>
              <a:gd name="connsiteX27" fmla="*/ 2123924 w 3124200"/>
              <a:gd name="connsiteY27" fmla="*/ 2848057 h 3124200"/>
              <a:gd name="connsiteX28" fmla="*/ 1098516 w 3124200"/>
              <a:gd name="connsiteY28" fmla="*/ 2644064 h 3124200"/>
              <a:gd name="connsiteX29" fmla="*/ 1000278 w 3124200"/>
              <a:gd name="connsiteY29" fmla="*/ 2848057 h 3124200"/>
              <a:gd name="connsiteX30" fmla="*/ 1015392 w 3124200"/>
              <a:gd name="connsiteY30" fmla="*/ 2856260 h 3124200"/>
              <a:gd name="connsiteX31" fmla="*/ 1100569 w 3124200"/>
              <a:gd name="connsiteY31" fmla="*/ 2882701 h 3124200"/>
              <a:gd name="connsiteX32" fmla="*/ 1167234 w 3124200"/>
              <a:gd name="connsiteY32" fmla="*/ 2666580 h 3124200"/>
              <a:gd name="connsiteX33" fmla="*/ 1103616 w 3124200"/>
              <a:gd name="connsiteY33" fmla="*/ 2646833 h 3124200"/>
              <a:gd name="connsiteX34" fmla="*/ 2181202 w 3124200"/>
              <a:gd name="connsiteY34" fmla="*/ 2562061 h 3124200"/>
              <a:gd name="connsiteX35" fmla="*/ 2117714 w 3124200"/>
              <a:gd name="connsiteY35" fmla="*/ 2596521 h 3124200"/>
              <a:gd name="connsiteX36" fmla="*/ 2215034 w 3124200"/>
              <a:gd name="connsiteY36" fmla="*/ 2798604 h 3124200"/>
              <a:gd name="connsiteX37" fmla="*/ 2308052 w 3124200"/>
              <a:gd name="connsiteY37" fmla="*/ 2748115 h 3124200"/>
              <a:gd name="connsiteX38" fmla="*/ 944196 w 3124200"/>
              <a:gd name="connsiteY38" fmla="*/ 2560302 h 3124200"/>
              <a:gd name="connsiteX39" fmla="*/ 816149 w 3124200"/>
              <a:gd name="connsiteY39" fmla="*/ 2748115 h 3124200"/>
              <a:gd name="connsiteX40" fmla="*/ 909169 w 3124200"/>
              <a:gd name="connsiteY40" fmla="*/ 2798604 h 3124200"/>
              <a:gd name="connsiteX41" fmla="*/ 1007406 w 3124200"/>
              <a:gd name="connsiteY41" fmla="*/ 2594612 h 3124200"/>
              <a:gd name="connsiteX42" fmla="*/ 2322717 w 3124200"/>
              <a:gd name="connsiteY42" fmla="*/ 2457966 h 3124200"/>
              <a:gd name="connsiteX43" fmla="*/ 2266933 w 3124200"/>
              <a:gd name="connsiteY43" fmla="*/ 2503992 h 3124200"/>
              <a:gd name="connsiteX44" fmla="*/ 2393102 w 3124200"/>
              <a:gd name="connsiteY44" fmla="*/ 2689047 h 3124200"/>
              <a:gd name="connsiteX45" fmla="*/ 2474679 w 3124200"/>
              <a:gd name="connsiteY45" fmla="*/ 2621741 h 3124200"/>
              <a:gd name="connsiteX46" fmla="*/ 803407 w 3124200"/>
              <a:gd name="connsiteY46" fmla="*/ 2455893 h 3124200"/>
              <a:gd name="connsiteX47" fmla="*/ 649524 w 3124200"/>
              <a:gd name="connsiteY47" fmla="*/ 2621741 h 3124200"/>
              <a:gd name="connsiteX48" fmla="*/ 731100 w 3124200"/>
              <a:gd name="connsiteY48" fmla="*/ 2689047 h 3124200"/>
              <a:gd name="connsiteX49" fmla="*/ 858866 w 3124200"/>
              <a:gd name="connsiteY49" fmla="*/ 2501650 h 3124200"/>
              <a:gd name="connsiteX50" fmla="*/ 2448848 w 3124200"/>
              <a:gd name="connsiteY50" fmla="*/ 2335477 h 3124200"/>
              <a:gd name="connsiteX51" fmla="*/ 2402472 w 3124200"/>
              <a:gd name="connsiteY51" fmla="*/ 2391685 h 3124200"/>
              <a:gd name="connsiteX52" fmla="*/ 2554682 w 3124200"/>
              <a:gd name="connsiteY52" fmla="*/ 2555731 h 3124200"/>
              <a:gd name="connsiteX53" fmla="*/ 2555257 w 3124200"/>
              <a:gd name="connsiteY53" fmla="*/ 2555256 h 3124200"/>
              <a:gd name="connsiteX54" fmla="*/ 2622399 w 3124200"/>
              <a:gd name="connsiteY54" fmla="*/ 2473880 h 3124200"/>
              <a:gd name="connsiteX55" fmla="*/ 678028 w 3124200"/>
              <a:gd name="connsiteY55" fmla="*/ 2333343 h 3124200"/>
              <a:gd name="connsiteX56" fmla="*/ 501802 w 3124200"/>
              <a:gd name="connsiteY56" fmla="*/ 2473880 h 3124200"/>
              <a:gd name="connsiteX57" fmla="*/ 568943 w 3124200"/>
              <a:gd name="connsiteY57" fmla="*/ 2555256 h 3124200"/>
              <a:gd name="connsiteX58" fmla="*/ 569520 w 3124200"/>
              <a:gd name="connsiteY58" fmla="*/ 2555732 h 3124200"/>
              <a:gd name="connsiteX59" fmla="*/ 724078 w 3124200"/>
              <a:gd name="connsiteY59" fmla="*/ 2389156 h 3124200"/>
              <a:gd name="connsiteX60" fmla="*/ 2557424 w 3124200"/>
              <a:gd name="connsiteY60" fmla="*/ 2196532 h 3124200"/>
              <a:gd name="connsiteX61" fmla="*/ 2545763 w 3124200"/>
              <a:gd name="connsiteY61" fmla="*/ 2218015 h 3124200"/>
              <a:gd name="connsiteX62" fmla="*/ 2514755 w 3124200"/>
              <a:gd name="connsiteY62" fmla="*/ 2255596 h 3124200"/>
              <a:gd name="connsiteX63" fmla="*/ 2688307 w 3124200"/>
              <a:gd name="connsiteY63" fmla="*/ 2393998 h 3124200"/>
              <a:gd name="connsiteX64" fmla="*/ 2726764 w 3124200"/>
              <a:gd name="connsiteY64" fmla="*/ 2347388 h 3124200"/>
              <a:gd name="connsiteX65" fmla="*/ 2748703 w 3124200"/>
              <a:gd name="connsiteY65" fmla="*/ 2306967 h 3124200"/>
              <a:gd name="connsiteX66" fmla="*/ 570154 w 3124200"/>
              <a:gd name="connsiteY66" fmla="*/ 2194582 h 3124200"/>
              <a:gd name="connsiteX67" fmla="*/ 375497 w 3124200"/>
              <a:gd name="connsiteY67" fmla="*/ 2306967 h 3124200"/>
              <a:gd name="connsiteX68" fmla="*/ 397436 w 3124200"/>
              <a:gd name="connsiteY68" fmla="*/ 2347388 h 3124200"/>
              <a:gd name="connsiteX69" fmla="*/ 435895 w 3124200"/>
              <a:gd name="connsiteY69" fmla="*/ 2394000 h 3124200"/>
              <a:gd name="connsiteX70" fmla="*/ 612122 w 3124200"/>
              <a:gd name="connsiteY70" fmla="*/ 2253463 h 3124200"/>
              <a:gd name="connsiteX71" fmla="*/ 582874 w 3124200"/>
              <a:gd name="connsiteY71" fmla="*/ 2218015 h 3124200"/>
              <a:gd name="connsiteX72" fmla="*/ 2641626 w 3124200"/>
              <a:gd name="connsiteY72" fmla="*/ 2041400 h 3124200"/>
              <a:gd name="connsiteX73" fmla="*/ 2606836 w 3124200"/>
              <a:gd name="connsiteY73" fmla="*/ 2105496 h 3124200"/>
              <a:gd name="connsiteX74" fmla="*/ 2798116 w 3124200"/>
              <a:gd name="connsiteY74" fmla="*/ 2215932 h 3124200"/>
              <a:gd name="connsiteX75" fmla="*/ 2848730 w 3124200"/>
              <a:gd name="connsiteY75" fmla="*/ 2122682 h 3124200"/>
              <a:gd name="connsiteX76" fmla="*/ 486231 w 3124200"/>
              <a:gd name="connsiteY76" fmla="*/ 2039965 h 3124200"/>
              <a:gd name="connsiteX77" fmla="*/ 275470 w 3124200"/>
              <a:gd name="connsiteY77" fmla="*/ 2122682 h 3124200"/>
              <a:gd name="connsiteX78" fmla="*/ 326085 w 3124200"/>
              <a:gd name="connsiteY78" fmla="*/ 2215932 h 3124200"/>
              <a:gd name="connsiteX79" fmla="*/ 520743 w 3124200"/>
              <a:gd name="connsiteY79" fmla="*/ 2103547 h 3124200"/>
              <a:gd name="connsiteX80" fmla="*/ 2699049 w 3124200"/>
              <a:gd name="connsiteY80" fmla="*/ 1874705 h 3124200"/>
              <a:gd name="connsiteX81" fmla="*/ 2677466 w 3124200"/>
              <a:gd name="connsiteY81" fmla="*/ 1944231 h 3124200"/>
              <a:gd name="connsiteX82" fmla="*/ 2882383 w 3124200"/>
              <a:gd name="connsiteY82" fmla="*/ 2024654 h 3124200"/>
              <a:gd name="connsiteX83" fmla="*/ 2913722 w 3124200"/>
              <a:gd name="connsiteY83" fmla="*/ 1923702 h 3124200"/>
              <a:gd name="connsiteX84" fmla="*/ 429294 w 3124200"/>
              <a:gd name="connsiteY84" fmla="*/ 1873761 h 3124200"/>
              <a:gd name="connsiteX85" fmla="*/ 210480 w 3124200"/>
              <a:gd name="connsiteY85" fmla="*/ 1923704 h 3124200"/>
              <a:gd name="connsiteX86" fmla="*/ 241817 w 3124200"/>
              <a:gd name="connsiteY86" fmla="*/ 2024654 h 3124200"/>
              <a:gd name="connsiteX87" fmla="*/ 450688 w 3124200"/>
              <a:gd name="connsiteY87" fmla="*/ 1942679 h 3124200"/>
              <a:gd name="connsiteX88" fmla="*/ 2733231 w 3124200"/>
              <a:gd name="connsiteY88" fmla="*/ 1701781 h 3124200"/>
              <a:gd name="connsiteX89" fmla="*/ 2725888 w 3124200"/>
              <a:gd name="connsiteY89" fmla="*/ 1774624 h 3124200"/>
              <a:gd name="connsiteX90" fmla="*/ 2941360 w 3124200"/>
              <a:gd name="connsiteY90" fmla="*/ 1823803 h 3124200"/>
              <a:gd name="connsiteX91" fmla="*/ 2957420 w 3124200"/>
              <a:gd name="connsiteY91" fmla="*/ 1718583 h 3124200"/>
              <a:gd name="connsiteX92" fmla="*/ 395374 w 3124200"/>
              <a:gd name="connsiteY92" fmla="*/ 1701453 h 3124200"/>
              <a:gd name="connsiteX93" fmla="*/ 166782 w 3124200"/>
              <a:gd name="connsiteY93" fmla="*/ 1718583 h 3124200"/>
              <a:gd name="connsiteX94" fmla="*/ 182840 w 3124200"/>
              <a:gd name="connsiteY94" fmla="*/ 1823803 h 3124200"/>
              <a:gd name="connsiteX95" fmla="*/ 402650 w 3124200"/>
              <a:gd name="connsiteY95" fmla="*/ 1773634 h 3124200"/>
              <a:gd name="connsiteX96" fmla="*/ 2963952 w 3124200"/>
              <a:gd name="connsiteY96" fmla="*/ 1508964 h 3124200"/>
              <a:gd name="connsiteX97" fmla="*/ 2744788 w 3124200"/>
              <a:gd name="connsiteY97" fmla="*/ 1525388 h 3124200"/>
              <a:gd name="connsiteX98" fmla="*/ 2747900 w 3124200"/>
              <a:gd name="connsiteY98" fmla="*/ 1556264 h 3124200"/>
              <a:gd name="connsiteX99" fmla="*/ 2743619 w 3124200"/>
              <a:gd name="connsiteY99" fmla="*/ 1598726 h 3124200"/>
              <a:gd name="connsiteX100" fmla="*/ 2963952 w 3124200"/>
              <a:gd name="connsiteY100" fmla="*/ 1615236 h 3124200"/>
              <a:gd name="connsiteX101" fmla="*/ 2966636 w 3124200"/>
              <a:gd name="connsiteY101" fmla="*/ 1562099 h 3124200"/>
              <a:gd name="connsiteX102" fmla="*/ 160248 w 3124200"/>
              <a:gd name="connsiteY102" fmla="*/ 1508964 h 3124200"/>
              <a:gd name="connsiteX103" fmla="*/ 157564 w 3124200"/>
              <a:gd name="connsiteY103" fmla="*/ 1562099 h 3124200"/>
              <a:gd name="connsiteX104" fmla="*/ 160248 w 3124200"/>
              <a:gd name="connsiteY104" fmla="*/ 1615236 h 3124200"/>
              <a:gd name="connsiteX105" fmla="*/ 384984 w 3124200"/>
              <a:gd name="connsiteY105" fmla="*/ 1598395 h 3124200"/>
              <a:gd name="connsiteX106" fmla="*/ 380737 w 3124200"/>
              <a:gd name="connsiteY106" fmla="*/ 1556264 h 3124200"/>
              <a:gd name="connsiteX107" fmla="*/ 383816 w 3124200"/>
              <a:gd name="connsiteY107" fmla="*/ 1525718 h 3124200"/>
              <a:gd name="connsiteX108" fmla="*/ 2941360 w 3124200"/>
              <a:gd name="connsiteY108" fmla="*/ 1300397 h 3124200"/>
              <a:gd name="connsiteX109" fmla="*/ 2727038 w 3124200"/>
              <a:gd name="connsiteY109" fmla="*/ 1349315 h 3124200"/>
              <a:gd name="connsiteX110" fmla="*/ 2734398 w 3124200"/>
              <a:gd name="connsiteY110" fmla="*/ 1422330 h 3124200"/>
              <a:gd name="connsiteX111" fmla="*/ 2957420 w 3124200"/>
              <a:gd name="connsiteY111" fmla="*/ 1405618 h 3124200"/>
              <a:gd name="connsiteX112" fmla="*/ 182840 w 3124200"/>
              <a:gd name="connsiteY112" fmla="*/ 1300397 h 3124200"/>
              <a:gd name="connsiteX113" fmla="*/ 166782 w 3124200"/>
              <a:gd name="connsiteY113" fmla="*/ 1405618 h 3124200"/>
              <a:gd name="connsiteX114" fmla="*/ 394206 w 3124200"/>
              <a:gd name="connsiteY114" fmla="*/ 1422660 h 3124200"/>
              <a:gd name="connsiteX115" fmla="*/ 401500 w 3124200"/>
              <a:gd name="connsiteY115" fmla="*/ 1350305 h 3124200"/>
              <a:gd name="connsiteX116" fmla="*/ 2882383 w 3124200"/>
              <a:gd name="connsiteY116" fmla="*/ 1099544 h 3124200"/>
              <a:gd name="connsiteX117" fmla="*/ 2680697 w 3124200"/>
              <a:gd name="connsiteY117" fmla="*/ 1178702 h 3124200"/>
              <a:gd name="connsiteX118" fmla="*/ 2702432 w 3124200"/>
              <a:gd name="connsiteY118" fmla="*/ 1248722 h 3124200"/>
              <a:gd name="connsiteX119" fmla="*/ 2913722 w 3124200"/>
              <a:gd name="connsiteY119" fmla="*/ 1200497 h 3124200"/>
              <a:gd name="connsiteX120" fmla="*/ 241817 w 3124200"/>
              <a:gd name="connsiteY120" fmla="*/ 1099544 h 3124200"/>
              <a:gd name="connsiteX121" fmla="*/ 210478 w 3124200"/>
              <a:gd name="connsiteY121" fmla="*/ 1200499 h 3124200"/>
              <a:gd name="connsiteX122" fmla="*/ 425911 w 3124200"/>
              <a:gd name="connsiteY122" fmla="*/ 1249670 h 3124200"/>
              <a:gd name="connsiteX123" fmla="*/ 447459 w 3124200"/>
              <a:gd name="connsiteY123" fmla="*/ 1180253 h 3124200"/>
              <a:gd name="connsiteX124" fmla="*/ 2798117 w 3124200"/>
              <a:gd name="connsiteY124" fmla="*/ 908269 h 3124200"/>
              <a:gd name="connsiteX125" fmla="*/ 2611660 w 3124200"/>
              <a:gd name="connsiteY125" fmla="*/ 1015920 h 3124200"/>
              <a:gd name="connsiteX126" fmla="*/ 2646849 w 3124200"/>
              <a:gd name="connsiteY126" fmla="*/ 1080751 h 3124200"/>
              <a:gd name="connsiteX127" fmla="*/ 2848730 w 3124200"/>
              <a:gd name="connsiteY127" fmla="*/ 1001517 h 3124200"/>
              <a:gd name="connsiteX128" fmla="*/ 326085 w 3124200"/>
              <a:gd name="connsiteY128" fmla="*/ 908269 h 3124200"/>
              <a:gd name="connsiteX129" fmla="*/ 275470 w 3124200"/>
              <a:gd name="connsiteY129" fmla="*/ 1001519 h 3124200"/>
              <a:gd name="connsiteX130" fmla="*/ 481009 w 3124200"/>
              <a:gd name="connsiteY130" fmla="*/ 1082186 h 3124200"/>
              <a:gd name="connsiteX131" fmla="*/ 515919 w 3124200"/>
              <a:gd name="connsiteY131" fmla="*/ 1017869 h 3124200"/>
              <a:gd name="connsiteX132" fmla="*/ 2688307 w 3124200"/>
              <a:gd name="connsiteY132" fmla="*/ 730200 h 3124200"/>
              <a:gd name="connsiteX133" fmla="*/ 2520563 w 3124200"/>
              <a:gd name="connsiteY133" fmla="*/ 863971 h 3124200"/>
              <a:gd name="connsiteX134" fmla="*/ 2545763 w 3124200"/>
              <a:gd name="connsiteY134" fmla="*/ 894514 h 3124200"/>
              <a:gd name="connsiteX135" fmla="*/ 2562248 w 3124200"/>
              <a:gd name="connsiteY135" fmla="*/ 924885 h 3124200"/>
              <a:gd name="connsiteX136" fmla="*/ 2748705 w 3124200"/>
              <a:gd name="connsiteY136" fmla="*/ 817233 h 3124200"/>
              <a:gd name="connsiteX137" fmla="*/ 2726764 w 3124200"/>
              <a:gd name="connsiteY137" fmla="*/ 776810 h 3124200"/>
              <a:gd name="connsiteX138" fmla="*/ 435893 w 3124200"/>
              <a:gd name="connsiteY138" fmla="*/ 730200 h 3124200"/>
              <a:gd name="connsiteX139" fmla="*/ 397436 w 3124200"/>
              <a:gd name="connsiteY139" fmla="*/ 776810 h 3124200"/>
              <a:gd name="connsiteX140" fmla="*/ 375496 w 3124200"/>
              <a:gd name="connsiteY140" fmla="*/ 817233 h 3124200"/>
              <a:gd name="connsiteX141" fmla="*/ 565332 w 3124200"/>
              <a:gd name="connsiteY141" fmla="*/ 926834 h 3124200"/>
              <a:gd name="connsiteX142" fmla="*/ 582874 w 3124200"/>
              <a:gd name="connsiteY142" fmla="*/ 894514 h 3124200"/>
              <a:gd name="connsiteX143" fmla="*/ 606313 w 3124200"/>
              <a:gd name="connsiteY143" fmla="*/ 866106 h 3124200"/>
              <a:gd name="connsiteX144" fmla="*/ 569518 w 3124200"/>
              <a:gd name="connsiteY144" fmla="*/ 568470 h 3124200"/>
              <a:gd name="connsiteX145" fmla="*/ 568943 w 3124200"/>
              <a:gd name="connsiteY145" fmla="*/ 568943 h 3124200"/>
              <a:gd name="connsiteX146" fmla="*/ 501802 w 3124200"/>
              <a:gd name="connsiteY146" fmla="*/ 650321 h 3124200"/>
              <a:gd name="connsiteX147" fmla="*/ 672221 w 3124200"/>
              <a:gd name="connsiteY147" fmla="*/ 786227 h 3124200"/>
              <a:gd name="connsiteX148" fmla="*/ 718982 w 3124200"/>
              <a:gd name="connsiteY148" fmla="*/ 729553 h 3124200"/>
              <a:gd name="connsiteX149" fmla="*/ 2554682 w 3124200"/>
              <a:gd name="connsiteY149" fmla="*/ 568468 h 3124200"/>
              <a:gd name="connsiteX150" fmla="*/ 2407567 w 3124200"/>
              <a:gd name="connsiteY150" fmla="*/ 727021 h 3124200"/>
              <a:gd name="connsiteX151" fmla="*/ 2454655 w 3124200"/>
              <a:gd name="connsiteY151" fmla="*/ 784092 h 3124200"/>
              <a:gd name="connsiteX152" fmla="*/ 2622401 w 3124200"/>
              <a:gd name="connsiteY152" fmla="*/ 650321 h 3124200"/>
              <a:gd name="connsiteX153" fmla="*/ 2555257 w 3124200"/>
              <a:gd name="connsiteY153" fmla="*/ 568943 h 3124200"/>
              <a:gd name="connsiteX154" fmla="*/ 1562100 w 3124200"/>
              <a:gd name="connsiteY154" fmla="*/ 528637 h 3124200"/>
              <a:gd name="connsiteX155" fmla="*/ 528637 w 3124200"/>
              <a:gd name="connsiteY155" fmla="*/ 1562100 h 3124200"/>
              <a:gd name="connsiteX156" fmla="*/ 1562100 w 3124200"/>
              <a:gd name="connsiteY156" fmla="*/ 2595563 h 3124200"/>
              <a:gd name="connsiteX157" fmla="*/ 2595563 w 3124200"/>
              <a:gd name="connsiteY157" fmla="*/ 1562100 h 3124200"/>
              <a:gd name="connsiteX158" fmla="*/ 1562100 w 3124200"/>
              <a:gd name="connsiteY158" fmla="*/ 528637 h 3124200"/>
              <a:gd name="connsiteX159" fmla="*/ 2393102 w 3124200"/>
              <a:gd name="connsiteY159" fmla="*/ 435153 h 3124200"/>
              <a:gd name="connsiteX160" fmla="*/ 2272026 w 3124200"/>
              <a:gd name="connsiteY160" fmla="*/ 612739 h 3124200"/>
              <a:gd name="connsiteX161" fmla="*/ 2328850 w 3124200"/>
              <a:gd name="connsiteY161" fmla="*/ 659624 h 3124200"/>
              <a:gd name="connsiteX162" fmla="*/ 2474679 w 3124200"/>
              <a:gd name="connsiteY162" fmla="*/ 502460 h 3124200"/>
              <a:gd name="connsiteX163" fmla="*/ 731098 w 3124200"/>
              <a:gd name="connsiteY163" fmla="*/ 435153 h 3124200"/>
              <a:gd name="connsiteX164" fmla="*/ 649522 w 3124200"/>
              <a:gd name="connsiteY164" fmla="*/ 502460 h 3124200"/>
              <a:gd name="connsiteX165" fmla="*/ 797274 w 3124200"/>
              <a:gd name="connsiteY165" fmla="*/ 661697 h 3124200"/>
              <a:gd name="connsiteX166" fmla="*/ 853773 w 3124200"/>
              <a:gd name="connsiteY166" fmla="*/ 615082 h 3124200"/>
              <a:gd name="connsiteX167" fmla="*/ 909167 w 3124200"/>
              <a:gd name="connsiteY167" fmla="*/ 325597 h 3124200"/>
              <a:gd name="connsiteX168" fmla="*/ 816149 w 3124200"/>
              <a:gd name="connsiteY168" fmla="*/ 376085 h 3124200"/>
              <a:gd name="connsiteX169" fmla="*/ 938389 w 3124200"/>
              <a:gd name="connsiteY169" fmla="*/ 555379 h 3124200"/>
              <a:gd name="connsiteX170" fmla="*/ 1002949 w 3124200"/>
              <a:gd name="connsiteY170" fmla="*/ 520337 h 3124200"/>
              <a:gd name="connsiteX171" fmla="*/ 2215032 w 3124200"/>
              <a:gd name="connsiteY171" fmla="*/ 325595 h 3124200"/>
              <a:gd name="connsiteX172" fmla="*/ 2122169 w 3124200"/>
              <a:gd name="connsiteY172" fmla="*/ 518427 h 3124200"/>
              <a:gd name="connsiteX173" fmla="*/ 2187009 w 3124200"/>
              <a:gd name="connsiteY173" fmla="*/ 553621 h 3124200"/>
              <a:gd name="connsiteX174" fmla="*/ 2308052 w 3124200"/>
              <a:gd name="connsiteY174" fmla="*/ 376085 h 3124200"/>
              <a:gd name="connsiteX175" fmla="*/ 2023632 w 3124200"/>
              <a:gd name="connsiteY175" fmla="*/ 241500 h 3124200"/>
              <a:gd name="connsiteX176" fmla="*/ 1960641 w 3124200"/>
              <a:gd name="connsiteY176" fmla="*/ 445712 h 3124200"/>
              <a:gd name="connsiteX177" fmla="*/ 2025021 w 3124200"/>
              <a:gd name="connsiteY177" fmla="*/ 465698 h 3124200"/>
              <a:gd name="connsiteX178" fmla="*/ 2031060 w 3124200"/>
              <a:gd name="connsiteY178" fmla="*/ 468975 h 3124200"/>
              <a:gd name="connsiteX179" fmla="*/ 2123922 w 3124200"/>
              <a:gd name="connsiteY179" fmla="*/ 276143 h 3124200"/>
              <a:gd name="connsiteX180" fmla="*/ 2108810 w 3124200"/>
              <a:gd name="connsiteY180" fmla="*/ 267940 h 3124200"/>
              <a:gd name="connsiteX181" fmla="*/ 1100569 w 3124200"/>
              <a:gd name="connsiteY181" fmla="*/ 241500 h 3124200"/>
              <a:gd name="connsiteX182" fmla="*/ 1015392 w 3124200"/>
              <a:gd name="connsiteY182" fmla="*/ 267940 h 3124200"/>
              <a:gd name="connsiteX183" fmla="*/ 1000278 w 3124200"/>
              <a:gd name="connsiteY183" fmla="*/ 276143 h 3124200"/>
              <a:gd name="connsiteX184" fmla="*/ 1094061 w 3124200"/>
              <a:gd name="connsiteY184" fmla="*/ 470884 h 3124200"/>
              <a:gd name="connsiteX185" fmla="*/ 1103616 w 3124200"/>
              <a:gd name="connsiteY185" fmla="*/ 465698 h 3124200"/>
              <a:gd name="connsiteX186" fmla="*/ 1163949 w 3124200"/>
              <a:gd name="connsiteY186" fmla="*/ 446969 h 3124200"/>
              <a:gd name="connsiteX187" fmla="*/ 1822381 w 3124200"/>
              <a:gd name="connsiteY187" fmla="*/ 182623 h 3124200"/>
              <a:gd name="connsiteX188" fmla="*/ 1790301 w 3124200"/>
              <a:gd name="connsiteY188" fmla="*/ 395466 h 3124200"/>
              <a:gd name="connsiteX189" fmla="*/ 1802852 w 3124200"/>
              <a:gd name="connsiteY189" fmla="*/ 396731 h 3124200"/>
              <a:gd name="connsiteX190" fmla="*/ 1861751 w 3124200"/>
              <a:gd name="connsiteY190" fmla="*/ 415015 h 3124200"/>
              <a:gd name="connsiteX191" fmla="*/ 1924742 w 3124200"/>
              <a:gd name="connsiteY191" fmla="*/ 210803 h 3124200"/>
              <a:gd name="connsiteX192" fmla="*/ 1845164 w 3124200"/>
              <a:gd name="connsiteY192" fmla="*/ 186100 h 3124200"/>
              <a:gd name="connsiteX193" fmla="*/ 1301819 w 3124200"/>
              <a:gd name="connsiteY193" fmla="*/ 182623 h 3124200"/>
              <a:gd name="connsiteX194" fmla="*/ 1279038 w 3124200"/>
              <a:gd name="connsiteY194" fmla="*/ 186100 h 3124200"/>
              <a:gd name="connsiteX195" fmla="*/ 1199459 w 3124200"/>
              <a:gd name="connsiteY195" fmla="*/ 210803 h 3124200"/>
              <a:gd name="connsiteX196" fmla="*/ 1262837 w 3124200"/>
              <a:gd name="connsiteY196" fmla="*/ 416272 h 3124200"/>
              <a:gd name="connsiteX197" fmla="*/ 1325785 w 3124200"/>
              <a:gd name="connsiteY197" fmla="*/ 396731 h 3124200"/>
              <a:gd name="connsiteX198" fmla="*/ 1333968 w 3124200"/>
              <a:gd name="connsiteY198" fmla="*/ 395908 h 3124200"/>
              <a:gd name="connsiteX199" fmla="*/ 1613874 w 3124200"/>
              <a:gd name="connsiteY199" fmla="*/ 160179 h 3124200"/>
              <a:gd name="connsiteX200" fmla="*/ 1613874 w 3124200"/>
              <a:gd name="connsiteY200" fmla="*/ 377682 h 3124200"/>
              <a:gd name="connsiteX201" fmla="*/ 1687152 w 3124200"/>
              <a:gd name="connsiteY201" fmla="*/ 385069 h 3124200"/>
              <a:gd name="connsiteX202" fmla="*/ 1720021 w 3124200"/>
              <a:gd name="connsiteY202" fmla="*/ 167001 h 3124200"/>
              <a:gd name="connsiteX203" fmla="*/ 1705707 w 3124200"/>
              <a:gd name="connsiteY203" fmla="*/ 164816 h 3124200"/>
              <a:gd name="connsiteX204" fmla="*/ 1510328 w 3124200"/>
              <a:gd name="connsiteY204" fmla="*/ 160179 h 3124200"/>
              <a:gd name="connsiteX205" fmla="*/ 1418495 w 3124200"/>
              <a:gd name="connsiteY205" fmla="*/ 164816 h 3124200"/>
              <a:gd name="connsiteX206" fmla="*/ 1404181 w 3124200"/>
              <a:gd name="connsiteY206" fmla="*/ 167001 h 3124200"/>
              <a:gd name="connsiteX207" fmla="*/ 1437115 w 3124200"/>
              <a:gd name="connsiteY207" fmla="*/ 385509 h 3124200"/>
              <a:gd name="connsiteX208" fmla="*/ 1510328 w 3124200"/>
              <a:gd name="connsiteY208" fmla="*/ 378129 h 3124200"/>
              <a:gd name="connsiteX209" fmla="*/ 1562100 w 3124200"/>
              <a:gd name="connsiteY209" fmla="*/ 0 h 3124200"/>
              <a:gd name="connsiteX210" fmla="*/ 3124200 w 3124200"/>
              <a:gd name="connsiteY210" fmla="*/ 1562100 h 3124200"/>
              <a:gd name="connsiteX211" fmla="*/ 1562100 w 3124200"/>
              <a:gd name="connsiteY211" fmla="*/ 3124200 h 3124200"/>
              <a:gd name="connsiteX212" fmla="*/ 0 w 3124200"/>
              <a:gd name="connsiteY212" fmla="*/ 1562100 h 3124200"/>
              <a:gd name="connsiteX213" fmla="*/ 1562100 w 3124200"/>
              <a:gd name="connsiteY213"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124200" h="3124200">
                <a:moveTo>
                  <a:pt x="1685420" y="2727636"/>
                </a:moveTo>
                <a:lnTo>
                  <a:pt x="1613874" y="2734849"/>
                </a:lnTo>
                <a:lnTo>
                  <a:pt x="1613874" y="2964021"/>
                </a:lnTo>
                <a:lnTo>
                  <a:pt x="1705707" y="2959383"/>
                </a:lnTo>
                <a:lnTo>
                  <a:pt x="1720021" y="2957200"/>
                </a:lnTo>
                <a:close/>
                <a:moveTo>
                  <a:pt x="1438849" y="2727196"/>
                </a:moveTo>
                <a:lnTo>
                  <a:pt x="1404181" y="2957200"/>
                </a:lnTo>
                <a:lnTo>
                  <a:pt x="1418495" y="2959383"/>
                </a:lnTo>
                <a:lnTo>
                  <a:pt x="1510328" y="2964021"/>
                </a:lnTo>
                <a:lnTo>
                  <a:pt x="1510328" y="2734402"/>
                </a:lnTo>
                <a:close/>
                <a:moveTo>
                  <a:pt x="1858464" y="2698534"/>
                </a:moveTo>
                <a:lnTo>
                  <a:pt x="1802852" y="2715797"/>
                </a:lnTo>
                <a:lnTo>
                  <a:pt x="1788567" y="2717238"/>
                </a:lnTo>
                <a:lnTo>
                  <a:pt x="1822381" y="2941578"/>
                </a:lnTo>
                <a:lnTo>
                  <a:pt x="1845164" y="2938100"/>
                </a:lnTo>
                <a:lnTo>
                  <a:pt x="1924742" y="2913397"/>
                </a:lnTo>
                <a:close/>
                <a:moveTo>
                  <a:pt x="1266126" y="2697278"/>
                </a:moveTo>
                <a:lnTo>
                  <a:pt x="1199461" y="2913397"/>
                </a:lnTo>
                <a:lnTo>
                  <a:pt x="1279038" y="2938100"/>
                </a:lnTo>
                <a:lnTo>
                  <a:pt x="1301821" y="2941578"/>
                </a:lnTo>
                <a:lnTo>
                  <a:pt x="1335700" y="2716797"/>
                </a:lnTo>
                <a:lnTo>
                  <a:pt x="1325785" y="2715797"/>
                </a:lnTo>
                <a:close/>
                <a:moveTo>
                  <a:pt x="2026605" y="2645972"/>
                </a:moveTo>
                <a:lnTo>
                  <a:pt x="2025021" y="2646833"/>
                </a:lnTo>
                <a:lnTo>
                  <a:pt x="1957356" y="2667837"/>
                </a:lnTo>
                <a:lnTo>
                  <a:pt x="2023632" y="2882701"/>
                </a:lnTo>
                <a:lnTo>
                  <a:pt x="2108810" y="2856260"/>
                </a:lnTo>
                <a:lnTo>
                  <a:pt x="2123924" y="2848057"/>
                </a:lnTo>
                <a:close/>
                <a:moveTo>
                  <a:pt x="1098516" y="2644064"/>
                </a:moveTo>
                <a:lnTo>
                  <a:pt x="1000278" y="2848057"/>
                </a:lnTo>
                <a:lnTo>
                  <a:pt x="1015392" y="2856260"/>
                </a:lnTo>
                <a:lnTo>
                  <a:pt x="1100569" y="2882701"/>
                </a:lnTo>
                <a:lnTo>
                  <a:pt x="1167234" y="2666580"/>
                </a:lnTo>
                <a:lnTo>
                  <a:pt x="1103616" y="2646833"/>
                </a:lnTo>
                <a:close/>
                <a:moveTo>
                  <a:pt x="2181202" y="2562061"/>
                </a:moveTo>
                <a:lnTo>
                  <a:pt x="2117714" y="2596521"/>
                </a:lnTo>
                <a:lnTo>
                  <a:pt x="2215034" y="2798604"/>
                </a:lnTo>
                <a:lnTo>
                  <a:pt x="2308052" y="2748115"/>
                </a:lnTo>
                <a:close/>
                <a:moveTo>
                  <a:pt x="944196" y="2560302"/>
                </a:moveTo>
                <a:lnTo>
                  <a:pt x="816149" y="2748115"/>
                </a:lnTo>
                <a:lnTo>
                  <a:pt x="909169" y="2798604"/>
                </a:lnTo>
                <a:lnTo>
                  <a:pt x="1007406" y="2594612"/>
                </a:lnTo>
                <a:close/>
                <a:moveTo>
                  <a:pt x="2322717" y="2457966"/>
                </a:moveTo>
                <a:lnTo>
                  <a:pt x="2266933" y="2503992"/>
                </a:lnTo>
                <a:lnTo>
                  <a:pt x="2393102" y="2689047"/>
                </a:lnTo>
                <a:lnTo>
                  <a:pt x="2474679" y="2621741"/>
                </a:lnTo>
                <a:close/>
                <a:moveTo>
                  <a:pt x="803407" y="2455893"/>
                </a:moveTo>
                <a:lnTo>
                  <a:pt x="649524" y="2621741"/>
                </a:lnTo>
                <a:lnTo>
                  <a:pt x="731100" y="2689047"/>
                </a:lnTo>
                <a:lnTo>
                  <a:pt x="858866" y="2501650"/>
                </a:lnTo>
                <a:close/>
                <a:moveTo>
                  <a:pt x="2448848" y="2335477"/>
                </a:moveTo>
                <a:lnTo>
                  <a:pt x="2402472" y="2391685"/>
                </a:lnTo>
                <a:lnTo>
                  <a:pt x="2554682" y="2555731"/>
                </a:lnTo>
                <a:lnTo>
                  <a:pt x="2555257" y="2555256"/>
                </a:lnTo>
                <a:lnTo>
                  <a:pt x="2622399" y="2473880"/>
                </a:lnTo>
                <a:close/>
                <a:moveTo>
                  <a:pt x="678028" y="2333343"/>
                </a:moveTo>
                <a:lnTo>
                  <a:pt x="501802" y="2473880"/>
                </a:lnTo>
                <a:lnTo>
                  <a:pt x="568943" y="2555256"/>
                </a:lnTo>
                <a:lnTo>
                  <a:pt x="569520" y="2555732"/>
                </a:lnTo>
                <a:lnTo>
                  <a:pt x="724078" y="2389156"/>
                </a:lnTo>
                <a:close/>
                <a:moveTo>
                  <a:pt x="2557424" y="2196532"/>
                </a:moveTo>
                <a:lnTo>
                  <a:pt x="2545763" y="2218015"/>
                </a:lnTo>
                <a:lnTo>
                  <a:pt x="2514755" y="2255596"/>
                </a:lnTo>
                <a:lnTo>
                  <a:pt x="2688307" y="2393998"/>
                </a:lnTo>
                <a:lnTo>
                  <a:pt x="2726764" y="2347388"/>
                </a:lnTo>
                <a:lnTo>
                  <a:pt x="2748703" y="2306967"/>
                </a:lnTo>
                <a:close/>
                <a:moveTo>
                  <a:pt x="570154" y="2194582"/>
                </a:moveTo>
                <a:lnTo>
                  <a:pt x="375497" y="2306967"/>
                </a:lnTo>
                <a:lnTo>
                  <a:pt x="397436" y="2347388"/>
                </a:lnTo>
                <a:lnTo>
                  <a:pt x="435895" y="2394000"/>
                </a:lnTo>
                <a:lnTo>
                  <a:pt x="612122" y="2253463"/>
                </a:lnTo>
                <a:lnTo>
                  <a:pt x="582874" y="2218015"/>
                </a:lnTo>
                <a:close/>
                <a:moveTo>
                  <a:pt x="2641626" y="2041400"/>
                </a:moveTo>
                <a:lnTo>
                  <a:pt x="2606836" y="2105496"/>
                </a:lnTo>
                <a:lnTo>
                  <a:pt x="2798116" y="2215932"/>
                </a:lnTo>
                <a:lnTo>
                  <a:pt x="2848730" y="2122682"/>
                </a:lnTo>
                <a:close/>
                <a:moveTo>
                  <a:pt x="486231" y="2039965"/>
                </a:moveTo>
                <a:lnTo>
                  <a:pt x="275470" y="2122682"/>
                </a:lnTo>
                <a:lnTo>
                  <a:pt x="326085" y="2215932"/>
                </a:lnTo>
                <a:lnTo>
                  <a:pt x="520743" y="2103547"/>
                </a:lnTo>
                <a:close/>
                <a:moveTo>
                  <a:pt x="2699049" y="1874705"/>
                </a:moveTo>
                <a:lnTo>
                  <a:pt x="2677466" y="1944231"/>
                </a:lnTo>
                <a:lnTo>
                  <a:pt x="2882383" y="2024654"/>
                </a:lnTo>
                <a:lnTo>
                  <a:pt x="2913722" y="1923702"/>
                </a:lnTo>
                <a:close/>
                <a:moveTo>
                  <a:pt x="429294" y="1873761"/>
                </a:moveTo>
                <a:lnTo>
                  <a:pt x="210480" y="1923704"/>
                </a:lnTo>
                <a:lnTo>
                  <a:pt x="241817" y="2024654"/>
                </a:lnTo>
                <a:lnTo>
                  <a:pt x="450688" y="1942679"/>
                </a:lnTo>
                <a:close/>
                <a:moveTo>
                  <a:pt x="2733231" y="1701781"/>
                </a:moveTo>
                <a:lnTo>
                  <a:pt x="2725888" y="1774624"/>
                </a:lnTo>
                <a:lnTo>
                  <a:pt x="2941360" y="1823803"/>
                </a:lnTo>
                <a:lnTo>
                  <a:pt x="2957420" y="1718583"/>
                </a:lnTo>
                <a:close/>
                <a:moveTo>
                  <a:pt x="395374" y="1701453"/>
                </a:moveTo>
                <a:lnTo>
                  <a:pt x="166782" y="1718583"/>
                </a:lnTo>
                <a:lnTo>
                  <a:pt x="182840" y="1823803"/>
                </a:lnTo>
                <a:lnTo>
                  <a:pt x="402650" y="1773634"/>
                </a:lnTo>
                <a:close/>
                <a:moveTo>
                  <a:pt x="2963952" y="1508964"/>
                </a:moveTo>
                <a:lnTo>
                  <a:pt x="2744788" y="1525388"/>
                </a:lnTo>
                <a:lnTo>
                  <a:pt x="2747900" y="1556264"/>
                </a:lnTo>
                <a:lnTo>
                  <a:pt x="2743619" y="1598726"/>
                </a:lnTo>
                <a:lnTo>
                  <a:pt x="2963952" y="1615236"/>
                </a:lnTo>
                <a:lnTo>
                  <a:pt x="2966636" y="1562099"/>
                </a:lnTo>
                <a:close/>
                <a:moveTo>
                  <a:pt x="160248" y="1508964"/>
                </a:moveTo>
                <a:lnTo>
                  <a:pt x="157564" y="1562099"/>
                </a:lnTo>
                <a:lnTo>
                  <a:pt x="160248" y="1615236"/>
                </a:lnTo>
                <a:lnTo>
                  <a:pt x="384984" y="1598395"/>
                </a:lnTo>
                <a:lnTo>
                  <a:pt x="380737" y="1556264"/>
                </a:lnTo>
                <a:lnTo>
                  <a:pt x="383816" y="1525718"/>
                </a:lnTo>
                <a:close/>
                <a:moveTo>
                  <a:pt x="2941360" y="1300397"/>
                </a:moveTo>
                <a:lnTo>
                  <a:pt x="2727038" y="1349315"/>
                </a:lnTo>
                <a:lnTo>
                  <a:pt x="2734398" y="1422330"/>
                </a:lnTo>
                <a:lnTo>
                  <a:pt x="2957420" y="1405618"/>
                </a:lnTo>
                <a:close/>
                <a:moveTo>
                  <a:pt x="182840" y="1300397"/>
                </a:moveTo>
                <a:lnTo>
                  <a:pt x="166782" y="1405618"/>
                </a:lnTo>
                <a:lnTo>
                  <a:pt x="394206" y="1422660"/>
                </a:lnTo>
                <a:lnTo>
                  <a:pt x="401500" y="1350305"/>
                </a:lnTo>
                <a:close/>
                <a:moveTo>
                  <a:pt x="2882383" y="1099544"/>
                </a:moveTo>
                <a:lnTo>
                  <a:pt x="2680697" y="1178702"/>
                </a:lnTo>
                <a:lnTo>
                  <a:pt x="2702432" y="1248722"/>
                </a:lnTo>
                <a:lnTo>
                  <a:pt x="2913722" y="1200497"/>
                </a:lnTo>
                <a:close/>
                <a:moveTo>
                  <a:pt x="241817" y="1099544"/>
                </a:moveTo>
                <a:lnTo>
                  <a:pt x="210478" y="1200499"/>
                </a:lnTo>
                <a:lnTo>
                  <a:pt x="425911" y="1249670"/>
                </a:lnTo>
                <a:lnTo>
                  <a:pt x="447459" y="1180253"/>
                </a:lnTo>
                <a:close/>
                <a:moveTo>
                  <a:pt x="2798117" y="908269"/>
                </a:moveTo>
                <a:lnTo>
                  <a:pt x="2611660" y="1015920"/>
                </a:lnTo>
                <a:lnTo>
                  <a:pt x="2646849" y="1080751"/>
                </a:lnTo>
                <a:lnTo>
                  <a:pt x="2848730" y="1001517"/>
                </a:lnTo>
                <a:close/>
                <a:moveTo>
                  <a:pt x="326085" y="908269"/>
                </a:moveTo>
                <a:lnTo>
                  <a:pt x="275470" y="1001519"/>
                </a:lnTo>
                <a:lnTo>
                  <a:pt x="481009" y="1082186"/>
                </a:lnTo>
                <a:lnTo>
                  <a:pt x="515919" y="1017869"/>
                </a:lnTo>
                <a:close/>
                <a:moveTo>
                  <a:pt x="2688307" y="730200"/>
                </a:moveTo>
                <a:lnTo>
                  <a:pt x="2520563" y="863971"/>
                </a:lnTo>
                <a:lnTo>
                  <a:pt x="2545763" y="894514"/>
                </a:lnTo>
                <a:lnTo>
                  <a:pt x="2562248" y="924885"/>
                </a:lnTo>
                <a:lnTo>
                  <a:pt x="2748705" y="817233"/>
                </a:lnTo>
                <a:lnTo>
                  <a:pt x="2726764" y="776810"/>
                </a:lnTo>
                <a:close/>
                <a:moveTo>
                  <a:pt x="435893" y="730200"/>
                </a:moveTo>
                <a:lnTo>
                  <a:pt x="397436" y="776810"/>
                </a:lnTo>
                <a:lnTo>
                  <a:pt x="375496" y="817233"/>
                </a:lnTo>
                <a:lnTo>
                  <a:pt x="565332" y="926834"/>
                </a:lnTo>
                <a:lnTo>
                  <a:pt x="582874" y="894514"/>
                </a:lnTo>
                <a:lnTo>
                  <a:pt x="606313" y="866106"/>
                </a:lnTo>
                <a:close/>
                <a:moveTo>
                  <a:pt x="569518" y="568470"/>
                </a:moveTo>
                <a:lnTo>
                  <a:pt x="568943" y="568943"/>
                </a:lnTo>
                <a:lnTo>
                  <a:pt x="501802" y="650321"/>
                </a:lnTo>
                <a:lnTo>
                  <a:pt x="672221" y="786227"/>
                </a:lnTo>
                <a:lnTo>
                  <a:pt x="718982" y="729553"/>
                </a:lnTo>
                <a:close/>
                <a:moveTo>
                  <a:pt x="2554682" y="568468"/>
                </a:moveTo>
                <a:lnTo>
                  <a:pt x="2407567" y="727021"/>
                </a:lnTo>
                <a:lnTo>
                  <a:pt x="2454655" y="784092"/>
                </a:lnTo>
                <a:lnTo>
                  <a:pt x="2622401" y="650321"/>
                </a:lnTo>
                <a:lnTo>
                  <a:pt x="2555257" y="568943"/>
                </a:lnTo>
                <a:close/>
                <a:moveTo>
                  <a:pt x="1562100" y="528637"/>
                </a:moveTo>
                <a:cubicBezTo>
                  <a:pt x="991334" y="528637"/>
                  <a:pt x="528637" y="991334"/>
                  <a:pt x="528637" y="1562100"/>
                </a:cubicBezTo>
                <a:cubicBezTo>
                  <a:pt x="528637" y="2132866"/>
                  <a:pt x="991334" y="2595563"/>
                  <a:pt x="1562100" y="2595563"/>
                </a:cubicBezTo>
                <a:cubicBezTo>
                  <a:pt x="2132866" y="2595563"/>
                  <a:pt x="2595563" y="2132866"/>
                  <a:pt x="2595563" y="1562100"/>
                </a:cubicBezTo>
                <a:cubicBezTo>
                  <a:pt x="2595563" y="991334"/>
                  <a:pt x="2132866" y="528637"/>
                  <a:pt x="1562100" y="528637"/>
                </a:cubicBezTo>
                <a:close/>
                <a:moveTo>
                  <a:pt x="2393102" y="435153"/>
                </a:moveTo>
                <a:lnTo>
                  <a:pt x="2272026" y="612739"/>
                </a:lnTo>
                <a:lnTo>
                  <a:pt x="2328850" y="659624"/>
                </a:lnTo>
                <a:lnTo>
                  <a:pt x="2474679" y="502460"/>
                </a:lnTo>
                <a:close/>
                <a:moveTo>
                  <a:pt x="731098" y="435153"/>
                </a:moveTo>
                <a:lnTo>
                  <a:pt x="649522" y="502460"/>
                </a:lnTo>
                <a:lnTo>
                  <a:pt x="797274" y="661697"/>
                </a:lnTo>
                <a:lnTo>
                  <a:pt x="853773" y="615082"/>
                </a:lnTo>
                <a:close/>
                <a:moveTo>
                  <a:pt x="909167" y="325597"/>
                </a:moveTo>
                <a:lnTo>
                  <a:pt x="816149" y="376085"/>
                </a:lnTo>
                <a:lnTo>
                  <a:pt x="938389" y="555379"/>
                </a:lnTo>
                <a:lnTo>
                  <a:pt x="1002949" y="520337"/>
                </a:lnTo>
                <a:close/>
                <a:moveTo>
                  <a:pt x="2215032" y="325595"/>
                </a:moveTo>
                <a:lnTo>
                  <a:pt x="2122169" y="518427"/>
                </a:lnTo>
                <a:lnTo>
                  <a:pt x="2187009" y="553621"/>
                </a:lnTo>
                <a:lnTo>
                  <a:pt x="2308052" y="376085"/>
                </a:lnTo>
                <a:close/>
                <a:moveTo>
                  <a:pt x="2023632" y="241500"/>
                </a:moveTo>
                <a:lnTo>
                  <a:pt x="1960641" y="445712"/>
                </a:lnTo>
                <a:lnTo>
                  <a:pt x="2025021" y="465698"/>
                </a:lnTo>
                <a:lnTo>
                  <a:pt x="2031060" y="468975"/>
                </a:lnTo>
                <a:lnTo>
                  <a:pt x="2123922" y="276143"/>
                </a:lnTo>
                <a:lnTo>
                  <a:pt x="2108810" y="267940"/>
                </a:lnTo>
                <a:close/>
                <a:moveTo>
                  <a:pt x="1100569" y="241500"/>
                </a:moveTo>
                <a:lnTo>
                  <a:pt x="1015392" y="267940"/>
                </a:lnTo>
                <a:lnTo>
                  <a:pt x="1000278" y="276143"/>
                </a:lnTo>
                <a:lnTo>
                  <a:pt x="1094061" y="470884"/>
                </a:lnTo>
                <a:lnTo>
                  <a:pt x="1103616" y="465698"/>
                </a:lnTo>
                <a:lnTo>
                  <a:pt x="1163949" y="446969"/>
                </a:lnTo>
                <a:close/>
                <a:moveTo>
                  <a:pt x="1822381" y="182623"/>
                </a:moveTo>
                <a:lnTo>
                  <a:pt x="1790301" y="395466"/>
                </a:lnTo>
                <a:lnTo>
                  <a:pt x="1802852" y="396731"/>
                </a:lnTo>
                <a:lnTo>
                  <a:pt x="1861751" y="415015"/>
                </a:lnTo>
                <a:lnTo>
                  <a:pt x="1924742" y="210803"/>
                </a:lnTo>
                <a:lnTo>
                  <a:pt x="1845164" y="186100"/>
                </a:lnTo>
                <a:close/>
                <a:moveTo>
                  <a:pt x="1301819" y="182623"/>
                </a:moveTo>
                <a:lnTo>
                  <a:pt x="1279038" y="186100"/>
                </a:lnTo>
                <a:lnTo>
                  <a:pt x="1199459" y="210803"/>
                </a:lnTo>
                <a:lnTo>
                  <a:pt x="1262837" y="416272"/>
                </a:lnTo>
                <a:lnTo>
                  <a:pt x="1325785" y="396731"/>
                </a:lnTo>
                <a:lnTo>
                  <a:pt x="1333968" y="395908"/>
                </a:lnTo>
                <a:close/>
                <a:moveTo>
                  <a:pt x="1613874" y="160179"/>
                </a:moveTo>
                <a:lnTo>
                  <a:pt x="1613874" y="377682"/>
                </a:lnTo>
                <a:lnTo>
                  <a:pt x="1687152" y="385069"/>
                </a:lnTo>
                <a:lnTo>
                  <a:pt x="1720021" y="167001"/>
                </a:lnTo>
                <a:lnTo>
                  <a:pt x="1705707" y="164816"/>
                </a:lnTo>
                <a:close/>
                <a:moveTo>
                  <a:pt x="1510328" y="160179"/>
                </a:moveTo>
                <a:lnTo>
                  <a:pt x="1418495" y="164816"/>
                </a:lnTo>
                <a:lnTo>
                  <a:pt x="1404181" y="167001"/>
                </a:lnTo>
                <a:lnTo>
                  <a:pt x="1437115" y="385509"/>
                </a:lnTo>
                <a:lnTo>
                  <a:pt x="1510328" y="378129"/>
                </a:lnTo>
                <a:close/>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rgbClr val="00182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3" name="椭圆 52"/>
          <p:cNvSpPr/>
          <p:nvPr/>
        </p:nvSpPr>
        <p:spPr>
          <a:xfrm flipV="1">
            <a:off x="1991196" y="1750734"/>
            <a:ext cx="2249217" cy="2249217"/>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4" name="椭圆 53"/>
          <p:cNvSpPr/>
          <p:nvPr/>
        </p:nvSpPr>
        <p:spPr>
          <a:xfrm rot="10800000" flipV="1">
            <a:off x="1534957" y="1349087"/>
            <a:ext cx="3052511" cy="3052511"/>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5" name="文本框 54"/>
          <p:cNvSpPr txBox="1"/>
          <p:nvPr/>
        </p:nvSpPr>
        <p:spPr>
          <a:xfrm>
            <a:off x="2055193" y="2096794"/>
            <a:ext cx="2104982" cy="156966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sz="9600" dirty="0" smtClean="0">
                <a:ln w="12700">
                  <a:solidFill>
                    <a:srgbClr val="002060"/>
                  </a:solidFill>
                </a:ln>
                <a:solidFill>
                  <a:srgbClr val="00B0F0"/>
                </a:solidFill>
                <a:effectLst>
                  <a:glow rad="63500">
                    <a:srgbClr val="00B0F0">
                      <a:alpha val="40000"/>
                    </a:srgbClr>
                  </a:glow>
                </a:effectLst>
                <a:latin typeface="Impact" panose="020B0806030902050204"/>
              </a:rPr>
              <a:t>5</a:t>
            </a:r>
            <a:endParaRPr lang="zh-CN" altLang="en-US" sz="9600" dirty="0">
              <a:ln w="12700">
                <a:solidFill>
                  <a:srgbClr val="002060"/>
                </a:solidFill>
              </a:ln>
              <a:solidFill>
                <a:srgbClr val="00B0F0"/>
              </a:solidFill>
              <a:effectLst>
                <a:glow rad="63500">
                  <a:srgbClr val="00B0F0">
                    <a:alpha val="40000"/>
                  </a:srgbClr>
                </a:glow>
              </a:effectLst>
              <a:latin typeface="Impact" panose="020B0806030902050204"/>
            </a:endParaRPr>
          </a:p>
        </p:txBody>
      </p:sp>
      <p:grpSp>
        <p:nvGrpSpPr>
          <p:cNvPr id="56" name="组合 55"/>
          <p:cNvGrpSpPr/>
          <p:nvPr/>
        </p:nvGrpSpPr>
        <p:grpSpPr>
          <a:xfrm>
            <a:off x="1842842" y="1602380"/>
            <a:ext cx="2545925" cy="2545925"/>
            <a:chOff x="4229098" y="1556361"/>
            <a:chExt cx="3733802" cy="3733802"/>
          </a:xfrm>
        </p:grpSpPr>
        <p:sp>
          <p:nvSpPr>
            <p:cNvPr id="57" name="弧形 56"/>
            <p:cNvSpPr/>
            <p:nvPr/>
          </p:nvSpPr>
          <p:spPr>
            <a:xfrm>
              <a:off x="4301675" y="1634675"/>
              <a:ext cx="3588650" cy="3588650"/>
            </a:xfrm>
            <a:prstGeom prst="arc">
              <a:avLst>
                <a:gd name="adj1" fmla="val 12852548"/>
                <a:gd name="adj2" fmla="val 19665503"/>
              </a:avLst>
            </a:prstGeom>
            <a:noFill/>
            <a:ln w="5715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8" name="椭圆 57"/>
            <p:cNvSpPr/>
            <p:nvPr/>
          </p:nvSpPr>
          <p:spPr>
            <a:xfrm>
              <a:off x="4229098" y="1556361"/>
              <a:ext cx="3733802" cy="3733802"/>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59" name="组合 58"/>
          <p:cNvGrpSpPr/>
          <p:nvPr/>
        </p:nvGrpSpPr>
        <p:grpSpPr>
          <a:xfrm>
            <a:off x="1638872" y="1453002"/>
            <a:ext cx="2844680" cy="2844680"/>
            <a:chOff x="4010025" y="1343025"/>
            <a:chExt cx="4171950" cy="4171950"/>
          </a:xfrm>
        </p:grpSpPr>
        <p:sp>
          <p:nvSpPr>
            <p:cNvPr id="60" name="弧形 59"/>
            <p:cNvSpPr/>
            <p:nvPr/>
          </p:nvSpPr>
          <p:spPr>
            <a:xfrm>
              <a:off x="4155760" y="1488760"/>
              <a:ext cx="3880480" cy="3880480"/>
            </a:xfrm>
            <a:prstGeom prst="arc">
              <a:avLst>
                <a:gd name="adj1" fmla="val 2137315"/>
                <a:gd name="adj2" fmla="val 14452087"/>
              </a:avLst>
            </a:prstGeom>
            <a:noFill/>
            <a:ln w="762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1" name="椭圆 60"/>
            <p:cNvSpPr/>
            <p:nvPr/>
          </p:nvSpPr>
          <p:spPr>
            <a:xfrm>
              <a:off x="4010025" y="1343025"/>
              <a:ext cx="4171950" cy="4171950"/>
            </a:xfrm>
            <a:prstGeom prst="ellipse">
              <a:avLst/>
            </a:prstGeom>
            <a:noFill/>
            <a:ln w="7620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3"/>
                                        </p:tgtEl>
                                        <p:attrNameLst>
                                          <p:attrName>style.visibility</p:attrName>
                                        </p:attrNameLst>
                                      </p:cBhvr>
                                      <p:to>
                                        <p:strVal val="visible"/>
                                      </p:to>
                                    </p:set>
                                    <p:anim calcmode="lin" valueType="num">
                                      <p:cBhvr>
                                        <p:cTn id="17" dur="750" fill="hold"/>
                                        <p:tgtEl>
                                          <p:spTgt spid="53"/>
                                        </p:tgtEl>
                                        <p:attrNameLst>
                                          <p:attrName>ppt_w</p:attrName>
                                        </p:attrNameLst>
                                      </p:cBhvr>
                                      <p:tavLst>
                                        <p:tav tm="0">
                                          <p:val>
                                            <p:fltVal val="0"/>
                                          </p:val>
                                        </p:tav>
                                        <p:tav tm="100000">
                                          <p:val>
                                            <p:strVal val="#ppt_w"/>
                                          </p:val>
                                        </p:tav>
                                      </p:tavLst>
                                    </p:anim>
                                    <p:anim calcmode="lin" valueType="num">
                                      <p:cBhvr>
                                        <p:cTn id="18" dur="750" fill="hold"/>
                                        <p:tgtEl>
                                          <p:spTgt spid="53"/>
                                        </p:tgtEl>
                                        <p:attrNameLst>
                                          <p:attrName>ppt_h</p:attrName>
                                        </p:attrNameLst>
                                      </p:cBhvr>
                                      <p:tavLst>
                                        <p:tav tm="0">
                                          <p:val>
                                            <p:fltVal val="0"/>
                                          </p:val>
                                        </p:tav>
                                        <p:tav tm="100000">
                                          <p:val>
                                            <p:strVal val="#ppt_h"/>
                                          </p:val>
                                        </p:tav>
                                      </p:tavLst>
                                    </p:anim>
                                    <p:animEffect transition="in" filter="fade">
                                      <p:cBhvr>
                                        <p:cTn id="19" dur="750"/>
                                        <p:tgtEl>
                                          <p:spTgt spid="53"/>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750" fill="hold"/>
                                        <p:tgtEl>
                                          <p:spTgt spid="54"/>
                                        </p:tgtEl>
                                        <p:attrNameLst>
                                          <p:attrName>ppt_w</p:attrName>
                                        </p:attrNameLst>
                                      </p:cBhvr>
                                      <p:tavLst>
                                        <p:tav tm="0">
                                          <p:val>
                                            <p:fltVal val="0"/>
                                          </p:val>
                                        </p:tav>
                                        <p:tav tm="100000">
                                          <p:val>
                                            <p:strVal val="#ppt_w"/>
                                          </p:val>
                                        </p:tav>
                                      </p:tavLst>
                                    </p:anim>
                                    <p:anim calcmode="lin" valueType="num">
                                      <p:cBhvr>
                                        <p:cTn id="23" dur="750" fill="hold"/>
                                        <p:tgtEl>
                                          <p:spTgt spid="54"/>
                                        </p:tgtEl>
                                        <p:attrNameLst>
                                          <p:attrName>ppt_h</p:attrName>
                                        </p:attrNameLst>
                                      </p:cBhvr>
                                      <p:tavLst>
                                        <p:tav tm="0">
                                          <p:val>
                                            <p:fltVal val="0"/>
                                          </p:val>
                                        </p:tav>
                                        <p:tav tm="100000">
                                          <p:val>
                                            <p:strVal val="#ppt_h"/>
                                          </p:val>
                                        </p:tav>
                                      </p:tavLst>
                                    </p:anim>
                                    <p:animEffect transition="in" filter="fade">
                                      <p:cBhvr>
                                        <p:cTn id="24" dur="750"/>
                                        <p:tgtEl>
                                          <p:spTgt spid="54"/>
                                        </p:tgtEl>
                                      </p:cBhvr>
                                    </p:animEffect>
                                  </p:childTnLst>
                                </p:cTn>
                              </p:par>
                              <p:par>
                                <p:cTn id="25" presetID="53" presetClass="entr" presetSubtype="16" fill="hold"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p:cTn id="27" dur="750" fill="hold"/>
                                        <p:tgtEl>
                                          <p:spTgt spid="56"/>
                                        </p:tgtEl>
                                        <p:attrNameLst>
                                          <p:attrName>ppt_w</p:attrName>
                                        </p:attrNameLst>
                                      </p:cBhvr>
                                      <p:tavLst>
                                        <p:tav tm="0">
                                          <p:val>
                                            <p:fltVal val="0"/>
                                          </p:val>
                                        </p:tav>
                                        <p:tav tm="100000">
                                          <p:val>
                                            <p:strVal val="#ppt_w"/>
                                          </p:val>
                                        </p:tav>
                                      </p:tavLst>
                                    </p:anim>
                                    <p:anim calcmode="lin" valueType="num">
                                      <p:cBhvr>
                                        <p:cTn id="28" dur="750" fill="hold"/>
                                        <p:tgtEl>
                                          <p:spTgt spid="56"/>
                                        </p:tgtEl>
                                        <p:attrNameLst>
                                          <p:attrName>ppt_h</p:attrName>
                                        </p:attrNameLst>
                                      </p:cBhvr>
                                      <p:tavLst>
                                        <p:tav tm="0">
                                          <p:val>
                                            <p:fltVal val="0"/>
                                          </p:val>
                                        </p:tav>
                                        <p:tav tm="100000">
                                          <p:val>
                                            <p:strVal val="#ppt_h"/>
                                          </p:val>
                                        </p:tav>
                                      </p:tavLst>
                                    </p:anim>
                                    <p:animEffect transition="in" filter="fade">
                                      <p:cBhvr>
                                        <p:cTn id="29" dur="750"/>
                                        <p:tgtEl>
                                          <p:spTgt spid="56"/>
                                        </p:tgtEl>
                                      </p:cBhvr>
                                    </p:animEffect>
                                  </p:childTnLst>
                                </p:cTn>
                              </p:par>
                              <p:par>
                                <p:cTn id="30" presetID="53" presetClass="entr" presetSubtype="16" fill="hold" nodeType="withEffect">
                                  <p:stCondLst>
                                    <p:cond delay="400"/>
                                  </p:stCondLst>
                                  <p:childTnLst>
                                    <p:set>
                                      <p:cBhvr>
                                        <p:cTn id="31" dur="1" fill="hold">
                                          <p:stCondLst>
                                            <p:cond delay="0"/>
                                          </p:stCondLst>
                                        </p:cTn>
                                        <p:tgtEl>
                                          <p:spTgt spid="59"/>
                                        </p:tgtEl>
                                        <p:attrNameLst>
                                          <p:attrName>style.visibility</p:attrName>
                                        </p:attrNameLst>
                                      </p:cBhvr>
                                      <p:to>
                                        <p:strVal val="visible"/>
                                      </p:to>
                                    </p:set>
                                    <p:anim calcmode="lin" valueType="num">
                                      <p:cBhvr>
                                        <p:cTn id="32" dur="750" fill="hold"/>
                                        <p:tgtEl>
                                          <p:spTgt spid="59"/>
                                        </p:tgtEl>
                                        <p:attrNameLst>
                                          <p:attrName>ppt_w</p:attrName>
                                        </p:attrNameLst>
                                      </p:cBhvr>
                                      <p:tavLst>
                                        <p:tav tm="0">
                                          <p:val>
                                            <p:fltVal val="0"/>
                                          </p:val>
                                        </p:tav>
                                        <p:tav tm="100000">
                                          <p:val>
                                            <p:strVal val="#ppt_w"/>
                                          </p:val>
                                        </p:tav>
                                      </p:tavLst>
                                    </p:anim>
                                    <p:anim calcmode="lin" valueType="num">
                                      <p:cBhvr>
                                        <p:cTn id="33" dur="750" fill="hold"/>
                                        <p:tgtEl>
                                          <p:spTgt spid="59"/>
                                        </p:tgtEl>
                                        <p:attrNameLst>
                                          <p:attrName>ppt_h</p:attrName>
                                        </p:attrNameLst>
                                      </p:cBhvr>
                                      <p:tavLst>
                                        <p:tav tm="0">
                                          <p:val>
                                            <p:fltVal val="0"/>
                                          </p:val>
                                        </p:tav>
                                        <p:tav tm="100000">
                                          <p:val>
                                            <p:strVal val="#ppt_h"/>
                                          </p:val>
                                        </p:tav>
                                      </p:tavLst>
                                    </p:anim>
                                    <p:animEffect transition="in" filter="fade">
                                      <p:cBhvr>
                                        <p:cTn id="34" dur="750"/>
                                        <p:tgtEl>
                                          <p:spTgt spid="5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1100" fill="hold"/>
                                        <p:tgtEl>
                                          <p:spTgt spid="55"/>
                                        </p:tgtEl>
                                        <p:attrNameLst>
                                          <p:attrName>ppt_w</p:attrName>
                                        </p:attrNameLst>
                                      </p:cBhvr>
                                      <p:tavLst>
                                        <p:tav tm="0">
                                          <p:val>
                                            <p:strVal val="#ppt_w+.3"/>
                                          </p:val>
                                        </p:tav>
                                        <p:tav tm="100000">
                                          <p:val>
                                            <p:strVal val="#ppt_w"/>
                                          </p:val>
                                        </p:tav>
                                      </p:tavLst>
                                    </p:anim>
                                    <p:anim calcmode="lin" valueType="num">
                                      <p:cBhvr>
                                        <p:cTn id="38" dur="1100" fill="hold"/>
                                        <p:tgtEl>
                                          <p:spTgt spid="55"/>
                                        </p:tgtEl>
                                        <p:attrNameLst>
                                          <p:attrName>ppt_h</p:attrName>
                                        </p:attrNameLst>
                                      </p:cBhvr>
                                      <p:tavLst>
                                        <p:tav tm="0">
                                          <p:val>
                                            <p:strVal val="#ppt_h"/>
                                          </p:val>
                                        </p:tav>
                                        <p:tav tm="100000">
                                          <p:val>
                                            <p:strVal val="#ppt_h"/>
                                          </p:val>
                                        </p:tav>
                                      </p:tavLst>
                                    </p:anim>
                                    <p:animEffect transition="in" filter="fade">
                                      <p:cBhvr>
                                        <p:cTn id="39" dur="1100"/>
                                        <p:tgtEl>
                                          <p:spTgt spid="55"/>
                                        </p:tgtEl>
                                      </p:cBhvr>
                                    </p:animEffect>
                                  </p:childTnLst>
                                </p:cTn>
                              </p:par>
                              <p:par>
                                <p:cTn id="40" presetID="8" presetClass="emph" presetSubtype="0" repeatCount="indefinite" fill="hold" nodeType="withEffect">
                                  <p:stCondLst>
                                    <p:cond delay="700"/>
                                  </p:stCondLst>
                                  <p:childTnLst>
                                    <p:animRot by="21600000">
                                      <p:cBhvr>
                                        <p:cTn id="41" dur="5000" fill="hold"/>
                                        <p:tgtEl>
                                          <p:spTgt spid="56"/>
                                        </p:tgtEl>
                                        <p:attrNameLst>
                                          <p:attrName>r</p:attrName>
                                        </p:attrNameLst>
                                      </p:cBhvr>
                                    </p:animRot>
                                  </p:childTnLst>
                                </p:cTn>
                              </p:par>
                              <p:par>
                                <p:cTn id="42" presetID="8" presetClass="emph" presetSubtype="0" repeatCount="indefinite" fill="hold" nodeType="withEffect">
                                  <p:stCondLst>
                                    <p:cond delay="500"/>
                                  </p:stCondLst>
                                  <p:childTnLst>
                                    <p:animRot by="-21600000">
                                      <p:cBhvr>
                                        <p:cTn id="43" dur="5000" fill="hold"/>
                                        <p:tgtEl>
                                          <p:spTgt spid="59"/>
                                        </p:tgtEl>
                                        <p:attrNameLst>
                                          <p:attrName>r</p:attrName>
                                        </p:attrNameLst>
                                      </p:cBhvr>
                                    </p:animRot>
                                  </p:childTnLst>
                                </p:cTn>
                              </p:par>
                              <p:par>
                                <p:cTn id="44" presetID="53" presetClass="entr" presetSubtype="528" fill="hold" grpId="0" nodeType="withEffect">
                                  <p:stCondLst>
                                    <p:cond delay="100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anim calcmode="lin" valueType="num">
                                      <p:cBhvr>
                                        <p:cTn id="49" dur="500" fill="hold"/>
                                        <p:tgtEl>
                                          <p:spTgt spid="67"/>
                                        </p:tgtEl>
                                        <p:attrNameLst>
                                          <p:attrName>ppt_x</p:attrName>
                                        </p:attrNameLst>
                                      </p:cBhvr>
                                      <p:tavLst>
                                        <p:tav tm="0">
                                          <p:val>
                                            <p:fltVal val="0.5"/>
                                          </p:val>
                                        </p:tav>
                                        <p:tav tm="100000">
                                          <p:val>
                                            <p:strVal val="#ppt_x"/>
                                          </p:val>
                                        </p:tav>
                                      </p:tavLst>
                                    </p:anim>
                                    <p:anim calcmode="lin" valueType="num">
                                      <p:cBhvr>
                                        <p:cTn id="50" dur="500" fill="hold"/>
                                        <p:tgtEl>
                                          <p:spTgt spid="67"/>
                                        </p:tgtEl>
                                        <p:attrNameLst>
                                          <p:attrName>ppt_y</p:attrName>
                                        </p:attrNameLst>
                                      </p:cBhvr>
                                      <p:tavLst>
                                        <p:tav tm="0">
                                          <p:val>
                                            <p:fltVal val="0.5"/>
                                          </p:val>
                                        </p:tav>
                                        <p:tav tm="100000">
                                          <p:val>
                                            <p:strVal val="#ppt_y"/>
                                          </p:val>
                                        </p:tav>
                                      </p:tavLst>
                                    </p:anim>
                                  </p:childTnLst>
                                </p:cTn>
                              </p:par>
                              <p:par>
                                <p:cTn id="51" presetID="47" presetClass="entr" presetSubtype="0" fill="hold" nodeType="withEffect">
                                  <p:stCondLst>
                                    <p:cond delay="150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53" presetClass="entr" presetSubtype="528" repeatCount="300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p:cTn id="63" dur="700" fill="hold"/>
                                        <p:tgtEl>
                                          <p:spTgt spid="80"/>
                                        </p:tgtEl>
                                        <p:attrNameLst>
                                          <p:attrName>ppt_w</p:attrName>
                                        </p:attrNameLst>
                                      </p:cBhvr>
                                      <p:tavLst>
                                        <p:tav tm="0">
                                          <p:val>
                                            <p:fltVal val="0"/>
                                          </p:val>
                                        </p:tav>
                                        <p:tav tm="100000">
                                          <p:val>
                                            <p:strVal val="#ppt_w"/>
                                          </p:val>
                                        </p:tav>
                                      </p:tavLst>
                                    </p:anim>
                                    <p:anim calcmode="lin" valueType="num">
                                      <p:cBhvr>
                                        <p:cTn id="64" dur="700" fill="hold"/>
                                        <p:tgtEl>
                                          <p:spTgt spid="80"/>
                                        </p:tgtEl>
                                        <p:attrNameLst>
                                          <p:attrName>ppt_h</p:attrName>
                                        </p:attrNameLst>
                                      </p:cBhvr>
                                      <p:tavLst>
                                        <p:tav tm="0">
                                          <p:val>
                                            <p:fltVal val="0"/>
                                          </p:val>
                                        </p:tav>
                                        <p:tav tm="100000">
                                          <p:val>
                                            <p:strVal val="#ppt_h"/>
                                          </p:val>
                                        </p:tav>
                                      </p:tavLst>
                                    </p:anim>
                                    <p:animEffect transition="in" filter="fade">
                                      <p:cBhvr>
                                        <p:cTn id="65" dur="700"/>
                                        <p:tgtEl>
                                          <p:spTgt spid="80"/>
                                        </p:tgtEl>
                                      </p:cBhvr>
                                    </p:animEffect>
                                    <p:anim calcmode="lin" valueType="num">
                                      <p:cBhvr>
                                        <p:cTn id="66" dur="700" fill="hold"/>
                                        <p:tgtEl>
                                          <p:spTgt spid="80"/>
                                        </p:tgtEl>
                                        <p:attrNameLst>
                                          <p:attrName>ppt_x</p:attrName>
                                        </p:attrNameLst>
                                      </p:cBhvr>
                                      <p:tavLst>
                                        <p:tav tm="0">
                                          <p:val>
                                            <p:fltVal val="0.5"/>
                                          </p:val>
                                        </p:tav>
                                        <p:tav tm="100000">
                                          <p:val>
                                            <p:strVal val="#ppt_x"/>
                                          </p:val>
                                        </p:tav>
                                      </p:tavLst>
                                    </p:anim>
                                    <p:anim calcmode="lin" valueType="num">
                                      <p:cBhvr>
                                        <p:cTn id="67" dur="700" fill="hold"/>
                                        <p:tgtEl>
                                          <p:spTgt spid="80"/>
                                        </p:tgtEl>
                                        <p:attrNameLst>
                                          <p:attrName>ppt_y</p:attrName>
                                        </p:attrNameLst>
                                      </p:cBhvr>
                                      <p:tavLst>
                                        <p:tav tm="0">
                                          <p:val>
                                            <p:fltVal val="0.5"/>
                                          </p:val>
                                        </p:tav>
                                        <p:tav tm="100000">
                                          <p:val>
                                            <p:strVal val="#ppt_y"/>
                                          </p:val>
                                        </p:tav>
                                      </p:tavLst>
                                    </p:anim>
                                  </p:childTnLst>
                                </p:cTn>
                              </p:par>
                              <p:par>
                                <p:cTn id="68" presetID="53" presetClass="entr" presetSubtype="528" repeatCount="3000" fill="hold" nodeType="withEffect">
                                  <p:stCondLst>
                                    <p:cond delay="100"/>
                                  </p:stCondLst>
                                  <p:childTnLst>
                                    <p:set>
                                      <p:cBhvr>
                                        <p:cTn id="69" dur="1" fill="hold">
                                          <p:stCondLst>
                                            <p:cond delay="0"/>
                                          </p:stCondLst>
                                        </p:cTn>
                                        <p:tgtEl>
                                          <p:spTgt spid="81"/>
                                        </p:tgtEl>
                                        <p:attrNameLst>
                                          <p:attrName>style.visibility</p:attrName>
                                        </p:attrNameLst>
                                      </p:cBhvr>
                                      <p:to>
                                        <p:strVal val="visible"/>
                                      </p:to>
                                    </p:set>
                                    <p:anim calcmode="lin" valueType="num">
                                      <p:cBhvr>
                                        <p:cTn id="70" dur="500" fill="hold"/>
                                        <p:tgtEl>
                                          <p:spTgt spid="81"/>
                                        </p:tgtEl>
                                        <p:attrNameLst>
                                          <p:attrName>ppt_w</p:attrName>
                                        </p:attrNameLst>
                                      </p:cBhvr>
                                      <p:tavLst>
                                        <p:tav tm="0">
                                          <p:val>
                                            <p:fltVal val="0"/>
                                          </p:val>
                                        </p:tav>
                                        <p:tav tm="100000">
                                          <p:val>
                                            <p:strVal val="#ppt_w"/>
                                          </p:val>
                                        </p:tav>
                                      </p:tavLst>
                                    </p:anim>
                                    <p:anim calcmode="lin" valueType="num">
                                      <p:cBhvr>
                                        <p:cTn id="71" dur="500" fill="hold"/>
                                        <p:tgtEl>
                                          <p:spTgt spid="81"/>
                                        </p:tgtEl>
                                        <p:attrNameLst>
                                          <p:attrName>ppt_h</p:attrName>
                                        </p:attrNameLst>
                                      </p:cBhvr>
                                      <p:tavLst>
                                        <p:tav tm="0">
                                          <p:val>
                                            <p:fltVal val="0"/>
                                          </p:val>
                                        </p:tav>
                                        <p:tav tm="100000">
                                          <p:val>
                                            <p:strVal val="#ppt_h"/>
                                          </p:val>
                                        </p:tav>
                                      </p:tavLst>
                                    </p:anim>
                                    <p:animEffect transition="in" filter="fade">
                                      <p:cBhvr>
                                        <p:cTn id="72" dur="500"/>
                                        <p:tgtEl>
                                          <p:spTgt spid="81"/>
                                        </p:tgtEl>
                                      </p:cBhvr>
                                    </p:animEffect>
                                    <p:anim calcmode="lin" valueType="num">
                                      <p:cBhvr>
                                        <p:cTn id="73" dur="500" fill="hold"/>
                                        <p:tgtEl>
                                          <p:spTgt spid="81"/>
                                        </p:tgtEl>
                                        <p:attrNameLst>
                                          <p:attrName>ppt_x</p:attrName>
                                        </p:attrNameLst>
                                      </p:cBhvr>
                                      <p:tavLst>
                                        <p:tav tm="0">
                                          <p:val>
                                            <p:fltVal val="0.5"/>
                                          </p:val>
                                        </p:tav>
                                        <p:tav tm="100000">
                                          <p:val>
                                            <p:strVal val="#ppt_x"/>
                                          </p:val>
                                        </p:tav>
                                      </p:tavLst>
                                    </p:anim>
                                    <p:anim calcmode="lin" valueType="num">
                                      <p:cBhvr>
                                        <p:cTn id="74" dur="500" fill="hold"/>
                                        <p:tgtEl>
                                          <p:spTgt spid="81"/>
                                        </p:tgtEl>
                                        <p:attrNameLst>
                                          <p:attrName>ppt_y</p:attrName>
                                        </p:attrNameLst>
                                      </p:cBhvr>
                                      <p:tavLst>
                                        <p:tav tm="0">
                                          <p:val>
                                            <p:fltVal val="0.5"/>
                                          </p:val>
                                        </p:tav>
                                        <p:tav tm="100000">
                                          <p:val>
                                            <p:strVal val="#ppt_y"/>
                                          </p:val>
                                        </p:tav>
                                      </p:tavLst>
                                    </p:anim>
                                  </p:childTnLst>
                                </p:cTn>
                              </p:par>
                              <p:par>
                                <p:cTn id="75" presetID="53" presetClass="entr" presetSubtype="528" repeatCount="300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anim calcmode="lin" valueType="num">
                                      <p:cBhvr>
                                        <p:cTn id="80" dur="500" fill="hold"/>
                                        <p:tgtEl>
                                          <p:spTgt spid="70"/>
                                        </p:tgtEl>
                                        <p:attrNameLst>
                                          <p:attrName>ppt_x</p:attrName>
                                        </p:attrNameLst>
                                      </p:cBhvr>
                                      <p:tavLst>
                                        <p:tav tm="0">
                                          <p:val>
                                            <p:fltVal val="0.5"/>
                                          </p:val>
                                        </p:tav>
                                        <p:tav tm="100000">
                                          <p:val>
                                            <p:strVal val="#ppt_x"/>
                                          </p:val>
                                        </p:tav>
                                      </p:tavLst>
                                    </p:anim>
                                    <p:anim calcmode="lin" valueType="num">
                                      <p:cBhvr>
                                        <p:cTn id="81" dur="500" fill="hold"/>
                                        <p:tgtEl>
                                          <p:spTgt spid="70"/>
                                        </p:tgtEl>
                                        <p:attrNameLst>
                                          <p:attrName>ppt_y</p:attrName>
                                        </p:attrNameLst>
                                      </p:cBhvr>
                                      <p:tavLst>
                                        <p:tav tm="0">
                                          <p:val>
                                            <p:fltVal val="0.5"/>
                                          </p:val>
                                        </p:tav>
                                        <p:tav tm="100000">
                                          <p:val>
                                            <p:strVal val="#ppt_y"/>
                                          </p:val>
                                        </p:tav>
                                      </p:tavLst>
                                    </p:anim>
                                  </p:childTnLst>
                                </p:cTn>
                              </p:par>
                              <p:par>
                                <p:cTn id="82" presetID="53" presetClass="entr" presetSubtype="528" repeatCount="300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700" fill="hold"/>
                                        <p:tgtEl>
                                          <p:spTgt spid="71"/>
                                        </p:tgtEl>
                                        <p:attrNameLst>
                                          <p:attrName>ppt_w</p:attrName>
                                        </p:attrNameLst>
                                      </p:cBhvr>
                                      <p:tavLst>
                                        <p:tav tm="0">
                                          <p:val>
                                            <p:fltVal val="0"/>
                                          </p:val>
                                        </p:tav>
                                        <p:tav tm="100000">
                                          <p:val>
                                            <p:strVal val="#ppt_w"/>
                                          </p:val>
                                        </p:tav>
                                      </p:tavLst>
                                    </p:anim>
                                    <p:anim calcmode="lin" valueType="num">
                                      <p:cBhvr>
                                        <p:cTn id="85" dur="700" fill="hold"/>
                                        <p:tgtEl>
                                          <p:spTgt spid="71"/>
                                        </p:tgtEl>
                                        <p:attrNameLst>
                                          <p:attrName>ppt_h</p:attrName>
                                        </p:attrNameLst>
                                      </p:cBhvr>
                                      <p:tavLst>
                                        <p:tav tm="0">
                                          <p:val>
                                            <p:fltVal val="0"/>
                                          </p:val>
                                        </p:tav>
                                        <p:tav tm="100000">
                                          <p:val>
                                            <p:strVal val="#ppt_h"/>
                                          </p:val>
                                        </p:tav>
                                      </p:tavLst>
                                    </p:anim>
                                    <p:animEffect transition="in" filter="fade">
                                      <p:cBhvr>
                                        <p:cTn id="86" dur="700"/>
                                        <p:tgtEl>
                                          <p:spTgt spid="71"/>
                                        </p:tgtEl>
                                      </p:cBhvr>
                                    </p:animEffect>
                                    <p:anim calcmode="lin" valueType="num">
                                      <p:cBhvr>
                                        <p:cTn id="87" dur="700" fill="hold"/>
                                        <p:tgtEl>
                                          <p:spTgt spid="71"/>
                                        </p:tgtEl>
                                        <p:attrNameLst>
                                          <p:attrName>ppt_x</p:attrName>
                                        </p:attrNameLst>
                                      </p:cBhvr>
                                      <p:tavLst>
                                        <p:tav tm="0">
                                          <p:val>
                                            <p:fltVal val="0.5"/>
                                          </p:val>
                                        </p:tav>
                                        <p:tav tm="100000">
                                          <p:val>
                                            <p:strVal val="#ppt_x"/>
                                          </p:val>
                                        </p:tav>
                                      </p:tavLst>
                                    </p:anim>
                                    <p:anim calcmode="lin" valueType="num">
                                      <p:cBhvr>
                                        <p:cTn id="88" dur="700" fill="hold"/>
                                        <p:tgtEl>
                                          <p:spTgt spid="71"/>
                                        </p:tgtEl>
                                        <p:attrNameLst>
                                          <p:attrName>ppt_y</p:attrName>
                                        </p:attrNameLst>
                                      </p:cBhvr>
                                      <p:tavLst>
                                        <p:tav tm="0">
                                          <p:val>
                                            <p:fltVal val="0.5"/>
                                          </p:val>
                                        </p:tav>
                                        <p:tav tm="100000">
                                          <p:val>
                                            <p:strVal val="#ppt_y"/>
                                          </p:val>
                                        </p:tav>
                                      </p:tavLst>
                                    </p:anim>
                                  </p:childTnLst>
                                </p:cTn>
                              </p:par>
                              <p:par>
                                <p:cTn id="89" presetID="53" presetClass="entr" presetSubtype="528" repeatCount="3000" fill="hold" nodeType="withEffect">
                                  <p:stCondLst>
                                    <p:cond delay="10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animEffect transition="in" filter="fade">
                                      <p:cBhvr>
                                        <p:cTn id="93" dur="500"/>
                                        <p:tgtEl>
                                          <p:spTgt spid="76"/>
                                        </p:tgtEl>
                                      </p:cBhvr>
                                    </p:animEffect>
                                    <p:anim calcmode="lin" valueType="num">
                                      <p:cBhvr>
                                        <p:cTn id="94" dur="500" fill="hold"/>
                                        <p:tgtEl>
                                          <p:spTgt spid="76"/>
                                        </p:tgtEl>
                                        <p:attrNameLst>
                                          <p:attrName>ppt_x</p:attrName>
                                        </p:attrNameLst>
                                      </p:cBhvr>
                                      <p:tavLst>
                                        <p:tav tm="0">
                                          <p:val>
                                            <p:fltVal val="0.5"/>
                                          </p:val>
                                        </p:tav>
                                        <p:tav tm="100000">
                                          <p:val>
                                            <p:strVal val="#ppt_x"/>
                                          </p:val>
                                        </p:tav>
                                      </p:tavLst>
                                    </p:anim>
                                    <p:anim calcmode="lin" valueType="num">
                                      <p:cBhvr>
                                        <p:cTn id="95" dur="500" fill="hold"/>
                                        <p:tgtEl>
                                          <p:spTgt spid="76"/>
                                        </p:tgtEl>
                                        <p:attrNameLst>
                                          <p:attrName>ppt_y</p:attrName>
                                        </p:attrNameLst>
                                      </p:cBhvr>
                                      <p:tavLst>
                                        <p:tav tm="0">
                                          <p:val>
                                            <p:fltVal val="0.5"/>
                                          </p:val>
                                        </p:tav>
                                        <p:tav tm="100000">
                                          <p:val>
                                            <p:strVal val="#ppt_y"/>
                                          </p:val>
                                        </p:tav>
                                      </p:tavLst>
                                    </p:anim>
                                  </p:childTnLst>
                                </p:cTn>
                              </p:par>
                              <p:par>
                                <p:cTn id="96" presetID="53" presetClass="entr" presetSubtype="528" repeatCount="3000" fill="hold" nodeType="withEffect">
                                  <p:stCondLst>
                                    <p:cond delay="300"/>
                                  </p:stCondLst>
                                  <p:childTnLst>
                                    <p:set>
                                      <p:cBhvr>
                                        <p:cTn id="97" dur="1" fill="hold">
                                          <p:stCondLst>
                                            <p:cond delay="0"/>
                                          </p:stCondLst>
                                        </p:cTn>
                                        <p:tgtEl>
                                          <p:spTgt spid="79"/>
                                        </p:tgtEl>
                                        <p:attrNameLst>
                                          <p:attrName>style.visibility</p:attrName>
                                        </p:attrNameLst>
                                      </p:cBhvr>
                                      <p:to>
                                        <p:strVal val="visible"/>
                                      </p:to>
                                    </p:set>
                                    <p:anim calcmode="lin" valueType="num">
                                      <p:cBhvr>
                                        <p:cTn id="98" dur="500" fill="hold"/>
                                        <p:tgtEl>
                                          <p:spTgt spid="79"/>
                                        </p:tgtEl>
                                        <p:attrNameLst>
                                          <p:attrName>ppt_w</p:attrName>
                                        </p:attrNameLst>
                                      </p:cBhvr>
                                      <p:tavLst>
                                        <p:tav tm="0">
                                          <p:val>
                                            <p:fltVal val="0"/>
                                          </p:val>
                                        </p:tav>
                                        <p:tav tm="100000">
                                          <p:val>
                                            <p:strVal val="#ppt_w"/>
                                          </p:val>
                                        </p:tav>
                                      </p:tavLst>
                                    </p:anim>
                                    <p:anim calcmode="lin" valueType="num">
                                      <p:cBhvr>
                                        <p:cTn id="99" dur="500" fill="hold"/>
                                        <p:tgtEl>
                                          <p:spTgt spid="79"/>
                                        </p:tgtEl>
                                        <p:attrNameLst>
                                          <p:attrName>ppt_h</p:attrName>
                                        </p:attrNameLst>
                                      </p:cBhvr>
                                      <p:tavLst>
                                        <p:tav tm="0">
                                          <p:val>
                                            <p:fltVal val="0"/>
                                          </p:val>
                                        </p:tav>
                                        <p:tav tm="100000">
                                          <p:val>
                                            <p:strVal val="#ppt_h"/>
                                          </p:val>
                                        </p:tav>
                                      </p:tavLst>
                                    </p:anim>
                                    <p:animEffect transition="in" filter="fade">
                                      <p:cBhvr>
                                        <p:cTn id="100" dur="500"/>
                                        <p:tgtEl>
                                          <p:spTgt spid="79"/>
                                        </p:tgtEl>
                                      </p:cBhvr>
                                    </p:animEffect>
                                    <p:anim calcmode="lin" valueType="num">
                                      <p:cBhvr>
                                        <p:cTn id="101" dur="500" fill="hold"/>
                                        <p:tgtEl>
                                          <p:spTgt spid="79"/>
                                        </p:tgtEl>
                                        <p:attrNameLst>
                                          <p:attrName>ppt_x</p:attrName>
                                        </p:attrNameLst>
                                      </p:cBhvr>
                                      <p:tavLst>
                                        <p:tav tm="0">
                                          <p:val>
                                            <p:fltVal val="0.5"/>
                                          </p:val>
                                        </p:tav>
                                        <p:tav tm="100000">
                                          <p:val>
                                            <p:strVal val="#ppt_x"/>
                                          </p:val>
                                        </p:tav>
                                      </p:tavLst>
                                    </p:anim>
                                    <p:anim calcmode="lin" valueType="num">
                                      <p:cBhvr>
                                        <p:cTn id="102" dur="500" fill="hold"/>
                                        <p:tgtEl>
                                          <p:spTgt spid="79"/>
                                        </p:tgtEl>
                                        <p:attrNameLst>
                                          <p:attrName>ppt_y</p:attrName>
                                        </p:attrNameLst>
                                      </p:cBhvr>
                                      <p:tavLst>
                                        <p:tav tm="0">
                                          <p:val>
                                            <p:fltVal val="0.5"/>
                                          </p:val>
                                        </p:tav>
                                        <p:tav tm="100000">
                                          <p:val>
                                            <p:strVal val="#ppt_y"/>
                                          </p:val>
                                        </p:tav>
                                      </p:tavLst>
                                    </p:anim>
                                  </p:childTnLst>
                                </p:cTn>
                              </p:par>
                              <p:par>
                                <p:cTn id="103" presetID="53" presetClass="entr" presetSubtype="528" repeatCount="300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 calcmode="lin" valueType="num">
                                      <p:cBhvr>
                                        <p:cTn id="105" dur="700" fill="hold"/>
                                        <p:tgtEl>
                                          <p:spTgt spid="78"/>
                                        </p:tgtEl>
                                        <p:attrNameLst>
                                          <p:attrName>ppt_w</p:attrName>
                                        </p:attrNameLst>
                                      </p:cBhvr>
                                      <p:tavLst>
                                        <p:tav tm="0">
                                          <p:val>
                                            <p:fltVal val="0"/>
                                          </p:val>
                                        </p:tav>
                                        <p:tav tm="100000">
                                          <p:val>
                                            <p:strVal val="#ppt_w"/>
                                          </p:val>
                                        </p:tav>
                                      </p:tavLst>
                                    </p:anim>
                                    <p:anim calcmode="lin" valueType="num">
                                      <p:cBhvr>
                                        <p:cTn id="106" dur="700" fill="hold"/>
                                        <p:tgtEl>
                                          <p:spTgt spid="78"/>
                                        </p:tgtEl>
                                        <p:attrNameLst>
                                          <p:attrName>ppt_h</p:attrName>
                                        </p:attrNameLst>
                                      </p:cBhvr>
                                      <p:tavLst>
                                        <p:tav tm="0">
                                          <p:val>
                                            <p:fltVal val="0"/>
                                          </p:val>
                                        </p:tav>
                                        <p:tav tm="100000">
                                          <p:val>
                                            <p:strVal val="#ppt_h"/>
                                          </p:val>
                                        </p:tav>
                                      </p:tavLst>
                                    </p:anim>
                                    <p:animEffect transition="in" filter="fade">
                                      <p:cBhvr>
                                        <p:cTn id="107" dur="700"/>
                                        <p:tgtEl>
                                          <p:spTgt spid="78"/>
                                        </p:tgtEl>
                                      </p:cBhvr>
                                    </p:animEffect>
                                    <p:anim calcmode="lin" valueType="num">
                                      <p:cBhvr>
                                        <p:cTn id="108" dur="700" fill="hold"/>
                                        <p:tgtEl>
                                          <p:spTgt spid="78"/>
                                        </p:tgtEl>
                                        <p:attrNameLst>
                                          <p:attrName>ppt_x</p:attrName>
                                        </p:attrNameLst>
                                      </p:cBhvr>
                                      <p:tavLst>
                                        <p:tav tm="0">
                                          <p:val>
                                            <p:fltVal val="0.5"/>
                                          </p:val>
                                        </p:tav>
                                        <p:tav tm="100000">
                                          <p:val>
                                            <p:strVal val="#ppt_x"/>
                                          </p:val>
                                        </p:tav>
                                      </p:tavLst>
                                    </p:anim>
                                    <p:anim calcmode="lin" valueType="num">
                                      <p:cBhvr>
                                        <p:cTn id="109" dur="700" fill="hold"/>
                                        <p:tgtEl>
                                          <p:spTgt spid="78"/>
                                        </p:tgtEl>
                                        <p:attrNameLst>
                                          <p:attrName>ppt_y</p:attrName>
                                        </p:attrNameLst>
                                      </p:cBhvr>
                                      <p:tavLst>
                                        <p:tav tm="0">
                                          <p:val>
                                            <p:fltVal val="0.5"/>
                                          </p:val>
                                        </p:tav>
                                        <p:tav tm="100000">
                                          <p:val>
                                            <p:strVal val="#ppt_y"/>
                                          </p:val>
                                        </p:tav>
                                      </p:tavLst>
                                    </p:anim>
                                  </p:childTnLst>
                                </p:cTn>
                              </p:par>
                              <p:par>
                                <p:cTn id="110" presetID="53" presetClass="entr" presetSubtype="528" repeatCount="3000" fill="hold" nodeType="withEffect">
                                  <p:stCondLst>
                                    <p:cond delay="2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500" fill="hold"/>
                                        <p:tgtEl>
                                          <p:spTgt spid="73"/>
                                        </p:tgtEl>
                                        <p:attrNameLst>
                                          <p:attrName>ppt_w</p:attrName>
                                        </p:attrNameLst>
                                      </p:cBhvr>
                                      <p:tavLst>
                                        <p:tav tm="0">
                                          <p:val>
                                            <p:fltVal val="0"/>
                                          </p:val>
                                        </p:tav>
                                        <p:tav tm="100000">
                                          <p:val>
                                            <p:strVal val="#ppt_w"/>
                                          </p:val>
                                        </p:tav>
                                      </p:tavLst>
                                    </p:anim>
                                    <p:anim calcmode="lin" valueType="num">
                                      <p:cBhvr>
                                        <p:cTn id="113" dur="500" fill="hold"/>
                                        <p:tgtEl>
                                          <p:spTgt spid="73"/>
                                        </p:tgtEl>
                                        <p:attrNameLst>
                                          <p:attrName>ppt_h</p:attrName>
                                        </p:attrNameLst>
                                      </p:cBhvr>
                                      <p:tavLst>
                                        <p:tav tm="0">
                                          <p:val>
                                            <p:fltVal val="0"/>
                                          </p:val>
                                        </p:tav>
                                        <p:tav tm="100000">
                                          <p:val>
                                            <p:strVal val="#ppt_h"/>
                                          </p:val>
                                        </p:tav>
                                      </p:tavLst>
                                    </p:anim>
                                    <p:animEffect transition="in" filter="fade">
                                      <p:cBhvr>
                                        <p:cTn id="114" dur="500"/>
                                        <p:tgtEl>
                                          <p:spTgt spid="73"/>
                                        </p:tgtEl>
                                      </p:cBhvr>
                                    </p:animEffect>
                                    <p:anim calcmode="lin" valueType="num">
                                      <p:cBhvr>
                                        <p:cTn id="115" dur="500" fill="hold"/>
                                        <p:tgtEl>
                                          <p:spTgt spid="73"/>
                                        </p:tgtEl>
                                        <p:attrNameLst>
                                          <p:attrName>ppt_x</p:attrName>
                                        </p:attrNameLst>
                                      </p:cBhvr>
                                      <p:tavLst>
                                        <p:tav tm="0">
                                          <p:val>
                                            <p:fltVal val="0.5"/>
                                          </p:val>
                                        </p:tav>
                                        <p:tav tm="100000">
                                          <p:val>
                                            <p:strVal val="#ppt_x"/>
                                          </p:val>
                                        </p:tav>
                                      </p:tavLst>
                                    </p:anim>
                                    <p:anim calcmode="lin" valueType="num">
                                      <p:cBhvr>
                                        <p:cTn id="116" dur="500" fill="hold"/>
                                        <p:tgtEl>
                                          <p:spTgt spid="73"/>
                                        </p:tgtEl>
                                        <p:attrNameLst>
                                          <p:attrName>ppt_y</p:attrName>
                                        </p:attrNameLst>
                                      </p:cBhvr>
                                      <p:tavLst>
                                        <p:tav tm="0">
                                          <p:val>
                                            <p:fltVal val="0.5"/>
                                          </p:val>
                                        </p:tav>
                                        <p:tav tm="100000">
                                          <p:val>
                                            <p:strVal val="#ppt_y"/>
                                          </p:val>
                                        </p:tav>
                                      </p:tavLst>
                                    </p:anim>
                                  </p:childTnLst>
                                </p:cTn>
                              </p:par>
                              <p:par>
                                <p:cTn id="117" presetID="53" presetClass="entr" presetSubtype="528" repeatCount="3000" fill="hold" nodeType="withEffect">
                                  <p:stCondLst>
                                    <p:cond delay="0"/>
                                  </p:stCondLst>
                                  <p:childTnLst>
                                    <p:set>
                                      <p:cBhvr>
                                        <p:cTn id="118" dur="1" fill="hold">
                                          <p:stCondLst>
                                            <p:cond delay="0"/>
                                          </p:stCondLst>
                                        </p:cTn>
                                        <p:tgtEl>
                                          <p:spTgt spid="77"/>
                                        </p:tgtEl>
                                        <p:attrNameLst>
                                          <p:attrName>style.visibility</p:attrName>
                                        </p:attrNameLst>
                                      </p:cBhvr>
                                      <p:to>
                                        <p:strVal val="visible"/>
                                      </p:to>
                                    </p:set>
                                    <p:anim calcmode="lin" valueType="num">
                                      <p:cBhvr>
                                        <p:cTn id="119" dur="800" fill="hold"/>
                                        <p:tgtEl>
                                          <p:spTgt spid="77"/>
                                        </p:tgtEl>
                                        <p:attrNameLst>
                                          <p:attrName>ppt_w</p:attrName>
                                        </p:attrNameLst>
                                      </p:cBhvr>
                                      <p:tavLst>
                                        <p:tav tm="0">
                                          <p:val>
                                            <p:fltVal val="0"/>
                                          </p:val>
                                        </p:tav>
                                        <p:tav tm="100000">
                                          <p:val>
                                            <p:strVal val="#ppt_w"/>
                                          </p:val>
                                        </p:tav>
                                      </p:tavLst>
                                    </p:anim>
                                    <p:anim calcmode="lin" valueType="num">
                                      <p:cBhvr>
                                        <p:cTn id="120" dur="800" fill="hold"/>
                                        <p:tgtEl>
                                          <p:spTgt spid="77"/>
                                        </p:tgtEl>
                                        <p:attrNameLst>
                                          <p:attrName>ppt_h</p:attrName>
                                        </p:attrNameLst>
                                      </p:cBhvr>
                                      <p:tavLst>
                                        <p:tav tm="0">
                                          <p:val>
                                            <p:fltVal val="0"/>
                                          </p:val>
                                        </p:tav>
                                        <p:tav tm="100000">
                                          <p:val>
                                            <p:strVal val="#ppt_h"/>
                                          </p:val>
                                        </p:tav>
                                      </p:tavLst>
                                    </p:anim>
                                    <p:animEffect transition="in" filter="fade">
                                      <p:cBhvr>
                                        <p:cTn id="121" dur="800"/>
                                        <p:tgtEl>
                                          <p:spTgt spid="77"/>
                                        </p:tgtEl>
                                      </p:cBhvr>
                                    </p:animEffect>
                                    <p:anim calcmode="lin" valueType="num">
                                      <p:cBhvr>
                                        <p:cTn id="122" dur="800" fill="hold"/>
                                        <p:tgtEl>
                                          <p:spTgt spid="77"/>
                                        </p:tgtEl>
                                        <p:attrNameLst>
                                          <p:attrName>ppt_x</p:attrName>
                                        </p:attrNameLst>
                                      </p:cBhvr>
                                      <p:tavLst>
                                        <p:tav tm="0">
                                          <p:val>
                                            <p:fltVal val="0.5"/>
                                          </p:val>
                                        </p:tav>
                                        <p:tav tm="100000">
                                          <p:val>
                                            <p:strVal val="#ppt_x"/>
                                          </p:val>
                                        </p:tav>
                                      </p:tavLst>
                                    </p:anim>
                                    <p:anim calcmode="lin" valueType="num">
                                      <p:cBhvr>
                                        <p:cTn id="123" dur="800" fill="hold"/>
                                        <p:tgtEl>
                                          <p:spTgt spid="77"/>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700"/>
                                  </p:stCondLst>
                                  <p:childTnLst>
                                    <p:set>
                                      <p:cBhvr>
                                        <p:cTn id="125" dur="1" fill="hold">
                                          <p:stCondLst>
                                            <p:cond delay="0"/>
                                          </p:stCondLst>
                                        </p:cTn>
                                        <p:tgtEl>
                                          <p:spTgt spid="82"/>
                                        </p:tgtEl>
                                        <p:attrNameLst>
                                          <p:attrName>style.visibility</p:attrName>
                                        </p:attrNameLst>
                                      </p:cBhvr>
                                      <p:to>
                                        <p:strVal val="visible"/>
                                      </p:to>
                                    </p:set>
                                    <p:anim calcmode="lin" valueType="num">
                                      <p:cBhvr>
                                        <p:cTn id="126" dur="750" fill="hold"/>
                                        <p:tgtEl>
                                          <p:spTgt spid="82"/>
                                        </p:tgtEl>
                                        <p:attrNameLst>
                                          <p:attrName>ppt_w</p:attrName>
                                        </p:attrNameLst>
                                      </p:cBhvr>
                                      <p:tavLst>
                                        <p:tav tm="0">
                                          <p:val>
                                            <p:fltVal val="0"/>
                                          </p:val>
                                        </p:tav>
                                        <p:tav tm="100000">
                                          <p:val>
                                            <p:strVal val="#ppt_w"/>
                                          </p:val>
                                        </p:tav>
                                      </p:tavLst>
                                    </p:anim>
                                    <p:anim calcmode="lin" valueType="num">
                                      <p:cBhvr>
                                        <p:cTn id="127" dur="750" fill="hold"/>
                                        <p:tgtEl>
                                          <p:spTgt spid="82"/>
                                        </p:tgtEl>
                                        <p:attrNameLst>
                                          <p:attrName>ppt_h</p:attrName>
                                        </p:attrNameLst>
                                      </p:cBhvr>
                                      <p:tavLst>
                                        <p:tav tm="0">
                                          <p:val>
                                            <p:fltVal val="0"/>
                                          </p:val>
                                        </p:tav>
                                        <p:tav tm="100000">
                                          <p:val>
                                            <p:strVal val="#ppt_h"/>
                                          </p:val>
                                        </p:tav>
                                      </p:tavLst>
                                    </p:anim>
                                    <p:animEffect transition="in" filter="fade">
                                      <p:cBhvr>
                                        <p:cTn id="128" dur="750"/>
                                        <p:tgtEl>
                                          <p:spTgt spid="82"/>
                                        </p:tgtEl>
                                      </p:cBhvr>
                                    </p:animEffect>
                                    <p:anim calcmode="lin" valueType="num">
                                      <p:cBhvr>
                                        <p:cTn id="129" dur="750" fill="hold"/>
                                        <p:tgtEl>
                                          <p:spTgt spid="82"/>
                                        </p:tgtEl>
                                        <p:attrNameLst>
                                          <p:attrName>ppt_x</p:attrName>
                                        </p:attrNameLst>
                                      </p:cBhvr>
                                      <p:tavLst>
                                        <p:tav tm="0">
                                          <p:val>
                                            <p:fltVal val="0.5"/>
                                          </p:val>
                                        </p:tav>
                                        <p:tav tm="100000">
                                          <p:val>
                                            <p:strVal val="#ppt_x"/>
                                          </p:val>
                                        </p:tav>
                                      </p:tavLst>
                                    </p:anim>
                                    <p:anim calcmode="lin" valueType="num">
                                      <p:cBhvr>
                                        <p:cTn id="130" dur="750" fill="hold"/>
                                        <p:tgtEl>
                                          <p:spTgt spid="82"/>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60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750" fill="hold"/>
                                        <p:tgtEl>
                                          <p:spTgt spid="69"/>
                                        </p:tgtEl>
                                        <p:attrNameLst>
                                          <p:attrName>ppt_w</p:attrName>
                                        </p:attrNameLst>
                                      </p:cBhvr>
                                      <p:tavLst>
                                        <p:tav tm="0">
                                          <p:val>
                                            <p:fltVal val="0"/>
                                          </p:val>
                                        </p:tav>
                                        <p:tav tm="100000">
                                          <p:val>
                                            <p:strVal val="#ppt_w"/>
                                          </p:val>
                                        </p:tav>
                                      </p:tavLst>
                                    </p:anim>
                                    <p:anim calcmode="lin" valueType="num">
                                      <p:cBhvr>
                                        <p:cTn id="134" dur="750" fill="hold"/>
                                        <p:tgtEl>
                                          <p:spTgt spid="69"/>
                                        </p:tgtEl>
                                        <p:attrNameLst>
                                          <p:attrName>ppt_h</p:attrName>
                                        </p:attrNameLst>
                                      </p:cBhvr>
                                      <p:tavLst>
                                        <p:tav tm="0">
                                          <p:val>
                                            <p:fltVal val="0"/>
                                          </p:val>
                                        </p:tav>
                                        <p:tav tm="100000">
                                          <p:val>
                                            <p:strVal val="#ppt_h"/>
                                          </p:val>
                                        </p:tav>
                                      </p:tavLst>
                                    </p:anim>
                                    <p:animEffect transition="in" filter="fade">
                                      <p:cBhvr>
                                        <p:cTn id="135" dur="750"/>
                                        <p:tgtEl>
                                          <p:spTgt spid="69"/>
                                        </p:tgtEl>
                                      </p:cBhvr>
                                    </p:animEffect>
                                    <p:anim calcmode="lin" valueType="num">
                                      <p:cBhvr>
                                        <p:cTn id="136" dur="750" fill="hold"/>
                                        <p:tgtEl>
                                          <p:spTgt spid="69"/>
                                        </p:tgtEl>
                                        <p:attrNameLst>
                                          <p:attrName>ppt_x</p:attrName>
                                        </p:attrNameLst>
                                      </p:cBhvr>
                                      <p:tavLst>
                                        <p:tav tm="0">
                                          <p:val>
                                            <p:fltVal val="0.5"/>
                                          </p:val>
                                        </p:tav>
                                        <p:tav tm="100000">
                                          <p:val>
                                            <p:strVal val="#ppt_x"/>
                                          </p:val>
                                        </p:tav>
                                      </p:tavLst>
                                    </p:anim>
                                    <p:anim calcmode="lin" valueType="num">
                                      <p:cBhvr>
                                        <p:cTn id="137" dur="750" fill="hold"/>
                                        <p:tgtEl>
                                          <p:spTgt spid="69"/>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800"/>
                                  </p:stCondLst>
                                  <p:childTnLst>
                                    <p:set>
                                      <p:cBhvr>
                                        <p:cTn id="139" dur="1" fill="hold">
                                          <p:stCondLst>
                                            <p:cond delay="0"/>
                                          </p:stCondLst>
                                        </p:cTn>
                                        <p:tgtEl>
                                          <p:spTgt spid="83"/>
                                        </p:tgtEl>
                                        <p:attrNameLst>
                                          <p:attrName>style.visibility</p:attrName>
                                        </p:attrNameLst>
                                      </p:cBhvr>
                                      <p:to>
                                        <p:strVal val="visible"/>
                                      </p:to>
                                    </p:set>
                                    <p:anim calcmode="lin" valueType="num">
                                      <p:cBhvr>
                                        <p:cTn id="140" dur="750" fill="hold"/>
                                        <p:tgtEl>
                                          <p:spTgt spid="83"/>
                                        </p:tgtEl>
                                        <p:attrNameLst>
                                          <p:attrName>ppt_w</p:attrName>
                                        </p:attrNameLst>
                                      </p:cBhvr>
                                      <p:tavLst>
                                        <p:tav tm="0">
                                          <p:val>
                                            <p:fltVal val="0"/>
                                          </p:val>
                                        </p:tav>
                                        <p:tav tm="100000">
                                          <p:val>
                                            <p:strVal val="#ppt_w"/>
                                          </p:val>
                                        </p:tav>
                                      </p:tavLst>
                                    </p:anim>
                                    <p:anim calcmode="lin" valueType="num">
                                      <p:cBhvr>
                                        <p:cTn id="141" dur="750" fill="hold"/>
                                        <p:tgtEl>
                                          <p:spTgt spid="83"/>
                                        </p:tgtEl>
                                        <p:attrNameLst>
                                          <p:attrName>ppt_h</p:attrName>
                                        </p:attrNameLst>
                                      </p:cBhvr>
                                      <p:tavLst>
                                        <p:tav tm="0">
                                          <p:val>
                                            <p:fltVal val="0"/>
                                          </p:val>
                                        </p:tav>
                                        <p:tav tm="100000">
                                          <p:val>
                                            <p:strVal val="#ppt_h"/>
                                          </p:val>
                                        </p:tav>
                                      </p:tavLst>
                                    </p:anim>
                                    <p:animEffect transition="in" filter="fade">
                                      <p:cBhvr>
                                        <p:cTn id="142" dur="750"/>
                                        <p:tgtEl>
                                          <p:spTgt spid="83"/>
                                        </p:tgtEl>
                                      </p:cBhvr>
                                    </p:animEffect>
                                    <p:anim calcmode="lin" valueType="num">
                                      <p:cBhvr>
                                        <p:cTn id="143" dur="750" fill="hold"/>
                                        <p:tgtEl>
                                          <p:spTgt spid="83"/>
                                        </p:tgtEl>
                                        <p:attrNameLst>
                                          <p:attrName>ppt_x</p:attrName>
                                        </p:attrNameLst>
                                      </p:cBhvr>
                                      <p:tavLst>
                                        <p:tav tm="0">
                                          <p:val>
                                            <p:fltVal val="0.5"/>
                                          </p:val>
                                        </p:tav>
                                        <p:tav tm="100000">
                                          <p:val>
                                            <p:strVal val="#ppt_x"/>
                                          </p:val>
                                        </p:tav>
                                      </p:tavLst>
                                    </p:anim>
                                    <p:anim calcmode="lin" valueType="num">
                                      <p:cBhvr>
                                        <p:cTn id="144" dur="750" fill="hold"/>
                                        <p:tgtEl>
                                          <p:spTgt spid="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animBg="1"/>
      <p:bldP spid="83" grpId="0" animBg="1"/>
      <p:bldP spid="67" grpId="0" animBg="1"/>
      <p:bldP spid="51" grpId="0" animBg="1"/>
      <p:bldP spid="52" grpId="0" animBg="1"/>
      <p:bldP spid="53" grpId="0" animBg="1"/>
      <p:bldP spid="54" grpId="0" animBg="1"/>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730510" y="92361"/>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各项成本与预算</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3" name="圆角矩形 2"/>
          <p:cNvSpPr/>
          <p:nvPr/>
        </p:nvSpPr>
        <p:spPr>
          <a:xfrm rot="10800000">
            <a:off x="6825109" y="2283336"/>
            <a:ext cx="2353819" cy="157126"/>
          </a:xfrm>
          <a:prstGeom prst="roundRect">
            <a:avLst>
              <a:gd name="adj" fmla="val 50000"/>
            </a:avLst>
          </a:prstGeom>
          <a:solidFill>
            <a:srgbClr val="00B0F0">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圆角矩形 3"/>
          <p:cNvSpPr/>
          <p:nvPr/>
        </p:nvSpPr>
        <p:spPr>
          <a:xfrm rot="10800000">
            <a:off x="6824465" y="3456344"/>
            <a:ext cx="3274878" cy="157126"/>
          </a:xfrm>
          <a:prstGeom prst="roundRect">
            <a:avLst>
              <a:gd name="adj" fmla="val 50000"/>
            </a:avLst>
          </a:prstGeom>
          <a:solidFill>
            <a:srgbClr val="00B0F0">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圆角矩形 4"/>
          <p:cNvSpPr/>
          <p:nvPr/>
        </p:nvSpPr>
        <p:spPr>
          <a:xfrm rot="10800000">
            <a:off x="6824464" y="4633075"/>
            <a:ext cx="2763178" cy="157126"/>
          </a:xfrm>
          <a:prstGeom prst="roundRect">
            <a:avLst>
              <a:gd name="adj" fmla="val 50000"/>
            </a:avLst>
          </a:prstGeom>
          <a:solidFill>
            <a:srgbClr val="00B0F0">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圆角矩形 5"/>
          <p:cNvSpPr/>
          <p:nvPr/>
        </p:nvSpPr>
        <p:spPr>
          <a:xfrm rot="10800000">
            <a:off x="6832484" y="5836389"/>
            <a:ext cx="3888918" cy="157126"/>
          </a:xfrm>
          <a:prstGeom prst="roundRect">
            <a:avLst>
              <a:gd name="adj" fmla="val 50000"/>
            </a:avLst>
          </a:prstGeom>
          <a:solidFill>
            <a:srgbClr val="00B0F0">
              <a:alpha val="70000"/>
            </a:srgb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圆角矩形 6"/>
          <p:cNvSpPr/>
          <p:nvPr/>
        </p:nvSpPr>
        <p:spPr>
          <a:xfrm rot="10800000">
            <a:off x="6824464" y="2275673"/>
            <a:ext cx="4281685" cy="164788"/>
          </a:xfrm>
          <a:prstGeom prst="roundRect">
            <a:avLst>
              <a:gd name="adj" fmla="val 50000"/>
            </a:avLst>
          </a:prstGeom>
          <a:noFill/>
          <a:ln w="22225">
            <a:solidFill>
              <a:srgbClr val="00B0F0">
                <a:alpha val="61000"/>
              </a:srgb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rot="5400000">
            <a:off x="8930212" y="2169553"/>
            <a:ext cx="357981" cy="357980"/>
          </a:xfrm>
          <a:prstGeom prst="ellipse">
            <a:avLst/>
          </a:prstGeom>
          <a:gradFill flip="none" rotWithShape="1">
            <a:gsLst>
              <a:gs pos="59000">
                <a:srgbClr val="00B0F0"/>
              </a:gs>
              <a:gs pos="4000">
                <a:srgbClr val="00B0F0"/>
              </a:gs>
            </a:gsLst>
            <a:path path="circle">
              <a:fillToRect l="100000" b="100000"/>
            </a:path>
            <a:tileRect t="-100000" r="-100000"/>
          </a:gra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圆角矩形 8"/>
          <p:cNvSpPr/>
          <p:nvPr/>
        </p:nvSpPr>
        <p:spPr>
          <a:xfrm rot="10800000">
            <a:off x="6824464" y="3448681"/>
            <a:ext cx="4281685" cy="164788"/>
          </a:xfrm>
          <a:prstGeom prst="roundRect">
            <a:avLst>
              <a:gd name="adj" fmla="val 50000"/>
            </a:avLst>
          </a:prstGeom>
          <a:noFill/>
          <a:ln w="22225">
            <a:solidFill>
              <a:srgbClr val="00B0F0">
                <a:alpha val="61000"/>
              </a:srgb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a:spLocks noChangeAspect="1"/>
          </p:cNvSpPr>
          <p:nvPr/>
        </p:nvSpPr>
        <p:spPr>
          <a:xfrm rot="5400000">
            <a:off x="9920352" y="3344423"/>
            <a:ext cx="357981" cy="357980"/>
          </a:xfrm>
          <a:prstGeom prst="ellipse">
            <a:avLst/>
          </a:prstGeom>
          <a:solidFill>
            <a:srgbClr val="00B0F0"/>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rot="10800000">
            <a:off x="6824464" y="4625412"/>
            <a:ext cx="4281685" cy="164788"/>
          </a:xfrm>
          <a:prstGeom prst="roundRect">
            <a:avLst>
              <a:gd name="adj" fmla="val 50000"/>
            </a:avLst>
          </a:prstGeom>
          <a:noFill/>
          <a:ln w="22225">
            <a:solidFill>
              <a:srgbClr val="00B0F0">
                <a:alpha val="61000"/>
              </a:srgb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a:spLocks noChangeAspect="1"/>
          </p:cNvSpPr>
          <p:nvPr/>
        </p:nvSpPr>
        <p:spPr>
          <a:xfrm rot="5400000">
            <a:off x="9344216" y="4519293"/>
            <a:ext cx="357981" cy="357980"/>
          </a:xfrm>
          <a:prstGeom prst="ellipse">
            <a:avLst/>
          </a:prstGeom>
          <a:solidFill>
            <a:srgbClr val="00B0F0"/>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圆角矩形 12"/>
          <p:cNvSpPr/>
          <p:nvPr/>
        </p:nvSpPr>
        <p:spPr>
          <a:xfrm rot="10800000">
            <a:off x="6824464" y="5828726"/>
            <a:ext cx="4281685" cy="164788"/>
          </a:xfrm>
          <a:prstGeom prst="roundRect">
            <a:avLst>
              <a:gd name="adj" fmla="val 50000"/>
            </a:avLst>
          </a:prstGeom>
          <a:noFill/>
          <a:ln w="22225">
            <a:solidFill>
              <a:srgbClr val="00B0F0">
                <a:alpha val="61000"/>
              </a:srgb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a:spLocks noChangeAspect="1"/>
          </p:cNvSpPr>
          <p:nvPr/>
        </p:nvSpPr>
        <p:spPr>
          <a:xfrm rot="5400000">
            <a:off x="10542411" y="5722607"/>
            <a:ext cx="357981" cy="357980"/>
          </a:xfrm>
          <a:prstGeom prst="ellipse">
            <a:avLst/>
          </a:prstGeom>
          <a:solidFill>
            <a:srgbClr val="00B0F0"/>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5" name="组合 14"/>
          <p:cNvGrpSpPr/>
          <p:nvPr/>
        </p:nvGrpSpPr>
        <p:grpSpPr>
          <a:xfrm>
            <a:off x="6862746" y="1694883"/>
            <a:ext cx="3284235" cy="429187"/>
            <a:chOff x="6862746" y="1694883"/>
            <a:chExt cx="3284235" cy="429187"/>
          </a:xfrm>
        </p:grpSpPr>
        <p:grpSp>
          <p:nvGrpSpPr>
            <p:cNvPr id="16" name="组合 15"/>
            <p:cNvGrpSpPr/>
            <p:nvPr/>
          </p:nvGrpSpPr>
          <p:grpSpPr>
            <a:xfrm>
              <a:off x="6862746" y="1723960"/>
              <a:ext cx="1742067" cy="400110"/>
              <a:chOff x="6862746" y="1627708"/>
              <a:chExt cx="1742067" cy="400110"/>
            </a:xfrm>
          </p:grpSpPr>
          <p:sp>
            <p:nvSpPr>
              <p:cNvPr id="19" name="TextBox 198"/>
              <p:cNvSpPr txBox="1"/>
              <p:nvPr/>
            </p:nvSpPr>
            <p:spPr>
              <a:xfrm>
                <a:off x="7137745" y="1627708"/>
                <a:ext cx="1467068" cy="400110"/>
              </a:xfrm>
              <a:prstGeom prst="rect">
                <a:avLst/>
              </a:prstGeom>
              <a:noFill/>
            </p:spPr>
            <p:txBody>
              <a:bodyPr wrap="none" lIns="91440" tIns="45720" rIns="91440" bIns="45720" rtlCol="0">
                <a:spAutoFit/>
              </a:bodyPr>
              <a:lstStyle/>
              <a:p>
                <a:pPr defTabSz="1219200"/>
                <a:r>
                  <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请输入标题</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0" name="椭圆 19"/>
              <p:cNvSpPr>
                <a:spLocks noChangeAspect="1"/>
              </p:cNvSpPr>
              <p:nvPr/>
            </p:nvSpPr>
            <p:spPr>
              <a:xfrm>
                <a:off x="6862746" y="1725051"/>
                <a:ext cx="216000" cy="21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TextBox 198"/>
            <p:cNvSpPr txBox="1"/>
            <p:nvPr/>
          </p:nvSpPr>
          <p:spPr>
            <a:xfrm>
              <a:off x="9433324" y="1694883"/>
              <a:ext cx="713657" cy="400110"/>
            </a:xfrm>
            <a:prstGeom prst="rect">
              <a:avLst/>
            </a:prstGeom>
            <a:noFill/>
          </p:spPr>
          <p:txBody>
            <a:bodyPr wrap="none" lIns="91440" tIns="45720" rIns="91440" bIns="45720" rtlCol="0">
              <a:spAutoFit/>
            </a:bodyPr>
            <a:lstStyle/>
            <a:p>
              <a:pPr defTabSz="1219200"/>
              <a:r>
                <a:rPr lang="en-US" altLang="zh-CN"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50%</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21" name="组合 20"/>
          <p:cNvGrpSpPr/>
          <p:nvPr/>
        </p:nvGrpSpPr>
        <p:grpSpPr>
          <a:xfrm>
            <a:off x="6862746" y="2884085"/>
            <a:ext cx="3704565" cy="444141"/>
            <a:chOff x="6862746" y="2884085"/>
            <a:chExt cx="3704565" cy="444141"/>
          </a:xfrm>
        </p:grpSpPr>
        <p:grpSp>
          <p:nvGrpSpPr>
            <p:cNvPr id="22" name="组合 21"/>
            <p:cNvGrpSpPr/>
            <p:nvPr/>
          </p:nvGrpSpPr>
          <p:grpSpPr>
            <a:xfrm>
              <a:off x="6862746" y="2928116"/>
              <a:ext cx="1742067" cy="400110"/>
              <a:chOff x="6862746" y="1627708"/>
              <a:chExt cx="1742067" cy="400110"/>
            </a:xfrm>
          </p:grpSpPr>
          <p:sp>
            <p:nvSpPr>
              <p:cNvPr id="24" name="TextBox 198"/>
              <p:cNvSpPr txBox="1"/>
              <p:nvPr/>
            </p:nvSpPr>
            <p:spPr>
              <a:xfrm>
                <a:off x="7137745" y="1627708"/>
                <a:ext cx="1467068" cy="400110"/>
              </a:xfrm>
              <a:prstGeom prst="rect">
                <a:avLst/>
              </a:prstGeom>
              <a:noFill/>
            </p:spPr>
            <p:txBody>
              <a:bodyPr wrap="none" lIns="91440" tIns="45720" rIns="91440" bIns="45720" rtlCol="0">
                <a:spAutoFit/>
              </a:bodyPr>
              <a:lstStyle/>
              <a:p>
                <a:pPr defTabSz="1219200"/>
                <a:r>
                  <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请输入标题</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25" name="椭圆 24"/>
              <p:cNvSpPr>
                <a:spLocks noChangeAspect="1"/>
              </p:cNvSpPr>
              <p:nvPr/>
            </p:nvSpPr>
            <p:spPr>
              <a:xfrm>
                <a:off x="6862746" y="1725051"/>
                <a:ext cx="216000" cy="21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 name="TextBox 198"/>
            <p:cNvSpPr txBox="1"/>
            <p:nvPr/>
          </p:nvSpPr>
          <p:spPr>
            <a:xfrm>
              <a:off x="9853654" y="2884085"/>
              <a:ext cx="713657" cy="400110"/>
            </a:xfrm>
            <a:prstGeom prst="rect">
              <a:avLst/>
            </a:prstGeom>
            <a:noFill/>
          </p:spPr>
          <p:txBody>
            <a:bodyPr wrap="none" lIns="91440" tIns="45720" rIns="91440" bIns="45720" rtlCol="0">
              <a:spAutoFit/>
            </a:bodyPr>
            <a:lstStyle/>
            <a:p>
              <a:pPr defTabSz="1219200"/>
              <a:r>
                <a:rPr lang="en-US" altLang="zh-CN"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80%</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26" name="组合 25"/>
          <p:cNvGrpSpPr/>
          <p:nvPr/>
        </p:nvGrpSpPr>
        <p:grpSpPr>
          <a:xfrm>
            <a:off x="6862746" y="4066122"/>
            <a:ext cx="3438553" cy="413195"/>
            <a:chOff x="6862746" y="4066122"/>
            <a:chExt cx="3438553" cy="413195"/>
          </a:xfrm>
        </p:grpSpPr>
        <p:grpSp>
          <p:nvGrpSpPr>
            <p:cNvPr id="27" name="组合 26"/>
            <p:cNvGrpSpPr/>
            <p:nvPr/>
          </p:nvGrpSpPr>
          <p:grpSpPr>
            <a:xfrm>
              <a:off x="6862746" y="4079207"/>
              <a:ext cx="1742067" cy="400110"/>
              <a:chOff x="6862746" y="1627708"/>
              <a:chExt cx="1742067" cy="400110"/>
            </a:xfrm>
          </p:grpSpPr>
          <p:sp>
            <p:nvSpPr>
              <p:cNvPr id="29" name="TextBox 198"/>
              <p:cNvSpPr txBox="1"/>
              <p:nvPr/>
            </p:nvSpPr>
            <p:spPr>
              <a:xfrm>
                <a:off x="7137745" y="1627708"/>
                <a:ext cx="1467068" cy="400110"/>
              </a:xfrm>
              <a:prstGeom prst="rect">
                <a:avLst/>
              </a:prstGeom>
              <a:noFill/>
            </p:spPr>
            <p:txBody>
              <a:bodyPr wrap="none" lIns="91440" tIns="45720" rIns="91440" bIns="45720" rtlCol="0">
                <a:spAutoFit/>
              </a:bodyPr>
              <a:lstStyle/>
              <a:p>
                <a:pPr defTabSz="1219200"/>
                <a:r>
                  <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请输入标题</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30" name="椭圆 29"/>
              <p:cNvSpPr>
                <a:spLocks noChangeAspect="1"/>
              </p:cNvSpPr>
              <p:nvPr/>
            </p:nvSpPr>
            <p:spPr>
              <a:xfrm>
                <a:off x="6862746" y="1725051"/>
                <a:ext cx="216000" cy="21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TextBox 198"/>
            <p:cNvSpPr txBox="1"/>
            <p:nvPr/>
          </p:nvSpPr>
          <p:spPr>
            <a:xfrm>
              <a:off x="9587642" y="4066122"/>
              <a:ext cx="713657" cy="400110"/>
            </a:xfrm>
            <a:prstGeom prst="rect">
              <a:avLst/>
            </a:prstGeom>
            <a:noFill/>
          </p:spPr>
          <p:txBody>
            <a:bodyPr wrap="none" lIns="91440" tIns="45720" rIns="91440" bIns="45720" rtlCol="0">
              <a:spAutoFit/>
            </a:bodyPr>
            <a:lstStyle/>
            <a:p>
              <a:pPr defTabSz="1219200"/>
              <a:r>
                <a:rPr lang="en-US" altLang="zh-CN"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65%</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31" name="组合 30"/>
          <p:cNvGrpSpPr/>
          <p:nvPr/>
        </p:nvGrpSpPr>
        <p:grpSpPr>
          <a:xfrm>
            <a:off x="6862746" y="5349207"/>
            <a:ext cx="4061393" cy="400110"/>
            <a:chOff x="6862746" y="5349207"/>
            <a:chExt cx="4061393" cy="400110"/>
          </a:xfrm>
        </p:grpSpPr>
        <p:grpSp>
          <p:nvGrpSpPr>
            <p:cNvPr id="32" name="组合 31"/>
            <p:cNvGrpSpPr/>
            <p:nvPr/>
          </p:nvGrpSpPr>
          <p:grpSpPr>
            <a:xfrm>
              <a:off x="6862746" y="5349207"/>
              <a:ext cx="1742067" cy="400110"/>
              <a:chOff x="6862746" y="1627708"/>
              <a:chExt cx="1742067" cy="400110"/>
            </a:xfrm>
          </p:grpSpPr>
          <p:sp>
            <p:nvSpPr>
              <p:cNvPr id="34" name="TextBox 198"/>
              <p:cNvSpPr txBox="1"/>
              <p:nvPr/>
            </p:nvSpPr>
            <p:spPr>
              <a:xfrm>
                <a:off x="7137745" y="1627708"/>
                <a:ext cx="1467068" cy="400110"/>
              </a:xfrm>
              <a:prstGeom prst="rect">
                <a:avLst/>
              </a:prstGeom>
              <a:noFill/>
            </p:spPr>
            <p:txBody>
              <a:bodyPr wrap="none" lIns="91440" tIns="45720" rIns="91440" bIns="45720" rtlCol="0">
                <a:spAutoFit/>
              </a:bodyPr>
              <a:lstStyle/>
              <a:p>
                <a:pPr defTabSz="1219200"/>
                <a:r>
                  <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请输入标题</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35" name="椭圆 34"/>
              <p:cNvSpPr>
                <a:spLocks noChangeAspect="1"/>
              </p:cNvSpPr>
              <p:nvPr/>
            </p:nvSpPr>
            <p:spPr>
              <a:xfrm>
                <a:off x="6862746" y="1725051"/>
                <a:ext cx="216000" cy="21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 name="TextBox 198"/>
            <p:cNvSpPr txBox="1"/>
            <p:nvPr/>
          </p:nvSpPr>
          <p:spPr>
            <a:xfrm>
              <a:off x="10210482" y="5349207"/>
              <a:ext cx="713657" cy="400110"/>
            </a:xfrm>
            <a:prstGeom prst="rect">
              <a:avLst/>
            </a:prstGeom>
            <a:noFill/>
          </p:spPr>
          <p:txBody>
            <a:bodyPr wrap="none" lIns="91440" tIns="45720" rIns="91440" bIns="45720" rtlCol="0">
              <a:spAutoFit/>
            </a:bodyPr>
            <a:lstStyle/>
            <a:p>
              <a:pPr defTabSz="1219200"/>
              <a:r>
                <a:rPr lang="en-US" altLang="zh-CN" sz="2000" dirty="0">
                  <a:gradFill>
                    <a:gsLst>
                      <a:gs pos="83000">
                        <a:prstClr val="white"/>
                      </a:gs>
                      <a:gs pos="100000">
                        <a:prstClr val="white"/>
                      </a:gs>
                    </a:gsLst>
                    <a:lin ang="5400000" scaled="1"/>
                  </a:gradFill>
                  <a:latin typeface="微软雅黑" panose="020B0503020204020204" charset="-122"/>
                  <a:ea typeface="微软雅黑" panose="020B0503020204020204" charset="-122"/>
                </a:rPr>
                <a:t>90%</a:t>
              </a:r>
              <a:endParaRPr lang="zh-CN" altLang="en-US" sz="2000"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grpSp>
      <p:grpSp>
        <p:nvGrpSpPr>
          <p:cNvPr id="36" name="组合 35"/>
          <p:cNvGrpSpPr/>
          <p:nvPr/>
        </p:nvGrpSpPr>
        <p:grpSpPr bwMode="auto">
          <a:xfrm>
            <a:off x="1487017" y="1890417"/>
            <a:ext cx="2788030" cy="637117"/>
            <a:chOff x="1677848" y="1867117"/>
            <a:chExt cx="1453992" cy="477352"/>
          </a:xfrm>
        </p:grpSpPr>
        <p:sp>
          <p:nvSpPr>
            <p:cNvPr id="37" name="圆角矩形 36"/>
            <p:cNvSpPr/>
            <p:nvPr/>
          </p:nvSpPr>
          <p:spPr>
            <a:xfrm>
              <a:off x="1677848" y="1867117"/>
              <a:ext cx="1453992" cy="477352"/>
            </a:xfrm>
            <a:prstGeom prst="roundRect">
              <a:avLst>
                <a:gd name="adj" fmla="val 24877"/>
              </a:avLst>
            </a:prstGeom>
            <a:solidFill>
              <a:srgbClr val="00B0F0">
                <a:alpha val="30000"/>
              </a:srgbClr>
            </a:solidFill>
            <a:ln w="12700">
              <a:solidFill>
                <a:srgbClr val="00B0F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3200">
                <a:solidFill>
                  <a:prstClr val="white"/>
                </a:solidFill>
              </a:endParaRPr>
            </a:p>
          </p:txBody>
        </p:sp>
        <p:sp>
          <p:nvSpPr>
            <p:cNvPr id="38" name="矩形 35"/>
            <p:cNvSpPr>
              <a:spLocks noChangeArrowheads="1"/>
            </p:cNvSpPr>
            <p:nvPr/>
          </p:nvSpPr>
          <p:spPr bwMode="auto">
            <a:xfrm>
              <a:off x="1884750" y="1933147"/>
              <a:ext cx="1108539" cy="345897"/>
            </a:xfrm>
            <a:prstGeom prst="rect">
              <a:avLst/>
            </a:prstGeom>
            <a:noFill/>
            <a:ln w="9525">
              <a:noFill/>
              <a:miter lim="800000"/>
            </a:ln>
          </p:spPr>
          <p:txBody>
            <a:bodyPr wrap="square">
              <a:spAutoFit/>
            </a:bodyPr>
            <a:lstStyle/>
            <a:p>
              <a:pPr defTabSz="1219200" fontAlgn="base">
                <a:spcBef>
                  <a:spcPct val="0"/>
                </a:spcBef>
                <a:spcAft>
                  <a:spcPct val="0"/>
                </a:spcAft>
              </a:pPr>
              <a:r>
                <a:rPr lang="zh-CN" altLang="en-US" sz="2400" b="1" dirty="0">
                  <a:gradFill>
                    <a:gsLst>
                      <a:gs pos="0">
                        <a:prstClr val="white"/>
                      </a:gs>
                      <a:gs pos="100000">
                        <a:prstClr val="white"/>
                      </a:gs>
                    </a:gsLst>
                    <a:lin ang="0" scaled="0"/>
                  </a:gradFill>
                  <a:latin typeface="微软雅黑" panose="020B0503020204020204" charset="-122"/>
                  <a:ea typeface="微软雅黑" panose="020B0503020204020204" charset="-122"/>
                  <a:cs typeface="微软雅黑" panose="020B0503020204020204" charset="-122"/>
                </a:rPr>
                <a:t>季度完成情况</a:t>
              </a:r>
              <a:endParaRPr lang="zh-CN" altLang="en-US" sz="2400" b="1" dirty="0">
                <a:gradFill>
                  <a:gsLst>
                    <a:gs pos="0">
                      <a:prstClr val="white"/>
                    </a:gs>
                    <a:gs pos="100000">
                      <a:prstClr val="white"/>
                    </a:gs>
                  </a:gsLst>
                  <a:lin ang="0" scaled="0"/>
                </a:gradFill>
                <a:latin typeface="微软雅黑" panose="020B0503020204020204" charset="-122"/>
                <a:ea typeface="微软雅黑" panose="020B0503020204020204" charset="-122"/>
                <a:cs typeface="微软雅黑" panose="020B0503020204020204" charset="-122"/>
              </a:endParaRPr>
            </a:p>
          </p:txBody>
        </p:sp>
      </p:grpSp>
      <p:grpSp>
        <p:nvGrpSpPr>
          <p:cNvPr id="39" name="组合 38"/>
          <p:cNvGrpSpPr/>
          <p:nvPr/>
        </p:nvGrpSpPr>
        <p:grpSpPr>
          <a:xfrm>
            <a:off x="932245" y="4656074"/>
            <a:ext cx="5222671" cy="1361914"/>
            <a:chOff x="221672" y="5215431"/>
            <a:chExt cx="5222671" cy="1361914"/>
          </a:xfrm>
          <a:solidFill>
            <a:srgbClr val="00B0F0">
              <a:alpha val="30000"/>
            </a:srgbClr>
          </a:solidFill>
        </p:grpSpPr>
        <p:sp>
          <p:nvSpPr>
            <p:cNvPr id="40" name="矩形 39"/>
            <p:cNvSpPr/>
            <p:nvPr/>
          </p:nvSpPr>
          <p:spPr>
            <a:xfrm>
              <a:off x="221672" y="5215431"/>
              <a:ext cx="5222671" cy="1141559"/>
            </a:xfrm>
            <a:prstGeom prst="rect">
              <a:avLst/>
            </a:prstGeom>
            <a:grp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0800000">
              <a:off x="680915" y="6344896"/>
              <a:ext cx="347115" cy="232449"/>
            </a:xfrm>
            <a:prstGeom prst="triangle">
              <a:avLst/>
            </a:prstGeom>
            <a:grp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2" name="椭圆 41"/>
          <p:cNvSpPr/>
          <p:nvPr/>
        </p:nvSpPr>
        <p:spPr>
          <a:xfrm>
            <a:off x="1317896" y="3965953"/>
            <a:ext cx="1127517" cy="1127517"/>
          </a:xfrm>
          <a:prstGeom prst="ellipse">
            <a:avLst/>
          </a:prstGeom>
          <a:blipFill>
            <a:blip r:embed="rId1"/>
            <a:stretch>
              <a:fillRect/>
            </a:stretch>
          </a:bli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椭圆 42"/>
          <p:cNvSpPr/>
          <p:nvPr/>
        </p:nvSpPr>
        <p:spPr>
          <a:xfrm>
            <a:off x="3014443" y="3965953"/>
            <a:ext cx="1127517" cy="1127517"/>
          </a:xfrm>
          <a:prstGeom prst="ellipse">
            <a:avLst/>
          </a:prstGeom>
          <a:blipFill>
            <a:blip r:embed="rId2"/>
            <a:stretch>
              <a:fillRect/>
            </a:stretch>
          </a:bli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4618577" y="3965953"/>
            <a:ext cx="1127517" cy="1127517"/>
          </a:xfrm>
          <a:prstGeom prst="ellipse">
            <a:avLst/>
          </a:prstGeom>
          <a:blipFill>
            <a:blip r:embed="rId3"/>
            <a:stretch>
              <a:fillRect/>
            </a:stretch>
          </a:bli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文本框 12"/>
          <p:cNvSpPr txBox="1"/>
          <p:nvPr/>
        </p:nvSpPr>
        <p:spPr>
          <a:xfrm>
            <a:off x="2607146" y="5207151"/>
            <a:ext cx="1944144" cy="400110"/>
          </a:xfrm>
          <a:prstGeom prst="rect">
            <a:avLst/>
          </a:prstGeom>
          <a:noFill/>
        </p:spPr>
        <p:txBody>
          <a:bodyPr wrap="square" rtlCol="0">
            <a:spAutoFit/>
          </a:bodyPr>
          <a:lstStyle/>
          <a:p>
            <a:pPr algn="ctr"/>
            <a:r>
              <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rPr>
              <a:t>添加标题</a:t>
            </a:r>
            <a:endPar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endParaRPr>
          </a:p>
        </p:txBody>
      </p:sp>
      <p:sp>
        <p:nvSpPr>
          <p:cNvPr id="46" name="文本框 13"/>
          <p:cNvSpPr txBox="1"/>
          <p:nvPr/>
        </p:nvSpPr>
        <p:spPr>
          <a:xfrm>
            <a:off x="4210772" y="5207151"/>
            <a:ext cx="1944144" cy="400110"/>
          </a:xfrm>
          <a:prstGeom prst="rect">
            <a:avLst/>
          </a:prstGeom>
          <a:noFill/>
        </p:spPr>
        <p:txBody>
          <a:bodyPr wrap="square" rtlCol="0">
            <a:spAutoFit/>
          </a:bodyPr>
          <a:lstStyle/>
          <a:p>
            <a:pPr algn="ctr"/>
            <a:r>
              <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rPr>
              <a:t>添加标题</a:t>
            </a:r>
            <a:endPar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endParaRPr>
          </a:p>
        </p:txBody>
      </p:sp>
      <p:sp>
        <p:nvSpPr>
          <p:cNvPr id="47" name="文本框 14"/>
          <p:cNvSpPr txBox="1"/>
          <p:nvPr/>
        </p:nvSpPr>
        <p:spPr>
          <a:xfrm>
            <a:off x="911107" y="5207151"/>
            <a:ext cx="1944144" cy="400110"/>
          </a:xfrm>
          <a:prstGeom prst="rect">
            <a:avLst/>
          </a:prstGeom>
          <a:noFill/>
        </p:spPr>
        <p:txBody>
          <a:bodyPr wrap="square" rtlCol="0">
            <a:spAutoFit/>
          </a:bodyPr>
          <a:lstStyle/>
          <a:p>
            <a:pPr algn="ctr"/>
            <a:r>
              <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rPr>
              <a:t>添加标题</a:t>
            </a:r>
            <a:endParaRPr lang="zh-CN" altLang="en-US" sz="2000" b="1" dirty="0">
              <a:gradFill>
                <a:gsLst>
                  <a:gs pos="0">
                    <a:prstClr val="white"/>
                  </a:gs>
                  <a:gs pos="100000">
                    <a:prstClr val="white"/>
                  </a:gs>
                </a:gsLst>
                <a:lin ang="0" scaled="0"/>
              </a:gradFill>
              <a:latin typeface="微软雅黑" panose="020B0503020204020204" charset="-122"/>
              <a:ea typeface="微软雅黑" panose="020B0503020204020204" charset="-122"/>
            </a:endParaRPr>
          </a:p>
        </p:txBody>
      </p:sp>
      <p:sp>
        <p:nvSpPr>
          <p:cNvPr id="48" name="文本框 47"/>
          <p:cNvSpPr txBox="1"/>
          <p:nvPr/>
        </p:nvSpPr>
        <p:spPr>
          <a:xfrm>
            <a:off x="1346208" y="2726329"/>
            <a:ext cx="4476555" cy="720197"/>
          </a:xfrm>
          <a:prstGeom prst="rect">
            <a:avLst/>
          </a:prstGeom>
          <a:noFill/>
        </p:spPr>
        <p:txBody>
          <a:bodyPr wrap="square" rtlCol="0">
            <a:spAutoFit/>
          </a:bodyPr>
          <a:lstStyle/>
          <a:p>
            <a:pPr>
              <a:lnSpc>
                <a:spcPct val="120000"/>
              </a:lnSpc>
            </a:pPr>
            <a:r>
              <a:rPr lang="zh-CN" altLang="en-US" sz="2000" b="1" dirty="0">
                <a:gradFill>
                  <a:gsLst>
                    <a:gs pos="0">
                      <a:prstClr val="white"/>
                    </a:gs>
                    <a:gs pos="100000">
                      <a:prstClr val="white"/>
                    </a:gs>
                  </a:gsLst>
                  <a:lin ang="5400000" scaled="1"/>
                </a:gradFill>
                <a:latin typeface="微软雅黑" panose="020B0503020204020204" charset="-122"/>
                <a:ea typeface="微软雅黑" panose="020B0503020204020204" charset="-122"/>
              </a:rPr>
              <a:t>简介：</a:t>
            </a:r>
            <a:r>
              <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rPr>
              <a:t>您的内容打在这里，或者通过复制您的文本后，在此框中选择粘贴，并选择只保留文字。</a:t>
            </a:r>
            <a:r>
              <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rPr>
              <a:t>在此录入</a:t>
            </a:r>
            <a:endParaRPr lang="zh-CN" altLang="en-US" sz="1400" dirty="0">
              <a:gradFill>
                <a:gsLst>
                  <a:gs pos="0">
                    <a:prstClr val="white"/>
                  </a:gs>
                  <a:gs pos="100000">
                    <a:prstClr val="white"/>
                  </a:gs>
                </a:gsLst>
                <a:lin ang="5400000" scaled="1"/>
              </a:gra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200"/>
                                        <p:tgtEl>
                                          <p:spTgt spid="3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childTnLst>
                          </p:cTn>
                        </p:par>
                        <p:par>
                          <p:cTn id="20" fill="hold">
                            <p:stCondLst>
                              <p:cond delay="1000"/>
                            </p:stCondLst>
                            <p:childTnLst>
                              <p:par>
                                <p:cTn id="21" presetID="37"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750"/>
                                        <p:tgtEl>
                                          <p:spTgt spid="39"/>
                                        </p:tgtEl>
                                      </p:cBhvr>
                                    </p:animEffect>
                                    <p:anim calcmode="lin" valueType="num">
                                      <p:cBhvr>
                                        <p:cTn id="24" dur="750" fill="hold"/>
                                        <p:tgtEl>
                                          <p:spTgt spid="39"/>
                                        </p:tgtEl>
                                        <p:attrNameLst>
                                          <p:attrName>ppt_x</p:attrName>
                                        </p:attrNameLst>
                                      </p:cBhvr>
                                      <p:tavLst>
                                        <p:tav tm="0">
                                          <p:val>
                                            <p:strVal val="#ppt_x"/>
                                          </p:val>
                                        </p:tav>
                                        <p:tav tm="100000">
                                          <p:val>
                                            <p:strVal val="#ppt_x"/>
                                          </p:val>
                                        </p:tav>
                                      </p:tavLst>
                                    </p:anim>
                                    <p:anim calcmode="lin" valueType="num">
                                      <p:cBhvr>
                                        <p:cTn id="25" dur="675" decel="100000" fill="hold"/>
                                        <p:tgtEl>
                                          <p:spTgt spid="39"/>
                                        </p:tgtEl>
                                        <p:attrNameLst>
                                          <p:attrName>ppt_y</p:attrName>
                                        </p:attrNameLst>
                                      </p:cBhvr>
                                      <p:tavLst>
                                        <p:tav tm="0">
                                          <p:val>
                                            <p:strVal val="#ppt_y+1"/>
                                          </p:val>
                                        </p:tav>
                                        <p:tav tm="100000">
                                          <p:val>
                                            <p:strVal val="#ppt_y-.03"/>
                                          </p:val>
                                        </p:tav>
                                      </p:tavLst>
                                    </p:anim>
                                    <p:anim calcmode="lin" valueType="num">
                                      <p:cBhvr>
                                        <p:cTn id="2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750"/>
                                        <p:tgtEl>
                                          <p:spTgt spid="42"/>
                                        </p:tgtEl>
                                      </p:cBhvr>
                                    </p:animEffect>
                                  </p:childTnLst>
                                </p:cTn>
                              </p:par>
                            </p:childTnLst>
                          </p:cTn>
                        </p:par>
                        <p:par>
                          <p:cTn id="31" fill="hold">
                            <p:stCondLst>
                              <p:cond delay="3000"/>
                            </p:stCondLst>
                            <p:childTnLst>
                              <p:par>
                                <p:cTn id="32" presetID="10" presetClass="entr" presetSubtype="0" fill="hold" grpId="0" nodeType="afterEffect">
                                  <p:stCondLst>
                                    <p:cond delay="0"/>
                                  </p:stCondLst>
                                  <p:iterate type="lt">
                                    <p:tmPct val="10000"/>
                                  </p:iterate>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p:stCondLst>
                              <p:cond delay="285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750"/>
                                        <p:tgtEl>
                                          <p:spTgt spid="43"/>
                                        </p:tgtEl>
                                      </p:cBhvr>
                                    </p:animEffect>
                                  </p:childTnLst>
                                </p:cTn>
                              </p:par>
                            </p:childTnLst>
                          </p:cTn>
                        </p:par>
                        <p:par>
                          <p:cTn id="39" fill="hold">
                            <p:stCondLst>
                              <p:cond delay="3850"/>
                            </p:stCondLst>
                            <p:childTnLst>
                              <p:par>
                                <p:cTn id="40" presetID="10" presetClass="entr" presetSubtype="0" fill="hold" grpId="0" nodeType="afterEffect">
                                  <p:stCondLst>
                                    <p:cond delay="0"/>
                                  </p:stCondLst>
                                  <p:iterate type="lt">
                                    <p:tmPct val="10000"/>
                                  </p:iterate>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42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750"/>
                                        <p:tgtEl>
                                          <p:spTgt spid="44"/>
                                        </p:tgtEl>
                                      </p:cBhvr>
                                    </p:animEffect>
                                  </p:childTnLst>
                                </p:cTn>
                              </p:par>
                            </p:childTnLst>
                          </p:cTn>
                        </p:par>
                        <p:par>
                          <p:cTn id="47" fill="hold">
                            <p:stCondLst>
                              <p:cond delay="5250"/>
                            </p:stCondLst>
                            <p:childTnLst>
                              <p:par>
                                <p:cTn id="48" presetID="10" presetClass="entr" presetSubtype="0" fill="hold" grpId="0" nodeType="afterEffect">
                                  <p:stCondLst>
                                    <p:cond delay="0"/>
                                  </p:stCondLst>
                                  <p:iterate type="lt">
                                    <p:tmPct val="10000"/>
                                  </p:iterate>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par>
                                <p:cTn id="57" presetID="2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par>
                                <p:cTn id="60" presetID="2" presetClass="entr" presetSubtype="8" fill="hold" grpId="0" nodeType="withEffect">
                                  <p:stCondLst>
                                    <p:cond delay="25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0-#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par>
                                <p:cTn id="64" presetID="22" presetClass="entr" presetSubtype="4" fill="hold" nodeType="withEffect">
                                  <p:stCondLst>
                                    <p:cond delay="25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par>
                                <p:cTn id="67" presetID="2" presetClass="entr" presetSubtype="8" fill="hold" grpId="0" nodeType="withEffect">
                                  <p:stCondLst>
                                    <p:cond delay="50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0-#ppt_w/2"/>
                                          </p:val>
                                        </p:tav>
                                        <p:tav tm="100000">
                                          <p:val>
                                            <p:strVal val="#ppt_x"/>
                                          </p:val>
                                        </p:tav>
                                      </p:tavLst>
                                    </p:anim>
                                    <p:anim calcmode="lin" valueType="num">
                                      <p:cBhvr additive="base">
                                        <p:cTn id="70" dur="500" fill="hold"/>
                                        <p:tgtEl>
                                          <p:spTgt spid="11"/>
                                        </p:tgtEl>
                                        <p:attrNameLst>
                                          <p:attrName>ppt_y</p:attrName>
                                        </p:attrNameLst>
                                      </p:cBhvr>
                                      <p:tavLst>
                                        <p:tav tm="0">
                                          <p:val>
                                            <p:strVal val="#ppt_y"/>
                                          </p:val>
                                        </p:tav>
                                        <p:tav tm="100000">
                                          <p:val>
                                            <p:strVal val="#ppt_y"/>
                                          </p:val>
                                        </p:tav>
                                      </p:tavLst>
                                    </p:anim>
                                  </p:childTnLst>
                                </p:cTn>
                              </p:par>
                              <p:par>
                                <p:cTn id="71" presetID="22" presetClass="entr" presetSubtype="4" fill="hold" nodeType="withEffect">
                                  <p:stCondLst>
                                    <p:cond delay="500"/>
                                  </p:stCondLst>
                                  <p:childTnLst>
                                    <p:set>
                                      <p:cBhvr>
                                        <p:cTn id="72" dur="1" fill="hold">
                                          <p:stCondLst>
                                            <p:cond delay="0"/>
                                          </p:stCondLst>
                                        </p:cTn>
                                        <p:tgtEl>
                                          <p:spTgt spid="26"/>
                                        </p:tgtEl>
                                        <p:attrNameLst>
                                          <p:attrName>style.visibility</p:attrName>
                                        </p:attrNameLst>
                                      </p:cBhvr>
                                      <p:to>
                                        <p:strVal val="visible"/>
                                      </p:to>
                                    </p:set>
                                    <p:animEffect transition="in" filter="wipe(down)">
                                      <p:cBhvr>
                                        <p:cTn id="73" dur="500"/>
                                        <p:tgtEl>
                                          <p:spTgt spid="26"/>
                                        </p:tgtEl>
                                      </p:cBhvr>
                                    </p:animEffect>
                                  </p:childTnLst>
                                </p:cTn>
                              </p:par>
                              <p:par>
                                <p:cTn id="74" presetID="2" presetClass="entr" presetSubtype="8" fill="hold" grpId="0" nodeType="withEffect">
                                  <p:stCondLst>
                                    <p:cond delay="75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500" fill="hold"/>
                                        <p:tgtEl>
                                          <p:spTgt spid="13"/>
                                        </p:tgtEl>
                                        <p:attrNameLst>
                                          <p:attrName>ppt_x</p:attrName>
                                        </p:attrNameLst>
                                      </p:cBhvr>
                                      <p:tavLst>
                                        <p:tav tm="0">
                                          <p:val>
                                            <p:strVal val="0-#ppt_w/2"/>
                                          </p:val>
                                        </p:tav>
                                        <p:tav tm="100000">
                                          <p:val>
                                            <p:strVal val="#ppt_x"/>
                                          </p:val>
                                        </p:tav>
                                      </p:tavLst>
                                    </p:anim>
                                    <p:anim calcmode="lin" valueType="num">
                                      <p:cBhvr additive="base">
                                        <p:cTn id="77" dur="500" fill="hold"/>
                                        <p:tgtEl>
                                          <p:spTgt spid="13"/>
                                        </p:tgtEl>
                                        <p:attrNameLst>
                                          <p:attrName>ppt_y</p:attrName>
                                        </p:attrNameLst>
                                      </p:cBhvr>
                                      <p:tavLst>
                                        <p:tav tm="0">
                                          <p:val>
                                            <p:strVal val="#ppt_y"/>
                                          </p:val>
                                        </p:tav>
                                        <p:tav tm="100000">
                                          <p:val>
                                            <p:strVal val="#ppt_y"/>
                                          </p:val>
                                        </p:tav>
                                      </p:tavLst>
                                    </p:anim>
                                  </p:childTnLst>
                                </p:cTn>
                              </p:par>
                              <p:par>
                                <p:cTn id="78" presetID="22" presetClass="entr" presetSubtype="4" fill="hold" nodeType="withEffect">
                                  <p:stCondLst>
                                    <p:cond delay="75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wipe(left)">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left)">
                                      <p:cBhvr>
                                        <p:cTn id="95" dur="500"/>
                                        <p:tgtEl>
                                          <p:spTgt spid="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wipe(left)">
                                      <p:cBhvr>
                                        <p:cTn id="105" dur="500"/>
                                        <p:tgtEl>
                                          <p:spTgt spid="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fade">
                                      <p:cBhvr>
                                        <p:cTn id="110" dur="500"/>
                                        <p:tgtEl>
                                          <p:spTgt spid="1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left)">
                                      <p:cBhvr>
                                        <p:cTn id="115" dur="500"/>
                                        <p:tgtEl>
                                          <p:spTgt spid="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fade">
                                      <p:cBhvr>
                                        <p:cTn id="1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42" grpId="0" animBg="1"/>
      <p:bldP spid="43" grpId="0" animBg="1"/>
      <p:bldP spid="44" grpId="0" animBg="1"/>
      <p:bldP spid="45" grpId="0"/>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资金缺口</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组合 2"/>
          <p:cNvGrpSpPr/>
          <p:nvPr/>
        </p:nvGrpSpPr>
        <p:grpSpPr>
          <a:xfrm>
            <a:off x="1770173" y="1774317"/>
            <a:ext cx="8464895" cy="3962110"/>
            <a:chOff x="815617" y="998622"/>
            <a:chExt cx="6348671" cy="2971583"/>
          </a:xfrm>
        </p:grpSpPr>
        <p:sp>
          <p:nvSpPr>
            <p:cNvPr id="4" name="Rectangle 43"/>
            <p:cNvSpPr>
              <a:spLocks noChangeArrowheads="1"/>
            </p:cNvSpPr>
            <p:nvPr/>
          </p:nvSpPr>
          <p:spPr bwMode="auto">
            <a:xfrm>
              <a:off x="6503610" y="2361511"/>
              <a:ext cx="354390" cy="1526092"/>
            </a:xfrm>
            <a:prstGeom prst="rect">
              <a:avLst/>
            </a:prstGeom>
            <a:noFill/>
            <a:ln w="12700">
              <a:solidFill>
                <a:srgbClr val="00B0F0">
                  <a:alpha val="52000"/>
                </a:srgbClr>
              </a:solidFill>
              <a:miter lim="800000"/>
            </a:ln>
          </p:spPr>
          <p:txBody>
            <a:bodyPr/>
            <a:lstStyle/>
            <a:p>
              <a:endParaRPr lang="zh-CN" altLang="en-US" sz="2135">
                <a:gradFill>
                  <a:gsLst>
                    <a:gs pos="83000">
                      <a:prstClr val="white"/>
                    </a:gs>
                    <a:gs pos="100000">
                      <a:prstClr val="white"/>
                    </a:gs>
                  </a:gsLst>
                  <a:lin ang="5400000" scaled="1"/>
                </a:gradFill>
              </a:endParaRPr>
            </a:p>
          </p:txBody>
        </p:sp>
        <p:sp>
          <p:nvSpPr>
            <p:cNvPr id="5" name="Rectangle 44"/>
            <p:cNvSpPr>
              <a:spLocks noChangeArrowheads="1"/>
            </p:cNvSpPr>
            <p:nvPr/>
          </p:nvSpPr>
          <p:spPr bwMode="auto">
            <a:xfrm>
              <a:off x="3789221" y="1438347"/>
              <a:ext cx="361294" cy="2449255"/>
            </a:xfrm>
            <a:prstGeom prst="rect">
              <a:avLst/>
            </a:prstGeom>
            <a:noFill/>
            <a:ln>
              <a:solidFill>
                <a:srgbClr val="00B0F0">
                  <a:alpha val="52000"/>
                </a:srgbClr>
              </a:solidFill>
            </a:ln>
          </p:spPr>
          <p:txBody>
            <a:bodyPr/>
            <a:lstStyle/>
            <a:p>
              <a:endParaRPr lang="zh-CN" altLang="en-US" sz="2135">
                <a:gradFill>
                  <a:gsLst>
                    <a:gs pos="83000">
                      <a:prstClr val="white"/>
                    </a:gs>
                    <a:gs pos="100000">
                      <a:prstClr val="white"/>
                    </a:gs>
                  </a:gsLst>
                  <a:lin ang="5400000" scaled="1"/>
                </a:gradFill>
              </a:endParaRPr>
            </a:p>
          </p:txBody>
        </p:sp>
        <p:sp>
          <p:nvSpPr>
            <p:cNvPr id="6" name="Rectangle 45"/>
            <p:cNvSpPr>
              <a:spLocks noChangeArrowheads="1"/>
            </p:cNvSpPr>
            <p:nvPr/>
          </p:nvSpPr>
          <p:spPr bwMode="auto">
            <a:xfrm>
              <a:off x="5597279" y="2597822"/>
              <a:ext cx="361294" cy="1289779"/>
            </a:xfrm>
            <a:prstGeom prst="rect">
              <a:avLst/>
            </a:prstGeom>
            <a:noFill/>
            <a:ln w="12700">
              <a:solidFill>
                <a:srgbClr val="00B0F0">
                  <a:alpha val="52000"/>
                </a:srgbClr>
              </a:solidFill>
            </a:ln>
          </p:spPr>
          <p:txBody>
            <a:bodyPr/>
            <a:lstStyle/>
            <a:p>
              <a:endParaRPr lang="zh-CN" altLang="en-US" sz="2135">
                <a:gradFill>
                  <a:gsLst>
                    <a:gs pos="83000">
                      <a:prstClr val="white"/>
                    </a:gs>
                    <a:gs pos="100000">
                      <a:prstClr val="white"/>
                    </a:gs>
                  </a:gsLst>
                  <a:lin ang="5400000" scaled="1"/>
                </a:gradFill>
              </a:endParaRPr>
            </a:p>
          </p:txBody>
        </p:sp>
        <p:sp>
          <p:nvSpPr>
            <p:cNvPr id="7" name="Rectangle 47"/>
            <p:cNvSpPr>
              <a:spLocks noChangeArrowheads="1"/>
            </p:cNvSpPr>
            <p:nvPr/>
          </p:nvSpPr>
          <p:spPr bwMode="auto">
            <a:xfrm>
              <a:off x="4702455" y="3328844"/>
              <a:ext cx="349786" cy="558758"/>
            </a:xfrm>
            <a:prstGeom prst="rect">
              <a:avLst/>
            </a:prstGeom>
            <a:noFill/>
            <a:ln w="12700">
              <a:solidFill>
                <a:srgbClr val="00B0F0">
                  <a:alpha val="52000"/>
                </a:srgbClr>
              </a:solidFill>
              <a:miter lim="800000"/>
            </a:ln>
          </p:spPr>
          <p:txBody>
            <a:bodyPr/>
            <a:lstStyle/>
            <a:p>
              <a:endParaRPr lang="zh-CN" altLang="en-US" sz="2135">
                <a:gradFill>
                  <a:gsLst>
                    <a:gs pos="83000">
                      <a:prstClr val="white"/>
                    </a:gs>
                    <a:gs pos="100000">
                      <a:prstClr val="white"/>
                    </a:gs>
                  </a:gsLst>
                  <a:lin ang="5400000" scaled="1"/>
                </a:gradFill>
              </a:endParaRPr>
            </a:p>
          </p:txBody>
        </p:sp>
        <p:sp>
          <p:nvSpPr>
            <p:cNvPr id="8" name="Rectangle 48"/>
            <p:cNvSpPr>
              <a:spLocks noChangeArrowheads="1"/>
            </p:cNvSpPr>
            <p:nvPr/>
          </p:nvSpPr>
          <p:spPr bwMode="auto">
            <a:xfrm>
              <a:off x="4249290" y="2036858"/>
              <a:ext cx="354390" cy="1850744"/>
            </a:xfrm>
            <a:prstGeom prst="rect">
              <a:avLst/>
            </a:prstGeom>
            <a:noFill/>
            <a:ln w="12700">
              <a:solidFill>
                <a:srgbClr val="00B0F0">
                  <a:alpha val="52000"/>
                </a:srgbClr>
              </a:solidFill>
              <a:miter lim="800000"/>
            </a:ln>
          </p:spPr>
          <p:txBody>
            <a:bodyPr/>
            <a:lstStyle/>
            <a:p>
              <a:endParaRPr lang="zh-CN" altLang="en-US" sz="2135">
                <a:gradFill>
                  <a:gsLst>
                    <a:gs pos="83000">
                      <a:prstClr val="white"/>
                    </a:gs>
                    <a:gs pos="100000">
                      <a:prstClr val="white"/>
                    </a:gs>
                  </a:gsLst>
                  <a:lin ang="5400000" scaled="1"/>
                </a:gradFill>
              </a:endParaRPr>
            </a:p>
          </p:txBody>
        </p:sp>
        <p:sp>
          <p:nvSpPr>
            <p:cNvPr id="9" name="Rectangle 49"/>
            <p:cNvSpPr>
              <a:spLocks noChangeArrowheads="1"/>
            </p:cNvSpPr>
            <p:nvPr/>
          </p:nvSpPr>
          <p:spPr bwMode="auto">
            <a:xfrm>
              <a:off x="6057348" y="1756375"/>
              <a:ext cx="347488" cy="2131227"/>
            </a:xfrm>
            <a:prstGeom prst="rect">
              <a:avLst/>
            </a:prstGeom>
            <a:noFill/>
            <a:ln w="12700">
              <a:solidFill>
                <a:srgbClr val="00B0F0">
                  <a:alpha val="52000"/>
                </a:srgbClr>
              </a:solidFill>
              <a:miter lim="800000"/>
            </a:ln>
          </p:spPr>
          <p:txBody>
            <a:bodyPr/>
            <a:lstStyle/>
            <a:p>
              <a:endParaRPr lang="zh-CN" altLang="en-US" sz="2135">
                <a:gradFill>
                  <a:gsLst>
                    <a:gs pos="83000">
                      <a:prstClr val="white"/>
                    </a:gs>
                    <a:gs pos="100000">
                      <a:prstClr val="white"/>
                    </a:gs>
                  </a:gsLst>
                  <a:lin ang="5400000" scaled="1"/>
                </a:gradFill>
              </a:endParaRPr>
            </a:p>
          </p:txBody>
        </p:sp>
        <p:sp>
          <p:nvSpPr>
            <p:cNvPr id="10" name="Rectangle 50"/>
            <p:cNvSpPr>
              <a:spLocks noChangeArrowheads="1"/>
            </p:cNvSpPr>
            <p:nvPr/>
          </p:nvSpPr>
          <p:spPr bwMode="auto">
            <a:xfrm>
              <a:off x="2889793" y="3403935"/>
              <a:ext cx="347488" cy="483668"/>
            </a:xfrm>
            <a:prstGeom prst="rect">
              <a:avLst/>
            </a:prstGeom>
            <a:noFill/>
            <a:ln w="12700">
              <a:solidFill>
                <a:srgbClr val="00B0F0">
                  <a:alpha val="52000"/>
                </a:srgbClr>
              </a:solidFill>
              <a:miter lim="800000"/>
            </a:ln>
          </p:spPr>
          <p:txBody>
            <a:bodyPr/>
            <a:lstStyle/>
            <a:p>
              <a:endParaRPr lang="zh-CN" altLang="en-US" sz="2135">
                <a:gradFill>
                  <a:gsLst>
                    <a:gs pos="83000">
                      <a:prstClr val="white"/>
                    </a:gs>
                    <a:gs pos="100000">
                      <a:prstClr val="white"/>
                    </a:gs>
                  </a:gsLst>
                  <a:lin ang="5400000" scaled="1"/>
                </a:gradFill>
              </a:endParaRPr>
            </a:p>
          </p:txBody>
        </p:sp>
        <p:sp>
          <p:nvSpPr>
            <p:cNvPr id="11" name="Rectangle 53"/>
            <p:cNvSpPr>
              <a:spLocks noChangeArrowheads="1"/>
            </p:cNvSpPr>
            <p:nvPr/>
          </p:nvSpPr>
          <p:spPr bwMode="auto">
            <a:xfrm>
              <a:off x="2432026" y="1312462"/>
              <a:ext cx="358992" cy="2575140"/>
            </a:xfrm>
            <a:prstGeom prst="rect">
              <a:avLst/>
            </a:prstGeom>
            <a:noFill/>
            <a:ln w="12700">
              <a:solidFill>
                <a:srgbClr val="00B0F0">
                  <a:alpha val="52000"/>
                </a:srgbClr>
              </a:solidFill>
              <a:miter lim="800000"/>
            </a:ln>
          </p:spPr>
          <p:txBody>
            <a:bodyPr/>
            <a:lstStyle/>
            <a:p>
              <a:endParaRPr lang="zh-CN" altLang="en-US" sz="2135">
                <a:gradFill>
                  <a:gsLst>
                    <a:gs pos="83000">
                      <a:prstClr val="white"/>
                    </a:gs>
                    <a:gs pos="100000">
                      <a:prstClr val="white"/>
                    </a:gs>
                  </a:gsLst>
                  <a:lin ang="5400000" scaled="1"/>
                </a:gradFill>
              </a:endParaRPr>
            </a:p>
          </p:txBody>
        </p:sp>
        <p:sp>
          <p:nvSpPr>
            <p:cNvPr id="12" name="Rectangle 54"/>
            <p:cNvSpPr>
              <a:spLocks noChangeArrowheads="1"/>
            </p:cNvSpPr>
            <p:nvPr/>
          </p:nvSpPr>
          <p:spPr bwMode="auto">
            <a:xfrm>
              <a:off x="1971957" y="2129615"/>
              <a:ext cx="361294" cy="1757986"/>
            </a:xfrm>
            <a:prstGeom prst="rect">
              <a:avLst/>
            </a:prstGeom>
            <a:noFill/>
            <a:ln w="12700">
              <a:solidFill>
                <a:srgbClr val="00B0F0">
                  <a:alpha val="69000"/>
                </a:srgbClr>
              </a:solidFill>
            </a:ln>
            <a:effectLst>
              <a:glow rad="25400">
                <a:schemeClr val="bg1">
                  <a:alpha val="47000"/>
                </a:schemeClr>
              </a:glow>
            </a:effectLst>
          </p:spPr>
          <p:txBody>
            <a:bodyPr/>
            <a:lstStyle/>
            <a:p>
              <a:endParaRPr lang="zh-CN" altLang="en-US" sz="2135">
                <a:gradFill>
                  <a:gsLst>
                    <a:gs pos="83000">
                      <a:prstClr val="white"/>
                    </a:gs>
                    <a:gs pos="100000">
                      <a:prstClr val="white"/>
                    </a:gs>
                  </a:gsLst>
                  <a:lin ang="5400000" scaled="1"/>
                </a:gradFill>
              </a:endParaRPr>
            </a:p>
          </p:txBody>
        </p:sp>
        <p:cxnSp>
          <p:nvCxnSpPr>
            <p:cNvPr id="13" name="直接连接符 12"/>
            <p:cNvCxnSpPr/>
            <p:nvPr/>
          </p:nvCxnSpPr>
          <p:spPr>
            <a:xfrm>
              <a:off x="1474958" y="3892849"/>
              <a:ext cx="5689330" cy="0"/>
            </a:xfrm>
            <a:prstGeom prst="line">
              <a:avLst/>
            </a:prstGeom>
            <a:solidFill>
              <a:srgbClr val="9C9C9C"/>
            </a:solidFill>
            <a:ln w="22225">
              <a:solidFill>
                <a:schemeClr val="bg1">
                  <a:lumMod val="95000"/>
                  <a:alpha val="52000"/>
                </a:schemeClr>
              </a:solidFill>
              <a:miter lim="800000"/>
            </a:ln>
          </p:spPr>
        </p:cxnSp>
        <p:grpSp>
          <p:nvGrpSpPr>
            <p:cNvPr id="14" name="组合 13"/>
            <p:cNvGrpSpPr/>
            <p:nvPr/>
          </p:nvGrpSpPr>
          <p:grpSpPr>
            <a:xfrm>
              <a:off x="1370167" y="1059582"/>
              <a:ext cx="108000" cy="2880000"/>
              <a:chOff x="1146924" y="1203598"/>
              <a:chExt cx="108000" cy="2880000"/>
            </a:xfrm>
          </p:grpSpPr>
          <p:cxnSp>
            <p:nvCxnSpPr>
              <p:cNvPr id="49" name="直接连接符 48"/>
              <p:cNvCxnSpPr/>
              <p:nvPr/>
            </p:nvCxnSpPr>
            <p:spPr>
              <a:xfrm>
                <a:off x="1254924" y="1203598"/>
                <a:ext cx="0" cy="2880000"/>
              </a:xfrm>
              <a:prstGeom prst="line">
                <a:avLst/>
              </a:prstGeom>
              <a:solidFill>
                <a:srgbClr val="9C9C9C"/>
              </a:solidFill>
              <a:ln w="22225">
                <a:solidFill>
                  <a:srgbClr val="00B0F0">
                    <a:alpha val="52000"/>
                  </a:srgbClr>
                </a:solidFill>
                <a:miter lim="800000"/>
              </a:ln>
            </p:spPr>
          </p:cxnSp>
          <p:cxnSp>
            <p:nvCxnSpPr>
              <p:cNvPr id="50" name="直接连接符 49"/>
              <p:cNvCxnSpPr/>
              <p:nvPr/>
            </p:nvCxnSpPr>
            <p:spPr>
              <a:xfrm>
                <a:off x="1146924" y="4036219"/>
                <a:ext cx="108000" cy="0"/>
              </a:xfrm>
              <a:prstGeom prst="line">
                <a:avLst/>
              </a:prstGeom>
              <a:solidFill>
                <a:srgbClr val="9C9C9C"/>
              </a:solidFill>
              <a:ln w="9525">
                <a:solidFill>
                  <a:schemeClr val="bg1">
                    <a:lumMod val="65000"/>
                  </a:schemeClr>
                </a:solidFill>
                <a:miter lim="800000"/>
              </a:ln>
            </p:spPr>
          </p:cxnSp>
          <p:cxnSp>
            <p:nvCxnSpPr>
              <p:cNvPr id="51" name="直接连接符 50"/>
              <p:cNvCxnSpPr/>
              <p:nvPr/>
            </p:nvCxnSpPr>
            <p:spPr>
              <a:xfrm>
                <a:off x="1146924" y="3700663"/>
                <a:ext cx="108000" cy="0"/>
              </a:xfrm>
              <a:prstGeom prst="line">
                <a:avLst/>
              </a:prstGeom>
              <a:solidFill>
                <a:srgbClr val="9C9C9C"/>
              </a:solidFill>
              <a:ln w="9525">
                <a:solidFill>
                  <a:schemeClr val="bg1">
                    <a:lumMod val="65000"/>
                  </a:schemeClr>
                </a:solidFill>
                <a:miter lim="800000"/>
              </a:ln>
            </p:spPr>
          </p:cxnSp>
          <p:cxnSp>
            <p:nvCxnSpPr>
              <p:cNvPr id="52" name="直接连接符 51"/>
              <p:cNvCxnSpPr/>
              <p:nvPr/>
            </p:nvCxnSpPr>
            <p:spPr>
              <a:xfrm>
                <a:off x="1146924" y="3365105"/>
                <a:ext cx="108000" cy="0"/>
              </a:xfrm>
              <a:prstGeom prst="line">
                <a:avLst/>
              </a:prstGeom>
              <a:solidFill>
                <a:srgbClr val="9C9C9C"/>
              </a:solidFill>
              <a:ln w="9525">
                <a:solidFill>
                  <a:schemeClr val="bg1">
                    <a:lumMod val="65000"/>
                  </a:schemeClr>
                </a:solidFill>
                <a:miter lim="800000"/>
              </a:ln>
            </p:spPr>
          </p:cxnSp>
          <p:cxnSp>
            <p:nvCxnSpPr>
              <p:cNvPr id="53" name="直接连接符 52"/>
              <p:cNvCxnSpPr/>
              <p:nvPr/>
            </p:nvCxnSpPr>
            <p:spPr>
              <a:xfrm>
                <a:off x="1146924" y="3029547"/>
                <a:ext cx="108000" cy="0"/>
              </a:xfrm>
              <a:prstGeom prst="line">
                <a:avLst/>
              </a:prstGeom>
              <a:solidFill>
                <a:srgbClr val="9C9C9C"/>
              </a:solidFill>
              <a:ln w="9525">
                <a:solidFill>
                  <a:schemeClr val="bg1">
                    <a:lumMod val="65000"/>
                  </a:schemeClr>
                </a:solidFill>
                <a:miter lim="800000"/>
              </a:ln>
            </p:spPr>
          </p:cxnSp>
          <p:cxnSp>
            <p:nvCxnSpPr>
              <p:cNvPr id="54" name="直接连接符 53"/>
              <p:cNvCxnSpPr/>
              <p:nvPr/>
            </p:nvCxnSpPr>
            <p:spPr>
              <a:xfrm>
                <a:off x="1146924" y="2693989"/>
                <a:ext cx="108000" cy="0"/>
              </a:xfrm>
              <a:prstGeom prst="line">
                <a:avLst/>
              </a:prstGeom>
              <a:solidFill>
                <a:srgbClr val="9C9C9C"/>
              </a:solidFill>
              <a:ln w="9525">
                <a:solidFill>
                  <a:schemeClr val="bg1">
                    <a:lumMod val="65000"/>
                  </a:schemeClr>
                </a:solidFill>
                <a:miter lim="800000"/>
              </a:ln>
            </p:spPr>
          </p:cxnSp>
          <p:cxnSp>
            <p:nvCxnSpPr>
              <p:cNvPr id="55" name="直接连接符 54"/>
              <p:cNvCxnSpPr/>
              <p:nvPr/>
            </p:nvCxnSpPr>
            <p:spPr>
              <a:xfrm>
                <a:off x="1146924" y="2358431"/>
                <a:ext cx="108000" cy="0"/>
              </a:xfrm>
              <a:prstGeom prst="line">
                <a:avLst/>
              </a:prstGeom>
              <a:solidFill>
                <a:srgbClr val="9C9C9C"/>
              </a:solidFill>
              <a:ln w="9525">
                <a:solidFill>
                  <a:schemeClr val="bg1">
                    <a:lumMod val="65000"/>
                  </a:schemeClr>
                </a:solidFill>
                <a:miter lim="800000"/>
              </a:ln>
            </p:spPr>
          </p:cxnSp>
          <p:cxnSp>
            <p:nvCxnSpPr>
              <p:cNvPr id="56" name="直接连接符 55"/>
              <p:cNvCxnSpPr/>
              <p:nvPr/>
            </p:nvCxnSpPr>
            <p:spPr>
              <a:xfrm>
                <a:off x="1146924" y="2022873"/>
                <a:ext cx="108000" cy="0"/>
              </a:xfrm>
              <a:prstGeom prst="line">
                <a:avLst/>
              </a:prstGeom>
              <a:solidFill>
                <a:srgbClr val="9C9C9C"/>
              </a:solidFill>
              <a:ln w="9525">
                <a:solidFill>
                  <a:schemeClr val="bg1">
                    <a:lumMod val="65000"/>
                  </a:schemeClr>
                </a:solidFill>
                <a:miter lim="800000"/>
              </a:ln>
            </p:spPr>
          </p:cxnSp>
          <p:cxnSp>
            <p:nvCxnSpPr>
              <p:cNvPr id="57" name="直接连接符 56"/>
              <p:cNvCxnSpPr/>
              <p:nvPr/>
            </p:nvCxnSpPr>
            <p:spPr>
              <a:xfrm>
                <a:off x="1146924" y="1687315"/>
                <a:ext cx="108000" cy="0"/>
              </a:xfrm>
              <a:prstGeom prst="line">
                <a:avLst/>
              </a:prstGeom>
              <a:solidFill>
                <a:srgbClr val="9C9C9C"/>
              </a:solidFill>
              <a:ln w="9525">
                <a:solidFill>
                  <a:schemeClr val="bg1">
                    <a:lumMod val="65000"/>
                  </a:schemeClr>
                </a:solidFill>
                <a:miter lim="800000"/>
              </a:ln>
            </p:spPr>
          </p:cxnSp>
          <p:cxnSp>
            <p:nvCxnSpPr>
              <p:cNvPr id="58" name="直接连接符 57"/>
              <p:cNvCxnSpPr/>
              <p:nvPr/>
            </p:nvCxnSpPr>
            <p:spPr>
              <a:xfrm>
                <a:off x="1146924" y="1351757"/>
                <a:ext cx="108000" cy="0"/>
              </a:xfrm>
              <a:prstGeom prst="line">
                <a:avLst/>
              </a:prstGeom>
              <a:solidFill>
                <a:srgbClr val="9C9C9C"/>
              </a:solidFill>
              <a:ln w="9525">
                <a:solidFill>
                  <a:schemeClr val="bg1">
                    <a:lumMod val="65000"/>
                  </a:schemeClr>
                </a:solidFill>
                <a:miter lim="800000"/>
              </a:ln>
            </p:spPr>
          </p:cxnSp>
        </p:grpSp>
        <p:sp>
          <p:nvSpPr>
            <p:cNvPr id="15" name="TextBox 63"/>
            <p:cNvSpPr txBox="1"/>
            <p:nvPr/>
          </p:nvSpPr>
          <p:spPr bwMode="auto">
            <a:xfrm>
              <a:off x="929831" y="3747114"/>
              <a:ext cx="405400"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16" name="TextBox 64"/>
            <p:cNvSpPr txBox="1"/>
            <p:nvPr/>
          </p:nvSpPr>
          <p:spPr bwMode="auto">
            <a:xfrm>
              <a:off x="815617" y="3084747"/>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20%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18" name="TextBox 65"/>
            <p:cNvSpPr txBox="1"/>
            <p:nvPr/>
          </p:nvSpPr>
          <p:spPr bwMode="auto">
            <a:xfrm>
              <a:off x="815617" y="2753562"/>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30%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19" name="TextBox 66"/>
            <p:cNvSpPr txBox="1"/>
            <p:nvPr/>
          </p:nvSpPr>
          <p:spPr bwMode="auto">
            <a:xfrm>
              <a:off x="815617" y="2422377"/>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40%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20" name="TextBox 95"/>
            <p:cNvSpPr txBox="1"/>
            <p:nvPr/>
          </p:nvSpPr>
          <p:spPr bwMode="auto">
            <a:xfrm>
              <a:off x="815617" y="2091192"/>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50%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21" name="TextBox 96"/>
            <p:cNvSpPr txBox="1"/>
            <p:nvPr/>
          </p:nvSpPr>
          <p:spPr bwMode="auto">
            <a:xfrm>
              <a:off x="815617" y="1760007"/>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60%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22" name="TextBox 97"/>
            <p:cNvSpPr txBox="1"/>
            <p:nvPr/>
          </p:nvSpPr>
          <p:spPr bwMode="auto">
            <a:xfrm>
              <a:off x="815617" y="3415932"/>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10%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23" name="TextBox 98"/>
            <p:cNvSpPr txBox="1"/>
            <p:nvPr/>
          </p:nvSpPr>
          <p:spPr bwMode="auto">
            <a:xfrm>
              <a:off x="815617" y="1428822"/>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70%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24" name="TextBox 99"/>
            <p:cNvSpPr txBox="1"/>
            <p:nvPr/>
          </p:nvSpPr>
          <p:spPr bwMode="auto">
            <a:xfrm>
              <a:off x="815617" y="1097637"/>
              <a:ext cx="519613" cy="223091"/>
            </a:xfrm>
            <a:prstGeom prst="rect">
              <a:avLst/>
            </a:prstGeom>
            <a:noFill/>
          </p:spPr>
          <p:txBody>
            <a:bodyPr wrap="none">
              <a:spAutoFit/>
            </a:bodyPr>
            <a:lstStyle/>
            <a:p>
              <a:pPr algn="r">
                <a:defRPr/>
              </a:pPr>
              <a:r>
                <a:rPr lang="en-US" altLang="zh-CN"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rPr>
                <a:t>80%</a:t>
              </a:r>
              <a:endParaRPr lang="zh-CN" altLang="en-US" sz="1335" spc="400" dirty="0">
                <a:gradFill>
                  <a:gsLst>
                    <a:gs pos="83000">
                      <a:prstClr val="white"/>
                    </a:gs>
                    <a:gs pos="100000">
                      <a:prstClr val="white"/>
                    </a:gs>
                  </a:gsLst>
                  <a:lin ang="5400000" scaled="1"/>
                </a:gradFill>
                <a:latin typeface="微软雅黑" panose="020B0503020204020204" charset="-122"/>
                <a:ea typeface="微软雅黑" panose="020B0503020204020204" charset="-122"/>
                <a:cs typeface="Arial" panose="020B0604020202020204" pitchFamily="34" charset="0"/>
              </a:endParaRPr>
            </a:p>
          </p:txBody>
        </p:sp>
        <p:cxnSp>
          <p:nvCxnSpPr>
            <p:cNvPr id="25" name="直接连接符 24"/>
            <p:cNvCxnSpPr/>
            <p:nvPr/>
          </p:nvCxnSpPr>
          <p:spPr>
            <a:xfrm rot="5400000" flipV="1">
              <a:off x="5493589" y="3843611"/>
              <a:ext cx="108000" cy="0"/>
            </a:xfrm>
            <a:prstGeom prst="line">
              <a:avLst/>
            </a:prstGeom>
            <a:solidFill>
              <a:srgbClr val="9C9C9C"/>
            </a:solidFill>
            <a:ln w="9525">
              <a:solidFill>
                <a:schemeClr val="bg1">
                  <a:lumMod val="65000"/>
                </a:schemeClr>
              </a:solidFill>
              <a:miter lim="800000"/>
            </a:ln>
          </p:spPr>
        </p:cxnSp>
        <p:cxnSp>
          <p:nvCxnSpPr>
            <p:cNvPr id="26" name="直接连接符 25"/>
            <p:cNvCxnSpPr/>
            <p:nvPr/>
          </p:nvCxnSpPr>
          <p:spPr>
            <a:xfrm rot="5400000" flipV="1">
              <a:off x="5041431" y="3843610"/>
              <a:ext cx="108000" cy="0"/>
            </a:xfrm>
            <a:prstGeom prst="line">
              <a:avLst/>
            </a:prstGeom>
            <a:solidFill>
              <a:srgbClr val="9C9C9C"/>
            </a:solidFill>
            <a:ln w="9525">
              <a:solidFill>
                <a:schemeClr val="bg1">
                  <a:lumMod val="65000"/>
                </a:schemeClr>
              </a:solidFill>
              <a:miter lim="800000"/>
            </a:ln>
          </p:spPr>
        </p:cxnSp>
        <p:cxnSp>
          <p:nvCxnSpPr>
            <p:cNvPr id="27" name="直接连接符 26"/>
            <p:cNvCxnSpPr/>
            <p:nvPr/>
          </p:nvCxnSpPr>
          <p:spPr>
            <a:xfrm rot="5400000" flipV="1">
              <a:off x="4589273" y="3843610"/>
              <a:ext cx="108000" cy="0"/>
            </a:xfrm>
            <a:prstGeom prst="line">
              <a:avLst/>
            </a:prstGeom>
            <a:solidFill>
              <a:srgbClr val="9C9C9C"/>
            </a:solidFill>
            <a:ln w="9525">
              <a:solidFill>
                <a:schemeClr val="bg1">
                  <a:lumMod val="65000"/>
                </a:schemeClr>
              </a:solidFill>
              <a:miter lim="800000"/>
            </a:ln>
          </p:spPr>
        </p:cxnSp>
        <p:cxnSp>
          <p:nvCxnSpPr>
            <p:cNvPr id="28" name="直接连接符 27"/>
            <p:cNvCxnSpPr/>
            <p:nvPr/>
          </p:nvCxnSpPr>
          <p:spPr>
            <a:xfrm rot="5400000" flipV="1">
              <a:off x="4137115" y="3843610"/>
              <a:ext cx="108000" cy="0"/>
            </a:xfrm>
            <a:prstGeom prst="line">
              <a:avLst/>
            </a:prstGeom>
            <a:solidFill>
              <a:srgbClr val="9C9C9C"/>
            </a:solidFill>
            <a:ln w="9525">
              <a:solidFill>
                <a:schemeClr val="bg1">
                  <a:lumMod val="65000"/>
                </a:schemeClr>
              </a:solidFill>
              <a:miter lim="800000"/>
            </a:ln>
          </p:spPr>
        </p:cxnSp>
        <p:cxnSp>
          <p:nvCxnSpPr>
            <p:cNvPr id="29" name="直接连接符 28"/>
            <p:cNvCxnSpPr/>
            <p:nvPr/>
          </p:nvCxnSpPr>
          <p:spPr>
            <a:xfrm rot="5400000" flipV="1">
              <a:off x="3684957" y="3843610"/>
              <a:ext cx="108000" cy="0"/>
            </a:xfrm>
            <a:prstGeom prst="line">
              <a:avLst/>
            </a:prstGeom>
            <a:solidFill>
              <a:srgbClr val="9C9C9C"/>
            </a:solidFill>
            <a:ln w="9525">
              <a:solidFill>
                <a:schemeClr val="bg1">
                  <a:lumMod val="65000"/>
                </a:schemeClr>
              </a:solidFill>
              <a:miter lim="800000"/>
            </a:ln>
          </p:spPr>
        </p:cxnSp>
        <p:cxnSp>
          <p:nvCxnSpPr>
            <p:cNvPr id="30" name="直接连接符 29"/>
            <p:cNvCxnSpPr/>
            <p:nvPr/>
          </p:nvCxnSpPr>
          <p:spPr>
            <a:xfrm rot="5400000" flipV="1">
              <a:off x="3232799" y="3843610"/>
              <a:ext cx="108000" cy="0"/>
            </a:xfrm>
            <a:prstGeom prst="line">
              <a:avLst/>
            </a:prstGeom>
            <a:solidFill>
              <a:srgbClr val="9C9C9C"/>
            </a:solidFill>
            <a:ln w="9525">
              <a:solidFill>
                <a:schemeClr val="bg1">
                  <a:lumMod val="65000"/>
                </a:schemeClr>
              </a:solidFill>
              <a:miter lim="800000"/>
            </a:ln>
          </p:spPr>
        </p:cxnSp>
        <p:cxnSp>
          <p:nvCxnSpPr>
            <p:cNvPr id="31" name="直接连接符 30"/>
            <p:cNvCxnSpPr/>
            <p:nvPr/>
          </p:nvCxnSpPr>
          <p:spPr>
            <a:xfrm rot="5400000" flipV="1">
              <a:off x="2780641" y="3843610"/>
              <a:ext cx="108000" cy="0"/>
            </a:xfrm>
            <a:prstGeom prst="line">
              <a:avLst/>
            </a:prstGeom>
            <a:solidFill>
              <a:srgbClr val="9C9C9C"/>
            </a:solidFill>
            <a:ln w="9525">
              <a:solidFill>
                <a:schemeClr val="bg1">
                  <a:lumMod val="65000"/>
                </a:schemeClr>
              </a:solidFill>
              <a:miter lim="800000"/>
            </a:ln>
          </p:spPr>
        </p:cxnSp>
        <p:cxnSp>
          <p:nvCxnSpPr>
            <p:cNvPr id="32" name="直接连接符 31"/>
            <p:cNvCxnSpPr/>
            <p:nvPr/>
          </p:nvCxnSpPr>
          <p:spPr>
            <a:xfrm rot="5400000" flipV="1">
              <a:off x="2328483" y="3843610"/>
              <a:ext cx="108000" cy="0"/>
            </a:xfrm>
            <a:prstGeom prst="line">
              <a:avLst/>
            </a:prstGeom>
            <a:solidFill>
              <a:srgbClr val="9C9C9C"/>
            </a:solidFill>
            <a:ln w="9525">
              <a:solidFill>
                <a:schemeClr val="bg1">
                  <a:lumMod val="65000"/>
                </a:schemeClr>
              </a:solidFill>
              <a:miter lim="800000"/>
            </a:ln>
          </p:spPr>
        </p:cxnSp>
        <p:cxnSp>
          <p:nvCxnSpPr>
            <p:cNvPr id="33" name="直接连接符 32"/>
            <p:cNvCxnSpPr/>
            <p:nvPr/>
          </p:nvCxnSpPr>
          <p:spPr>
            <a:xfrm rot="5400000" flipV="1">
              <a:off x="1876325" y="3843610"/>
              <a:ext cx="108000" cy="0"/>
            </a:xfrm>
            <a:prstGeom prst="line">
              <a:avLst/>
            </a:prstGeom>
            <a:solidFill>
              <a:srgbClr val="9C9C9C"/>
            </a:solidFill>
            <a:ln w="9525">
              <a:solidFill>
                <a:schemeClr val="bg1">
                  <a:lumMod val="65000"/>
                </a:schemeClr>
              </a:solidFill>
              <a:miter lim="800000"/>
            </a:ln>
          </p:spPr>
        </p:cxnSp>
        <p:cxnSp>
          <p:nvCxnSpPr>
            <p:cNvPr id="34" name="直接连接符 33"/>
            <p:cNvCxnSpPr/>
            <p:nvPr/>
          </p:nvCxnSpPr>
          <p:spPr>
            <a:xfrm rot="5400000" flipV="1">
              <a:off x="6850064" y="3843609"/>
              <a:ext cx="108000" cy="0"/>
            </a:xfrm>
            <a:prstGeom prst="line">
              <a:avLst/>
            </a:prstGeom>
            <a:solidFill>
              <a:srgbClr val="9C9C9C"/>
            </a:solidFill>
            <a:ln w="9525">
              <a:solidFill>
                <a:srgbClr val="00B0F0"/>
              </a:solidFill>
              <a:miter lim="800000"/>
            </a:ln>
          </p:spPr>
        </p:cxnSp>
        <p:cxnSp>
          <p:nvCxnSpPr>
            <p:cNvPr id="35" name="直接连接符 34"/>
            <p:cNvCxnSpPr/>
            <p:nvPr/>
          </p:nvCxnSpPr>
          <p:spPr>
            <a:xfrm rot="5400000" flipV="1">
              <a:off x="6397905" y="3843609"/>
              <a:ext cx="108000" cy="0"/>
            </a:xfrm>
            <a:prstGeom prst="line">
              <a:avLst/>
            </a:prstGeom>
            <a:solidFill>
              <a:srgbClr val="9C9C9C"/>
            </a:solidFill>
            <a:ln w="9525">
              <a:solidFill>
                <a:schemeClr val="bg1">
                  <a:lumMod val="65000"/>
                </a:schemeClr>
              </a:solidFill>
              <a:miter lim="800000"/>
            </a:ln>
          </p:spPr>
        </p:cxnSp>
        <p:cxnSp>
          <p:nvCxnSpPr>
            <p:cNvPr id="36" name="直接连接符 35"/>
            <p:cNvCxnSpPr/>
            <p:nvPr/>
          </p:nvCxnSpPr>
          <p:spPr>
            <a:xfrm rot="5400000" flipV="1">
              <a:off x="5945747" y="3843609"/>
              <a:ext cx="108000" cy="0"/>
            </a:xfrm>
            <a:prstGeom prst="line">
              <a:avLst/>
            </a:prstGeom>
            <a:solidFill>
              <a:srgbClr val="9C9C9C"/>
            </a:solidFill>
            <a:ln w="9525">
              <a:solidFill>
                <a:schemeClr val="bg1">
                  <a:lumMod val="65000"/>
                </a:schemeClr>
              </a:solidFill>
              <a:miter lim="800000"/>
            </a:ln>
          </p:spPr>
        </p:cxnSp>
        <p:sp>
          <p:nvSpPr>
            <p:cNvPr id="37" name="TextBox 682"/>
            <p:cNvSpPr txBox="1"/>
            <p:nvPr/>
          </p:nvSpPr>
          <p:spPr>
            <a:xfrm>
              <a:off x="1474736" y="2757885"/>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24</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86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38" name="TextBox 682"/>
            <p:cNvSpPr txBox="1"/>
            <p:nvPr/>
          </p:nvSpPr>
          <p:spPr>
            <a:xfrm>
              <a:off x="2384612" y="998622"/>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75</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33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39" name="TextBox 682"/>
            <p:cNvSpPr txBox="1"/>
            <p:nvPr/>
          </p:nvSpPr>
          <p:spPr>
            <a:xfrm>
              <a:off x="2790236" y="3078019"/>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15</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86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0" name="TextBox 682"/>
            <p:cNvSpPr txBox="1"/>
            <p:nvPr/>
          </p:nvSpPr>
          <p:spPr>
            <a:xfrm>
              <a:off x="1885802" y="1820793"/>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52</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400"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1" name="TextBox 682"/>
            <p:cNvSpPr txBox="1"/>
            <p:nvPr/>
          </p:nvSpPr>
          <p:spPr>
            <a:xfrm>
              <a:off x="3284473" y="2591399"/>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28</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86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2" name="TextBox 682"/>
            <p:cNvSpPr txBox="1"/>
            <p:nvPr/>
          </p:nvSpPr>
          <p:spPr>
            <a:xfrm>
              <a:off x="4206706" y="1724968"/>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55</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33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3" name="TextBox 682"/>
            <p:cNvSpPr txBox="1"/>
            <p:nvPr/>
          </p:nvSpPr>
          <p:spPr>
            <a:xfrm>
              <a:off x="4612329" y="3025548"/>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17</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86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4" name="TextBox 682"/>
            <p:cNvSpPr txBox="1"/>
            <p:nvPr/>
          </p:nvSpPr>
          <p:spPr>
            <a:xfrm>
              <a:off x="3707894" y="1121045"/>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70</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400"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5" name="TextBox 682"/>
            <p:cNvSpPr txBox="1"/>
            <p:nvPr/>
          </p:nvSpPr>
          <p:spPr>
            <a:xfrm>
              <a:off x="5074592" y="1805327"/>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53</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86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6" name="TextBox 682"/>
            <p:cNvSpPr txBox="1"/>
            <p:nvPr/>
          </p:nvSpPr>
          <p:spPr>
            <a:xfrm>
              <a:off x="5996825" y="1447291"/>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58</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33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7" name="TextBox 682"/>
            <p:cNvSpPr txBox="1"/>
            <p:nvPr/>
          </p:nvSpPr>
          <p:spPr>
            <a:xfrm>
              <a:off x="6402448" y="2091192"/>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42</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865"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sp>
          <p:nvSpPr>
            <p:cNvPr id="48" name="TextBox 682"/>
            <p:cNvSpPr txBox="1"/>
            <p:nvPr/>
          </p:nvSpPr>
          <p:spPr>
            <a:xfrm>
              <a:off x="5498013" y="2271551"/>
              <a:ext cx="538849" cy="284742"/>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charset="-122"/>
                  <a:ea typeface="微软雅黑" panose="020B0503020204020204" charset="-122"/>
                  <a:cs typeface="Arial" panose="020B0604020202020204" pitchFamily="34" charset="0"/>
                </a:defRPr>
              </a:lvl1pPr>
            </a:lstStyle>
            <a:p>
              <a:r>
                <a:rPr lang="en-US" altLang="zh-CN" sz="1865" dirty="0">
                  <a:gradFill>
                    <a:gsLst>
                      <a:gs pos="83000">
                        <a:prstClr val="white"/>
                      </a:gs>
                      <a:gs pos="100000">
                        <a:prstClr val="white"/>
                      </a:gs>
                    </a:gsLst>
                    <a:lin ang="5400000" scaled="1"/>
                  </a:gradFill>
                  <a:latin typeface="方正中等线简体" pitchFamily="65" charset="-122"/>
                  <a:ea typeface="方正中等线简体" pitchFamily="65" charset="-122"/>
                </a:rPr>
                <a:t>38</a:t>
              </a:r>
              <a:r>
                <a:rPr lang="en-US" altLang="zh-CN" sz="1335" dirty="0">
                  <a:gradFill>
                    <a:gsLst>
                      <a:gs pos="83000">
                        <a:prstClr val="white"/>
                      </a:gs>
                      <a:gs pos="100000">
                        <a:prstClr val="white"/>
                      </a:gs>
                    </a:gsLst>
                    <a:lin ang="5400000" scaled="1"/>
                  </a:gradFill>
                  <a:latin typeface="方正中等线简体" pitchFamily="65" charset="-122"/>
                  <a:ea typeface="方正中等线简体" pitchFamily="65" charset="-122"/>
                </a:rPr>
                <a:t>%</a:t>
              </a:r>
              <a:endParaRPr lang="zh-CN" altLang="en-US" sz="1400" dirty="0">
                <a:gradFill>
                  <a:gsLst>
                    <a:gs pos="83000">
                      <a:prstClr val="white"/>
                    </a:gs>
                    <a:gs pos="100000">
                      <a:prstClr val="white"/>
                    </a:gs>
                  </a:gsLst>
                  <a:lin ang="5400000" scaled="1"/>
                </a:gradFill>
                <a:latin typeface="方正中等线简体" pitchFamily="65" charset="-122"/>
                <a:ea typeface="方正中等线简体" pitchFamily="65" charset="-122"/>
              </a:endParaRPr>
            </a:p>
          </p:txBody>
        </p:sp>
      </p:grpSp>
      <p:sp>
        <p:nvSpPr>
          <p:cNvPr id="59" name="矩形 58"/>
          <p:cNvSpPr/>
          <p:nvPr/>
        </p:nvSpPr>
        <p:spPr>
          <a:xfrm>
            <a:off x="3593794" y="5602498"/>
            <a:ext cx="1392380" cy="708014"/>
          </a:xfrm>
          <a:prstGeom prst="rect">
            <a:avLst/>
          </a:prstGeom>
        </p:spPr>
        <p:txBody>
          <a:bodyPr wrap="square">
            <a:spAutoFit/>
          </a:bodyPr>
          <a:lstStyle/>
          <a:p>
            <a:pPr algn="just">
              <a:lnSpc>
                <a:spcPct val="150000"/>
              </a:lnSpc>
            </a:pPr>
            <a:r>
              <a:rPr lang="en-US" altLang="zh-CN" sz="2665" dirty="0">
                <a:gradFill>
                  <a:gsLst>
                    <a:gs pos="83000">
                      <a:prstClr val="white"/>
                    </a:gs>
                    <a:gs pos="100000">
                      <a:prstClr val="white"/>
                    </a:gs>
                  </a:gsLst>
                  <a:lin ang="5400000" scaled="1"/>
                </a:gradFill>
                <a:latin typeface="微软雅黑" panose="020B0503020204020204" charset="-122"/>
                <a:ea typeface="微软雅黑" panose="020B0503020204020204" charset="-122"/>
              </a:rPr>
              <a:t>Part  1</a:t>
            </a:r>
            <a:endParaRPr lang="zh-CN" alt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60" name="矩形 59"/>
          <p:cNvSpPr/>
          <p:nvPr/>
        </p:nvSpPr>
        <p:spPr>
          <a:xfrm>
            <a:off x="6090072" y="5602498"/>
            <a:ext cx="1451430" cy="708014"/>
          </a:xfrm>
          <a:prstGeom prst="rect">
            <a:avLst/>
          </a:prstGeom>
        </p:spPr>
        <p:txBody>
          <a:bodyPr wrap="square">
            <a:spAutoFit/>
          </a:bodyPr>
          <a:lstStyle/>
          <a:p>
            <a:pPr algn="just">
              <a:lnSpc>
                <a:spcPct val="150000"/>
              </a:lnSpc>
            </a:pPr>
            <a:r>
              <a:rPr lang="en-US" altLang="zh-CN" sz="2665" dirty="0">
                <a:gradFill>
                  <a:gsLst>
                    <a:gs pos="83000">
                      <a:prstClr val="white"/>
                    </a:gs>
                    <a:gs pos="100000">
                      <a:prstClr val="white"/>
                    </a:gs>
                  </a:gsLst>
                  <a:lin ang="5400000" scaled="1"/>
                </a:gradFill>
                <a:latin typeface="微软雅黑" panose="020B0503020204020204" charset="-122"/>
                <a:ea typeface="微软雅黑" panose="020B0503020204020204" charset="-122"/>
              </a:rPr>
              <a:t>Part  2</a:t>
            </a:r>
            <a:endParaRPr lang="zh-CN" alt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
        <p:nvSpPr>
          <p:cNvPr id="61" name="矩形 60"/>
          <p:cNvSpPr/>
          <p:nvPr/>
        </p:nvSpPr>
        <p:spPr>
          <a:xfrm>
            <a:off x="8490338" y="5602498"/>
            <a:ext cx="1336346" cy="708014"/>
          </a:xfrm>
          <a:prstGeom prst="rect">
            <a:avLst/>
          </a:prstGeom>
        </p:spPr>
        <p:txBody>
          <a:bodyPr wrap="square">
            <a:spAutoFit/>
          </a:bodyPr>
          <a:lstStyle/>
          <a:p>
            <a:pPr algn="just">
              <a:lnSpc>
                <a:spcPct val="150000"/>
              </a:lnSpc>
            </a:pPr>
            <a:r>
              <a:rPr lang="en-US" altLang="zh-CN" sz="2665" dirty="0">
                <a:gradFill>
                  <a:gsLst>
                    <a:gs pos="83000">
                      <a:prstClr val="white"/>
                    </a:gs>
                    <a:gs pos="100000">
                      <a:prstClr val="white"/>
                    </a:gs>
                  </a:gsLst>
                  <a:lin ang="5400000" scaled="1"/>
                </a:gradFill>
                <a:latin typeface="微软雅黑" panose="020B0503020204020204" charset="-122"/>
                <a:ea typeface="微软雅黑" panose="020B0503020204020204" charset="-122"/>
              </a:rPr>
              <a:t>Part  3</a:t>
            </a:r>
            <a:endParaRPr lang="zh-CN" altLang="en-US" sz="2665" dirty="0">
              <a:gradFill>
                <a:gsLst>
                  <a:gs pos="83000">
                    <a:prstClr val="white"/>
                  </a:gs>
                  <a:gs pos="100000">
                    <a:prstClr val="white"/>
                  </a:gs>
                </a:gsLst>
                <a:lin ang="54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anim calcmode="lin" valueType="num">
                                      <p:cBhvr>
                                        <p:cTn id="20" dur="500" fill="hold"/>
                                        <p:tgtEl>
                                          <p:spTgt spid="59"/>
                                        </p:tgtEl>
                                        <p:attrNameLst>
                                          <p:attrName>ppt_x</p:attrName>
                                        </p:attrNameLst>
                                      </p:cBhvr>
                                      <p:tavLst>
                                        <p:tav tm="0">
                                          <p:val>
                                            <p:strVal val="#ppt_x"/>
                                          </p:val>
                                        </p:tav>
                                        <p:tav tm="100000">
                                          <p:val>
                                            <p:strVal val="#ppt_x"/>
                                          </p:val>
                                        </p:tav>
                                      </p:tavLst>
                                    </p:anim>
                                    <p:anim calcmode="lin" valueType="num">
                                      <p:cBhvr>
                                        <p:cTn id="21" dur="500" fill="hold"/>
                                        <p:tgtEl>
                                          <p:spTgt spid="5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anim calcmode="lin" valueType="num">
                                      <p:cBhvr>
                                        <p:cTn id="26" dur="500" fill="hold"/>
                                        <p:tgtEl>
                                          <p:spTgt spid="60"/>
                                        </p:tgtEl>
                                        <p:attrNameLst>
                                          <p:attrName>ppt_x</p:attrName>
                                        </p:attrNameLst>
                                      </p:cBhvr>
                                      <p:tavLst>
                                        <p:tav tm="0">
                                          <p:val>
                                            <p:strVal val="#ppt_x"/>
                                          </p:val>
                                        </p:tav>
                                        <p:tav tm="100000">
                                          <p:val>
                                            <p:strVal val="#ppt_x"/>
                                          </p:val>
                                        </p:tav>
                                      </p:tavLst>
                                    </p:anim>
                                    <p:anim calcmode="lin" valueType="num">
                                      <p:cBhvr>
                                        <p:cTn id="27" dur="500" fill="hold"/>
                                        <p:tgtEl>
                                          <p:spTgt spid="6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anim calcmode="lin" valueType="num">
                                      <p:cBhvr>
                                        <p:cTn id="32" dur="500" fill="hold"/>
                                        <p:tgtEl>
                                          <p:spTgt spid="61"/>
                                        </p:tgtEl>
                                        <p:attrNameLst>
                                          <p:attrName>ppt_x</p:attrName>
                                        </p:attrNameLst>
                                      </p:cBhvr>
                                      <p:tavLst>
                                        <p:tav tm="0">
                                          <p:val>
                                            <p:strVal val="#ppt_x"/>
                                          </p:val>
                                        </p:tav>
                                        <p:tav tm="100000">
                                          <p:val>
                                            <p:strVal val="#ppt_x"/>
                                          </p:val>
                                        </p:tav>
                                      </p:tavLst>
                                    </p:anim>
                                    <p:anim calcmode="lin" valueType="num">
                                      <p:cBhvr>
                                        <p:cTn id="33"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融资主要用途</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cxnSp>
        <p:nvCxnSpPr>
          <p:cNvPr id="3" name="直接连接符 2"/>
          <p:cNvCxnSpPr/>
          <p:nvPr/>
        </p:nvCxnSpPr>
        <p:spPr>
          <a:xfrm flipV="1">
            <a:off x="1012373" y="4204073"/>
            <a:ext cx="10167257" cy="0"/>
          </a:xfrm>
          <a:prstGeom prst="line">
            <a:avLst/>
          </a:prstGeom>
          <a:ln w="12700">
            <a:solidFill>
              <a:srgbClr val="00B0F0">
                <a:alpha val="50000"/>
              </a:srgb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9282271" y="2399979"/>
            <a:ext cx="1251020" cy="2380412"/>
            <a:chOff x="6961703" y="1703731"/>
            <a:chExt cx="938265" cy="1785309"/>
          </a:xfrm>
        </p:grpSpPr>
        <p:grpSp>
          <p:nvGrpSpPr>
            <p:cNvPr id="5" name="组合 4"/>
            <p:cNvGrpSpPr/>
            <p:nvPr/>
          </p:nvGrpSpPr>
          <p:grpSpPr>
            <a:xfrm>
              <a:off x="6961703" y="1703731"/>
              <a:ext cx="938265" cy="1785309"/>
              <a:chOff x="1464547" y="2613409"/>
              <a:chExt cx="1251020" cy="2380412"/>
            </a:xfrm>
          </p:grpSpPr>
          <p:grpSp>
            <p:nvGrpSpPr>
              <p:cNvPr id="7" name="组合 6"/>
              <p:cNvGrpSpPr/>
              <p:nvPr/>
            </p:nvGrpSpPr>
            <p:grpSpPr>
              <a:xfrm>
                <a:off x="2032907" y="3616778"/>
                <a:ext cx="114300" cy="1377043"/>
                <a:chOff x="2032907" y="3548743"/>
                <a:chExt cx="114300" cy="1377043"/>
              </a:xfrm>
            </p:grpSpPr>
            <p:cxnSp>
              <p:nvCxnSpPr>
                <p:cNvPr id="9" name="直接连接符 8"/>
                <p:cNvCxnSpPr/>
                <p:nvPr/>
              </p:nvCxnSpPr>
              <p:spPr>
                <a:xfrm>
                  <a:off x="2090057" y="3548743"/>
                  <a:ext cx="0" cy="126274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2032907" y="4811486"/>
                  <a:ext cx="114300" cy="1143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grpSp>
          <p:sp>
            <p:nvSpPr>
              <p:cNvPr id="8" name="椭圆 7"/>
              <p:cNvSpPr/>
              <p:nvPr/>
            </p:nvSpPr>
            <p:spPr>
              <a:xfrm>
                <a:off x="1464547" y="2613409"/>
                <a:ext cx="1251020" cy="1251020"/>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grpSp>
        <p:sp>
          <p:nvSpPr>
            <p:cNvPr id="6" name="KSO_Shape"/>
            <p:cNvSpPr/>
            <p:nvPr/>
          </p:nvSpPr>
          <p:spPr>
            <a:xfrm>
              <a:off x="7241458" y="1901917"/>
              <a:ext cx="378755" cy="629510"/>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40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grpSp>
      <p:grpSp>
        <p:nvGrpSpPr>
          <p:cNvPr id="11" name="组合 10"/>
          <p:cNvGrpSpPr/>
          <p:nvPr/>
        </p:nvGrpSpPr>
        <p:grpSpPr>
          <a:xfrm>
            <a:off x="1621974" y="2399979"/>
            <a:ext cx="1251020" cy="2380412"/>
            <a:chOff x="1216480" y="1703731"/>
            <a:chExt cx="938265" cy="1785309"/>
          </a:xfrm>
        </p:grpSpPr>
        <p:grpSp>
          <p:nvGrpSpPr>
            <p:cNvPr id="12" name="组合 11"/>
            <p:cNvGrpSpPr/>
            <p:nvPr/>
          </p:nvGrpSpPr>
          <p:grpSpPr>
            <a:xfrm>
              <a:off x="1216480" y="1703731"/>
              <a:ext cx="938265" cy="1785309"/>
              <a:chOff x="1464547" y="2613409"/>
              <a:chExt cx="1251020" cy="2380412"/>
            </a:xfrm>
          </p:grpSpPr>
          <p:grpSp>
            <p:nvGrpSpPr>
              <p:cNvPr id="14" name="组合 13"/>
              <p:cNvGrpSpPr/>
              <p:nvPr/>
            </p:nvGrpSpPr>
            <p:grpSpPr>
              <a:xfrm>
                <a:off x="2032907" y="3616778"/>
                <a:ext cx="114300" cy="1377043"/>
                <a:chOff x="2032907" y="3548743"/>
                <a:chExt cx="114300" cy="1377043"/>
              </a:xfrm>
            </p:grpSpPr>
            <p:cxnSp>
              <p:nvCxnSpPr>
                <p:cNvPr id="16" name="直接连接符 15"/>
                <p:cNvCxnSpPr/>
                <p:nvPr/>
              </p:nvCxnSpPr>
              <p:spPr>
                <a:xfrm>
                  <a:off x="2090057" y="3548743"/>
                  <a:ext cx="0" cy="126274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2032907" y="4811486"/>
                  <a:ext cx="114300" cy="1143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grpSp>
          <p:sp>
            <p:nvSpPr>
              <p:cNvPr id="15" name="椭圆 14"/>
              <p:cNvSpPr/>
              <p:nvPr/>
            </p:nvSpPr>
            <p:spPr>
              <a:xfrm>
                <a:off x="1464547" y="2613409"/>
                <a:ext cx="1251020" cy="1251020"/>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grpSp>
        <p:sp>
          <p:nvSpPr>
            <p:cNvPr id="13" name="KSO_Shape"/>
            <p:cNvSpPr/>
            <p:nvPr/>
          </p:nvSpPr>
          <p:spPr bwMode="auto">
            <a:xfrm>
              <a:off x="1373719" y="1913394"/>
              <a:ext cx="629510" cy="611675"/>
            </a:xfrm>
            <a:custGeom>
              <a:avLst/>
              <a:gdLst>
                <a:gd name="T0" fmla="*/ 1300686 w 4656"/>
                <a:gd name="T1" fmla="*/ 3684 h 4524"/>
                <a:gd name="T2" fmla="*/ 1211082 w 4656"/>
                <a:gd name="T3" fmla="*/ 23332 h 4524"/>
                <a:gd name="T4" fmla="*/ 1130071 w 4656"/>
                <a:gd name="T5" fmla="*/ 57715 h 4524"/>
                <a:gd name="T6" fmla="*/ 1056424 w 4656"/>
                <a:gd name="T7" fmla="*/ 106425 h 4524"/>
                <a:gd name="T8" fmla="*/ 991369 w 4656"/>
                <a:gd name="T9" fmla="*/ 167006 h 4524"/>
                <a:gd name="T10" fmla="*/ 943090 w 4656"/>
                <a:gd name="T11" fmla="*/ 200980 h 4524"/>
                <a:gd name="T12" fmla="*/ 882126 w 4656"/>
                <a:gd name="T13" fmla="*/ 135488 h 4524"/>
                <a:gd name="T14" fmla="*/ 812571 w 4656"/>
                <a:gd name="T15" fmla="*/ 80638 h 4524"/>
                <a:gd name="T16" fmla="*/ 735242 w 4656"/>
                <a:gd name="T17" fmla="*/ 38886 h 4524"/>
                <a:gd name="T18" fmla="*/ 650139 w 4656"/>
                <a:gd name="T19" fmla="*/ 11461 h 4524"/>
                <a:gd name="T20" fmla="*/ 556443 w 4656"/>
                <a:gd name="T21" fmla="*/ 0 h 4524"/>
                <a:gd name="T22" fmla="*/ 484842 w 4656"/>
                <a:gd name="T23" fmla="*/ 2456 h 4524"/>
                <a:gd name="T24" fmla="*/ 405467 w 4656"/>
                <a:gd name="T25" fmla="*/ 17192 h 4524"/>
                <a:gd name="T26" fmla="*/ 329774 w 4656"/>
                <a:gd name="T27" fmla="*/ 42161 h 4524"/>
                <a:gd name="T28" fmla="*/ 259810 w 4656"/>
                <a:gd name="T29" fmla="*/ 78182 h 4524"/>
                <a:gd name="T30" fmla="*/ 196392 w 4656"/>
                <a:gd name="T31" fmla="*/ 123617 h 4524"/>
                <a:gd name="T32" fmla="*/ 140338 w 4656"/>
                <a:gd name="T33" fmla="*/ 176830 h 4524"/>
                <a:gd name="T34" fmla="*/ 92059 w 4656"/>
                <a:gd name="T35" fmla="*/ 238229 h 4524"/>
                <a:gd name="T36" fmla="*/ 52780 w 4656"/>
                <a:gd name="T37" fmla="*/ 306177 h 4524"/>
                <a:gd name="T38" fmla="*/ 23731 w 4656"/>
                <a:gd name="T39" fmla="*/ 379856 h 4524"/>
                <a:gd name="T40" fmla="*/ 6137 w 4656"/>
                <a:gd name="T41" fmla="*/ 458447 h 4524"/>
                <a:gd name="T42" fmla="*/ 0 w 4656"/>
                <a:gd name="T43" fmla="*/ 540722 h 4524"/>
                <a:gd name="T44" fmla="*/ 12274 w 4656"/>
                <a:gd name="T45" fmla="*/ 663930 h 4524"/>
                <a:gd name="T46" fmla="*/ 56053 w 4656"/>
                <a:gd name="T47" fmla="*/ 798189 h 4524"/>
                <a:gd name="T48" fmla="*/ 126836 w 4656"/>
                <a:gd name="T49" fmla="*/ 919760 h 4524"/>
                <a:gd name="T50" fmla="*/ 219304 w 4656"/>
                <a:gd name="T51" fmla="*/ 1028641 h 4524"/>
                <a:gd name="T52" fmla="*/ 326910 w 4656"/>
                <a:gd name="T53" fmla="*/ 1126061 h 4524"/>
                <a:gd name="T54" fmla="*/ 461930 w 4656"/>
                <a:gd name="T55" fmla="*/ 1230439 h 4524"/>
                <a:gd name="T56" fmla="*/ 608405 w 4656"/>
                <a:gd name="T57" fmla="*/ 1357331 h 4524"/>
                <a:gd name="T58" fmla="*/ 732787 w 4656"/>
                <a:gd name="T59" fmla="*/ 1485041 h 4524"/>
                <a:gd name="T60" fmla="*/ 842439 w 4656"/>
                <a:gd name="T61" fmla="*/ 1625850 h 4524"/>
                <a:gd name="T62" fmla="*/ 925087 w 4656"/>
                <a:gd name="T63" fmla="*/ 1775255 h 4524"/>
                <a:gd name="T64" fmla="*/ 952500 w 4656"/>
                <a:gd name="T65" fmla="*/ 1851799 h 4524"/>
                <a:gd name="T66" fmla="*/ 990960 w 4656"/>
                <a:gd name="T67" fmla="*/ 1749467 h 4524"/>
                <a:gd name="T68" fmla="*/ 1078927 w 4656"/>
                <a:gd name="T69" fmla="*/ 1601700 h 4524"/>
                <a:gd name="T70" fmla="*/ 1192262 w 4656"/>
                <a:gd name="T71" fmla="*/ 1462528 h 4524"/>
                <a:gd name="T72" fmla="*/ 1317461 w 4656"/>
                <a:gd name="T73" fmla="*/ 1337274 h 4524"/>
                <a:gd name="T74" fmla="*/ 1482349 w 4656"/>
                <a:gd name="T75" fmla="*/ 1199330 h 4524"/>
                <a:gd name="T76" fmla="*/ 1596910 w 4656"/>
                <a:gd name="T77" fmla="*/ 1110506 h 4524"/>
                <a:gd name="T78" fmla="*/ 1702062 w 4656"/>
                <a:gd name="T79" fmla="*/ 1011040 h 4524"/>
                <a:gd name="T80" fmla="*/ 1791256 w 4656"/>
                <a:gd name="T81" fmla="*/ 900521 h 4524"/>
                <a:gd name="T82" fmla="*/ 1858357 w 4656"/>
                <a:gd name="T83" fmla="*/ 776904 h 4524"/>
                <a:gd name="T84" fmla="*/ 1896817 w 4656"/>
                <a:gd name="T85" fmla="*/ 639779 h 4524"/>
                <a:gd name="T86" fmla="*/ 1905000 w 4656"/>
                <a:gd name="T87" fmla="*/ 526805 h 4524"/>
                <a:gd name="T88" fmla="*/ 1896408 w 4656"/>
                <a:gd name="T89" fmla="*/ 444939 h 4524"/>
                <a:gd name="T90" fmla="*/ 1876769 w 4656"/>
                <a:gd name="T91" fmla="*/ 367167 h 4524"/>
                <a:gd name="T92" fmla="*/ 1846082 w 4656"/>
                <a:gd name="T93" fmla="*/ 294307 h 4524"/>
                <a:gd name="T94" fmla="*/ 1805168 w 4656"/>
                <a:gd name="T95" fmla="*/ 227586 h 4524"/>
                <a:gd name="T96" fmla="*/ 1755660 w 4656"/>
                <a:gd name="T97" fmla="*/ 167415 h 4524"/>
                <a:gd name="T98" fmla="*/ 1698380 w 4656"/>
                <a:gd name="T99" fmla="*/ 115021 h 4524"/>
                <a:gd name="T100" fmla="*/ 1633734 w 4656"/>
                <a:gd name="T101" fmla="*/ 71632 h 4524"/>
                <a:gd name="T102" fmla="*/ 1562951 w 4656"/>
                <a:gd name="T103" fmla="*/ 37249 h 4524"/>
                <a:gd name="T104" fmla="*/ 1486849 w 4656"/>
                <a:gd name="T105" fmla="*/ 13917 h 4524"/>
                <a:gd name="T106" fmla="*/ 1406247 w 4656"/>
                <a:gd name="T107" fmla="*/ 1637 h 45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656" h="4524">
                  <a:moveTo>
                    <a:pt x="3336" y="0"/>
                  </a:moveTo>
                  <a:lnTo>
                    <a:pt x="3336" y="0"/>
                  </a:lnTo>
                  <a:lnTo>
                    <a:pt x="3295" y="0"/>
                  </a:lnTo>
                  <a:lnTo>
                    <a:pt x="3256" y="3"/>
                  </a:lnTo>
                  <a:lnTo>
                    <a:pt x="3217" y="5"/>
                  </a:lnTo>
                  <a:lnTo>
                    <a:pt x="3179" y="9"/>
                  </a:lnTo>
                  <a:lnTo>
                    <a:pt x="3142" y="14"/>
                  </a:lnTo>
                  <a:lnTo>
                    <a:pt x="3103" y="21"/>
                  </a:lnTo>
                  <a:lnTo>
                    <a:pt x="3068" y="28"/>
                  </a:lnTo>
                  <a:lnTo>
                    <a:pt x="3031" y="37"/>
                  </a:lnTo>
                  <a:lnTo>
                    <a:pt x="2995" y="46"/>
                  </a:lnTo>
                  <a:lnTo>
                    <a:pt x="2960" y="57"/>
                  </a:lnTo>
                  <a:lnTo>
                    <a:pt x="2926" y="68"/>
                  </a:lnTo>
                  <a:lnTo>
                    <a:pt x="2892" y="81"/>
                  </a:lnTo>
                  <a:lnTo>
                    <a:pt x="2859" y="95"/>
                  </a:lnTo>
                  <a:lnTo>
                    <a:pt x="2825" y="110"/>
                  </a:lnTo>
                  <a:lnTo>
                    <a:pt x="2793" y="125"/>
                  </a:lnTo>
                  <a:lnTo>
                    <a:pt x="2762" y="141"/>
                  </a:lnTo>
                  <a:lnTo>
                    <a:pt x="2730" y="160"/>
                  </a:lnTo>
                  <a:lnTo>
                    <a:pt x="2699" y="177"/>
                  </a:lnTo>
                  <a:lnTo>
                    <a:pt x="2669" y="197"/>
                  </a:lnTo>
                  <a:lnTo>
                    <a:pt x="2640" y="217"/>
                  </a:lnTo>
                  <a:lnTo>
                    <a:pt x="2610" y="238"/>
                  </a:lnTo>
                  <a:lnTo>
                    <a:pt x="2582" y="260"/>
                  </a:lnTo>
                  <a:lnTo>
                    <a:pt x="2555" y="282"/>
                  </a:lnTo>
                  <a:lnTo>
                    <a:pt x="2527" y="306"/>
                  </a:lnTo>
                  <a:lnTo>
                    <a:pt x="2500" y="331"/>
                  </a:lnTo>
                  <a:lnTo>
                    <a:pt x="2474" y="355"/>
                  </a:lnTo>
                  <a:lnTo>
                    <a:pt x="2448" y="381"/>
                  </a:lnTo>
                  <a:lnTo>
                    <a:pt x="2423" y="408"/>
                  </a:lnTo>
                  <a:lnTo>
                    <a:pt x="2399" y="435"/>
                  </a:lnTo>
                  <a:lnTo>
                    <a:pt x="2375" y="462"/>
                  </a:lnTo>
                  <a:lnTo>
                    <a:pt x="2351" y="491"/>
                  </a:lnTo>
                  <a:lnTo>
                    <a:pt x="2328" y="520"/>
                  </a:lnTo>
                  <a:lnTo>
                    <a:pt x="2305" y="491"/>
                  </a:lnTo>
                  <a:lnTo>
                    <a:pt x="2282" y="462"/>
                  </a:lnTo>
                  <a:lnTo>
                    <a:pt x="2258" y="435"/>
                  </a:lnTo>
                  <a:lnTo>
                    <a:pt x="2232" y="408"/>
                  </a:lnTo>
                  <a:lnTo>
                    <a:pt x="2208" y="381"/>
                  </a:lnTo>
                  <a:lnTo>
                    <a:pt x="2182" y="355"/>
                  </a:lnTo>
                  <a:lnTo>
                    <a:pt x="2156" y="331"/>
                  </a:lnTo>
                  <a:lnTo>
                    <a:pt x="2129" y="306"/>
                  </a:lnTo>
                  <a:lnTo>
                    <a:pt x="2102" y="282"/>
                  </a:lnTo>
                  <a:lnTo>
                    <a:pt x="2074" y="260"/>
                  </a:lnTo>
                  <a:lnTo>
                    <a:pt x="2045" y="238"/>
                  </a:lnTo>
                  <a:lnTo>
                    <a:pt x="2016" y="217"/>
                  </a:lnTo>
                  <a:lnTo>
                    <a:pt x="1986" y="197"/>
                  </a:lnTo>
                  <a:lnTo>
                    <a:pt x="1956" y="177"/>
                  </a:lnTo>
                  <a:lnTo>
                    <a:pt x="1925" y="160"/>
                  </a:lnTo>
                  <a:lnTo>
                    <a:pt x="1894" y="141"/>
                  </a:lnTo>
                  <a:lnTo>
                    <a:pt x="1863" y="125"/>
                  </a:lnTo>
                  <a:lnTo>
                    <a:pt x="1830" y="110"/>
                  </a:lnTo>
                  <a:lnTo>
                    <a:pt x="1797" y="95"/>
                  </a:lnTo>
                  <a:lnTo>
                    <a:pt x="1763" y="81"/>
                  </a:lnTo>
                  <a:lnTo>
                    <a:pt x="1730" y="68"/>
                  </a:lnTo>
                  <a:lnTo>
                    <a:pt x="1695" y="57"/>
                  </a:lnTo>
                  <a:lnTo>
                    <a:pt x="1661" y="46"/>
                  </a:lnTo>
                  <a:lnTo>
                    <a:pt x="1625" y="37"/>
                  </a:lnTo>
                  <a:lnTo>
                    <a:pt x="1589" y="28"/>
                  </a:lnTo>
                  <a:lnTo>
                    <a:pt x="1552" y="21"/>
                  </a:lnTo>
                  <a:lnTo>
                    <a:pt x="1515" y="14"/>
                  </a:lnTo>
                  <a:lnTo>
                    <a:pt x="1477" y="9"/>
                  </a:lnTo>
                  <a:lnTo>
                    <a:pt x="1439" y="5"/>
                  </a:lnTo>
                  <a:lnTo>
                    <a:pt x="1400" y="3"/>
                  </a:lnTo>
                  <a:lnTo>
                    <a:pt x="1360" y="0"/>
                  </a:lnTo>
                  <a:lnTo>
                    <a:pt x="1320" y="0"/>
                  </a:lnTo>
                  <a:lnTo>
                    <a:pt x="1286" y="0"/>
                  </a:lnTo>
                  <a:lnTo>
                    <a:pt x="1253" y="1"/>
                  </a:lnTo>
                  <a:lnTo>
                    <a:pt x="1218" y="4"/>
                  </a:lnTo>
                  <a:lnTo>
                    <a:pt x="1185" y="6"/>
                  </a:lnTo>
                  <a:lnTo>
                    <a:pt x="1152" y="11"/>
                  </a:lnTo>
                  <a:lnTo>
                    <a:pt x="1119" y="15"/>
                  </a:lnTo>
                  <a:lnTo>
                    <a:pt x="1087" y="20"/>
                  </a:lnTo>
                  <a:lnTo>
                    <a:pt x="1054" y="27"/>
                  </a:lnTo>
                  <a:lnTo>
                    <a:pt x="1022" y="34"/>
                  </a:lnTo>
                  <a:lnTo>
                    <a:pt x="991" y="42"/>
                  </a:lnTo>
                  <a:lnTo>
                    <a:pt x="958" y="50"/>
                  </a:lnTo>
                  <a:lnTo>
                    <a:pt x="927" y="59"/>
                  </a:lnTo>
                  <a:lnTo>
                    <a:pt x="897" y="70"/>
                  </a:lnTo>
                  <a:lnTo>
                    <a:pt x="866" y="80"/>
                  </a:lnTo>
                  <a:lnTo>
                    <a:pt x="836" y="91"/>
                  </a:lnTo>
                  <a:lnTo>
                    <a:pt x="806" y="103"/>
                  </a:lnTo>
                  <a:lnTo>
                    <a:pt x="777" y="117"/>
                  </a:lnTo>
                  <a:lnTo>
                    <a:pt x="748" y="130"/>
                  </a:lnTo>
                  <a:lnTo>
                    <a:pt x="719" y="145"/>
                  </a:lnTo>
                  <a:lnTo>
                    <a:pt x="690" y="158"/>
                  </a:lnTo>
                  <a:lnTo>
                    <a:pt x="663" y="175"/>
                  </a:lnTo>
                  <a:lnTo>
                    <a:pt x="635" y="191"/>
                  </a:lnTo>
                  <a:lnTo>
                    <a:pt x="608" y="208"/>
                  </a:lnTo>
                  <a:lnTo>
                    <a:pt x="582" y="225"/>
                  </a:lnTo>
                  <a:lnTo>
                    <a:pt x="555" y="243"/>
                  </a:lnTo>
                  <a:lnTo>
                    <a:pt x="530" y="262"/>
                  </a:lnTo>
                  <a:lnTo>
                    <a:pt x="504" y="281"/>
                  </a:lnTo>
                  <a:lnTo>
                    <a:pt x="480" y="302"/>
                  </a:lnTo>
                  <a:lnTo>
                    <a:pt x="456" y="321"/>
                  </a:lnTo>
                  <a:lnTo>
                    <a:pt x="432" y="343"/>
                  </a:lnTo>
                  <a:lnTo>
                    <a:pt x="408" y="364"/>
                  </a:lnTo>
                  <a:lnTo>
                    <a:pt x="387" y="386"/>
                  </a:lnTo>
                  <a:lnTo>
                    <a:pt x="365" y="409"/>
                  </a:lnTo>
                  <a:lnTo>
                    <a:pt x="343" y="432"/>
                  </a:lnTo>
                  <a:lnTo>
                    <a:pt x="322" y="457"/>
                  </a:lnTo>
                  <a:lnTo>
                    <a:pt x="301" y="481"/>
                  </a:lnTo>
                  <a:lnTo>
                    <a:pt x="281" y="505"/>
                  </a:lnTo>
                  <a:lnTo>
                    <a:pt x="262" y="530"/>
                  </a:lnTo>
                  <a:lnTo>
                    <a:pt x="243" y="556"/>
                  </a:lnTo>
                  <a:lnTo>
                    <a:pt x="225" y="582"/>
                  </a:lnTo>
                  <a:lnTo>
                    <a:pt x="207" y="609"/>
                  </a:lnTo>
                  <a:lnTo>
                    <a:pt x="190" y="636"/>
                  </a:lnTo>
                  <a:lnTo>
                    <a:pt x="174" y="663"/>
                  </a:lnTo>
                  <a:lnTo>
                    <a:pt x="159" y="691"/>
                  </a:lnTo>
                  <a:lnTo>
                    <a:pt x="144" y="719"/>
                  </a:lnTo>
                  <a:lnTo>
                    <a:pt x="129" y="748"/>
                  </a:lnTo>
                  <a:lnTo>
                    <a:pt x="116" y="777"/>
                  </a:lnTo>
                  <a:lnTo>
                    <a:pt x="104" y="807"/>
                  </a:lnTo>
                  <a:lnTo>
                    <a:pt x="91" y="837"/>
                  </a:lnTo>
                  <a:lnTo>
                    <a:pt x="79" y="867"/>
                  </a:lnTo>
                  <a:lnTo>
                    <a:pt x="69" y="897"/>
                  </a:lnTo>
                  <a:lnTo>
                    <a:pt x="58" y="928"/>
                  </a:lnTo>
                  <a:lnTo>
                    <a:pt x="49" y="959"/>
                  </a:lnTo>
                  <a:lnTo>
                    <a:pt x="41" y="990"/>
                  </a:lnTo>
                  <a:lnTo>
                    <a:pt x="33" y="1023"/>
                  </a:lnTo>
                  <a:lnTo>
                    <a:pt x="26" y="1055"/>
                  </a:lnTo>
                  <a:lnTo>
                    <a:pt x="20" y="1087"/>
                  </a:lnTo>
                  <a:lnTo>
                    <a:pt x="15" y="1120"/>
                  </a:lnTo>
                  <a:lnTo>
                    <a:pt x="10" y="1153"/>
                  </a:lnTo>
                  <a:lnTo>
                    <a:pt x="6" y="1185"/>
                  </a:lnTo>
                  <a:lnTo>
                    <a:pt x="3" y="1219"/>
                  </a:lnTo>
                  <a:lnTo>
                    <a:pt x="1" y="1252"/>
                  </a:lnTo>
                  <a:lnTo>
                    <a:pt x="0" y="1287"/>
                  </a:lnTo>
                  <a:lnTo>
                    <a:pt x="0" y="1321"/>
                  </a:lnTo>
                  <a:lnTo>
                    <a:pt x="1" y="1383"/>
                  </a:lnTo>
                  <a:lnTo>
                    <a:pt x="4" y="1444"/>
                  </a:lnTo>
                  <a:lnTo>
                    <a:pt x="10" y="1504"/>
                  </a:lnTo>
                  <a:lnTo>
                    <a:pt x="18" y="1563"/>
                  </a:lnTo>
                  <a:lnTo>
                    <a:pt x="30" y="1622"/>
                  </a:lnTo>
                  <a:lnTo>
                    <a:pt x="42" y="1679"/>
                  </a:lnTo>
                  <a:lnTo>
                    <a:pt x="57" y="1735"/>
                  </a:lnTo>
                  <a:lnTo>
                    <a:pt x="75" y="1791"/>
                  </a:lnTo>
                  <a:lnTo>
                    <a:pt x="93" y="1845"/>
                  </a:lnTo>
                  <a:lnTo>
                    <a:pt x="114" y="1898"/>
                  </a:lnTo>
                  <a:lnTo>
                    <a:pt x="137" y="1950"/>
                  </a:lnTo>
                  <a:lnTo>
                    <a:pt x="161" y="2002"/>
                  </a:lnTo>
                  <a:lnTo>
                    <a:pt x="188" y="2053"/>
                  </a:lnTo>
                  <a:lnTo>
                    <a:pt x="217" y="2103"/>
                  </a:lnTo>
                  <a:lnTo>
                    <a:pt x="246" y="2151"/>
                  </a:lnTo>
                  <a:lnTo>
                    <a:pt x="278" y="2200"/>
                  </a:lnTo>
                  <a:lnTo>
                    <a:pt x="310" y="2247"/>
                  </a:lnTo>
                  <a:lnTo>
                    <a:pt x="345" y="2293"/>
                  </a:lnTo>
                  <a:lnTo>
                    <a:pt x="380" y="2338"/>
                  </a:lnTo>
                  <a:lnTo>
                    <a:pt x="417" y="2383"/>
                  </a:lnTo>
                  <a:lnTo>
                    <a:pt x="456" y="2427"/>
                  </a:lnTo>
                  <a:lnTo>
                    <a:pt x="495" y="2470"/>
                  </a:lnTo>
                  <a:lnTo>
                    <a:pt x="536" y="2513"/>
                  </a:lnTo>
                  <a:lnTo>
                    <a:pt x="577" y="2554"/>
                  </a:lnTo>
                  <a:lnTo>
                    <a:pt x="620" y="2595"/>
                  </a:lnTo>
                  <a:lnTo>
                    <a:pt x="663" y="2635"/>
                  </a:lnTo>
                  <a:lnTo>
                    <a:pt x="708" y="2675"/>
                  </a:lnTo>
                  <a:lnTo>
                    <a:pt x="753" y="2713"/>
                  </a:lnTo>
                  <a:lnTo>
                    <a:pt x="799" y="2751"/>
                  </a:lnTo>
                  <a:lnTo>
                    <a:pt x="845" y="2788"/>
                  </a:lnTo>
                  <a:lnTo>
                    <a:pt x="892" y="2825"/>
                  </a:lnTo>
                  <a:lnTo>
                    <a:pt x="940" y="2861"/>
                  </a:lnTo>
                  <a:lnTo>
                    <a:pt x="1032" y="2930"/>
                  </a:lnTo>
                  <a:lnTo>
                    <a:pt x="1129" y="3006"/>
                  </a:lnTo>
                  <a:lnTo>
                    <a:pt x="1229" y="3087"/>
                  </a:lnTo>
                  <a:lnTo>
                    <a:pt x="1279" y="3131"/>
                  </a:lnTo>
                  <a:lnTo>
                    <a:pt x="1331" y="3175"/>
                  </a:lnTo>
                  <a:lnTo>
                    <a:pt x="1383" y="3221"/>
                  </a:lnTo>
                  <a:lnTo>
                    <a:pt x="1435" y="3267"/>
                  </a:lnTo>
                  <a:lnTo>
                    <a:pt x="1487" y="3316"/>
                  </a:lnTo>
                  <a:lnTo>
                    <a:pt x="1539" y="3365"/>
                  </a:lnTo>
                  <a:lnTo>
                    <a:pt x="1590" y="3415"/>
                  </a:lnTo>
                  <a:lnTo>
                    <a:pt x="1642" y="3467"/>
                  </a:lnTo>
                  <a:lnTo>
                    <a:pt x="1692" y="3520"/>
                  </a:lnTo>
                  <a:lnTo>
                    <a:pt x="1743" y="3573"/>
                  </a:lnTo>
                  <a:lnTo>
                    <a:pt x="1791" y="3628"/>
                  </a:lnTo>
                  <a:lnTo>
                    <a:pt x="1840" y="3683"/>
                  </a:lnTo>
                  <a:lnTo>
                    <a:pt x="1886" y="3740"/>
                  </a:lnTo>
                  <a:lnTo>
                    <a:pt x="1932" y="3796"/>
                  </a:lnTo>
                  <a:lnTo>
                    <a:pt x="1976" y="3854"/>
                  </a:lnTo>
                  <a:lnTo>
                    <a:pt x="2019" y="3913"/>
                  </a:lnTo>
                  <a:lnTo>
                    <a:pt x="2059" y="3972"/>
                  </a:lnTo>
                  <a:lnTo>
                    <a:pt x="2098" y="4031"/>
                  </a:lnTo>
                  <a:lnTo>
                    <a:pt x="2135" y="4091"/>
                  </a:lnTo>
                  <a:lnTo>
                    <a:pt x="2171" y="4152"/>
                  </a:lnTo>
                  <a:lnTo>
                    <a:pt x="2204" y="4213"/>
                  </a:lnTo>
                  <a:lnTo>
                    <a:pt x="2234" y="4274"/>
                  </a:lnTo>
                  <a:lnTo>
                    <a:pt x="2261" y="4337"/>
                  </a:lnTo>
                  <a:lnTo>
                    <a:pt x="2287" y="4399"/>
                  </a:lnTo>
                  <a:lnTo>
                    <a:pt x="2298" y="4430"/>
                  </a:lnTo>
                  <a:lnTo>
                    <a:pt x="2309" y="4462"/>
                  </a:lnTo>
                  <a:lnTo>
                    <a:pt x="2319" y="4493"/>
                  </a:lnTo>
                  <a:lnTo>
                    <a:pt x="2328" y="4524"/>
                  </a:lnTo>
                  <a:lnTo>
                    <a:pt x="2338" y="4493"/>
                  </a:lnTo>
                  <a:lnTo>
                    <a:pt x="2347" y="4462"/>
                  </a:lnTo>
                  <a:lnTo>
                    <a:pt x="2358" y="4430"/>
                  </a:lnTo>
                  <a:lnTo>
                    <a:pt x="2369" y="4399"/>
                  </a:lnTo>
                  <a:lnTo>
                    <a:pt x="2394" y="4337"/>
                  </a:lnTo>
                  <a:lnTo>
                    <a:pt x="2422" y="4274"/>
                  </a:lnTo>
                  <a:lnTo>
                    <a:pt x="2452" y="4213"/>
                  </a:lnTo>
                  <a:lnTo>
                    <a:pt x="2484" y="4152"/>
                  </a:lnTo>
                  <a:lnTo>
                    <a:pt x="2520" y="4091"/>
                  </a:lnTo>
                  <a:lnTo>
                    <a:pt x="2557" y="4031"/>
                  </a:lnTo>
                  <a:lnTo>
                    <a:pt x="2596" y="3972"/>
                  </a:lnTo>
                  <a:lnTo>
                    <a:pt x="2637" y="3913"/>
                  </a:lnTo>
                  <a:lnTo>
                    <a:pt x="2680" y="3854"/>
                  </a:lnTo>
                  <a:lnTo>
                    <a:pt x="2723" y="3796"/>
                  </a:lnTo>
                  <a:lnTo>
                    <a:pt x="2770" y="3740"/>
                  </a:lnTo>
                  <a:lnTo>
                    <a:pt x="2817" y="3683"/>
                  </a:lnTo>
                  <a:lnTo>
                    <a:pt x="2864" y="3628"/>
                  </a:lnTo>
                  <a:lnTo>
                    <a:pt x="2914" y="3573"/>
                  </a:lnTo>
                  <a:lnTo>
                    <a:pt x="2964" y="3520"/>
                  </a:lnTo>
                  <a:lnTo>
                    <a:pt x="3015" y="3467"/>
                  </a:lnTo>
                  <a:lnTo>
                    <a:pt x="3065" y="3415"/>
                  </a:lnTo>
                  <a:lnTo>
                    <a:pt x="3117" y="3365"/>
                  </a:lnTo>
                  <a:lnTo>
                    <a:pt x="3168" y="3316"/>
                  </a:lnTo>
                  <a:lnTo>
                    <a:pt x="3220" y="3267"/>
                  </a:lnTo>
                  <a:lnTo>
                    <a:pt x="3272" y="3221"/>
                  </a:lnTo>
                  <a:lnTo>
                    <a:pt x="3324" y="3175"/>
                  </a:lnTo>
                  <a:lnTo>
                    <a:pt x="3376" y="3131"/>
                  </a:lnTo>
                  <a:lnTo>
                    <a:pt x="3427" y="3087"/>
                  </a:lnTo>
                  <a:lnTo>
                    <a:pt x="3527" y="3006"/>
                  </a:lnTo>
                  <a:lnTo>
                    <a:pt x="3623" y="2930"/>
                  </a:lnTo>
                  <a:lnTo>
                    <a:pt x="3716" y="2861"/>
                  </a:lnTo>
                  <a:lnTo>
                    <a:pt x="3763" y="2825"/>
                  </a:lnTo>
                  <a:lnTo>
                    <a:pt x="3810" y="2788"/>
                  </a:lnTo>
                  <a:lnTo>
                    <a:pt x="3858" y="2751"/>
                  </a:lnTo>
                  <a:lnTo>
                    <a:pt x="3903" y="2713"/>
                  </a:lnTo>
                  <a:lnTo>
                    <a:pt x="3948" y="2675"/>
                  </a:lnTo>
                  <a:lnTo>
                    <a:pt x="3993" y="2635"/>
                  </a:lnTo>
                  <a:lnTo>
                    <a:pt x="4037" y="2595"/>
                  </a:lnTo>
                  <a:lnTo>
                    <a:pt x="4078" y="2554"/>
                  </a:lnTo>
                  <a:lnTo>
                    <a:pt x="4120" y="2513"/>
                  </a:lnTo>
                  <a:lnTo>
                    <a:pt x="4160" y="2470"/>
                  </a:lnTo>
                  <a:lnTo>
                    <a:pt x="4201" y="2427"/>
                  </a:lnTo>
                  <a:lnTo>
                    <a:pt x="4239" y="2383"/>
                  </a:lnTo>
                  <a:lnTo>
                    <a:pt x="4276" y="2338"/>
                  </a:lnTo>
                  <a:lnTo>
                    <a:pt x="4311" y="2293"/>
                  </a:lnTo>
                  <a:lnTo>
                    <a:pt x="4345" y="2247"/>
                  </a:lnTo>
                  <a:lnTo>
                    <a:pt x="4378" y="2200"/>
                  </a:lnTo>
                  <a:lnTo>
                    <a:pt x="4410" y="2151"/>
                  </a:lnTo>
                  <a:lnTo>
                    <a:pt x="4439" y="2103"/>
                  </a:lnTo>
                  <a:lnTo>
                    <a:pt x="4468" y="2053"/>
                  </a:lnTo>
                  <a:lnTo>
                    <a:pt x="4494" y="2002"/>
                  </a:lnTo>
                  <a:lnTo>
                    <a:pt x="4519" y="1950"/>
                  </a:lnTo>
                  <a:lnTo>
                    <a:pt x="4542" y="1898"/>
                  </a:lnTo>
                  <a:lnTo>
                    <a:pt x="4562" y="1845"/>
                  </a:lnTo>
                  <a:lnTo>
                    <a:pt x="4581" y="1791"/>
                  </a:lnTo>
                  <a:lnTo>
                    <a:pt x="4598" y="1735"/>
                  </a:lnTo>
                  <a:lnTo>
                    <a:pt x="4613" y="1679"/>
                  </a:lnTo>
                  <a:lnTo>
                    <a:pt x="4626" y="1622"/>
                  </a:lnTo>
                  <a:lnTo>
                    <a:pt x="4636" y="1563"/>
                  </a:lnTo>
                  <a:lnTo>
                    <a:pt x="4646" y="1504"/>
                  </a:lnTo>
                  <a:lnTo>
                    <a:pt x="4651" y="1444"/>
                  </a:lnTo>
                  <a:lnTo>
                    <a:pt x="4655" y="1383"/>
                  </a:lnTo>
                  <a:lnTo>
                    <a:pt x="4656" y="1321"/>
                  </a:lnTo>
                  <a:lnTo>
                    <a:pt x="4656" y="1287"/>
                  </a:lnTo>
                  <a:lnTo>
                    <a:pt x="4655" y="1252"/>
                  </a:lnTo>
                  <a:lnTo>
                    <a:pt x="4653" y="1219"/>
                  </a:lnTo>
                  <a:lnTo>
                    <a:pt x="4649" y="1185"/>
                  </a:lnTo>
                  <a:lnTo>
                    <a:pt x="4646" y="1153"/>
                  </a:lnTo>
                  <a:lnTo>
                    <a:pt x="4641" y="1120"/>
                  </a:lnTo>
                  <a:lnTo>
                    <a:pt x="4635" y="1087"/>
                  </a:lnTo>
                  <a:lnTo>
                    <a:pt x="4629" y="1055"/>
                  </a:lnTo>
                  <a:lnTo>
                    <a:pt x="4623" y="1023"/>
                  </a:lnTo>
                  <a:lnTo>
                    <a:pt x="4614" y="990"/>
                  </a:lnTo>
                  <a:lnTo>
                    <a:pt x="4606" y="959"/>
                  </a:lnTo>
                  <a:lnTo>
                    <a:pt x="4597" y="928"/>
                  </a:lnTo>
                  <a:lnTo>
                    <a:pt x="4587" y="897"/>
                  </a:lnTo>
                  <a:lnTo>
                    <a:pt x="4576" y="867"/>
                  </a:lnTo>
                  <a:lnTo>
                    <a:pt x="4565" y="837"/>
                  </a:lnTo>
                  <a:lnTo>
                    <a:pt x="4552" y="807"/>
                  </a:lnTo>
                  <a:lnTo>
                    <a:pt x="4539" y="777"/>
                  </a:lnTo>
                  <a:lnTo>
                    <a:pt x="4527" y="748"/>
                  </a:lnTo>
                  <a:lnTo>
                    <a:pt x="4512" y="719"/>
                  </a:lnTo>
                  <a:lnTo>
                    <a:pt x="4497" y="691"/>
                  </a:lnTo>
                  <a:lnTo>
                    <a:pt x="4482" y="663"/>
                  </a:lnTo>
                  <a:lnTo>
                    <a:pt x="4465" y="636"/>
                  </a:lnTo>
                  <a:lnTo>
                    <a:pt x="4448" y="609"/>
                  </a:lnTo>
                  <a:lnTo>
                    <a:pt x="4431" y="582"/>
                  </a:lnTo>
                  <a:lnTo>
                    <a:pt x="4412" y="556"/>
                  </a:lnTo>
                  <a:lnTo>
                    <a:pt x="4394" y="530"/>
                  </a:lnTo>
                  <a:lnTo>
                    <a:pt x="4374" y="505"/>
                  </a:lnTo>
                  <a:lnTo>
                    <a:pt x="4355" y="481"/>
                  </a:lnTo>
                  <a:lnTo>
                    <a:pt x="4334" y="457"/>
                  </a:lnTo>
                  <a:lnTo>
                    <a:pt x="4313" y="432"/>
                  </a:lnTo>
                  <a:lnTo>
                    <a:pt x="4291" y="409"/>
                  </a:lnTo>
                  <a:lnTo>
                    <a:pt x="4269" y="386"/>
                  </a:lnTo>
                  <a:lnTo>
                    <a:pt x="4247" y="364"/>
                  </a:lnTo>
                  <a:lnTo>
                    <a:pt x="4224" y="343"/>
                  </a:lnTo>
                  <a:lnTo>
                    <a:pt x="4200" y="321"/>
                  </a:lnTo>
                  <a:lnTo>
                    <a:pt x="4175" y="302"/>
                  </a:lnTo>
                  <a:lnTo>
                    <a:pt x="4151" y="281"/>
                  </a:lnTo>
                  <a:lnTo>
                    <a:pt x="4126" y="262"/>
                  </a:lnTo>
                  <a:lnTo>
                    <a:pt x="4100" y="243"/>
                  </a:lnTo>
                  <a:lnTo>
                    <a:pt x="4074" y="225"/>
                  </a:lnTo>
                  <a:lnTo>
                    <a:pt x="4047" y="208"/>
                  </a:lnTo>
                  <a:lnTo>
                    <a:pt x="4021" y="191"/>
                  </a:lnTo>
                  <a:lnTo>
                    <a:pt x="3993" y="175"/>
                  </a:lnTo>
                  <a:lnTo>
                    <a:pt x="3965" y="158"/>
                  </a:lnTo>
                  <a:lnTo>
                    <a:pt x="3936" y="145"/>
                  </a:lnTo>
                  <a:lnTo>
                    <a:pt x="3907" y="130"/>
                  </a:lnTo>
                  <a:lnTo>
                    <a:pt x="3879" y="117"/>
                  </a:lnTo>
                  <a:lnTo>
                    <a:pt x="3850" y="103"/>
                  </a:lnTo>
                  <a:lnTo>
                    <a:pt x="3820" y="91"/>
                  </a:lnTo>
                  <a:lnTo>
                    <a:pt x="3790" y="80"/>
                  </a:lnTo>
                  <a:lnTo>
                    <a:pt x="3758" y="70"/>
                  </a:lnTo>
                  <a:lnTo>
                    <a:pt x="3728" y="59"/>
                  </a:lnTo>
                  <a:lnTo>
                    <a:pt x="3697" y="50"/>
                  </a:lnTo>
                  <a:lnTo>
                    <a:pt x="3665" y="42"/>
                  </a:lnTo>
                  <a:lnTo>
                    <a:pt x="3634" y="34"/>
                  </a:lnTo>
                  <a:lnTo>
                    <a:pt x="3601" y="27"/>
                  </a:lnTo>
                  <a:lnTo>
                    <a:pt x="3569" y="20"/>
                  </a:lnTo>
                  <a:lnTo>
                    <a:pt x="3537" y="15"/>
                  </a:lnTo>
                  <a:lnTo>
                    <a:pt x="3503" y="11"/>
                  </a:lnTo>
                  <a:lnTo>
                    <a:pt x="3470" y="6"/>
                  </a:lnTo>
                  <a:lnTo>
                    <a:pt x="3437" y="4"/>
                  </a:lnTo>
                  <a:lnTo>
                    <a:pt x="3403" y="1"/>
                  </a:lnTo>
                  <a:lnTo>
                    <a:pt x="3369" y="0"/>
                  </a:lnTo>
                  <a:lnTo>
                    <a:pt x="3336" y="0"/>
                  </a:lnTo>
                  <a:close/>
                </a:path>
              </a:pathLst>
            </a:custGeom>
            <a:solidFill>
              <a:schemeClr val="bg1"/>
            </a:solidFill>
            <a:ln>
              <a:noFill/>
            </a:ln>
          </p:spPr>
          <p:txBody>
            <a:bodyPr lIns="91440" tIns="45720" rIns="91440" bIns="45720"/>
            <a:lstStyle/>
            <a:p>
              <a:endParaRPr lang="zh-CN" altLang="en-US" sz="240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grpSp>
      <p:grpSp>
        <p:nvGrpSpPr>
          <p:cNvPr id="19" name="组合 18"/>
          <p:cNvGrpSpPr/>
          <p:nvPr/>
        </p:nvGrpSpPr>
        <p:grpSpPr>
          <a:xfrm>
            <a:off x="6489073" y="1467367"/>
            <a:ext cx="1970315" cy="3313025"/>
            <a:chOff x="4866805" y="1004272"/>
            <a:chExt cx="1477736" cy="2484769"/>
          </a:xfrm>
        </p:grpSpPr>
        <p:grpSp>
          <p:nvGrpSpPr>
            <p:cNvPr id="20" name="组合 19"/>
            <p:cNvGrpSpPr/>
            <p:nvPr/>
          </p:nvGrpSpPr>
          <p:grpSpPr>
            <a:xfrm>
              <a:off x="4866805" y="1004272"/>
              <a:ext cx="1477736" cy="2484769"/>
              <a:chOff x="3272204" y="1680796"/>
              <a:chExt cx="1970314" cy="3313025"/>
            </a:xfrm>
          </p:grpSpPr>
          <p:grpSp>
            <p:nvGrpSpPr>
              <p:cNvPr id="22" name="组合 21"/>
              <p:cNvGrpSpPr/>
              <p:nvPr/>
            </p:nvGrpSpPr>
            <p:grpSpPr>
              <a:xfrm>
                <a:off x="4200211" y="3616778"/>
                <a:ext cx="114300" cy="1377043"/>
                <a:chOff x="2032907" y="3548743"/>
                <a:chExt cx="114300" cy="1377043"/>
              </a:xfrm>
            </p:grpSpPr>
            <p:cxnSp>
              <p:nvCxnSpPr>
                <p:cNvPr id="24" name="直接连接符 23"/>
                <p:cNvCxnSpPr/>
                <p:nvPr/>
              </p:nvCxnSpPr>
              <p:spPr>
                <a:xfrm>
                  <a:off x="2090057" y="3548743"/>
                  <a:ext cx="0" cy="126274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032907" y="4811486"/>
                  <a:ext cx="114300" cy="1143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23" name="椭圆 22"/>
              <p:cNvSpPr/>
              <p:nvPr/>
            </p:nvSpPr>
            <p:spPr>
              <a:xfrm>
                <a:off x="3272204" y="1680796"/>
                <a:ext cx="1970314" cy="1970314"/>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21" name="KSO_Shape"/>
            <p:cNvSpPr/>
            <p:nvPr/>
          </p:nvSpPr>
          <p:spPr bwMode="auto">
            <a:xfrm>
              <a:off x="5251382" y="1362429"/>
              <a:ext cx="708581" cy="900739"/>
            </a:xfrm>
            <a:custGeom>
              <a:avLst/>
              <a:gdLst>
                <a:gd name="T0" fmla="*/ 769455 w 4116"/>
                <a:gd name="T1" fmla="*/ 749055 h 5239"/>
                <a:gd name="T2" fmla="*/ 608652 w 4116"/>
                <a:gd name="T3" fmla="*/ 766145 h 5239"/>
                <a:gd name="T4" fmla="*/ 337614 w 4116"/>
                <a:gd name="T5" fmla="*/ 920683 h 5239"/>
                <a:gd name="T6" fmla="*/ 253575 w 4116"/>
                <a:gd name="T7" fmla="*/ 1028315 h 5239"/>
                <a:gd name="T8" fmla="*/ 196457 w 4116"/>
                <a:gd name="T9" fmla="*/ 1154127 h 5239"/>
                <a:gd name="T10" fmla="*/ 171354 w 4116"/>
                <a:gd name="T11" fmla="*/ 1294120 h 5239"/>
                <a:gd name="T12" fmla="*/ 176811 w 4116"/>
                <a:gd name="T13" fmla="*/ 1414842 h 5239"/>
                <a:gd name="T14" fmla="*/ 210645 w 4116"/>
                <a:gd name="T15" fmla="*/ 1539199 h 5239"/>
                <a:gd name="T16" fmla="*/ 269218 w 4116"/>
                <a:gd name="T17" fmla="*/ 1650103 h 5239"/>
                <a:gd name="T18" fmla="*/ 349620 w 4116"/>
                <a:gd name="T19" fmla="*/ 1745371 h 5239"/>
                <a:gd name="T20" fmla="*/ 448940 w 4116"/>
                <a:gd name="T21" fmla="*/ 1821368 h 5239"/>
                <a:gd name="T22" fmla="*/ 563539 w 4116"/>
                <a:gd name="T23" fmla="*/ 1874456 h 5239"/>
                <a:gd name="T24" fmla="*/ 689781 w 4116"/>
                <a:gd name="T25" fmla="*/ 1902091 h 5239"/>
                <a:gd name="T26" fmla="*/ 808019 w 4116"/>
                <a:gd name="T27" fmla="*/ 1902091 h 5239"/>
                <a:gd name="T28" fmla="*/ 934624 w 4116"/>
                <a:gd name="T29" fmla="*/ 1874456 h 5239"/>
                <a:gd name="T30" fmla="*/ 1048860 w 4116"/>
                <a:gd name="T31" fmla="*/ 1821368 h 5239"/>
                <a:gd name="T32" fmla="*/ 1147816 w 4116"/>
                <a:gd name="T33" fmla="*/ 1745371 h 5239"/>
                <a:gd name="T34" fmla="*/ 1228218 w 4116"/>
                <a:gd name="T35" fmla="*/ 1650103 h 5239"/>
                <a:gd name="T36" fmla="*/ 1287155 w 4116"/>
                <a:gd name="T37" fmla="*/ 1539199 h 5239"/>
                <a:gd name="T38" fmla="*/ 1320625 w 4116"/>
                <a:gd name="T39" fmla="*/ 1414842 h 5239"/>
                <a:gd name="T40" fmla="*/ 1326082 w 4116"/>
                <a:gd name="T41" fmla="*/ 1291575 h 5239"/>
                <a:gd name="T42" fmla="*/ 1296977 w 4116"/>
                <a:gd name="T43" fmla="*/ 1141400 h 5239"/>
                <a:gd name="T44" fmla="*/ 1231128 w 4116"/>
                <a:gd name="T45" fmla="*/ 1007588 h 5239"/>
                <a:gd name="T46" fmla="*/ 1134355 w 4116"/>
                <a:gd name="T47" fmla="*/ 895957 h 5239"/>
                <a:gd name="T48" fmla="*/ 1120530 w 4116"/>
                <a:gd name="T49" fmla="*/ 1326846 h 5239"/>
                <a:gd name="T50" fmla="*/ 1110708 w 4116"/>
                <a:gd name="T51" fmla="*/ 1410478 h 5239"/>
                <a:gd name="T52" fmla="*/ 1075418 w 4116"/>
                <a:gd name="T53" fmla="*/ 1503928 h 5239"/>
                <a:gd name="T54" fmla="*/ 971005 w 4116"/>
                <a:gd name="T55" fmla="*/ 1624286 h 5239"/>
                <a:gd name="T56" fmla="*/ 859316 w 4116"/>
                <a:gd name="T57" fmla="*/ 1681738 h 5239"/>
                <a:gd name="T58" fmla="*/ 777459 w 4116"/>
                <a:gd name="T59" fmla="*/ 1697374 h 5239"/>
                <a:gd name="T60" fmla="*/ 701787 w 4116"/>
                <a:gd name="T61" fmla="*/ 1695192 h 5239"/>
                <a:gd name="T62" fmla="*/ 621385 w 4116"/>
                <a:gd name="T63" fmla="*/ 1675556 h 5239"/>
                <a:gd name="T64" fmla="*/ 499509 w 4116"/>
                <a:gd name="T65" fmla="*/ 1601742 h 5239"/>
                <a:gd name="T66" fmla="*/ 406738 w 4116"/>
                <a:gd name="T67" fmla="*/ 1471203 h 5239"/>
                <a:gd name="T68" fmla="*/ 383090 w 4116"/>
                <a:gd name="T69" fmla="*/ 1392297 h 5239"/>
                <a:gd name="T70" fmla="*/ 377269 w 4116"/>
                <a:gd name="T71" fmla="*/ 1317028 h 5239"/>
                <a:gd name="T72" fmla="*/ 388911 w 4116"/>
                <a:gd name="T73" fmla="*/ 1234123 h 5239"/>
                <a:gd name="T74" fmla="*/ 431113 w 4116"/>
                <a:gd name="T75" fmla="*/ 1134491 h 5239"/>
                <a:gd name="T76" fmla="*/ 541347 w 4116"/>
                <a:gd name="T77" fmla="*/ 1018860 h 5239"/>
                <a:gd name="T78" fmla="*/ 647215 w 4116"/>
                <a:gd name="T79" fmla="*/ 969772 h 5239"/>
                <a:gd name="T80" fmla="*/ 729800 w 4116"/>
                <a:gd name="T81" fmla="*/ 955954 h 5239"/>
                <a:gd name="T82" fmla="*/ 805472 w 4116"/>
                <a:gd name="T83" fmla="*/ 959954 h 5239"/>
                <a:gd name="T84" fmla="*/ 884782 w 4116"/>
                <a:gd name="T85" fmla="*/ 981771 h 5239"/>
                <a:gd name="T86" fmla="*/ 1011388 w 4116"/>
                <a:gd name="T87" fmla="*/ 1064676 h 5239"/>
                <a:gd name="T88" fmla="*/ 1094700 w 4116"/>
                <a:gd name="T89" fmla="*/ 1190852 h 5239"/>
                <a:gd name="T90" fmla="*/ 1116165 w 4116"/>
                <a:gd name="T91" fmla="*/ 1270485 h 5239"/>
                <a:gd name="T92" fmla="*/ 0 w 4116"/>
                <a:gd name="T93" fmla="*/ 167992 h 5239"/>
                <a:gd name="T94" fmla="*/ 419835 w 4116"/>
                <a:gd name="T95" fmla="*/ 1208306 h 5239"/>
                <a:gd name="T96" fmla="*/ 410740 w 4116"/>
                <a:gd name="T97" fmla="*/ 1220669 h 5239"/>
                <a:gd name="T98" fmla="*/ 534435 w 4116"/>
                <a:gd name="T99" fmla="*/ 1599924 h 5239"/>
                <a:gd name="T100" fmla="*/ 539528 w 4116"/>
                <a:gd name="T101" fmla="*/ 1614105 h 5239"/>
                <a:gd name="T102" fmla="*/ 748718 w 4116"/>
                <a:gd name="T103" fmla="*/ 1473384 h 5239"/>
                <a:gd name="T104" fmla="*/ 954270 w 4116"/>
                <a:gd name="T105" fmla="*/ 1615923 h 5239"/>
                <a:gd name="T106" fmla="*/ 963365 w 4116"/>
                <a:gd name="T107" fmla="*/ 1603923 h 5239"/>
                <a:gd name="T108" fmla="*/ 1086332 w 4116"/>
                <a:gd name="T109" fmla="*/ 1224669 h 5239"/>
                <a:gd name="T110" fmla="*/ 1081603 w 4116"/>
                <a:gd name="T111" fmla="*/ 1210124 h 5239"/>
                <a:gd name="T112" fmla="*/ 759632 w 4116"/>
                <a:gd name="T113" fmla="*/ 977044 h 5239"/>
                <a:gd name="T114" fmla="*/ 744716 w 4116"/>
                <a:gd name="T115" fmla="*/ 972317 h 5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6" h="5239">
                  <a:moveTo>
                    <a:pt x="2496" y="2121"/>
                  </a:moveTo>
                  <a:lnTo>
                    <a:pt x="2496" y="2121"/>
                  </a:lnTo>
                  <a:lnTo>
                    <a:pt x="2443" y="2107"/>
                  </a:lnTo>
                  <a:lnTo>
                    <a:pt x="2390" y="2095"/>
                  </a:lnTo>
                  <a:lnTo>
                    <a:pt x="2336" y="2084"/>
                  </a:lnTo>
                  <a:lnTo>
                    <a:pt x="2282" y="2075"/>
                  </a:lnTo>
                  <a:lnTo>
                    <a:pt x="2227" y="2068"/>
                  </a:lnTo>
                  <a:lnTo>
                    <a:pt x="2171" y="2063"/>
                  </a:lnTo>
                  <a:lnTo>
                    <a:pt x="2115" y="2060"/>
                  </a:lnTo>
                  <a:lnTo>
                    <a:pt x="2058" y="2059"/>
                  </a:lnTo>
                  <a:lnTo>
                    <a:pt x="2002" y="2060"/>
                  </a:lnTo>
                  <a:lnTo>
                    <a:pt x="1945" y="2063"/>
                  </a:lnTo>
                  <a:lnTo>
                    <a:pt x="1890" y="2068"/>
                  </a:lnTo>
                  <a:lnTo>
                    <a:pt x="1835" y="2075"/>
                  </a:lnTo>
                  <a:lnTo>
                    <a:pt x="1780" y="2084"/>
                  </a:lnTo>
                  <a:lnTo>
                    <a:pt x="1726" y="2095"/>
                  </a:lnTo>
                  <a:lnTo>
                    <a:pt x="1673" y="2107"/>
                  </a:lnTo>
                  <a:lnTo>
                    <a:pt x="1621" y="2121"/>
                  </a:lnTo>
                  <a:lnTo>
                    <a:pt x="1621" y="761"/>
                  </a:lnTo>
                  <a:lnTo>
                    <a:pt x="452" y="761"/>
                  </a:lnTo>
                  <a:lnTo>
                    <a:pt x="452" y="1438"/>
                  </a:lnTo>
                  <a:lnTo>
                    <a:pt x="1020" y="2446"/>
                  </a:lnTo>
                  <a:lnTo>
                    <a:pt x="989" y="2473"/>
                  </a:lnTo>
                  <a:lnTo>
                    <a:pt x="958" y="2502"/>
                  </a:lnTo>
                  <a:lnTo>
                    <a:pt x="928" y="2532"/>
                  </a:lnTo>
                  <a:lnTo>
                    <a:pt x="900" y="2561"/>
                  </a:lnTo>
                  <a:lnTo>
                    <a:pt x="871" y="2593"/>
                  </a:lnTo>
                  <a:lnTo>
                    <a:pt x="844" y="2624"/>
                  </a:lnTo>
                  <a:lnTo>
                    <a:pt x="817" y="2656"/>
                  </a:lnTo>
                  <a:lnTo>
                    <a:pt x="792" y="2689"/>
                  </a:lnTo>
                  <a:lnTo>
                    <a:pt x="767" y="2723"/>
                  </a:lnTo>
                  <a:lnTo>
                    <a:pt x="743" y="2758"/>
                  </a:lnTo>
                  <a:lnTo>
                    <a:pt x="720" y="2792"/>
                  </a:lnTo>
                  <a:lnTo>
                    <a:pt x="697" y="2828"/>
                  </a:lnTo>
                  <a:lnTo>
                    <a:pt x="676" y="2864"/>
                  </a:lnTo>
                  <a:lnTo>
                    <a:pt x="655" y="2901"/>
                  </a:lnTo>
                  <a:lnTo>
                    <a:pt x="636" y="2938"/>
                  </a:lnTo>
                  <a:lnTo>
                    <a:pt x="618" y="2977"/>
                  </a:lnTo>
                  <a:lnTo>
                    <a:pt x="600" y="3015"/>
                  </a:lnTo>
                  <a:lnTo>
                    <a:pt x="584" y="3054"/>
                  </a:lnTo>
                  <a:lnTo>
                    <a:pt x="569" y="3094"/>
                  </a:lnTo>
                  <a:lnTo>
                    <a:pt x="554" y="3134"/>
                  </a:lnTo>
                  <a:lnTo>
                    <a:pt x="540" y="3174"/>
                  </a:lnTo>
                  <a:lnTo>
                    <a:pt x="528" y="3216"/>
                  </a:lnTo>
                  <a:lnTo>
                    <a:pt x="517" y="3257"/>
                  </a:lnTo>
                  <a:lnTo>
                    <a:pt x="507" y="3300"/>
                  </a:lnTo>
                  <a:lnTo>
                    <a:pt x="499" y="3341"/>
                  </a:lnTo>
                  <a:lnTo>
                    <a:pt x="490" y="3384"/>
                  </a:lnTo>
                  <a:lnTo>
                    <a:pt x="483" y="3428"/>
                  </a:lnTo>
                  <a:lnTo>
                    <a:pt x="478" y="3472"/>
                  </a:lnTo>
                  <a:lnTo>
                    <a:pt x="474" y="3515"/>
                  </a:lnTo>
                  <a:lnTo>
                    <a:pt x="471" y="3559"/>
                  </a:lnTo>
                  <a:lnTo>
                    <a:pt x="469" y="3604"/>
                  </a:lnTo>
                  <a:lnTo>
                    <a:pt x="468" y="3649"/>
                  </a:lnTo>
                  <a:lnTo>
                    <a:pt x="469" y="3691"/>
                  </a:lnTo>
                  <a:lnTo>
                    <a:pt x="470" y="3731"/>
                  </a:lnTo>
                  <a:lnTo>
                    <a:pt x="473" y="3771"/>
                  </a:lnTo>
                  <a:lnTo>
                    <a:pt x="476" y="3812"/>
                  </a:lnTo>
                  <a:lnTo>
                    <a:pt x="481" y="3852"/>
                  </a:lnTo>
                  <a:lnTo>
                    <a:pt x="486" y="3891"/>
                  </a:lnTo>
                  <a:lnTo>
                    <a:pt x="493" y="3931"/>
                  </a:lnTo>
                  <a:lnTo>
                    <a:pt x="501" y="3970"/>
                  </a:lnTo>
                  <a:lnTo>
                    <a:pt x="509" y="4008"/>
                  </a:lnTo>
                  <a:lnTo>
                    <a:pt x="519" y="4046"/>
                  </a:lnTo>
                  <a:lnTo>
                    <a:pt x="529" y="4085"/>
                  </a:lnTo>
                  <a:lnTo>
                    <a:pt x="540" y="4122"/>
                  </a:lnTo>
                  <a:lnTo>
                    <a:pt x="552" y="4159"/>
                  </a:lnTo>
                  <a:lnTo>
                    <a:pt x="565" y="4196"/>
                  </a:lnTo>
                  <a:lnTo>
                    <a:pt x="579" y="4233"/>
                  </a:lnTo>
                  <a:lnTo>
                    <a:pt x="593" y="4268"/>
                  </a:lnTo>
                  <a:lnTo>
                    <a:pt x="609" y="4304"/>
                  </a:lnTo>
                  <a:lnTo>
                    <a:pt x="625" y="4339"/>
                  </a:lnTo>
                  <a:lnTo>
                    <a:pt x="642" y="4373"/>
                  </a:lnTo>
                  <a:lnTo>
                    <a:pt x="661" y="4407"/>
                  </a:lnTo>
                  <a:lnTo>
                    <a:pt x="679" y="4440"/>
                  </a:lnTo>
                  <a:lnTo>
                    <a:pt x="698" y="4474"/>
                  </a:lnTo>
                  <a:lnTo>
                    <a:pt x="719" y="4507"/>
                  </a:lnTo>
                  <a:lnTo>
                    <a:pt x="740" y="4538"/>
                  </a:lnTo>
                  <a:lnTo>
                    <a:pt x="761" y="4570"/>
                  </a:lnTo>
                  <a:lnTo>
                    <a:pt x="785" y="4600"/>
                  </a:lnTo>
                  <a:lnTo>
                    <a:pt x="807" y="4631"/>
                  </a:lnTo>
                  <a:lnTo>
                    <a:pt x="832" y="4660"/>
                  </a:lnTo>
                  <a:lnTo>
                    <a:pt x="856" y="4690"/>
                  </a:lnTo>
                  <a:lnTo>
                    <a:pt x="882" y="4718"/>
                  </a:lnTo>
                  <a:lnTo>
                    <a:pt x="907" y="4746"/>
                  </a:lnTo>
                  <a:lnTo>
                    <a:pt x="935" y="4773"/>
                  </a:lnTo>
                  <a:lnTo>
                    <a:pt x="961" y="4800"/>
                  </a:lnTo>
                  <a:lnTo>
                    <a:pt x="990" y="4826"/>
                  </a:lnTo>
                  <a:lnTo>
                    <a:pt x="1018" y="4852"/>
                  </a:lnTo>
                  <a:lnTo>
                    <a:pt x="1047" y="4876"/>
                  </a:lnTo>
                  <a:lnTo>
                    <a:pt x="1077" y="4900"/>
                  </a:lnTo>
                  <a:lnTo>
                    <a:pt x="1107" y="4923"/>
                  </a:lnTo>
                  <a:lnTo>
                    <a:pt x="1138" y="4946"/>
                  </a:lnTo>
                  <a:lnTo>
                    <a:pt x="1170" y="4968"/>
                  </a:lnTo>
                  <a:lnTo>
                    <a:pt x="1201" y="4988"/>
                  </a:lnTo>
                  <a:lnTo>
                    <a:pt x="1234" y="5009"/>
                  </a:lnTo>
                  <a:lnTo>
                    <a:pt x="1267" y="5028"/>
                  </a:lnTo>
                  <a:lnTo>
                    <a:pt x="1300" y="5047"/>
                  </a:lnTo>
                  <a:lnTo>
                    <a:pt x="1335" y="5065"/>
                  </a:lnTo>
                  <a:lnTo>
                    <a:pt x="1370" y="5082"/>
                  </a:lnTo>
                  <a:lnTo>
                    <a:pt x="1404" y="5098"/>
                  </a:lnTo>
                  <a:lnTo>
                    <a:pt x="1440" y="5114"/>
                  </a:lnTo>
                  <a:lnTo>
                    <a:pt x="1476" y="5129"/>
                  </a:lnTo>
                  <a:lnTo>
                    <a:pt x="1512" y="5142"/>
                  </a:lnTo>
                  <a:lnTo>
                    <a:pt x="1549" y="5155"/>
                  </a:lnTo>
                  <a:lnTo>
                    <a:pt x="1586" y="5168"/>
                  </a:lnTo>
                  <a:lnTo>
                    <a:pt x="1623" y="5179"/>
                  </a:lnTo>
                  <a:lnTo>
                    <a:pt x="1661" y="5189"/>
                  </a:lnTo>
                  <a:lnTo>
                    <a:pt x="1700" y="5198"/>
                  </a:lnTo>
                  <a:lnTo>
                    <a:pt x="1738" y="5206"/>
                  </a:lnTo>
                  <a:lnTo>
                    <a:pt x="1777" y="5214"/>
                  </a:lnTo>
                  <a:lnTo>
                    <a:pt x="1817" y="5221"/>
                  </a:lnTo>
                  <a:lnTo>
                    <a:pt x="1855" y="5227"/>
                  </a:lnTo>
                  <a:lnTo>
                    <a:pt x="1896" y="5231"/>
                  </a:lnTo>
                  <a:lnTo>
                    <a:pt x="1936" y="5235"/>
                  </a:lnTo>
                  <a:lnTo>
                    <a:pt x="1977" y="5237"/>
                  </a:lnTo>
                  <a:lnTo>
                    <a:pt x="2017" y="5239"/>
                  </a:lnTo>
                  <a:lnTo>
                    <a:pt x="2058" y="5239"/>
                  </a:lnTo>
                  <a:lnTo>
                    <a:pt x="2099" y="5239"/>
                  </a:lnTo>
                  <a:lnTo>
                    <a:pt x="2141" y="5237"/>
                  </a:lnTo>
                  <a:lnTo>
                    <a:pt x="2180" y="5235"/>
                  </a:lnTo>
                  <a:lnTo>
                    <a:pt x="2221" y="5231"/>
                  </a:lnTo>
                  <a:lnTo>
                    <a:pt x="2261" y="5227"/>
                  </a:lnTo>
                  <a:lnTo>
                    <a:pt x="2301" y="5221"/>
                  </a:lnTo>
                  <a:lnTo>
                    <a:pt x="2339" y="5214"/>
                  </a:lnTo>
                  <a:lnTo>
                    <a:pt x="2379" y="5206"/>
                  </a:lnTo>
                  <a:lnTo>
                    <a:pt x="2418" y="5198"/>
                  </a:lnTo>
                  <a:lnTo>
                    <a:pt x="2456" y="5189"/>
                  </a:lnTo>
                  <a:lnTo>
                    <a:pt x="2494" y="5179"/>
                  </a:lnTo>
                  <a:lnTo>
                    <a:pt x="2531" y="5168"/>
                  </a:lnTo>
                  <a:lnTo>
                    <a:pt x="2569" y="5155"/>
                  </a:lnTo>
                  <a:lnTo>
                    <a:pt x="2605" y="5142"/>
                  </a:lnTo>
                  <a:lnTo>
                    <a:pt x="2642" y="5129"/>
                  </a:lnTo>
                  <a:lnTo>
                    <a:pt x="2678" y="5114"/>
                  </a:lnTo>
                  <a:lnTo>
                    <a:pt x="2713" y="5098"/>
                  </a:lnTo>
                  <a:lnTo>
                    <a:pt x="2748" y="5082"/>
                  </a:lnTo>
                  <a:lnTo>
                    <a:pt x="2783" y="5065"/>
                  </a:lnTo>
                  <a:lnTo>
                    <a:pt x="2816" y="5047"/>
                  </a:lnTo>
                  <a:lnTo>
                    <a:pt x="2850" y="5028"/>
                  </a:lnTo>
                  <a:lnTo>
                    <a:pt x="2883" y="5009"/>
                  </a:lnTo>
                  <a:lnTo>
                    <a:pt x="2915" y="4988"/>
                  </a:lnTo>
                  <a:lnTo>
                    <a:pt x="2948" y="4968"/>
                  </a:lnTo>
                  <a:lnTo>
                    <a:pt x="2979" y="4946"/>
                  </a:lnTo>
                  <a:lnTo>
                    <a:pt x="3010" y="4923"/>
                  </a:lnTo>
                  <a:lnTo>
                    <a:pt x="3040" y="4900"/>
                  </a:lnTo>
                  <a:lnTo>
                    <a:pt x="3070" y="4876"/>
                  </a:lnTo>
                  <a:lnTo>
                    <a:pt x="3099" y="4852"/>
                  </a:lnTo>
                  <a:lnTo>
                    <a:pt x="3128" y="4826"/>
                  </a:lnTo>
                  <a:lnTo>
                    <a:pt x="3155" y="4800"/>
                  </a:lnTo>
                  <a:lnTo>
                    <a:pt x="3183" y="4773"/>
                  </a:lnTo>
                  <a:lnTo>
                    <a:pt x="3209" y="4746"/>
                  </a:lnTo>
                  <a:lnTo>
                    <a:pt x="3236" y="4718"/>
                  </a:lnTo>
                  <a:lnTo>
                    <a:pt x="3260" y="4690"/>
                  </a:lnTo>
                  <a:lnTo>
                    <a:pt x="3286" y="4660"/>
                  </a:lnTo>
                  <a:lnTo>
                    <a:pt x="3309" y="4631"/>
                  </a:lnTo>
                  <a:lnTo>
                    <a:pt x="3333" y="4600"/>
                  </a:lnTo>
                  <a:lnTo>
                    <a:pt x="3355" y="4570"/>
                  </a:lnTo>
                  <a:lnTo>
                    <a:pt x="3376" y="4538"/>
                  </a:lnTo>
                  <a:lnTo>
                    <a:pt x="3398" y="4507"/>
                  </a:lnTo>
                  <a:lnTo>
                    <a:pt x="3418" y="4474"/>
                  </a:lnTo>
                  <a:lnTo>
                    <a:pt x="3438" y="4440"/>
                  </a:lnTo>
                  <a:lnTo>
                    <a:pt x="3457" y="4407"/>
                  </a:lnTo>
                  <a:lnTo>
                    <a:pt x="3474" y="4373"/>
                  </a:lnTo>
                  <a:lnTo>
                    <a:pt x="3492" y="4339"/>
                  </a:lnTo>
                  <a:lnTo>
                    <a:pt x="3508" y="4304"/>
                  </a:lnTo>
                  <a:lnTo>
                    <a:pt x="3523" y="4268"/>
                  </a:lnTo>
                  <a:lnTo>
                    <a:pt x="3538" y="4233"/>
                  </a:lnTo>
                  <a:lnTo>
                    <a:pt x="3552" y="4196"/>
                  </a:lnTo>
                  <a:lnTo>
                    <a:pt x="3565" y="4159"/>
                  </a:lnTo>
                  <a:lnTo>
                    <a:pt x="3577" y="4122"/>
                  </a:lnTo>
                  <a:lnTo>
                    <a:pt x="3588" y="4085"/>
                  </a:lnTo>
                  <a:lnTo>
                    <a:pt x="3599" y="4046"/>
                  </a:lnTo>
                  <a:lnTo>
                    <a:pt x="3608" y="4008"/>
                  </a:lnTo>
                  <a:lnTo>
                    <a:pt x="3616" y="3970"/>
                  </a:lnTo>
                  <a:lnTo>
                    <a:pt x="3624" y="3931"/>
                  </a:lnTo>
                  <a:lnTo>
                    <a:pt x="3630" y="3891"/>
                  </a:lnTo>
                  <a:lnTo>
                    <a:pt x="3635" y="3852"/>
                  </a:lnTo>
                  <a:lnTo>
                    <a:pt x="3640" y="3812"/>
                  </a:lnTo>
                  <a:lnTo>
                    <a:pt x="3643" y="3771"/>
                  </a:lnTo>
                  <a:lnTo>
                    <a:pt x="3646" y="3731"/>
                  </a:lnTo>
                  <a:lnTo>
                    <a:pt x="3648" y="3691"/>
                  </a:lnTo>
                  <a:lnTo>
                    <a:pt x="3648" y="3649"/>
                  </a:lnTo>
                  <a:lnTo>
                    <a:pt x="3647" y="3601"/>
                  </a:lnTo>
                  <a:lnTo>
                    <a:pt x="3645" y="3552"/>
                  </a:lnTo>
                  <a:lnTo>
                    <a:pt x="3642" y="3504"/>
                  </a:lnTo>
                  <a:lnTo>
                    <a:pt x="3637" y="3457"/>
                  </a:lnTo>
                  <a:lnTo>
                    <a:pt x="3631" y="3411"/>
                  </a:lnTo>
                  <a:lnTo>
                    <a:pt x="3623" y="3364"/>
                  </a:lnTo>
                  <a:lnTo>
                    <a:pt x="3614" y="3318"/>
                  </a:lnTo>
                  <a:lnTo>
                    <a:pt x="3604" y="3272"/>
                  </a:lnTo>
                  <a:lnTo>
                    <a:pt x="3591" y="3227"/>
                  </a:lnTo>
                  <a:lnTo>
                    <a:pt x="3579" y="3182"/>
                  </a:lnTo>
                  <a:lnTo>
                    <a:pt x="3565" y="3139"/>
                  </a:lnTo>
                  <a:lnTo>
                    <a:pt x="3550" y="3095"/>
                  </a:lnTo>
                  <a:lnTo>
                    <a:pt x="3532" y="3052"/>
                  </a:lnTo>
                  <a:lnTo>
                    <a:pt x="3515" y="3010"/>
                  </a:lnTo>
                  <a:lnTo>
                    <a:pt x="3496" y="2969"/>
                  </a:lnTo>
                  <a:lnTo>
                    <a:pt x="3475" y="2928"/>
                  </a:lnTo>
                  <a:lnTo>
                    <a:pt x="3454" y="2887"/>
                  </a:lnTo>
                  <a:lnTo>
                    <a:pt x="3431" y="2847"/>
                  </a:lnTo>
                  <a:lnTo>
                    <a:pt x="3408" y="2809"/>
                  </a:lnTo>
                  <a:lnTo>
                    <a:pt x="3384" y="2771"/>
                  </a:lnTo>
                  <a:lnTo>
                    <a:pt x="3358" y="2733"/>
                  </a:lnTo>
                  <a:lnTo>
                    <a:pt x="3332" y="2697"/>
                  </a:lnTo>
                  <a:lnTo>
                    <a:pt x="3304" y="2661"/>
                  </a:lnTo>
                  <a:lnTo>
                    <a:pt x="3276" y="2626"/>
                  </a:lnTo>
                  <a:lnTo>
                    <a:pt x="3246" y="2592"/>
                  </a:lnTo>
                  <a:lnTo>
                    <a:pt x="3215" y="2559"/>
                  </a:lnTo>
                  <a:lnTo>
                    <a:pt x="3184" y="2526"/>
                  </a:lnTo>
                  <a:lnTo>
                    <a:pt x="3151" y="2495"/>
                  </a:lnTo>
                  <a:lnTo>
                    <a:pt x="3118" y="2464"/>
                  </a:lnTo>
                  <a:lnTo>
                    <a:pt x="3084" y="2435"/>
                  </a:lnTo>
                  <a:lnTo>
                    <a:pt x="3049" y="2406"/>
                  </a:lnTo>
                  <a:lnTo>
                    <a:pt x="3014" y="2378"/>
                  </a:lnTo>
                  <a:lnTo>
                    <a:pt x="3666" y="1453"/>
                  </a:lnTo>
                  <a:lnTo>
                    <a:pt x="3666" y="761"/>
                  </a:lnTo>
                  <a:lnTo>
                    <a:pt x="2496" y="761"/>
                  </a:lnTo>
                  <a:lnTo>
                    <a:pt x="2496" y="2121"/>
                  </a:lnTo>
                  <a:close/>
                  <a:moveTo>
                    <a:pt x="3080" y="3649"/>
                  </a:moveTo>
                  <a:lnTo>
                    <a:pt x="3080" y="3649"/>
                  </a:lnTo>
                  <a:lnTo>
                    <a:pt x="3079" y="3675"/>
                  </a:lnTo>
                  <a:lnTo>
                    <a:pt x="3078" y="3702"/>
                  </a:lnTo>
                  <a:lnTo>
                    <a:pt x="3077" y="3727"/>
                  </a:lnTo>
                  <a:lnTo>
                    <a:pt x="3074" y="3754"/>
                  </a:lnTo>
                  <a:lnTo>
                    <a:pt x="3072" y="3779"/>
                  </a:lnTo>
                  <a:lnTo>
                    <a:pt x="3068" y="3805"/>
                  </a:lnTo>
                  <a:lnTo>
                    <a:pt x="3064" y="3829"/>
                  </a:lnTo>
                  <a:lnTo>
                    <a:pt x="3059" y="3855"/>
                  </a:lnTo>
                  <a:lnTo>
                    <a:pt x="3053" y="3879"/>
                  </a:lnTo>
                  <a:lnTo>
                    <a:pt x="3047" y="3905"/>
                  </a:lnTo>
                  <a:lnTo>
                    <a:pt x="3041" y="3928"/>
                  </a:lnTo>
                  <a:lnTo>
                    <a:pt x="3033" y="3952"/>
                  </a:lnTo>
                  <a:lnTo>
                    <a:pt x="3026" y="3976"/>
                  </a:lnTo>
                  <a:lnTo>
                    <a:pt x="3018" y="4000"/>
                  </a:lnTo>
                  <a:lnTo>
                    <a:pt x="3009" y="4023"/>
                  </a:lnTo>
                  <a:lnTo>
                    <a:pt x="3000" y="4046"/>
                  </a:lnTo>
                  <a:lnTo>
                    <a:pt x="2979" y="4091"/>
                  </a:lnTo>
                  <a:lnTo>
                    <a:pt x="2956" y="4136"/>
                  </a:lnTo>
                  <a:lnTo>
                    <a:pt x="2931" y="4179"/>
                  </a:lnTo>
                  <a:lnTo>
                    <a:pt x="2905" y="4219"/>
                  </a:lnTo>
                  <a:lnTo>
                    <a:pt x="2876" y="4260"/>
                  </a:lnTo>
                  <a:lnTo>
                    <a:pt x="2846" y="4299"/>
                  </a:lnTo>
                  <a:lnTo>
                    <a:pt x="2814" y="4335"/>
                  </a:lnTo>
                  <a:lnTo>
                    <a:pt x="2780" y="4371"/>
                  </a:lnTo>
                  <a:lnTo>
                    <a:pt x="2745" y="4405"/>
                  </a:lnTo>
                  <a:lnTo>
                    <a:pt x="2707" y="4437"/>
                  </a:lnTo>
                  <a:lnTo>
                    <a:pt x="2669" y="4467"/>
                  </a:lnTo>
                  <a:lnTo>
                    <a:pt x="2629" y="4495"/>
                  </a:lnTo>
                  <a:lnTo>
                    <a:pt x="2588" y="4522"/>
                  </a:lnTo>
                  <a:lnTo>
                    <a:pt x="2545" y="4547"/>
                  </a:lnTo>
                  <a:lnTo>
                    <a:pt x="2500" y="4570"/>
                  </a:lnTo>
                  <a:lnTo>
                    <a:pt x="2456" y="4590"/>
                  </a:lnTo>
                  <a:lnTo>
                    <a:pt x="2432" y="4599"/>
                  </a:lnTo>
                  <a:lnTo>
                    <a:pt x="2410" y="4608"/>
                  </a:lnTo>
                  <a:lnTo>
                    <a:pt x="2385" y="4617"/>
                  </a:lnTo>
                  <a:lnTo>
                    <a:pt x="2362" y="4625"/>
                  </a:lnTo>
                  <a:lnTo>
                    <a:pt x="2337" y="4632"/>
                  </a:lnTo>
                  <a:lnTo>
                    <a:pt x="2313" y="4638"/>
                  </a:lnTo>
                  <a:lnTo>
                    <a:pt x="2288" y="4644"/>
                  </a:lnTo>
                  <a:lnTo>
                    <a:pt x="2264" y="4649"/>
                  </a:lnTo>
                  <a:lnTo>
                    <a:pt x="2239" y="4654"/>
                  </a:lnTo>
                  <a:lnTo>
                    <a:pt x="2214" y="4658"/>
                  </a:lnTo>
                  <a:lnTo>
                    <a:pt x="2189" y="4662"/>
                  </a:lnTo>
                  <a:lnTo>
                    <a:pt x="2163" y="4665"/>
                  </a:lnTo>
                  <a:lnTo>
                    <a:pt x="2137" y="4668"/>
                  </a:lnTo>
                  <a:lnTo>
                    <a:pt x="2111" y="4669"/>
                  </a:lnTo>
                  <a:lnTo>
                    <a:pt x="2085" y="4670"/>
                  </a:lnTo>
                  <a:lnTo>
                    <a:pt x="2058" y="4671"/>
                  </a:lnTo>
                  <a:lnTo>
                    <a:pt x="2032" y="4670"/>
                  </a:lnTo>
                  <a:lnTo>
                    <a:pt x="2006" y="4669"/>
                  </a:lnTo>
                  <a:lnTo>
                    <a:pt x="1980" y="4668"/>
                  </a:lnTo>
                  <a:lnTo>
                    <a:pt x="1954" y="4665"/>
                  </a:lnTo>
                  <a:lnTo>
                    <a:pt x="1929" y="4662"/>
                  </a:lnTo>
                  <a:lnTo>
                    <a:pt x="1903" y="4658"/>
                  </a:lnTo>
                  <a:lnTo>
                    <a:pt x="1878" y="4654"/>
                  </a:lnTo>
                  <a:lnTo>
                    <a:pt x="1852" y="4649"/>
                  </a:lnTo>
                  <a:lnTo>
                    <a:pt x="1828" y="4644"/>
                  </a:lnTo>
                  <a:lnTo>
                    <a:pt x="1804" y="4638"/>
                  </a:lnTo>
                  <a:lnTo>
                    <a:pt x="1779" y="4632"/>
                  </a:lnTo>
                  <a:lnTo>
                    <a:pt x="1755" y="4625"/>
                  </a:lnTo>
                  <a:lnTo>
                    <a:pt x="1731" y="4617"/>
                  </a:lnTo>
                  <a:lnTo>
                    <a:pt x="1708" y="4608"/>
                  </a:lnTo>
                  <a:lnTo>
                    <a:pt x="1684" y="4599"/>
                  </a:lnTo>
                  <a:lnTo>
                    <a:pt x="1661" y="4590"/>
                  </a:lnTo>
                  <a:lnTo>
                    <a:pt x="1616" y="4570"/>
                  </a:lnTo>
                  <a:lnTo>
                    <a:pt x="1572" y="4547"/>
                  </a:lnTo>
                  <a:lnTo>
                    <a:pt x="1530" y="4522"/>
                  </a:lnTo>
                  <a:lnTo>
                    <a:pt x="1488" y="4495"/>
                  </a:lnTo>
                  <a:lnTo>
                    <a:pt x="1448" y="4467"/>
                  </a:lnTo>
                  <a:lnTo>
                    <a:pt x="1409" y="4437"/>
                  </a:lnTo>
                  <a:lnTo>
                    <a:pt x="1373" y="4405"/>
                  </a:lnTo>
                  <a:lnTo>
                    <a:pt x="1337" y="4371"/>
                  </a:lnTo>
                  <a:lnTo>
                    <a:pt x="1303" y="4335"/>
                  </a:lnTo>
                  <a:lnTo>
                    <a:pt x="1271" y="4299"/>
                  </a:lnTo>
                  <a:lnTo>
                    <a:pt x="1240" y="4260"/>
                  </a:lnTo>
                  <a:lnTo>
                    <a:pt x="1212" y="4219"/>
                  </a:lnTo>
                  <a:lnTo>
                    <a:pt x="1185" y="4179"/>
                  </a:lnTo>
                  <a:lnTo>
                    <a:pt x="1161" y="4136"/>
                  </a:lnTo>
                  <a:lnTo>
                    <a:pt x="1138" y="4091"/>
                  </a:lnTo>
                  <a:lnTo>
                    <a:pt x="1118" y="4046"/>
                  </a:lnTo>
                  <a:lnTo>
                    <a:pt x="1108" y="4023"/>
                  </a:lnTo>
                  <a:lnTo>
                    <a:pt x="1100" y="4000"/>
                  </a:lnTo>
                  <a:lnTo>
                    <a:pt x="1091" y="3976"/>
                  </a:lnTo>
                  <a:lnTo>
                    <a:pt x="1083" y="3952"/>
                  </a:lnTo>
                  <a:lnTo>
                    <a:pt x="1076" y="3928"/>
                  </a:lnTo>
                  <a:lnTo>
                    <a:pt x="1069" y="3905"/>
                  </a:lnTo>
                  <a:lnTo>
                    <a:pt x="1064" y="3879"/>
                  </a:lnTo>
                  <a:lnTo>
                    <a:pt x="1058" y="3855"/>
                  </a:lnTo>
                  <a:lnTo>
                    <a:pt x="1053" y="3829"/>
                  </a:lnTo>
                  <a:lnTo>
                    <a:pt x="1049" y="3805"/>
                  </a:lnTo>
                  <a:lnTo>
                    <a:pt x="1046" y="3779"/>
                  </a:lnTo>
                  <a:lnTo>
                    <a:pt x="1043" y="3754"/>
                  </a:lnTo>
                  <a:lnTo>
                    <a:pt x="1041" y="3727"/>
                  </a:lnTo>
                  <a:lnTo>
                    <a:pt x="1038" y="3702"/>
                  </a:lnTo>
                  <a:lnTo>
                    <a:pt x="1037" y="3675"/>
                  </a:lnTo>
                  <a:lnTo>
                    <a:pt x="1037" y="3649"/>
                  </a:lnTo>
                  <a:lnTo>
                    <a:pt x="1037" y="3622"/>
                  </a:lnTo>
                  <a:lnTo>
                    <a:pt x="1038" y="3597"/>
                  </a:lnTo>
                  <a:lnTo>
                    <a:pt x="1041" y="3571"/>
                  </a:lnTo>
                  <a:lnTo>
                    <a:pt x="1043" y="3545"/>
                  </a:lnTo>
                  <a:lnTo>
                    <a:pt x="1046" y="3520"/>
                  </a:lnTo>
                  <a:lnTo>
                    <a:pt x="1049" y="3494"/>
                  </a:lnTo>
                  <a:lnTo>
                    <a:pt x="1053" y="3469"/>
                  </a:lnTo>
                  <a:lnTo>
                    <a:pt x="1058" y="3444"/>
                  </a:lnTo>
                  <a:lnTo>
                    <a:pt x="1064" y="3419"/>
                  </a:lnTo>
                  <a:lnTo>
                    <a:pt x="1069" y="3394"/>
                  </a:lnTo>
                  <a:lnTo>
                    <a:pt x="1076" y="3370"/>
                  </a:lnTo>
                  <a:lnTo>
                    <a:pt x="1083" y="3346"/>
                  </a:lnTo>
                  <a:lnTo>
                    <a:pt x="1091" y="3322"/>
                  </a:lnTo>
                  <a:lnTo>
                    <a:pt x="1100" y="3299"/>
                  </a:lnTo>
                  <a:lnTo>
                    <a:pt x="1108" y="3275"/>
                  </a:lnTo>
                  <a:lnTo>
                    <a:pt x="1118" y="3252"/>
                  </a:lnTo>
                  <a:lnTo>
                    <a:pt x="1138" y="3207"/>
                  </a:lnTo>
                  <a:lnTo>
                    <a:pt x="1161" y="3163"/>
                  </a:lnTo>
                  <a:lnTo>
                    <a:pt x="1185" y="3120"/>
                  </a:lnTo>
                  <a:lnTo>
                    <a:pt x="1212" y="3079"/>
                  </a:lnTo>
                  <a:lnTo>
                    <a:pt x="1240" y="3039"/>
                  </a:lnTo>
                  <a:lnTo>
                    <a:pt x="1271" y="3000"/>
                  </a:lnTo>
                  <a:lnTo>
                    <a:pt x="1303" y="2963"/>
                  </a:lnTo>
                  <a:lnTo>
                    <a:pt x="1337" y="2928"/>
                  </a:lnTo>
                  <a:lnTo>
                    <a:pt x="1373" y="2894"/>
                  </a:lnTo>
                  <a:lnTo>
                    <a:pt x="1409" y="2862"/>
                  </a:lnTo>
                  <a:lnTo>
                    <a:pt x="1448" y="2831"/>
                  </a:lnTo>
                  <a:lnTo>
                    <a:pt x="1488" y="2802"/>
                  </a:lnTo>
                  <a:lnTo>
                    <a:pt x="1530" y="2776"/>
                  </a:lnTo>
                  <a:lnTo>
                    <a:pt x="1572" y="2752"/>
                  </a:lnTo>
                  <a:lnTo>
                    <a:pt x="1616" y="2729"/>
                  </a:lnTo>
                  <a:lnTo>
                    <a:pt x="1661" y="2709"/>
                  </a:lnTo>
                  <a:lnTo>
                    <a:pt x="1684" y="2700"/>
                  </a:lnTo>
                  <a:lnTo>
                    <a:pt x="1708" y="2690"/>
                  </a:lnTo>
                  <a:lnTo>
                    <a:pt x="1731" y="2682"/>
                  </a:lnTo>
                  <a:lnTo>
                    <a:pt x="1755" y="2674"/>
                  </a:lnTo>
                  <a:lnTo>
                    <a:pt x="1779" y="2667"/>
                  </a:lnTo>
                  <a:lnTo>
                    <a:pt x="1804" y="2661"/>
                  </a:lnTo>
                  <a:lnTo>
                    <a:pt x="1828" y="2655"/>
                  </a:lnTo>
                  <a:lnTo>
                    <a:pt x="1852" y="2649"/>
                  </a:lnTo>
                  <a:lnTo>
                    <a:pt x="1878" y="2645"/>
                  </a:lnTo>
                  <a:lnTo>
                    <a:pt x="1903" y="2640"/>
                  </a:lnTo>
                  <a:lnTo>
                    <a:pt x="1929" y="2636"/>
                  </a:lnTo>
                  <a:lnTo>
                    <a:pt x="1954" y="2633"/>
                  </a:lnTo>
                  <a:lnTo>
                    <a:pt x="1980" y="2631"/>
                  </a:lnTo>
                  <a:lnTo>
                    <a:pt x="2006" y="2629"/>
                  </a:lnTo>
                  <a:lnTo>
                    <a:pt x="2032" y="2628"/>
                  </a:lnTo>
                  <a:lnTo>
                    <a:pt x="2058" y="2628"/>
                  </a:lnTo>
                  <a:lnTo>
                    <a:pt x="2085" y="2628"/>
                  </a:lnTo>
                  <a:lnTo>
                    <a:pt x="2111" y="2629"/>
                  </a:lnTo>
                  <a:lnTo>
                    <a:pt x="2137" y="2631"/>
                  </a:lnTo>
                  <a:lnTo>
                    <a:pt x="2163" y="2633"/>
                  </a:lnTo>
                  <a:lnTo>
                    <a:pt x="2189" y="2636"/>
                  </a:lnTo>
                  <a:lnTo>
                    <a:pt x="2214" y="2640"/>
                  </a:lnTo>
                  <a:lnTo>
                    <a:pt x="2239" y="2645"/>
                  </a:lnTo>
                  <a:lnTo>
                    <a:pt x="2264" y="2649"/>
                  </a:lnTo>
                  <a:lnTo>
                    <a:pt x="2288" y="2655"/>
                  </a:lnTo>
                  <a:lnTo>
                    <a:pt x="2313" y="2661"/>
                  </a:lnTo>
                  <a:lnTo>
                    <a:pt x="2337" y="2667"/>
                  </a:lnTo>
                  <a:lnTo>
                    <a:pt x="2362" y="2674"/>
                  </a:lnTo>
                  <a:lnTo>
                    <a:pt x="2385" y="2682"/>
                  </a:lnTo>
                  <a:lnTo>
                    <a:pt x="2410" y="2690"/>
                  </a:lnTo>
                  <a:lnTo>
                    <a:pt x="2432" y="2700"/>
                  </a:lnTo>
                  <a:lnTo>
                    <a:pt x="2456" y="2709"/>
                  </a:lnTo>
                  <a:lnTo>
                    <a:pt x="2500" y="2729"/>
                  </a:lnTo>
                  <a:lnTo>
                    <a:pt x="2545" y="2752"/>
                  </a:lnTo>
                  <a:lnTo>
                    <a:pt x="2588" y="2776"/>
                  </a:lnTo>
                  <a:lnTo>
                    <a:pt x="2629" y="2802"/>
                  </a:lnTo>
                  <a:lnTo>
                    <a:pt x="2669" y="2831"/>
                  </a:lnTo>
                  <a:lnTo>
                    <a:pt x="2707" y="2862"/>
                  </a:lnTo>
                  <a:lnTo>
                    <a:pt x="2745" y="2894"/>
                  </a:lnTo>
                  <a:lnTo>
                    <a:pt x="2780" y="2928"/>
                  </a:lnTo>
                  <a:lnTo>
                    <a:pt x="2814" y="2963"/>
                  </a:lnTo>
                  <a:lnTo>
                    <a:pt x="2846" y="3000"/>
                  </a:lnTo>
                  <a:lnTo>
                    <a:pt x="2876" y="3039"/>
                  </a:lnTo>
                  <a:lnTo>
                    <a:pt x="2905" y="3079"/>
                  </a:lnTo>
                  <a:lnTo>
                    <a:pt x="2931" y="3120"/>
                  </a:lnTo>
                  <a:lnTo>
                    <a:pt x="2956" y="3163"/>
                  </a:lnTo>
                  <a:lnTo>
                    <a:pt x="2979" y="3207"/>
                  </a:lnTo>
                  <a:lnTo>
                    <a:pt x="3000" y="3252"/>
                  </a:lnTo>
                  <a:lnTo>
                    <a:pt x="3009" y="3275"/>
                  </a:lnTo>
                  <a:lnTo>
                    <a:pt x="3018" y="3299"/>
                  </a:lnTo>
                  <a:lnTo>
                    <a:pt x="3026" y="3322"/>
                  </a:lnTo>
                  <a:lnTo>
                    <a:pt x="3033" y="3346"/>
                  </a:lnTo>
                  <a:lnTo>
                    <a:pt x="3041" y="3370"/>
                  </a:lnTo>
                  <a:lnTo>
                    <a:pt x="3047" y="3394"/>
                  </a:lnTo>
                  <a:lnTo>
                    <a:pt x="3053" y="3419"/>
                  </a:lnTo>
                  <a:lnTo>
                    <a:pt x="3059" y="3444"/>
                  </a:lnTo>
                  <a:lnTo>
                    <a:pt x="3064" y="3469"/>
                  </a:lnTo>
                  <a:lnTo>
                    <a:pt x="3068" y="3494"/>
                  </a:lnTo>
                  <a:lnTo>
                    <a:pt x="3072" y="3520"/>
                  </a:lnTo>
                  <a:lnTo>
                    <a:pt x="3074" y="3545"/>
                  </a:lnTo>
                  <a:lnTo>
                    <a:pt x="3077" y="3571"/>
                  </a:lnTo>
                  <a:lnTo>
                    <a:pt x="3078" y="3597"/>
                  </a:lnTo>
                  <a:lnTo>
                    <a:pt x="3079" y="3622"/>
                  </a:lnTo>
                  <a:lnTo>
                    <a:pt x="3080" y="3649"/>
                  </a:lnTo>
                  <a:close/>
                  <a:moveTo>
                    <a:pt x="0" y="0"/>
                  </a:moveTo>
                  <a:lnTo>
                    <a:pt x="0" y="462"/>
                  </a:lnTo>
                  <a:lnTo>
                    <a:pt x="4116" y="462"/>
                  </a:lnTo>
                  <a:lnTo>
                    <a:pt x="4116" y="0"/>
                  </a:lnTo>
                  <a:lnTo>
                    <a:pt x="0" y="0"/>
                  </a:lnTo>
                  <a:close/>
                  <a:moveTo>
                    <a:pt x="2024" y="2698"/>
                  </a:moveTo>
                  <a:lnTo>
                    <a:pt x="1820" y="3321"/>
                  </a:lnTo>
                  <a:lnTo>
                    <a:pt x="1165" y="3321"/>
                  </a:lnTo>
                  <a:lnTo>
                    <a:pt x="1159" y="3321"/>
                  </a:lnTo>
                  <a:lnTo>
                    <a:pt x="1154" y="3323"/>
                  </a:lnTo>
                  <a:lnTo>
                    <a:pt x="1149" y="3325"/>
                  </a:lnTo>
                  <a:lnTo>
                    <a:pt x="1143" y="3328"/>
                  </a:lnTo>
                  <a:lnTo>
                    <a:pt x="1139" y="3331"/>
                  </a:lnTo>
                  <a:lnTo>
                    <a:pt x="1135" y="3335"/>
                  </a:lnTo>
                  <a:lnTo>
                    <a:pt x="1133" y="3340"/>
                  </a:lnTo>
                  <a:lnTo>
                    <a:pt x="1130" y="3345"/>
                  </a:lnTo>
                  <a:lnTo>
                    <a:pt x="1129" y="3352"/>
                  </a:lnTo>
                  <a:lnTo>
                    <a:pt x="1129" y="3357"/>
                  </a:lnTo>
                  <a:lnTo>
                    <a:pt x="1129" y="3363"/>
                  </a:lnTo>
                  <a:lnTo>
                    <a:pt x="1130" y="3368"/>
                  </a:lnTo>
                  <a:lnTo>
                    <a:pt x="1132" y="3373"/>
                  </a:lnTo>
                  <a:lnTo>
                    <a:pt x="1135" y="3378"/>
                  </a:lnTo>
                  <a:lnTo>
                    <a:pt x="1139" y="3382"/>
                  </a:lnTo>
                  <a:lnTo>
                    <a:pt x="1143" y="3386"/>
                  </a:lnTo>
                  <a:lnTo>
                    <a:pt x="1673" y="3772"/>
                  </a:lnTo>
                  <a:lnTo>
                    <a:pt x="1469" y="4400"/>
                  </a:lnTo>
                  <a:lnTo>
                    <a:pt x="1468" y="4405"/>
                  </a:lnTo>
                  <a:lnTo>
                    <a:pt x="1467" y="4411"/>
                  </a:lnTo>
                  <a:lnTo>
                    <a:pt x="1468" y="4416"/>
                  </a:lnTo>
                  <a:lnTo>
                    <a:pt x="1469" y="4422"/>
                  </a:lnTo>
                  <a:lnTo>
                    <a:pt x="1471" y="4427"/>
                  </a:lnTo>
                  <a:lnTo>
                    <a:pt x="1475" y="4431"/>
                  </a:lnTo>
                  <a:lnTo>
                    <a:pt x="1479" y="4436"/>
                  </a:lnTo>
                  <a:lnTo>
                    <a:pt x="1483" y="4439"/>
                  </a:lnTo>
                  <a:lnTo>
                    <a:pt x="1488" y="4442"/>
                  </a:lnTo>
                  <a:lnTo>
                    <a:pt x="1493" y="4444"/>
                  </a:lnTo>
                  <a:lnTo>
                    <a:pt x="1498" y="4446"/>
                  </a:lnTo>
                  <a:lnTo>
                    <a:pt x="1504" y="4446"/>
                  </a:lnTo>
                  <a:lnTo>
                    <a:pt x="1509" y="4446"/>
                  </a:lnTo>
                  <a:lnTo>
                    <a:pt x="1515" y="4444"/>
                  </a:lnTo>
                  <a:lnTo>
                    <a:pt x="1520" y="4442"/>
                  </a:lnTo>
                  <a:lnTo>
                    <a:pt x="1525" y="4439"/>
                  </a:lnTo>
                  <a:lnTo>
                    <a:pt x="2058" y="4052"/>
                  </a:lnTo>
                  <a:lnTo>
                    <a:pt x="2591" y="4439"/>
                  </a:lnTo>
                  <a:lnTo>
                    <a:pt x="2596" y="4442"/>
                  </a:lnTo>
                  <a:lnTo>
                    <a:pt x="2601" y="4444"/>
                  </a:lnTo>
                  <a:lnTo>
                    <a:pt x="2606" y="4446"/>
                  </a:lnTo>
                  <a:lnTo>
                    <a:pt x="2612" y="4446"/>
                  </a:lnTo>
                  <a:lnTo>
                    <a:pt x="2617" y="4446"/>
                  </a:lnTo>
                  <a:lnTo>
                    <a:pt x="2623" y="4444"/>
                  </a:lnTo>
                  <a:lnTo>
                    <a:pt x="2628" y="4442"/>
                  </a:lnTo>
                  <a:lnTo>
                    <a:pt x="2633" y="4439"/>
                  </a:lnTo>
                  <a:lnTo>
                    <a:pt x="2638" y="4436"/>
                  </a:lnTo>
                  <a:lnTo>
                    <a:pt x="2641" y="4431"/>
                  </a:lnTo>
                  <a:lnTo>
                    <a:pt x="2644" y="4427"/>
                  </a:lnTo>
                  <a:lnTo>
                    <a:pt x="2646" y="4422"/>
                  </a:lnTo>
                  <a:lnTo>
                    <a:pt x="2648" y="4416"/>
                  </a:lnTo>
                  <a:lnTo>
                    <a:pt x="2648" y="4411"/>
                  </a:lnTo>
                  <a:lnTo>
                    <a:pt x="2648" y="4405"/>
                  </a:lnTo>
                  <a:lnTo>
                    <a:pt x="2646" y="4400"/>
                  </a:lnTo>
                  <a:lnTo>
                    <a:pt x="2442" y="3772"/>
                  </a:lnTo>
                  <a:lnTo>
                    <a:pt x="2973" y="3386"/>
                  </a:lnTo>
                  <a:lnTo>
                    <a:pt x="2977" y="3382"/>
                  </a:lnTo>
                  <a:lnTo>
                    <a:pt x="2981" y="3378"/>
                  </a:lnTo>
                  <a:lnTo>
                    <a:pt x="2984" y="3373"/>
                  </a:lnTo>
                  <a:lnTo>
                    <a:pt x="2986" y="3368"/>
                  </a:lnTo>
                  <a:lnTo>
                    <a:pt x="2987" y="3363"/>
                  </a:lnTo>
                  <a:lnTo>
                    <a:pt x="2988" y="3357"/>
                  </a:lnTo>
                  <a:lnTo>
                    <a:pt x="2987" y="3352"/>
                  </a:lnTo>
                  <a:lnTo>
                    <a:pt x="2986" y="3345"/>
                  </a:lnTo>
                  <a:lnTo>
                    <a:pt x="2984" y="3340"/>
                  </a:lnTo>
                  <a:lnTo>
                    <a:pt x="2981" y="3335"/>
                  </a:lnTo>
                  <a:lnTo>
                    <a:pt x="2977" y="3331"/>
                  </a:lnTo>
                  <a:lnTo>
                    <a:pt x="2973" y="3328"/>
                  </a:lnTo>
                  <a:lnTo>
                    <a:pt x="2968" y="3325"/>
                  </a:lnTo>
                  <a:lnTo>
                    <a:pt x="2963" y="3323"/>
                  </a:lnTo>
                  <a:lnTo>
                    <a:pt x="2958" y="3321"/>
                  </a:lnTo>
                  <a:lnTo>
                    <a:pt x="2952" y="3321"/>
                  </a:lnTo>
                  <a:lnTo>
                    <a:pt x="2296" y="3321"/>
                  </a:lnTo>
                  <a:lnTo>
                    <a:pt x="2093" y="2698"/>
                  </a:lnTo>
                  <a:lnTo>
                    <a:pt x="2091" y="2691"/>
                  </a:lnTo>
                  <a:lnTo>
                    <a:pt x="2088" y="2687"/>
                  </a:lnTo>
                  <a:lnTo>
                    <a:pt x="2084" y="2682"/>
                  </a:lnTo>
                  <a:lnTo>
                    <a:pt x="2080" y="2679"/>
                  </a:lnTo>
                  <a:lnTo>
                    <a:pt x="2075" y="2676"/>
                  </a:lnTo>
                  <a:lnTo>
                    <a:pt x="2069" y="2674"/>
                  </a:lnTo>
                  <a:lnTo>
                    <a:pt x="2064" y="2673"/>
                  </a:lnTo>
                  <a:lnTo>
                    <a:pt x="2058" y="2672"/>
                  </a:lnTo>
                  <a:lnTo>
                    <a:pt x="2053" y="2673"/>
                  </a:lnTo>
                  <a:lnTo>
                    <a:pt x="2047" y="2674"/>
                  </a:lnTo>
                  <a:lnTo>
                    <a:pt x="2042" y="2676"/>
                  </a:lnTo>
                  <a:lnTo>
                    <a:pt x="2037" y="2679"/>
                  </a:lnTo>
                  <a:lnTo>
                    <a:pt x="2033" y="2682"/>
                  </a:lnTo>
                  <a:lnTo>
                    <a:pt x="2030" y="2687"/>
                  </a:lnTo>
                  <a:lnTo>
                    <a:pt x="2027" y="2691"/>
                  </a:lnTo>
                  <a:lnTo>
                    <a:pt x="2024" y="2698"/>
                  </a:lnTo>
                  <a:close/>
                </a:path>
              </a:pathLst>
            </a:custGeom>
            <a:solidFill>
              <a:schemeClr val="bg1"/>
            </a:solidFill>
            <a:ln>
              <a:noFill/>
            </a:ln>
          </p:spPr>
          <p:txBody>
            <a:bodyPr lIns="91440" tIns="45720" rIns="91440" bIns="45720"/>
            <a:lstStyle/>
            <a:p>
              <a:endParaRPr lang="zh-CN" altLang="en-US" sz="2400">
                <a:solidFill>
                  <a:prstClr val="black"/>
                </a:solidFill>
              </a:endParaRPr>
            </a:p>
          </p:txBody>
        </p:sp>
      </p:grpSp>
      <p:grpSp>
        <p:nvGrpSpPr>
          <p:cNvPr id="26" name="组合 25"/>
          <p:cNvGrpSpPr/>
          <p:nvPr/>
        </p:nvGrpSpPr>
        <p:grpSpPr>
          <a:xfrm>
            <a:off x="3715972" y="1467367"/>
            <a:ext cx="1970315" cy="3313025"/>
            <a:chOff x="2786979" y="1004272"/>
            <a:chExt cx="1477736" cy="2484769"/>
          </a:xfrm>
        </p:grpSpPr>
        <p:grpSp>
          <p:nvGrpSpPr>
            <p:cNvPr id="27" name="组合 26"/>
            <p:cNvGrpSpPr/>
            <p:nvPr/>
          </p:nvGrpSpPr>
          <p:grpSpPr>
            <a:xfrm>
              <a:off x="2786979" y="1004272"/>
              <a:ext cx="1477736" cy="2484769"/>
              <a:chOff x="3272204" y="1680796"/>
              <a:chExt cx="1970314" cy="3313025"/>
            </a:xfrm>
          </p:grpSpPr>
          <p:grpSp>
            <p:nvGrpSpPr>
              <p:cNvPr id="29" name="组合 28"/>
              <p:cNvGrpSpPr/>
              <p:nvPr/>
            </p:nvGrpSpPr>
            <p:grpSpPr>
              <a:xfrm>
                <a:off x="4200211" y="3616778"/>
                <a:ext cx="114300" cy="1377043"/>
                <a:chOff x="2032907" y="3548743"/>
                <a:chExt cx="114300" cy="1377043"/>
              </a:xfrm>
            </p:grpSpPr>
            <p:cxnSp>
              <p:nvCxnSpPr>
                <p:cNvPr id="31" name="直接连接符 30"/>
                <p:cNvCxnSpPr/>
                <p:nvPr/>
              </p:nvCxnSpPr>
              <p:spPr>
                <a:xfrm>
                  <a:off x="2090057" y="3548743"/>
                  <a:ext cx="0" cy="126274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2032907" y="4811486"/>
                  <a:ext cx="114300" cy="1143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30" name="椭圆 29"/>
              <p:cNvSpPr/>
              <p:nvPr/>
            </p:nvSpPr>
            <p:spPr>
              <a:xfrm>
                <a:off x="3272204" y="1680796"/>
                <a:ext cx="1970314" cy="1970314"/>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28" name="KSO_Shape"/>
            <p:cNvSpPr/>
            <p:nvPr/>
          </p:nvSpPr>
          <p:spPr bwMode="auto">
            <a:xfrm>
              <a:off x="3087685" y="1311384"/>
              <a:ext cx="899237" cy="900738"/>
            </a:xfrm>
            <a:custGeom>
              <a:avLst/>
              <a:gdLst>
                <a:gd name="T0" fmla="*/ 1677554 w 4408"/>
                <a:gd name="T1" fmla="*/ 780497 h 4408"/>
                <a:gd name="T2" fmla="*/ 1588217 w 4408"/>
                <a:gd name="T3" fmla="*/ 591639 h 4408"/>
                <a:gd name="T4" fmla="*/ 1608502 w 4408"/>
                <a:gd name="T5" fmla="*/ 502180 h 4408"/>
                <a:gd name="T6" fmla="*/ 1696976 w 4408"/>
                <a:gd name="T7" fmla="*/ 375555 h 4408"/>
                <a:gd name="T8" fmla="*/ 1554554 w 4408"/>
                <a:gd name="T9" fmla="*/ 213924 h 4408"/>
                <a:gd name="T10" fmla="*/ 1473848 w 4408"/>
                <a:gd name="T11" fmla="*/ 222135 h 4408"/>
                <a:gd name="T12" fmla="*/ 1343079 w 4408"/>
                <a:gd name="T13" fmla="*/ 316780 h 4408"/>
                <a:gd name="T14" fmla="*/ 1147142 w 4408"/>
                <a:gd name="T15" fmla="*/ 246336 h 4408"/>
                <a:gd name="T16" fmla="*/ 1097941 w 4408"/>
                <a:gd name="T17" fmla="*/ 168978 h 4408"/>
                <a:gd name="T18" fmla="*/ 1070752 w 4408"/>
                <a:gd name="T19" fmla="*/ 16855 h 4408"/>
                <a:gd name="T20" fmla="*/ 856688 w 4408"/>
                <a:gd name="T21" fmla="*/ 3025 h 4408"/>
                <a:gd name="T22" fmla="*/ 805761 w 4408"/>
                <a:gd name="T23" fmla="*/ 65690 h 4408"/>
                <a:gd name="T24" fmla="*/ 779866 w 4408"/>
                <a:gd name="T25" fmla="*/ 225592 h 4408"/>
                <a:gd name="T26" fmla="*/ 591266 w 4408"/>
                <a:gd name="T27" fmla="*/ 314619 h 4408"/>
                <a:gd name="T28" fmla="*/ 502360 w 4408"/>
                <a:gd name="T29" fmla="*/ 294739 h 4408"/>
                <a:gd name="T30" fmla="*/ 375044 w 4408"/>
                <a:gd name="T31" fmla="*/ 206145 h 4408"/>
                <a:gd name="T32" fmla="*/ 214064 w 4408"/>
                <a:gd name="T33" fmla="*/ 348328 h 4408"/>
                <a:gd name="T34" fmla="*/ 221833 w 4408"/>
                <a:gd name="T35" fmla="*/ 428711 h 4408"/>
                <a:gd name="T36" fmla="*/ 316780 w 4408"/>
                <a:gd name="T37" fmla="*/ 560091 h 4408"/>
                <a:gd name="T38" fmla="*/ 246001 w 4408"/>
                <a:gd name="T39" fmla="*/ 756728 h 4408"/>
                <a:gd name="T40" fmla="*/ 168748 w 4408"/>
                <a:gd name="T41" fmla="*/ 805563 h 4408"/>
                <a:gd name="T42" fmla="*/ 16832 w 4408"/>
                <a:gd name="T43" fmla="*/ 832357 h 4408"/>
                <a:gd name="T44" fmla="*/ 3453 w 4408"/>
                <a:gd name="T45" fmla="*/ 1047577 h 4408"/>
                <a:gd name="T46" fmla="*/ 65600 w 4408"/>
                <a:gd name="T47" fmla="*/ 1098573 h 4408"/>
                <a:gd name="T48" fmla="*/ 225717 w 4408"/>
                <a:gd name="T49" fmla="*/ 1124935 h 4408"/>
                <a:gd name="T50" fmla="*/ 314191 w 4408"/>
                <a:gd name="T51" fmla="*/ 1313361 h 4408"/>
                <a:gd name="T52" fmla="*/ 294338 w 4408"/>
                <a:gd name="T53" fmla="*/ 1402820 h 4408"/>
                <a:gd name="T54" fmla="*/ 205864 w 4408"/>
                <a:gd name="T55" fmla="*/ 1529445 h 4408"/>
                <a:gd name="T56" fmla="*/ 348286 w 4408"/>
                <a:gd name="T57" fmla="*/ 1691076 h 4408"/>
                <a:gd name="T58" fmla="*/ 428560 w 4408"/>
                <a:gd name="T59" fmla="*/ 1682865 h 4408"/>
                <a:gd name="T60" fmla="*/ 559329 w 4408"/>
                <a:gd name="T61" fmla="*/ 1588220 h 4408"/>
                <a:gd name="T62" fmla="*/ 755698 w 4408"/>
                <a:gd name="T63" fmla="*/ 1658664 h 4408"/>
                <a:gd name="T64" fmla="*/ 804467 w 4408"/>
                <a:gd name="T65" fmla="*/ 1736886 h 4408"/>
                <a:gd name="T66" fmla="*/ 831656 w 4408"/>
                <a:gd name="T67" fmla="*/ 1888578 h 4408"/>
                <a:gd name="T68" fmla="*/ 1046152 w 4408"/>
                <a:gd name="T69" fmla="*/ 1901543 h 4408"/>
                <a:gd name="T70" fmla="*/ 1097510 w 4408"/>
                <a:gd name="T71" fmla="*/ 1839310 h 4408"/>
                <a:gd name="T72" fmla="*/ 1123405 w 4408"/>
                <a:gd name="T73" fmla="*/ 1679840 h 4408"/>
                <a:gd name="T74" fmla="*/ 1311574 w 4408"/>
                <a:gd name="T75" fmla="*/ 1590813 h 4408"/>
                <a:gd name="T76" fmla="*/ 1400911 w 4408"/>
                <a:gd name="T77" fmla="*/ 1610693 h 4408"/>
                <a:gd name="T78" fmla="*/ 1527364 w 4408"/>
                <a:gd name="T79" fmla="*/ 1699288 h 4408"/>
                <a:gd name="T80" fmla="*/ 1688776 w 4408"/>
                <a:gd name="T81" fmla="*/ 1556672 h 4408"/>
                <a:gd name="T82" fmla="*/ 1681007 w 4408"/>
                <a:gd name="T83" fmla="*/ 1475856 h 4408"/>
                <a:gd name="T84" fmla="*/ 1586059 w 4408"/>
                <a:gd name="T85" fmla="*/ 1344909 h 4408"/>
                <a:gd name="T86" fmla="*/ 1656407 w 4408"/>
                <a:gd name="T87" fmla="*/ 1148705 h 4408"/>
                <a:gd name="T88" fmla="*/ 1734092 w 4408"/>
                <a:gd name="T89" fmla="*/ 1099437 h 4408"/>
                <a:gd name="T90" fmla="*/ 1886008 w 4408"/>
                <a:gd name="T91" fmla="*/ 1072211 h 4408"/>
                <a:gd name="T92" fmla="*/ 1899387 w 4408"/>
                <a:gd name="T93" fmla="*/ 857423 h 4408"/>
                <a:gd name="T94" fmla="*/ 1836808 w 4408"/>
                <a:gd name="T95" fmla="*/ 805995 h 4408"/>
                <a:gd name="T96" fmla="*/ 1281363 w 4408"/>
                <a:gd name="T97" fmla="*/ 1111106 h 4408"/>
                <a:gd name="T98" fmla="*/ 1141100 w 4408"/>
                <a:gd name="T99" fmla="*/ 1265390 h 4408"/>
                <a:gd name="T100" fmla="*/ 951636 w 4408"/>
                <a:gd name="T101" fmla="*/ 1318547 h 4408"/>
                <a:gd name="T102" fmla="*/ 747066 w 4408"/>
                <a:gd name="T103" fmla="*/ 1256315 h 4408"/>
                <a:gd name="T104" fmla="*/ 614139 w 4408"/>
                <a:gd name="T105" fmla="*/ 1095116 h 4408"/>
                <a:gd name="T106" fmla="*/ 589539 w 4408"/>
                <a:gd name="T107" fmla="*/ 896318 h 4408"/>
                <a:gd name="T108" fmla="*/ 680603 w 4408"/>
                <a:gd name="T109" fmla="*/ 706164 h 4408"/>
                <a:gd name="T110" fmla="*/ 860140 w 4408"/>
                <a:gd name="T111" fmla="*/ 597689 h 4408"/>
                <a:gd name="T112" fmla="*/ 1060394 w 4408"/>
                <a:gd name="T113" fmla="*/ 602443 h 4408"/>
                <a:gd name="T114" fmla="*/ 1233458 w 4408"/>
                <a:gd name="T115" fmla="*/ 719561 h 4408"/>
                <a:gd name="T116" fmla="*/ 1315458 w 4408"/>
                <a:gd name="T117" fmla="*/ 914901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lIns="91440" tIns="45720" rIns="91440" bIns="45720"/>
            <a:lstStyle/>
            <a:p>
              <a:endParaRPr lang="zh-CN" altLang="en-US" sz="2400">
                <a:solidFill>
                  <a:prstClr val="black"/>
                </a:solidFill>
              </a:endParaRPr>
            </a:p>
          </p:txBody>
        </p:sp>
      </p:grpSp>
      <p:sp>
        <p:nvSpPr>
          <p:cNvPr id="33" name="文本框 30"/>
          <p:cNvSpPr txBox="1"/>
          <p:nvPr/>
        </p:nvSpPr>
        <p:spPr>
          <a:xfrm>
            <a:off x="1541099" y="4855101"/>
            <a:ext cx="1412766" cy="461665"/>
          </a:xfrm>
          <a:prstGeom prst="rect">
            <a:avLst/>
          </a:prstGeom>
          <a:solidFill>
            <a:srgbClr val="00B0F0">
              <a:alpha val="30000"/>
            </a:srgbClr>
          </a:solidFill>
          <a:ln w="12700">
            <a:solidFill>
              <a:srgbClr val="00B0F0">
                <a:alpha val="79000"/>
              </a:srgbClr>
            </a:solidFill>
          </a:ln>
        </p:spPr>
        <p:txBody>
          <a:bodyPr wrap="square" lIns="91440" tIns="45720" rIns="91440" bIns="45720" rtlCol="0">
            <a:spAutoFit/>
          </a:bodyPr>
          <a:lstStyle/>
          <a:p>
            <a:pPr algn="ctr"/>
            <a:r>
              <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添加标题</a:t>
            </a:r>
            <a:endPar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34" name="文本框 31"/>
          <p:cNvSpPr txBox="1"/>
          <p:nvPr/>
        </p:nvSpPr>
        <p:spPr>
          <a:xfrm>
            <a:off x="4042983" y="4855101"/>
            <a:ext cx="1415772" cy="461665"/>
          </a:xfrm>
          <a:prstGeom prst="rect">
            <a:avLst/>
          </a:prstGeom>
          <a:solidFill>
            <a:srgbClr val="00B0F0">
              <a:alpha val="30000"/>
            </a:srgbClr>
          </a:solidFill>
          <a:ln w="12700">
            <a:solidFill>
              <a:srgbClr val="00B0F0">
                <a:alpha val="79000"/>
              </a:srgbClr>
            </a:solidFill>
          </a:ln>
        </p:spPr>
        <p:txBody>
          <a:bodyPr wrap="none" lIns="91440" tIns="45720" rIns="91440" bIns="45720" rtlCol="0">
            <a:spAutoFit/>
          </a:bodyPr>
          <a:lstStyle/>
          <a:p>
            <a:r>
              <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添加标题</a:t>
            </a:r>
            <a:endPar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35" name="文本框 32"/>
          <p:cNvSpPr txBox="1"/>
          <p:nvPr/>
        </p:nvSpPr>
        <p:spPr>
          <a:xfrm>
            <a:off x="6803303" y="4855101"/>
            <a:ext cx="1415772" cy="461665"/>
          </a:xfrm>
          <a:prstGeom prst="rect">
            <a:avLst/>
          </a:prstGeom>
          <a:solidFill>
            <a:srgbClr val="00B0F0">
              <a:alpha val="30000"/>
            </a:srgbClr>
          </a:solidFill>
          <a:ln w="12700">
            <a:solidFill>
              <a:srgbClr val="00B0F0">
                <a:alpha val="79000"/>
              </a:srgbClr>
            </a:solidFill>
          </a:ln>
        </p:spPr>
        <p:txBody>
          <a:bodyPr wrap="none" lIns="91440" tIns="45720" rIns="91440" bIns="45720" rtlCol="0">
            <a:spAutoFit/>
          </a:bodyPr>
          <a:lstStyle/>
          <a:p>
            <a:r>
              <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添加标题</a:t>
            </a:r>
            <a:endPar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36" name="文本框 33"/>
          <p:cNvSpPr txBox="1"/>
          <p:nvPr/>
        </p:nvSpPr>
        <p:spPr>
          <a:xfrm>
            <a:off x="9282271" y="4855101"/>
            <a:ext cx="1415772" cy="461665"/>
          </a:xfrm>
          <a:prstGeom prst="rect">
            <a:avLst/>
          </a:prstGeom>
          <a:solidFill>
            <a:srgbClr val="00B0F0">
              <a:alpha val="30000"/>
            </a:srgbClr>
          </a:solidFill>
          <a:ln w="12700">
            <a:solidFill>
              <a:srgbClr val="00B0F0">
                <a:alpha val="79000"/>
              </a:srgbClr>
            </a:solidFill>
          </a:ln>
        </p:spPr>
        <p:txBody>
          <a:bodyPr wrap="none" lIns="91440" tIns="45720" rIns="91440" bIns="45720" rtlCol="0">
            <a:spAutoFit/>
          </a:bodyPr>
          <a:lstStyle/>
          <a:p>
            <a:r>
              <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添加标题</a:t>
            </a:r>
            <a:endParaRPr lang="zh-CN" altLang="en-US" sz="24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37" name="TextBox 15"/>
          <p:cNvSpPr txBox="1"/>
          <p:nvPr/>
        </p:nvSpPr>
        <p:spPr>
          <a:xfrm>
            <a:off x="1245833" y="5418316"/>
            <a:ext cx="2003299" cy="923330"/>
          </a:xfrm>
          <a:prstGeom prst="rect">
            <a:avLst/>
          </a:prstGeom>
          <a:noFill/>
        </p:spPr>
        <p:txBody>
          <a:bodyPr wrap="square" lIns="91440" tIns="45720" rIns="91440" bIns="45720" rtlCol="0">
            <a:spAutoFit/>
          </a:bodyPr>
          <a:lstStyle/>
          <a:p>
            <a:pPr algn="ctr">
              <a:lnSpc>
                <a:spcPct val="150000"/>
              </a:lnSpc>
            </a:pPr>
            <a:r>
              <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这里输入简单的文字概述这里输入简单字概述这里输入简单简单的文字</a:t>
            </a:r>
            <a:endPar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38" name="TextBox 15"/>
          <p:cNvSpPr txBox="1"/>
          <p:nvPr/>
        </p:nvSpPr>
        <p:spPr>
          <a:xfrm>
            <a:off x="3699480" y="5418316"/>
            <a:ext cx="2003299" cy="923330"/>
          </a:xfrm>
          <a:prstGeom prst="rect">
            <a:avLst/>
          </a:prstGeom>
          <a:noFill/>
        </p:spPr>
        <p:txBody>
          <a:bodyPr wrap="square" lIns="91440" tIns="45720" rIns="91440" bIns="45720" rtlCol="0">
            <a:spAutoFit/>
          </a:bodyPr>
          <a:lstStyle/>
          <a:p>
            <a:pPr algn="ctr">
              <a:lnSpc>
                <a:spcPct val="150000"/>
              </a:lnSpc>
            </a:pPr>
            <a:r>
              <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这里输入简单的文字概述这里输入简单字概述这里输入简单简单的文字</a:t>
            </a:r>
            <a:endPar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39" name="TextBox 15"/>
          <p:cNvSpPr txBox="1"/>
          <p:nvPr/>
        </p:nvSpPr>
        <p:spPr>
          <a:xfrm>
            <a:off x="6415431" y="5418316"/>
            <a:ext cx="2003299" cy="923330"/>
          </a:xfrm>
          <a:prstGeom prst="rect">
            <a:avLst/>
          </a:prstGeom>
          <a:noFill/>
        </p:spPr>
        <p:txBody>
          <a:bodyPr wrap="square" lIns="91440" tIns="45720" rIns="91440" bIns="45720" rtlCol="0">
            <a:spAutoFit/>
          </a:bodyPr>
          <a:lstStyle/>
          <a:p>
            <a:pPr algn="ctr">
              <a:lnSpc>
                <a:spcPct val="150000"/>
              </a:lnSpc>
            </a:pPr>
            <a:r>
              <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这里输入简单的文字概述这里输入简单字概述这里输入简单简单的文字</a:t>
            </a:r>
            <a:endPar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
        <p:nvSpPr>
          <p:cNvPr id="40" name="TextBox 15"/>
          <p:cNvSpPr txBox="1"/>
          <p:nvPr/>
        </p:nvSpPr>
        <p:spPr>
          <a:xfrm>
            <a:off x="8906131" y="5418316"/>
            <a:ext cx="2003299" cy="923330"/>
          </a:xfrm>
          <a:prstGeom prst="rect">
            <a:avLst/>
          </a:prstGeom>
          <a:noFill/>
        </p:spPr>
        <p:txBody>
          <a:bodyPr wrap="square" lIns="91440" tIns="45720" rIns="91440" bIns="45720" rtlCol="0">
            <a:spAutoFit/>
          </a:bodyPr>
          <a:lstStyle/>
          <a:p>
            <a:pPr algn="ctr">
              <a:lnSpc>
                <a:spcPct val="150000"/>
              </a:lnSpc>
            </a:pPr>
            <a:r>
              <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rPr>
              <a:t>这里输入简单的文字概述这里输入简单字概述这里输入简单简单的文字</a:t>
            </a:r>
            <a:endParaRPr lang="zh-CN" altLang="en-US" sz="1200" dirty="0">
              <a:gradFill>
                <a:gsLst>
                  <a:gs pos="0">
                    <a:prstClr val="white">
                      <a:lumMod val="75000"/>
                    </a:prstClr>
                  </a:gs>
                  <a:gs pos="100000">
                    <a:prstClr val="white"/>
                  </a:gs>
                </a:gsLst>
                <a:lin ang="27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animBg="1"/>
      <p:bldP spid="34" grpId="0" animBg="1"/>
      <p:bldP spid="35" grpId="0" animBg="1"/>
      <p:bldP spid="36" grpId="0" animBg="1"/>
      <p:bldP spid="37" grpId="0"/>
      <p:bldP spid="38" grpId="0"/>
      <p:bldP spid="39"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融资计划</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3" name="组合 2"/>
          <p:cNvGrpSpPr/>
          <p:nvPr/>
        </p:nvGrpSpPr>
        <p:grpSpPr>
          <a:xfrm>
            <a:off x="2254001" y="2272928"/>
            <a:ext cx="7554315" cy="1442735"/>
            <a:chOff x="1419655" y="1993404"/>
            <a:chExt cx="6032665" cy="1152128"/>
          </a:xfrm>
        </p:grpSpPr>
        <p:cxnSp>
          <p:nvCxnSpPr>
            <p:cNvPr id="4" name="直接连接符 3"/>
            <p:cNvCxnSpPr/>
            <p:nvPr/>
          </p:nvCxnSpPr>
          <p:spPr>
            <a:xfrm>
              <a:off x="1419655" y="2497460"/>
              <a:ext cx="6032665" cy="0"/>
            </a:xfrm>
            <a:prstGeom prst="line">
              <a:avLst/>
            </a:prstGeom>
            <a:ln>
              <a:solidFill>
                <a:srgbClr val="00B0F0">
                  <a:alpha val="50000"/>
                </a:srgbClr>
              </a:solidFill>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a:off x="1419655" y="2497460"/>
              <a:ext cx="0" cy="648072"/>
            </a:xfrm>
            <a:prstGeom prst="straightConnector1">
              <a:avLst/>
            </a:prstGeom>
            <a:ln>
              <a:solidFill>
                <a:srgbClr val="00B0F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451140" y="2497460"/>
              <a:ext cx="0" cy="648072"/>
            </a:xfrm>
            <a:prstGeom prst="straightConnector1">
              <a:avLst/>
            </a:prstGeom>
            <a:ln>
              <a:solidFill>
                <a:srgbClr val="00B0F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5564105" y="2497460"/>
              <a:ext cx="0" cy="648072"/>
            </a:xfrm>
            <a:prstGeom prst="straightConnector1">
              <a:avLst/>
            </a:prstGeom>
            <a:ln>
              <a:solidFill>
                <a:srgbClr val="00B0F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7450413" y="2497460"/>
              <a:ext cx="0" cy="648072"/>
            </a:xfrm>
            <a:prstGeom prst="straightConnector1">
              <a:avLst/>
            </a:prstGeom>
            <a:ln>
              <a:solidFill>
                <a:srgbClr val="00B0F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4499992" y="1993404"/>
              <a:ext cx="1" cy="504056"/>
            </a:xfrm>
            <a:prstGeom prst="line">
              <a:avLst/>
            </a:prstGeom>
            <a:ln>
              <a:solidFill>
                <a:srgbClr val="00B0F0">
                  <a:alpha val="50000"/>
                </a:srgbClr>
              </a:solidFill>
            </a:ln>
          </p:spPr>
          <p:style>
            <a:lnRef idx="1">
              <a:schemeClr val="accent1"/>
            </a:lnRef>
            <a:fillRef idx="0">
              <a:schemeClr val="accent1"/>
            </a:fillRef>
            <a:effectRef idx="0">
              <a:schemeClr val="accent1"/>
            </a:effectRef>
            <a:fontRef idx="minor">
              <a:schemeClr val="tx1"/>
            </a:fontRef>
          </p:style>
        </p:cxnSp>
      </p:grpSp>
      <p:sp>
        <p:nvSpPr>
          <p:cNvPr id="10" name="TextBox 29"/>
          <p:cNvSpPr txBox="1"/>
          <p:nvPr/>
        </p:nvSpPr>
        <p:spPr>
          <a:xfrm>
            <a:off x="911172" y="4512497"/>
            <a:ext cx="2524787" cy="769698"/>
          </a:xfrm>
          <a:prstGeom prst="rect">
            <a:avLst/>
          </a:prstGeom>
          <a:noFill/>
        </p:spPr>
        <p:txBody>
          <a:bodyPr wrap="square" lIns="91440" tIns="45720" rIns="91440" bIns="45720" rtlCol="0">
            <a:spAutoFit/>
          </a:bodyPr>
          <a:lstStyle/>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11" name="TextBox 30"/>
          <p:cNvSpPr txBox="1"/>
          <p:nvPr/>
        </p:nvSpPr>
        <p:spPr>
          <a:xfrm>
            <a:off x="3435957" y="4512497"/>
            <a:ext cx="2524787" cy="769698"/>
          </a:xfrm>
          <a:prstGeom prst="rect">
            <a:avLst/>
          </a:prstGeom>
          <a:noFill/>
        </p:spPr>
        <p:txBody>
          <a:bodyPr wrap="square" lIns="91440" tIns="45720" rIns="91440" bIns="45720" rtlCol="0">
            <a:spAutoFit/>
          </a:bodyPr>
          <a:lstStyle/>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12" name="TextBox 31"/>
          <p:cNvSpPr txBox="1"/>
          <p:nvPr/>
        </p:nvSpPr>
        <p:spPr>
          <a:xfrm>
            <a:off x="6050915" y="4512497"/>
            <a:ext cx="2524787" cy="769698"/>
          </a:xfrm>
          <a:prstGeom prst="rect">
            <a:avLst/>
          </a:prstGeom>
          <a:noFill/>
        </p:spPr>
        <p:txBody>
          <a:bodyPr wrap="square" lIns="91440" tIns="45720" rIns="91440" bIns="45720" rtlCol="0">
            <a:spAutoFit/>
          </a:bodyPr>
          <a:lstStyle/>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13" name="TextBox 32"/>
          <p:cNvSpPr txBox="1"/>
          <p:nvPr/>
        </p:nvSpPr>
        <p:spPr>
          <a:xfrm>
            <a:off x="8756043" y="4512497"/>
            <a:ext cx="2524787" cy="769698"/>
          </a:xfrm>
          <a:prstGeom prst="rect">
            <a:avLst/>
          </a:prstGeom>
          <a:noFill/>
        </p:spPr>
        <p:txBody>
          <a:bodyPr wrap="square" lIns="91440" tIns="45720" rIns="91440" bIns="45720" rtlCol="0">
            <a:spAutoFit/>
          </a:bodyPr>
          <a:lstStyle/>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a:p>
            <a:pPr algn="ct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点击添加文字说明</a:t>
            </a:r>
            <a:endPar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14" name="等腰三角形 13"/>
          <p:cNvSpPr/>
          <p:nvPr/>
        </p:nvSpPr>
        <p:spPr>
          <a:xfrm rot="5400000">
            <a:off x="1878179" y="5814469"/>
            <a:ext cx="360684" cy="310935"/>
          </a:xfrm>
          <a:prstGeom prst="triangl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15" name="TextBox 34"/>
          <p:cNvSpPr txBox="1"/>
          <p:nvPr/>
        </p:nvSpPr>
        <p:spPr>
          <a:xfrm>
            <a:off x="2254002" y="5734780"/>
            <a:ext cx="8166765" cy="391133"/>
          </a:xfrm>
          <a:prstGeom prst="rect">
            <a:avLst/>
          </a:prstGeom>
          <a:noFill/>
        </p:spPr>
        <p:txBody>
          <a:bodyPr wrap="square" lIns="91440" tIns="45720" rIns="91440" bIns="45720" rtlCol="0">
            <a:spAutoFit/>
          </a:bodyPr>
          <a:lstStyle/>
          <a:p>
            <a:pPr>
              <a:lnSpc>
                <a:spcPct val="150000"/>
              </a:lnSpc>
            </a:pPr>
            <a:r>
              <a:rPr lang="zh-CN" altLang="en-US" sz="1465" dirty="0">
                <a:gradFill>
                  <a:gsLst>
                    <a:gs pos="0">
                      <a:prstClr val="white"/>
                    </a:gs>
                    <a:gs pos="100000">
                      <a:prstClr val="white"/>
                    </a:gs>
                  </a:gsLst>
                  <a:lin ang="2700000" scaled="1"/>
                </a:gradFill>
                <a:latin typeface="微软雅黑" panose="020B0503020204020204" charset="-122"/>
                <a:ea typeface="微软雅黑" panose="020B0503020204020204" charset="-122"/>
              </a:rPr>
              <a:t>这里输入简单的文字概述里输入简单文字概述输入简单的文字概述里输入输入里</a:t>
            </a:r>
            <a:endParaRPr lang="en-US" altLang="zh-CN" sz="1465"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grpSp>
        <p:nvGrpSpPr>
          <p:cNvPr id="16" name="组合 15"/>
          <p:cNvGrpSpPr/>
          <p:nvPr/>
        </p:nvGrpSpPr>
        <p:grpSpPr>
          <a:xfrm>
            <a:off x="4643243" y="1551559"/>
            <a:ext cx="2905515" cy="721368"/>
            <a:chOff x="3385609" y="1289874"/>
            <a:chExt cx="2320263" cy="576064"/>
          </a:xfrm>
          <a:solidFill>
            <a:srgbClr val="CF103E"/>
          </a:solidFill>
        </p:grpSpPr>
        <p:sp>
          <p:nvSpPr>
            <p:cNvPr id="18" name="矩形 17"/>
            <p:cNvSpPr/>
            <p:nvPr/>
          </p:nvSpPr>
          <p:spPr>
            <a:xfrm>
              <a:off x="3385609" y="1289874"/>
              <a:ext cx="2320263" cy="576064"/>
            </a:xfrm>
            <a:prstGeom prst="rect">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19" name="TextBox 35"/>
            <p:cNvSpPr txBox="1"/>
            <p:nvPr/>
          </p:nvSpPr>
          <p:spPr>
            <a:xfrm>
              <a:off x="3755639" y="1418148"/>
              <a:ext cx="1560714" cy="319516"/>
            </a:xfrm>
            <a:prstGeom prst="rect">
              <a:avLst/>
            </a:prstGeom>
            <a:noFill/>
          </p:spPr>
          <p:txBody>
            <a:bodyPr wrap="none" rtlCol="0">
              <a:spAutoFit/>
            </a:bodyPr>
            <a:lstStyle/>
            <a:p>
              <a:pPr algn="ctr"/>
              <a:r>
                <a:rPr lang="zh-CN" altLang="en-US" sz="2000" b="1" spc="300" dirty="0">
                  <a:gradFill>
                    <a:gsLst>
                      <a:gs pos="0">
                        <a:prstClr val="white"/>
                      </a:gs>
                      <a:gs pos="100000">
                        <a:prstClr val="white"/>
                      </a:gs>
                    </a:gsLst>
                    <a:lin ang="2700000" scaled="1"/>
                  </a:gradFill>
                  <a:latin typeface="微软雅黑" panose="020B0503020204020204" charset="-122"/>
                  <a:ea typeface="微软雅黑" panose="020B0503020204020204" charset="-122"/>
                </a:rPr>
                <a:t>此处输入标题</a:t>
              </a:r>
              <a:endParaRPr lang="zh-CN" altLang="en-US" sz="2000" b="1" spc="300"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grpSp>
      <p:grpSp>
        <p:nvGrpSpPr>
          <p:cNvPr id="20" name="组合 19"/>
          <p:cNvGrpSpPr/>
          <p:nvPr/>
        </p:nvGrpSpPr>
        <p:grpSpPr>
          <a:xfrm>
            <a:off x="1001344" y="3715663"/>
            <a:ext cx="2384533" cy="721368"/>
            <a:chOff x="467544" y="3018066"/>
            <a:chExt cx="1904222" cy="576064"/>
          </a:xfrm>
          <a:solidFill>
            <a:srgbClr val="00B0F0">
              <a:alpha val="30000"/>
            </a:srgbClr>
          </a:solidFill>
        </p:grpSpPr>
        <p:sp>
          <p:nvSpPr>
            <p:cNvPr id="21" name="矩形 20"/>
            <p:cNvSpPr/>
            <p:nvPr/>
          </p:nvSpPr>
          <p:spPr>
            <a:xfrm>
              <a:off x="467544" y="3018066"/>
              <a:ext cx="1904222" cy="576064"/>
            </a:xfrm>
            <a:prstGeom prst="rec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22" name="TextBox 36"/>
            <p:cNvSpPr txBox="1"/>
            <p:nvPr/>
          </p:nvSpPr>
          <p:spPr>
            <a:xfrm>
              <a:off x="608575" y="3158630"/>
              <a:ext cx="1622160" cy="368673"/>
            </a:xfrm>
            <a:prstGeom prst="rect">
              <a:avLst/>
            </a:prstGeom>
            <a:grpFill/>
          </p:spPr>
          <p:txBody>
            <a:bodyPr wrap="none" rtlCol="0">
              <a:spAutoFit/>
            </a:bodyPr>
            <a:lstStyle/>
            <a:p>
              <a:pPr algn="ctr"/>
              <a:r>
                <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rPr>
                <a:t>此处输入标题</a:t>
              </a:r>
              <a:endPar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grpSp>
      <p:grpSp>
        <p:nvGrpSpPr>
          <p:cNvPr id="23" name="组合 22"/>
          <p:cNvGrpSpPr/>
          <p:nvPr/>
        </p:nvGrpSpPr>
        <p:grpSpPr>
          <a:xfrm>
            <a:off x="3576213" y="3715663"/>
            <a:ext cx="2384533" cy="721368"/>
            <a:chOff x="2523762" y="3018066"/>
            <a:chExt cx="1904222" cy="576064"/>
          </a:xfrm>
          <a:solidFill>
            <a:srgbClr val="00B0F0">
              <a:alpha val="30000"/>
            </a:srgbClr>
          </a:solidFill>
        </p:grpSpPr>
        <p:sp>
          <p:nvSpPr>
            <p:cNvPr id="24" name="矩形 23"/>
            <p:cNvSpPr/>
            <p:nvPr/>
          </p:nvSpPr>
          <p:spPr>
            <a:xfrm>
              <a:off x="2523762" y="3018066"/>
              <a:ext cx="1904222" cy="576064"/>
            </a:xfrm>
            <a:prstGeom prst="rec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25" name="TextBox 37"/>
            <p:cNvSpPr txBox="1"/>
            <p:nvPr/>
          </p:nvSpPr>
          <p:spPr>
            <a:xfrm>
              <a:off x="2664793" y="3158630"/>
              <a:ext cx="1622160" cy="368673"/>
            </a:xfrm>
            <a:prstGeom prst="rect">
              <a:avLst/>
            </a:prstGeom>
            <a:grpFill/>
          </p:spPr>
          <p:txBody>
            <a:bodyPr wrap="none" rtlCol="0">
              <a:spAutoFit/>
            </a:bodyPr>
            <a:lstStyle/>
            <a:p>
              <a:pPr algn="ctr"/>
              <a:r>
                <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rPr>
                <a:t>此处输入标题</a:t>
              </a:r>
              <a:endPar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grpSp>
      <p:grpSp>
        <p:nvGrpSpPr>
          <p:cNvPr id="26" name="组合 25"/>
          <p:cNvGrpSpPr/>
          <p:nvPr/>
        </p:nvGrpSpPr>
        <p:grpSpPr>
          <a:xfrm>
            <a:off x="6191168" y="3715663"/>
            <a:ext cx="2384533" cy="721368"/>
            <a:chOff x="4611994" y="3018066"/>
            <a:chExt cx="1904222" cy="576064"/>
          </a:xfrm>
          <a:solidFill>
            <a:srgbClr val="00B0F0">
              <a:alpha val="30000"/>
            </a:srgbClr>
          </a:solidFill>
        </p:grpSpPr>
        <p:sp>
          <p:nvSpPr>
            <p:cNvPr id="27" name="矩形 26"/>
            <p:cNvSpPr/>
            <p:nvPr/>
          </p:nvSpPr>
          <p:spPr>
            <a:xfrm>
              <a:off x="4611994" y="3018066"/>
              <a:ext cx="1904222" cy="576064"/>
            </a:xfrm>
            <a:prstGeom prst="rect">
              <a:avLst/>
            </a:prstGeom>
            <a:grpFill/>
            <a:ln w="12700">
              <a:solidFill>
                <a:srgbClr val="00B0F0">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28" name="TextBox 38"/>
            <p:cNvSpPr txBox="1"/>
            <p:nvPr/>
          </p:nvSpPr>
          <p:spPr>
            <a:xfrm>
              <a:off x="4753025" y="3158630"/>
              <a:ext cx="1622160" cy="368673"/>
            </a:xfrm>
            <a:prstGeom prst="rect">
              <a:avLst/>
            </a:prstGeom>
            <a:grpFill/>
          </p:spPr>
          <p:txBody>
            <a:bodyPr wrap="none" rtlCol="0">
              <a:spAutoFit/>
            </a:bodyPr>
            <a:lstStyle/>
            <a:p>
              <a:pPr algn="ctr"/>
              <a:r>
                <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rPr>
                <a:t>此处输入标题</a:t>
              </a:r>
              <a:endPar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grpSp>
      <p:grpSp>
        <p:nvGrpSpPr>
          <p:cNvPr id="29" name="组合 28"/>
          <p:cNvGrpSpPr/>
          <p:nvPr/>
        </p:nvGrpSpPr>
        <p:grpSpPr>
          <a:xfrm>
            <a:off x="8806126" y="3715663"/>
            <a:ext cx="2384533" cy="721368"/>
            <a:chOff x="6700226" y="3018066"/>
            <a:chExt cx="1904222" cy="576064"/>
          </a:xfrm>
          <a:solidFill>
            <a:srgbClr val="00B0F0">
              <a:alpha val="30000"/>
            </a:srgbClr>
          </a:solidFill>
        </p:grpSpPr>
        <p:sp>
          <p:nvSpPr>
            <p:cNvPr id="30" name="矩形 29"/>
            <p:cNvSpPr/>
            <p:nvPr/>
          </p:nvSpPr>
          <p:spPr>
            <a:xfrm>
              <a:off x="6700226" y="3018066"/>
              <a:ext cx="1904222" cy="576064"/>
            </a:xfrm>
            <a:prstGeom prst="rect">
              <a:avLst/>
            </a:prstGeom>
            <a:grp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sp>
          <p:nvSpPr>
            <p:cNvPr id="31" name="TextBox 39"/>
            <p:cNvSpPr txBox="1"/>
            <p:nvPr/>
          </p:nvSpPr>
          <p:spPr>
            <a:xfrm>
              <a:off x="6841257" y="3158630"/>
              <a:ext cx="1622160" cy="368673"/>
            </a:xfrm>
            <a:prstGeom prst="rect">
              <a:avLst/>
            </a:prstGeom>
            <a:grpFill/>
          </p:spPr>
          <p:txBody>
            <a:bodyPr wrap="none" rtlCol="0">
              <a:spAutoFit/>
            </a:bodyPr>
            <a:lstStyle/>
            <a:p>
              <a:pPr algn="ctr"/>
              <a:r>
                <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rPr>
                <a:t>此处输入标题</a:t>
              </a:r>
              <a:endParaRPr lang="zh-CN" altLang="en-US" sz="2400" dirty="0">
                <a:gradFill>
                  <a:gsLst>
                    <a:gs pos="0">
                      <a:prstClr val="white"/>
                    </a:gs>
                    <a:gs pos="100000">
                      <a:prstClr val="white"/>
                    </a:gs>
                  </a:gsLst>
                  <a:lin ang="2700000" scaled="1"/>
                </a:gradFill>
                <a:latin typeface="微软雅黑" panose="020B0503020204020204" charset="-122"/>
                <a:ea typeface="微软雅黑" panose="020B0503020204020204" charset="-122"/>
              </a:endParaRPr>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11" grpId="0"/>
      <p:bldP spid="12" grpId="0"/>
      <p:bldP spid="13" grpId="0"/>
      <p:bldP spid="14"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screen">
            <a:extLst>
              <a:ext uri="{BEBA8EAE-BF5A-486C-A8C5-ECC9F3942E4B}">
                <a14:imgProps xmlns:a14="http://schemas.microsoft.com/office/drawing/2010/main">
                  <a14:imgLayer r:embed="rId2">
                    <a14:imgEffect>
                      <a14:brightnessContrast contrast="-20000"/>
                    </a14:imgEffect>
                  </a14:imgLayer>
                </a14:imgProps>
              </a:ext>
            </a:extLst>
          </a:blip>
          <a:srcRect l="8350" t="524" r="8350" b="1075"/>
          <a:stretch>
            <a:fillRect/>
          </a:stretch>
        </p:blipFill>
        <p:spPr>
          <a:xfrm>
            <a:off x="-19030" y="1740247"/>
            <a:ext cx="12192000" cy="2492010"/>
          </a:xfrm>
          <a:prstGeom prst="rect">
            <a:avLst/>
          </a:prstGeom>
        </p:spPr>
      </p:pic>
      <p:pic>
        <p:nvPicPr>
          <p:cNvPr id="15" name="图片 14"/>
          <p:cNvPicPr>
            <a:picLocks noChangeAspect="1"/>
          </p:cNvPicPr>
          <p:nvPr/>
        </p:nvPicPr>
        <p:blipFill rotWithShape="1">
          <a:blip r:embed="rId3" cstate="screen">
            <a:extLst>
              <a:ext uri="{BEBA8EAE-BF5A-486C-A8C5-ECC9F3942E4B}">
                <a14:imgProps xmlns:a14="http://schemas.microsoft.com/office/drawing/2010/main">
                  <a14:imgLayer r:embed="rId4">
                    <a14:imgEffect>
                      <a14:artisticBlur radius="6"/>
                    </a14:imgEffect>
                  </a14:imgLayer>
                </a14:imgProps>
              </a:ext>
            </a:extLst>
          </a:blip>
          <a:srcRect/>
          <a:stretch>
            <a:fillRect/>
          </a:stretch>
        </p:blipFill>
        <p:spPr>
          <a:xfrm rot="16200000">
            <a:off x="5306937" y="2580077"/>
            <a:ext cx="1578128" cy="7009802"/>
          </a:xfrm>
          <a:prstGeom prst="rect">
            <a:avLst/>
          </a:prstGeom>
        </p:spPr>
      </p:pic>
      <p:sp>
        <p:nvSpPr>
          <p:cNvPr id="17" name="任意多边形 16"/>
          <p:cNvSpPr/>
          <p:nvPr/>
        </p:nvSpPr>
        <p:spPr>
          <a:xfrm flipV="1">
            <a:off x="3501064" y="1103556"/>
            <a:ext cx="5189873" cy="4504335"/>
          </a:xfrm>
          <a:custGeom>
            <a:avLst/>
            <a:gdLst>
              <a:gd name="connsiteX0" fmla="*/ 2727548 w 5189873"/>
              <a:gd name="connsiteY0" fmla="*/ 1510371 h 4504335"/>
              <a:gd name="connsiteX1" fmla="*/ 3461308 w 5189873"/>
              <a:gd name="connsiteY1" fmla="*/ 1510371 h 4504335"/>
              <a:gd name="connsiteX2" fmla="*/ 2958996 w 5189873"/>
              <a:gd name="connsiteY2" fmla="*/ 640341 h 4504335"/>
              <a:gd name="connsiteX3" fmla="*/ 2960975 w 5189873"/>
              <a:gd name="connsiteY3" fmla="*/ 636913 h 4504335"/>
              <a:gd name="connsiteX4" fmla="*/ 2594937 w 5189873"/>
              <a:gd name="connsiteY4" fmla="*/ 0 h 4504335"/>
              <a:gd name="connsiteX5" fmla="*/ 1725790 w 5189873"/>
              <a:gd name="connsiteY5" fmla="*/ 1505405 h 4504335"/>
              <a:gd name="connsiteX6" fmla="*/ 2459551 w 5189873"/>
              <a:gd name="connsiteY6" fmla="*/ 1505406 h 4504335"/>
              <a:gd name="connsiteX7" fmla="*/ 2592116 w 5189873"/>
              <a:gd name="connsiteY7" fmla="*/ 1275797 h 4504335"/>
              <a:gd name="connsiteX8" fmla="*/ 5189873 w 5189873"/>
              <a:gd name="connsiteY8" fmla="*/ 4504335 h 4504335"/>
              <a:gd name="connsiteX9" fmla="*/ 5187527 w 5189873"/>
              <a:gd name="connsiteY9" fmla="*/ 4500271 h 4504335"/>
              <a:gd name="connsiteX10" fmla="*/ 5189873 w 5189873"/>
              <a:gd name="connsiteY10" fmla="*/ 4500271 h 4504335"/>
              <a:gd name="connsiteX11" fmla="*/ 4821309 w 5189873"/>
              <a:gd name="connsiteY11" fmla="*/ 3864816 h 4504335"/>
              <a:gd name="connsiteX12" fmla="*/ 4820647 w 5189873"/>
              <a:gd name="connsiteY12" fmla="*/ 3864816 h 4504335"/>
              <a:gd name="connsiteX13" fmla="*/ 4676399 w 5189873"/>
              <a:gd name="connsiteY13" fmla="*/ 3614971 h 4504335"/>
              <a:gd name="connsiteX14" fmla="*/ 3942638 w 5189873"/>
              <a:gd name="connsiteY14" fmla="*/ 3614971 h 4504335"/>
              <a:gd name="connsiteX15" fmla="*/ 4086886 w 5189873"/>
              <a:gd name="connsiteY15" fmla="*/ 3864816 h 4504335"/>
              <a:gd name="connsiteX16" fmla="*/ 1097345 w 5189873"/>
              <a:gd name="connsiteY16" fmla="*/ 3864816 h 4504335"/>
              <a:gd name="connsiteX17" fmla="*/ 1241593 w 5189873"/>
              <a:gd name="connsiteY17" fmla="*/ 3614971 h 4504335"/>
              <a:gd name="connsiteX18" fmla="*/ 507833 w 5189873"/>
              <a:gd name="connsiteY18" fmla="*/ 3614971 h 4504335"/>
              <a:gd name="connsiteX19" fmla="*/ 0 w 5189873"/>
              <a:gd name="connsiteY19" fmla="*/ 4494561 h 4504335"/>
              <a:gd name="connsiteX20" fmla="*/ 3315 w 5189873"/>
              <a:gd name="connsiteY20" fmla="*/ 4494555 h 4504335"/>
              <a:gd name="connsiteX21" fmla="*/ 0 w 5189873"/>
              <a:gd name="connsiteY21" fmla="*/ 4500271 h 4504335"/>
              <a:gd name="connsiteX22" fmla="*/ 4453766 w 5189873"/>
              <a:gd name="connsiteY22" fmla="*/ 4500271 h 4504335"/>
              <a:gd name="connsiteX23" fmla="*/ 4455271 w 5189873"/>
              <a:gd name="connsiteY23" fmla="*/ 4502876 h 4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873" h="4504335">
                <a:moveTo>
                  <a:pt x="2727548" y="1510371"/>
                </a:moveTo>
                <a:lnTo>
                  <a:pt x="3461308" y="1510371"/>
                </a:lnTo>
                <a:lnTo>
                  <a:pt x="2958996" y="640341"/>
                </a:lnTo>
                <a:lnTo>
                  <a:pt x="2960975" y="636913"/>
                </a:lnTo>
                <a:lnTo>
                  <a:pt x="2594937" y="0"/>
                </a:lnTo>
                <a:lnTo>
                  <a:pt x="1725790" y="1505405"/>
                </a:lnTo>
                <a:lnTo>
                  <a:pt x="2459551" y="1505406"/>
                </a:lnTo>
                <a:lnTo>
                  <a:pt x="2592116" y="1275797"/>
                </a:lnTo>
                <a:close/>
                <a:moveTo>
                  <a:pt x="5189873" y="4504335"/>
                </a:moveTo>
                <a:lnTo>
                  <a:pt x="5187527" y="4500271"/>
                </a:lnTo>
                <a:lnTo>
                  <a:pt x="5189873" y="4500271"/>
                </a:lnTo>
                <a:lnTo>
                  <a:pt x="4821309" y="3864816"/>
                </a:lnTo>
                <a:lnTo>
                  <a:pt x="4820647" y="3864816"/>
                </a:lnTo>
                <a:lnTo>
                  <a:pt x="4676399" y="3614971"/>
                </a:lnTo>
                <a:lnTo>
                  <a:pt x="3942638" y="3614971"/>
                </a:lnTo>
                <a:lnTo>
                  <a:pt x="4086886" y="3864816"/>
                </a:lnTo>
                <a:lnTo>
                  <a:pt x="1097345" y="3864816"/>
                </a:lnTo>
                <a:lnTo>
                  <a:pt x="1241593" y="3614971"/>
                </a:lnTo>
                <a:lnTo>
                  <a:pt x="507833" y="3614971"/>
                </a:lnTo>
                <a:lnTo>
                  <a:pt x="0" y="4494561"/>
                </a:lnTo>
                <a:lnTo>
                  <a:pt x="3315" y="4494555"/>
                </a:lnTo>
                <a:lnTo>
                  <a:pt x="0" y="4500271"/>
                </a:lnTo>
                <a:lnTo>
                  <a:pt x="4453766" y="4500271"/>
                </a:lnTo>
                <a:lnTo>
                  <a:pt x="4455271" y="4502876"/>
                </a:lnTo>
                <a:close/>
              </a:path>
            </a:pathLst>
          </a:custGeom>
          <a:solidFill>
            <a:srgbClr val="00B0F0">
              <a:alpha val="6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8" name="等腰三角形 18"/>
          <p:cNvSpPr/>
          <p:nvPr/>
        </p:nvSpPr>
        <p:spPr>
          <a:xfrm flipV="1">
            <a:off x="3262868" y="983131"/>
            <a:ext cx="5666262" cy="4884708"/>
          </a:xfrm>
          <a:custGeom>
            <a:avLst/>
            <a:gdLst>
              <a:gd name="connsiteX0" fmla="*/ 0 w 5666262"/>
              <a:gd name="connsiteY0" fmla="*/ 4884708 h 4884708"/>
              <a:gd name="connsiteX1" fmla="*/ 2833131 w 5666262"/>
              <a:gd name="connsiteY1" fmla="*/ 0 h 4884708"/>
              <a:gd name="connsiteX2" fmla="*/ 5666262 w 5666262"/>
              <a:gd name="connsiteY2" fmla="*/ 4884708 h 4884708"/>
              <a:gd name="connsiteX3" fmla="*/ 0 w 5666262"/>
              <a:gd name="connsiteY3" fmla="*/ 4884708 h 4884708"/>
              <a:gd name="connsiteX0-1" fmla="*/ 0 w 5666262"/>
              <a:gd name="connsiteY0-2" fmla="*/ 4884708 h 4884708"/>
              <a:gd name="connsiteX1-3" fmla="*/ 1109107 w 5666262"/>
              <a:gd name="connsiteY1-4" fmla="*/ 2781739 h 4884708"/>
              <a:gd name="connsiteX2-5" fmla="*/ 2833131 w 5666262"/>
              <a:gd name="connsiteY2-6" fmla="*/ 0 h 4884708"/>
              <a:gd name="connsiteX3-7" fmla="*/ 5666262 w 5666262"/>
              <a:gd name="connsiteY3-8" fmla="*/ 4884708 h 4884708"/>
              <a:gd name="connsiteX4" fmla="*/ 0 w 5666262"/>
              <a:gd name="connsiteY4" fmla="*/ 4884708 h 4884708"/>
              <a:gd name="connsiteX0-9" fmla="*/ 1109107 w 5666262"/>
              <a:gd name="connsiteY0-10" fmla="*/ 2781739 h 4884708"/>
              <a:gd name="connsiteX1-11" fmla="*/ 2833131 w 5666262"/>
              <a:gd name="connsiteY1-12" fmla="*/ 0 h 4884708"/>
              <a:gd name="connsiteX2-13" fmla="*/ 5666262 w 5666262"/>
              <a:gd name="connsiteY2-14" fmla="*/ 4884708 h 4884708"/>
              <a:gd name="connsiteX3-15" fmla="*/ 0 w 5666262"/>
              <a:gd name="connsiteY3-16" fmla="*/ 4884708 h 4884708"/>
              <a:gd name="connsiteX4-17" fmla="*/ 1200547 w 5666262"/>
              <a:gd name="connsiteY4-18" fmla="*/ 2873179 h 4884708"/>
              <a:gd name="connsiteX0-19" fmla="*/ 1109107 w 5666262"/>
              <a:gd name="connsiteY0-20" fmla="*/ 2781739 h 4884708"/>
              <a:gd name="connsiteX1-21" fmla="*/ 2833131 w 5666262"/>
              <a:gd name="connsiteY1-22" fmla="*/ 0 h 4884708"/>
              <a:gd name="connsiteX2-23" fmla="*/ 5666262 w 5666262"/>
              <a:gd name="connsiteY2-24" fmla="*/ 4884708 h 4884708"/>
              <a:gd name="connsiteX3-25" fmla="*/ 0 w 5666262"/>
              <a:gd name="connsiteY3-26" fmla="*/ 4884708 h 4884708"/>
              <a:gd name="connsiteX4-27" fmla="*/ 1200547 w 5666262"/>
              <a:gd name="connsiteY4-28" fmla="*/ 2873179 h 4884708"/>
              <a:gd name="connsiteX0-29" fmla="*/ 1109107 w 5666262"/>
              <a:gd name="connsiteY0-30" fmla="*/ 2781739 h 4884708"/>
              <a:gd name="connsiteX1-31" fmla="*/ 2833131 w 5666262"/>
              <a:gd name="connsiteY1-32" fmla="*/ 0 h 4884708"/>
              <a:gd name="connsiteX2-33" fmla="*/ 5666262 w 5666262"/>
              <a:gd name="connsiteY2-34" fmla="*/ 4884708 h 4884708"/>
              <a:gd name="connsiteX3-35" fmla="*/ 0 w 5666262"/>
              <a:gd name="connsiteY3-36" fmla="*/ 4884708 h 4884708"/>
              <a:gd name="connsiteX4-37" fmla="*/ 1200547 w 5666262"/>
              <a:gd name="connsiteY4-38" fmla="*/ 2873179 h 4884708"/>
              <a:gd name="connsiteX0-39" fmla="*/ 1775857 w 5666262"/>
              <a:gd name="connsiteY0-40" fmla="*/ 1838764 h 4884708"/>
              <a:gd name="connsiteX1-41" fmla="*/ 2833131 w 5666262"/>
              <a:gd name="connsiteY1-42" fmla="*/ 0 h 4884708"/>
              <a:gd name="connsiteX2-43" fmla="*/ 5666262 w 5666262"/>
              <a:gd name="connsiteY2-44" fmla="*/ 4884708 h 4884708"/>
              <a:gd name="connsiteX3-45" fmla="*/ 0 w 5666262"/>
              <a:gd name="connsiteY3-46" fmla="*/ 4884708 h 4884708"/>
              <a:gd name="connsiteX4-47" fmla="*/ 1200547 w 5666262"/>
              <a:gd name="connsiteY4-48" fmla="*/ 2873179 h 4884708"/>
              <a:gd name="connsiteX0-49" fmla="*/ 1756807 w 5666262"/>
              <a:gd name="connsiteY0-50" fmla="*/ 1838764 h 4884708"/>
              <a:gd name="connsiteX1-51" fmla="*/ 2833131 w 5666262"/>
              <a:gd name="connsiteY1-52" fmla="*/ 0 h 4884708"/>
              <a:gd name="connsiteX2-53" fmla="*/ 5666262 w 5666262"/>
              <a:gd name="connsiteY2-54" fmla="*/ 4884708 h 4884708"/>
              <a:gd name="connsiteX3-55" fmla="*/ 0 w 5666262"/>
              <a:gd name="connsiteY3-56" fmla="*/ 4884708 h 4884708"/>
              <a:gd name="connsiteX4-57" fmla="*/ 1200547 w 5666262"/>
              <a:gd name="connsiteY4-58" fmla="*/ 2873179 h 4884708"/>
              <a:gd name="connsiteX0-59" fmla="*/ 1737757 w 5666262"/>
              <a:gd name="connsiteY0-60" fmla="*/ 1867339 h 4884708"/>
              <a:gd name="connsiteX1-61" fmla="*/ 2833131 w 5666262"/>
              <a:gd name="connsiteY1-62" fmla="*/ 0 h 4884708"/>
              <a:gd name="connsiteX2-63" fmla="*/ 5666262 w 5666262"/>
              <a:gd name="connsiteY2-64" fmla="*/ 4884708 h 4884708"/>
              <a:gd name="connsiteX3-65" fmla="*/ 0 w 5666262"/>
              <a:gd name="connsiteY3-66" fmla="*/ 4884708 h 4884708"/>
              <a:gd name="connsiteX4-67" fmla="*/ 1200547 w 5666262"/>
              <a:gd name="connsiteY4-68" fmla="*/ 2873179 h 4884708"/>
              <a:gd name="connsiteX0-69" fmla="*/ 1737757 w 5666262"/>
              <a:gd name="connsiteY0-70" fmla="*/ 1867339 h 4884708"/>
              <a:gd name="connsiteX1-71" fmla="*/ 2833131 w 5666262"/>
              <a:gd name="connsiteY1-72" fmla="*/ 0 h 4884708"/>
              <a:gd name="connsiteX2-73" fmla="*/ 5666262 w 5666262"/>
              <a:gd name="connsiteY2-74" fmla="*/ 4884708 h 4884708"/>
              <a:gd name="connsiteX3-75" fmla="*/ 0 w 5666262"/>
              <a:gd name="connsiteY3-76" fmla="*/ 4884708 h 4884708"/>
              <a:gd name="connsiteX4-77" fmla="*/ 648097 w 5666262"/>
              <a:gd name="connsiteY4-78" fmla="*/ 3787579 h 4884708"/>
              <a:gd name="connsiteX0-79" fmla="*/ 1737757 w 5666262"/>
              <a:gd name="connsiteY0-80" fmla="*/ 1867339 h 4884708"/>
              <a:gd name="connsiteX1-81" fmla="*/ 2833131 w 5666262"/>
              <a:gd name="connsiteY1-82" fmla="*/ 0 h 4884708"/>
              <a:gd name="connsiteX2-83" fmla="*/ 5666262 w 5666262"/>
              <a:gd name="connsiteY2-84" fmla="*/ 4884708 h 4884708"/>
              <a:gd name="connsiteX3-85" fmla="*/ 0 w 5666262"/>
              <a:gd name="connsiteY3-86" fmla="*/ 4884708 h 4884708"/>
              <a:gd name="connsiteX4-87" fmla="*/ 676672 w 5666262"/>
              <a:gd name="connsiteY4-88" fmla="*/ 3749479 h 4884708"/>
              <a:gd name="connsiteX0-89" fmla="*/ 1737757 w 5666262"/>
              <a:gd name="connsiteY0-90" fmla="*/ 1867339 h 4884708"/>
              <a:gd name="connsiteX1-91" fmla="*/ 2833131 w 5666262"/>
              <a:gd name="connsiteY1-92" fmla="*/ 0 h 4884708"/>
              <a:gd name="connsiteX2-93" fmla="*/ 5666262 w 5666262"/>
              <a:gd name="connsiteY2-94" fmla="*/ 4884708 h 4884708"/>
              <a:gd name="connsiteX3-95" fmla="*/ 0 w 5666262"/>
              <a:gd name="connsiteY3-96" fmla="*/ 4884708 h 4884708"/>
              <a:gd name="connsiteX4-97" fmla="*/ 657622 w 5666262"/>
              <a:gd name="connsiteY4-98" fmla="*/ 3749479 h 48847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5666262" h="4884708">
                <a:moveTo>
                  <a:pt x="1737757" y="1867339"/>
                </a:moveTo>
                <a:lnTo>
                  <a:pt x="2833131" y="0"/>
                </a:lnTo>
                <a:lnTo>
                  <a:pt x="5666262" y="4884708"/>
                </a:lnTo>
                <a:lnTo>
                  <a:pt x="0" y="4884708"/>
                </a:lnTo>
                <a:cubicBezTo>
                  <a:pt x="404627" y="4186893"/>
                  <a:pt x="57348" y="4755243"/>
                  <a:pt x="657622" y="3749479"/>
                </a:cubicBezTo>
              </a:path>
            </a:pathLst>
          </a:custGeom>
          <a:noFill/>
          <a:ln w="19050" cap="flat">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等腰三角形 18"/>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0" name="直接连接符 19"/>
          <p:cNvCxnSpPr/>
          <p:nvPr/>
        </p:nvCxnSpPr>
        <p:spPr>
          <a:xfrm flipV="1">
            <a:off x="8592221" y="316256"/>
            <a:ext cx="3667125" cy="1867412"/>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1" name="直接连接符 20"/>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2" name="直接连接符 21"/>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3" name="直接连接符 22"/>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4" name="直接连接符 23"/>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5" name="直接连接符 24"/>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30" name="等腰三角形 29"/>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等腰三角形 30"/>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p:nvSpPr>
        <p:spPr>
          <a:xfrm>
            <a:off x="3253679" y="70002"/>
            <a:ext cx="5477792" cy="5467596"/>
          </a:xfrm>
          <a:custGeom>
            <a:avLst/>
            <a:gdLst>
              <a:gd name="connsiteX0" fmla="*/ 823781 w 1514580"/>
              <a:gd name="connsiteY0" fmla="*/ 1384308 h 1511761"/>
              <a:gd name="connsiteX1" fmla="*/ 842437 w 1514580"/>
              <a:gd name="connsiteY1" fmla="*/ 1508083 h 1511761"/>
              <a:gd name="connsiteX2" fmla="*/ 834719 w 1514580"/>
              <a:gd name="connsiteY2" fmla="*/ 1509260 h 1511761"/>
              <a:gd name="connsiteX3" fmla="*/ 785205 w 1514580"/>
              <a:gd name="connsiteY3" fmla="*/ 1511761 h 1511761"/>
              <a:gd name="connsiteX4" fmla="*/ 785205 w 1514580"/>
              <a:gd name="connsiteY4" fmla="*/ 1388197 h 1511761"/>
              <a:gd name="connsiteX5" fmla="*/ 690836 w 1514580"/>
              <a:gd name="connsiteY5" fmla="*/ 1384071 h 1511761"/>
              <a:gd name="connsiteX6" fmla="*/ 729376 w 1514580"/>
              <a:gd name="connsiteY6" fmla="*/ 1387956 h 1511761"/>
              <a:gd name="connsiteX7" fmla="*/ 729376 w 1514580"/>
              <a:gd name="connsiteY7" fmla="*/ 1511761 h 1511761"/>
              <a:gd name="connsiteX8" fmla="*/ 679862 w 1514580"/>
              <a:gd name="connsiteY8" fmla="*/ 1509260 h 1511761"/>
              <a:gd name="connsiteX9" fmla="*/ 672144 w 1514580"/>
              <a:gd name="connsiteY9" fmla="*/ 1508083 h 1511761"/>
              <a:gd name="connsiteX10" fmla="*/ 917082 w 1514580"/>
              <a:gd name="connsiteY10" fmla="*/ 1368617 h 1511761"/>
              <a:gd name="connsiteX11" fmla="*/ 952817 w 1514580"/>
              <a:gd name="connsiteY11" fmla="*/ 1484466 h 1511761"/>
              <a:gd name="connsiteX12" fmla="*/ 909911 w 1514580"/>
              <a:gd name="connsiteY12" fmla="*/ 1497785 h 1511761"/>
              <a:gd name="connsiteX13" fmla="*/ 897627 w 1514580"/>
              <a:gd name="connsiteY13" fmla="*/ 1499660 h 1511761"/>
              <a:gd name="connsiteX14" fmla="*/ 879395 w 1514580"/>
              <a:gd name="connsiteY14" fmla="*/ 1378702 h 1511761"/>
              <a:gd name="connsiteX15" fmla="*/ 887097 w 1514580"/>
              <a:gd name="connsiteY15" fmla="*/ 1377925 h 1511761"/>
              <a:gd name="connsiteX16" fmla="*/ 597708 w 1514580"/>
              <a:gd name="connsiteY16" fmla="*/ 1367940 h 1511761"/>
              <a:gd name="connsiteX17" fmla="*/ 629875 w 1514580"/>
              <a:gd name="connsiteY17" fmla="*/ 1377925 h 1511761"/>
              <a:gd name="connsiteX18" fmla="*/ 635221 w 1514580"/>
              <a:gd name="connsiteY18" fmla="*/ 1378464 h 1511761"/>
              <a:gd name="connsiteX19" fmla="*/ 616954 w 1514580"/>
              <a:gd name="connsiteY19" fmla="*/ 1499660 h 1511761"/>
              <a:gd name="connsiteX20" fmla="*/ 604670 w 1514580"/>
              <a:gd name="connsiteY20" fmla="*/ 1497785 h 1511761"/>
              <a:gd name="connsiteX21" fmla="*/ 561764 w 1514580"/>
              <a:gd name="connsiteY21" fmla="*/ 1484466 h 1511761"/>
              <a:gd name="connsiteX22" fmla="*/ 1007739 w 1514580"/>
              <a:gd name="connsiteY22" fmla="*/ 1340277 h 1511761"/>
              <a:gd name="connsiteX23" fmla="*/ 1060211 w 1514580"/>
              <a:gd name="connsiteY23" fmla="*/ 1449236 h 1511761"/>
              <a:gd name="connsiteX24" fmla="*/ 1052062 w 1514580"/>
              <a:gd name="connsiteY24" fmla="*/ 1453659 h 1511761"/>
              <a:gd name="connsiteX25" fmla="*/ 1006136 w 1514580"/>
              <a:gd name="connsiteY25" fmla="*/ 1467915 h 1511761"/>
              <a:gd name="connsiteX26" fmla="*/ 970402 w 1514580"/>
              <a:gd name="connsiteY26" fmla="*/ 1352066 h 1511761"/>
              <a:gd name="connsiteX27" fmla="*/ 1006885 w 1514580"/>
              <a:gd name="connsiteY27" fmla="*/ 1340741 h 1511761"/>
              <a:gd name="connsiteX28" fmla="*/ 507337 w 1514580"/>
              <a:gd name="connsiteY28" fmla="*/ 1339248 h 1511761"/>
              <a:gd name="connsiteX29" fmla="*/ 510087 w 1514580"/>
              <a:gd name="connsiteY29" fmla="*/ 1340741 h 1511761"/>
              <a:gd name="connsiteX30" fmla="*/ 544388 w 1514580"/>
              <a:gd name="connsiteY30" fmla="*/ 1351388 h 1511761"/>
              <a:gd name="connsiteX31" fmla="*/ 508444 w 1514580"/>
              <a:gd name="connsiteY31" fmla="*/ 1467915 h 1511761"/>
              <a:gd name="connsiteX32" fmla="*/ 462519 w 1514580"/>
              <a:gd name="connsiteY32" fmla="*/ 1453659 h 1511761"/>
              <a:gd name="connsiteX33" fmla="*/ 454370 w 1514580"/>
              <a:gd name="connsiteY33" fmla="*/ 1449236 h 1511761"/>
              <a:gd name="connsiteX34" fmla="*/ 1091094 w 1514580"/>
              <a:gd name="connsiteY34" fmla="*/ 1295034 h 1511761"/>
              <a:gd name="connsiteX35" fmla="*/ 1159488 w 1514580"/>
              <a:gd name="connsiteY35" fmla="*/ 1395350 h 1511761"/>
              <a:gd name="connsiteX36" fmla="*/ 1109335 w 1514580"/>
              <a:gd name="connsiteY36" fmla="*/ 1422572 h 1511761"/>
              <a:gd name="connsiteX37" fmla="*/ 1056863 w 1514580"/>
              <a:gd name="connsiteY37" fmla="*/ 1313614 h 1511761"/>
              <a:gd name="connsiteX38" fmla="*/ 424132 w 1514580"/>
              <a:gd name="connsiteY38" fmla="*/ 1294086 h 1511761"/>
              <a:gd name="connsiteX39" fmla="*/ 458213 w 1514580"/>
              <a:gd name="connsiteY39" fmla="*/ 1312585 h 1511761"/>
              <a:gd name="connsiteX40" fmla="*/ 405246 w 1514580"/>
              <a:gd name="connsiteY40" fmla="*/ 1422572 h 1511761"/>
              <a:gd name="connsiteX41" fmla="*/ 355092 w 1514580"/>
              <a:gd name="connsiteY41" fmla="*/ 1395350 h 1511761"/>
              <a:gd name="connsiteX42" fmla="*/ 1167395 w 1514580"/>
              <a:gd name="connsiteY42" fmla="*/ 1238909 h 1511761"/>
              <a:gd name="connsiteX43" fmla="*/ 1249329 w 1514580"/>
              <a:gd name="connsiteY43" fmla="*/ 1327212 h 1511761"/>
              <a:gd name="connsiteX44" fmla="*/ 1205345 w 1514580"/>
              <a:gd name="connsiteY44" fmla="*/ 1363502 h 1511761"/>
              <a:gd name="connsiteX45" fmla="*/ 1137318 w 1514580"/>
              <a:gd name="connsiteY45" fmla="*/ 1263725 h 1511761"/>
              <a:gd name="connsiteX46" fmla="*/ 348222 w 1514580"/>
              <a:gd name="connsiteY46" fmla="*/ 1237791 h 1511761"/>
              <a:gd name="connsiteX47" fmla="*/ 378124 w 1514580"/>
              <a:gd name="connsiteY47" fmla="*/ 1262462 h 1511761"/>
              <a:gd name="connsiteX48" fmla="*/ 309236 w 1514580"/>
              <a:gd name="connsiteY48" fmla="*/ 1363502 h 1511761"/>
              <a:gd name="connsiteX49" fmla="*/ 265252 w 1514580"/>
              <a:gd name="connsiteY49" fmla="*/ 1327212 h 1511761"/>
              <a:gd name="connsiteX50" fmla="*/ 1235402 w 1514580"/>
              <a:gd name="connsiteY50" fmla="*/ 1172866 h 1511761"/>
              <a:gd name="connsiteX51" fmla="*/ 1328976 w 1514580"/>
              <a:gd name="connsiteY51" fmla="*/ 1247489 h 1511761"/>
              <a:gd name="connsiteX52" fmla="*/ 1292775 w 1514580"/>
              <a:gd name="connsiteY52" fmla="*/ 1291365 h 1511761"/>
              <a:gd name="connsiteX53" fmla="*/ 1292465 w 1514580"/>
              <a:gd name="connsiteY53" fmla="*/ 1291621 h 1511761"/>
              <a:gd name="connsiteX54" fmla="*/ 1210397 w 1514580"/>
              <a:gd name="connsiteY54" fmla="*/ 1203172 h 1511761"/>
              <a:gd name="connsiteX55" fmla="*/ 280621 w 1514580"/>
              <a:gd name="connsiteY55" fmla="*/ 1171715 h 1511761"/>
              <a:gd name="connsiteX56" fmla="*/ 305450 w 1514580"/>
              <a:gd name="connsiteY56" fmla="*/ 1201808 h 1511761"/>
              <a:gd name="connsiteX57" fmla="*/ 222116 w 1514580"/>
              <a:gd name="connsiteY57" fmla="*/ 1291622 h 1511761"/>
              <a:gd name="connsiteX58" fmla="*/ 221805 w 1514580"/>
              <a:gd name="connsiteY58" fmla="*/ 1291365 h 1511761"/>
              <a:gd name="connsiteX59" fmla="*/ 185604 w 1514580"/>
              <a:gd name="connsiteY59" fmla="*/ 1247489 h 1511761"/>
              <a:gd name="connsiteX60" fmla="*/ 1293943 w 1514580"/>
              <a:gd name="connsiteY60" fmla="*/ 1097950 h 1511761"/>
              <a:gd name="connsiteX61" fmla="*/ 1397076 w 1514580"/>
              <a:gd name="connsiteY61" fmla="*/ 1157494 h 1511761"/>
              <a:gd name="connsiteX62" fmla="*/ 1385247 w 1514580"/>
              <a:gd name="connsiteY62" fmla="*/ 1179288 h 1511761"/>
              <a:gd name="connsiteX63" fmla="*/ 1364512 w 1514580"/>
              <a:gd name="connsiteY63" fmla="*/ 1204419 h 1511761"/>
              <a:gd name="connsiteX64" fmla="*/ 1270937 w 1514580"/>
              <a:gd name="connsiteY64" fmla="*/ 1129796 h 1511761"/>
              <a:gd name="connsiteX65" fmla="*/ 1287656 w 1514580"/>
              <a:gd name="connsiteY65" fmla="*/ 1109533 h 1511761"/>
              <a:gd name="connsiteX66" fmla="*/ 222458 w 1514580"/>
              <a:gd name="connsiteY66" fmla="*/ 1096899 h 1511761"/>
              <a:gd name="connsiteX67" fmla="*/ 229316 w 1514580"/>
              <a:gd name="connsiteY67" fmla="*/ 1109533 h 1511761"/>
              <a:gd name="connsiteX68" fmla="*/ 245086 w 1514580"/>
              <a:gd name="connsiteY68" fmla="*/ 1128646 h 1511761"/>
              <a:gd name="connsiteX69" fmla="*/ 150069 w 1514580"/>
              <a:gd name="connsiteY69" fmla="*/ 1204420 h 1511761"/>
              <a:gd name="connsiteX70" fmla="*/ 129333 w 1514580"/>
              <a:gd name="connsiteY70" fmla="*/ 1179288 h 1511761"/>
              <a:gd name="connsiteX71" fmla="*/ 117504 w 1514580"/>
              <a:gd name="connsiteY71" fmla="*/ 1157494 h 1511761"/>
              <a:gd name="connsiteX72" fmla="*/ 1339343 w 1514580"/>
              <a:gd name="connsiteY72" fmla="*/ 1014307 h 1511761"/>
              <a:gd name="connsiteX73" fmla="*/ 1451008 w 1514580"/>
              <a:gd name="connsiteY73" fmla="*/ 1058132 h 1511761"/>
              <a:gd name="connsiteX74" fmla="*/ 1423718 w 1514580"/>
              <a:gd name="connsiteY74" fmla="*/ 1108410 h 1511761"/>
              <a:gd name="connsiteX75" fmla="*/ 1320585 w 1514580"/>
              <a:gd name="connsiteY75" fmla="*/ 1048866 h 1511761"/>
              <a:gd name="connsiteX76" fmla="*/ 177209 w 1514580"/>
              <a:gd name="connsiteY76" fmla="*/ 1013533 h 1511761"/>
              <a:gd name="connsiteX77" fmla="*/ 195817 w 1514580"/>
              <a:gd name="connsiteY77" fmla="*/ 1047815 h 1511761"/>
              <a:gd name="connsiteX78" fmla="*/ 90862 w 1514580"/>
              <a:gd name="connsiteY78" fmla="*/ 1108410 h 1511761"/>
              <a:gd name="connsiteX79" fmla="*/ 63572 w 1514580"/>
              <a:gd name="connsiteY79" fmla="*/ 1058132 h 1511761"/>
              <a:gd name="connsiteX80" fmla="*/ 1370304 w 1514580"/>
              <a:gd name="connsiteY80" fmla="*/ 924429 h 1511761"/>
              <a:gd name="connsiteX81" fmla="*/ 1486050 w 1514580"/>
              <a:gd name="connsiteY81" fmla="*/ 950847 h 1511761"/>
              <a:gd name="connsiteX82" fmla="*/ 1469153 w 1514580"/>
              <a:gd name="connsiteY82" fmla="*/ 1005278 h 1511761"/>
              <a:gd name="connsiteX83" fmla="*/ 1358667 w 1514580"/>
              <a:gd name="connsiteY83" fmla="*/ 961916 h 1511761"/>
              <a:gd name="connsiteX84" fmla="*/ 146510 w 1514580"/>
              <a:gd name="connsiteY84" fmla="*/ 923920 h 1511761"/>
              <a:gd name="connsiteX85" fmla="*/ 158045 w 1514580"/>
              <a:gd name="connsiteY85" fmla="*/ 961079 h 1511761"/>
              <a:gd name="connsiteX86" fmla="*/ 45427 w 1514580"/>
              <a:gd name="connsiteY86" fmla="*/ 1005278 h 1511761"/>
              <a:gd name="connsiteX87" fmla="*/ 28531 w 1514580"/>
              <a:gd name="connsiteY87" fmla="*/ 950848 h 1511761"/>
              <a:gd name="connsiteX88" fmla="*/ 1388734 w 1514580"/>
              <a:gd name="connsiteY88" fmla="*/ 831193 h 1511761"/>
              <a:gd name="connsiteX89" fmla="*/ 1509611 w 1514580"/>
              <a:gd name="connsiteY89" fmla="*/ 840252 h 1511761"/>
              <a:gd name="connsiteX90" fmla="*/ 1500952 w 1514580"/>
              <a:gd name="connsiteY90" fmla="*/ 896984 h 1511761"/>
              <a:gd name="connsiteX91" fmla="*/ 1384775 w 1514580"/>
              <a:gd name="connsiteY91" fmla="*/ 870468 h 1511761"/>
              <a:gd name="connsiteX92" fmla="*/ 128221 w 1514580"/>
              <a:gd name="connsiteY92" fmla="*/ 831016 h 1511761"/>
              <a:gd name="connsiteX93" fmla="*/ 132144 w 1514580"/>
              <a:gd name="connsiteY93" fmla="*/ 869934 h 1511761"/>
              <a:gd name="connsiteX94" fmla="*/ 13628 w 1514580"/>
              <a:gd name="connsiteY94" fmla="*/ 896984 h 1511761"/>
              <a:gd name="connsiteX95" fmla="*/ 4970 w 1514580"/>
              <a:gd name="connsiteY95" fmla="*/ 840252 h 1511761"/>
              <a:gd name="connsiteX96" fmla="*/ 1513133 w 1514580"/>
              <a:gd name="connsiteY96" fmla="*/ 727231 h 1511761"/>
              <a:gd name="connsiteX97" fmla="*/ 1514580 w 1514580"/>
              <a:gd name="connsiteY97" fmla="*/ 755880 h 1511761"/>
              <a:gd name="connsiteX98" fmla="*/ 1513133 w 1514580"/>
              <a:gd name="connsiteY98" fmla="*/ 784530 h 1511761"/>
              <a:gd name="connsiteX99" fmla="*/ 1394335 w 1514580"/>
              <a:gd name="connsiteY99" fmla="*/ 775628 h 1511761"/>
              <a:gd name="connsiteX100" fmla="*/ 1396643 w 1514580"/>
              <a:gd name="connsiteY100" fmla="*/ 752734 h 1511761"/>
              <a:gd name="connsiteX101" fmla="*/ 1394965 w 1514580"/>
              <a:gd name="connsiteY101" fmla="*/ 736086 h 1511761"/>
              <a:gd name="connsiteX102" fmla="*/ 1447 w 1514580"/>
              <a:gd name="connsiteY102" fmla="*/ 727231 h 1511761"/>
              <a:gd name="connsiteX103" fmla="*/ 121989 w 1514580"/>
              <a:gd name="connsiteY103" fmla="*/ 736264 h 1511761"/>
              <a:gd name="connsiteX104" fmla="*/ 120329 w 1514580"/>
              <a:gd name="connsiteY104" fmla="*/ 752734 h 1511761"/>
              <a:gd name="connsiteX105" fmla="*/ 122619 w 1514580"/>
              <a:gd name="connsiteY105" fmla="*/ 775450 h 1511761"/>
              <a:gd name="connsiteX106" fmla="*/ 1447 w 1514580"/>
              <a:gd name="connsiteY106" fmla="*/ 784530 h 1511761"/>
              <a:gd name="connsiteX107" fmla="*/ 0 w 1514580"/>
              <a:gd name="connsiteY107" fmla="*/ 755880 h 1511761"/>
              <a:gd name="connsiteX108" fmla="*/ 1500952 w 1514580"/>
              <a:gd name="connsiteY108" fmla="*/ 614777 h 1511761"/>
              <a:gd name="connsiteX109" fmla="*/ 1509611 w 1514580"/>
              <a:gd name="connsiteY109" fmla="*/ 671509 h 1511761"/>
              <a:gd name="connsiteX110" fmla="*/ 1389363 w 1514580"/>
              <a:gd name="connsiteY110" fmla="*/ 680520 h 1511761"/>
              <a:gd name="connsiteX111" fmla="*/ 1385395 w 1514580"/>
              <a:gd name="connsiteY111" fmla="*/ 641152 h 1511761"/>
              <a:gd name="connsiteX112" fmla="*/ 13628 w 1514580"/>
              <a:gd name="connsiteY112" fmla="*/ 614777 h 1511761"/>
              <a:gd name="connsiteX113" fmla="*/ 131524 w 1514580"/>
              <a:gd name="connsiteY113" fmla="*/ 641686 h 1511761"/>
              <a:gd name="connsiteX114" fmla="*/ 127591 w 1514580"/>
              <a:gd name="connsiteY114" fmla="*/ 680698 h 1511761"/>
              <a:gd name="connsiteX115" fmla="*/ 4970 w 1514580"/>
              <a:gd name="connsiteY115" fmla="*/ 671509 h 1511761"/>
              <a:gd name="connsiteX116" fmla="*/ 1469153 w 1514580"/>
              <a:gd name="connsiteY116" fmla="*/ 506482 h 1511761"/>
              <a:gd name="connsiteX117" fmla="*/ 1486050 w 1514580"/>
              <a:gd name="connsiteY117" fmla="*/ 560913 h 1511761"/>
              <a:gd name="connsiteX118" fmla="*/ 1372128 w 1514580"/>
              <a:gd name="connsiteY118" fmla="*/ 586915 h 1511761"/>
              <a:gd name="connsiteX119" fmla="*/ 1360409 w 1514580"/>
              <a:gd name="connsiteY119" fmla="*/ 549162 h 1511761"/>
              <a:gd name="connsiteX120" fmla="*/ 45427 w 1514580"/>
              <a:gd name="connsiteY120" fmla="*/ 506482 h 1511761"/>
              <a:gd name="connsiteX121" fmla="*/ 156304 w 1514580"/>
              <a:gd name="connsiteY121" fmla="*/ 549998 h 1511761"/>
              <a:gd name="connsiteX122" fmla="*/ 144686 w 1514580"/>
              <a:gd name="connsiteY122" fmla="*/ 587426 h 1511761"/>
              <a:gd name="connsiteX123" fmla="*/ 28530 w 1514580"/>
              <a:gd name="connsiteY123" fmla="*/ 560914 h 1511761"/>
              <a:gd name="connsiteX124" fmla="*/ 90862 w 1514580"/>
              <a:gd name="connsiteY124" fmla="*/ 403351 h 1511761"/>
              <a:gd name="connsiteX125" fmla="*/ 193216 w 1514580"/>
              <a:gd name="connsiteY125" fmla="*/ 462445 h 1511761"/>
              <a:gd name="connsiteX126" fmla="*/ 174393 w 1514580"/>
              <a:gd name="connsiteY126" fmla="*/ 497123 h 1511761"/>
              <a:gd name="connsiteX127" fmla="*/ 63572 w 1514580"/>
              <a:gd name="connsiteY127" fmla="*/ 453629 h 1511761"/>
              <a:gd name="connsiteX128" fmla="*/ 1423719 w 1514580"/>
              <a:gd name="connsiteY128" fmla="*/ 403351 h 1511761"/>
              <a:gd name="connsiteX129" fmla="*/ 1451008 w 1514580"/>
              <a:gd name="connsiteY129" fmla="*/ 453628 h 1511761"/>
              <a:gd name="connsiteX130" fmla="*/ 1342159 w 1514580"/>
              <a:gd name="connsiteY130" fmla="*/ 496349 h 1511761"/>
              <a:gd name="connsiteX131" fmla="*/ 1323186 w 1514580"/>
              <a:gd name="connsiteY131" fmla="*/ 461394 h 1511761"/>
              <a:gd name="connsiteX132" fmla="*/ 1364512 w 1514580"/>
              <a:gd name="connsiteY132" fmla="*/ 307341 h 1511761"/>
              <a:gd name="connsiteX133" fmla="*/ 1385247 w 1514580"/>
              <a:gd name="connsiteY133" fmla="*/ 332472 h 1511761"/>
              <a:gd name="connsiteX134" fmla="*/ 1397077 w 1514580"/>
              <a:gd name="connsiteY134" fmla="*/ 354267 h 1511761"/>
              <a:gd name="connsiteX135" fmla="*/ 1296544 w 1514580"/>
              <a:gd name="connsiteY135" fmla="*/ 412310 h 1511761"/>
              <a:gd name="connsiteX136" fmla="*/ 1287656 w 1514580"/>
              <a:gd name="connsiteY136" fmla="*/ 395935 h 1511761"/>
              <a:gd name="connsiteX137" fmla="*/ 1274069 w 1514580"/>
              <a:gd name="connsiteY137" fmla="*/ 379467 h 1511761"/>
              <a:gd name="connsiteX138" fmla="*/ 150068 w 1514580"/>
              <a:gd name="connsiteY138" fmla="*/ 307341 h 1511761"/>
              <a:gd name="connsiteX139" fmla="*/ 241954 w 1514580"/>
              <a:gd name="connsiteY139" fmla="*/ 380618 h 1511761"/>
              <a:gd name="connsiteX140" fmla="*/ 229316 w 1514580"/>
              <a:gd name="connsiteY140" fmla="*/ 395935 h 1511761"/>
              <a:gd name="connsiteX141" fmla="*/ 219858 w 1514580"/>
              <a:gd name="connsiteY141" fmla="*/ 413361 h 1511761"/>
              <a:gd name="connsiteX142" fmla="*/ 117503 w 1514580"/>
              <a:gd name="connsiteY142" fmla="*/ 354267 h 1511761"/>
              <a:gd name="connsiteX143" fmla="*/ 129333 w 1514580"/>
              <a:gd name="connsiteY143" fmla="*/ 332472 h 1511761"/>
              <a:gd name="connsiteX144" fmla="*/ 222115 w 1514580"/>
              <a:gd name="connsiteY144" fmla="*/ 220140 h 1511761"/>
              <a:gd name="connsiteX145" fmla="*/ 302702 w 1514580"/>
              <a:gd name="connsiteY145" fmla="*/ 306992 h 1511761"/>
              <a:gd name="connsiteX146" fmla="*/ 277490 w 1514580"/>
              <a:gd name="connsiteY146" fmla="*/ 337549 h 1511761"/>
              <a:gd name="connsiteX147" fmla="*/ 185604 w 1514580"/>
              <a:gd name="connsiteY147" fmla="*/ 264272 h 1511761"/>
              <a:gd name="connsiteX148" fmla="*/ 221805 w 1514580"/>
              <a:gd name="connsiteY148" fmla="*/ 220395 h 1511761"/>
              <a:gd name="connsiteX149" fmla="*/ 1292465 w 1514580"/>
              <a:gd name="connsiteY149" fmla="*/ 220139 h 1511761"/>
              <a:gd name="connsiteX150" fmla="*/ 1292775 w 1514580"/>
              <a:gd name="connsiteY150" fmla="*/ 220395 h 1511761"/>
              <a:gd name="connsiteX151" fmla="*/ 1328977 w 1514580"/>
              <a:gd name="connsiteY151" fmla="*/ 264272 h 1511761"/>
              <a:gd name="connsiteX152" fmla="*/ 1238533 w 1514580"/>
              <a:gd name="connsiteY152" fmla="*/ 336398 h 1511761"/>
              <a:gd name="connsiteX153" fmla="*/ 1213144 w 1514580"/>
              <a:gd name="connsiteY153" fmla="*/ 305627 h 1511761"/>
              <a:gd name="connsiteX154" fmla="*/ 309235 w 1514580"/>
              <a:gd name="connsiteY154" fmla="*/ 148259 h 1511761"/>
              <a:gd name="connsiteX155" fmla="*/ 375378 w 1514580"/>
              <a:gd name="connsiteY155" fmla="*/ 245272 h 1511761"/>
              <a:gd name="connsiteX156" fmla="*/ 344915 w 1514580"/>
              <a:gd name="connsiteY156" fmla="*/ 270406 h 1511761"/>
              <a:gd name="connsiteX157" fmla="*/ 265251 w 1514580"/>
              <a:gd name="connsiteY157" fmla="*/ 184549 h 1511761"/>
              <a:gd name="connsiteX158" fmla="*/ 1205345 w 1514580"/>
              <a:gd name="connsiteY158" fmla="*/ 148259 h 1511761"/>
              <a:gd name="connsiteX159" fmla="*/ 1249329 w 1514580"/>
              <a:gd name="connsiteY159" fmla="*/ 184549 h 1511761"/>
              <a:gd name="connsiteX160" fmla="*/ 1170702 w 1514580"/>
              <a:gd name="connsiteY160" fmla="*/ 269288 h 1511761"/>
              <a:gd name="connsiteX161" fmla="*/ 1140064 w 1514580"/>
              <a:gd name="connsiteY161" fmla="*/ 244009 h 1511761"/>
              <a:gd name="connsiteX162" fmla="*/ 405245 w 1514580"/>
              <a:gd name="connsiteY162" fmla="*/ 89189 h 1511761"/>
              <a:gd name="connsiteX163" fmla="*/ 455810 w 1514580"/>
              <a:gd name="connsiteY163" fmla="*/ 194188 h 1511761"/>
              <a:gd name="connsiteX164" fmla="*/ 421001 w 1514580"/>
              <a:gd name="connsiteY164" fmla="*/ 213082 h 1511761"/>
              <a:gd name="connsiteX165" fmla="*/ 355092 w 1514580"/>
              <a:gd name="connsiteY165" fmla="*/ 116411 h 1511761"/>
              <a:gd name="connsiteX166" fmla="*/ 1109334 w 1514580"/>
              <a:gd name="connsiteY166" fmla="*/ 89188 h 1511761"/>
              <a:gd name="connsiteX167" fmla="*/ 1159488 w 1514580"/>
              <a:gd name="connsiteY167" fmla="*/ 116411 h 1511761"/>
              <a:gd name="connsiteX168" fmla="*/ 1094225 w 1514580"/>
              <a:gd name="connsiteY168" fmla="*/ 212134 h 1511761"/>
              <a:gd name="connsiteX169" fmla="*/ 1059265 w 1514580"/>
              <a:gd name="connsiteY169" fmla="*/ 193158 h 1511761"/>
              <a:gd name="connsiteX170" fmla="*/ 1006136 w 1514580"/>
              <a:gd name="connsiteY170" fmla="*/ 43846 h 1511761"/>
              <a:gd name="connsiteX171" fmla="*/ 1052062 w 1514580"/>
              <a:gd name="connsiteY171" fmla="*/ 58102 h 1511761"/>
              <a:gd name="connsiteX172" fmla="*/ 1060210 w 1514580"/>
              <a:gd name="connsiteY172" fmla="*/ 62525 h 1511761"/>
              <a:gd name="connsiteX173" fmla="*/ 1010141 w 1514580"/>
              <a:gd name="connsiteY173" fmla="*/ 166495 h 1511761"/>
              <a:gd name="connsiteX174" fmla="*/ 1006885 w 1514580"/>
              <a:gd name="connsiteY174" fmla="*/ 164728 h 1511761"/>
              <a:gd name="connsiteX175" fmla="*/ 972173 w 1514580"/>
              <a:gd name="connsiteY175" fmla="*/ 153952 h 1511761"/>
              <a:gd name="connsiteX176" fmla="*/ 508444 w 1514580"/>
              <a:gd name="connsiteY176" fmla="*/ 43846 h 1511761"/>
              <a:gd name="connsiteX177" fmla="*/ 542617 w 1514580"/>
              <a:gd name="connsiteY177" fmla="*/ 154630 h 1511761"/>
              <a:gd name="connsiteX178" fmla="*/ 510087 w 1514580"/>
              <a:gd name="connsiteY178" fmla="*/ 164728 h 1511761"/>
              <a:gd name="connsiteX179" fmla="*/ 504935 w 1514580"/>
              <a:gd name="connsiteY179" fmla="*/ 167524 h 1511761"/>
              <a:gd name="connsiteX180" fmla="*/ 454370 w 1514580"/>
              <a:gd name="connsiteY180" fmla="*/ 62525 h 1511761"/>
              <a:gd name="connsiteX181" fmla="*/ 462519 w 1514580"/>
              <a:gd name="connsiteY181" fmla="*/ 58102 h 1511761"/>
              <a:gd name="connsiteX182" fmla="*/ 897627 w 1514580"/>
              <a:gd name="connsiteY182" fmla="*/ 12101 h 1511761"/>
              <a:gd name="connsiteX183" fmla="*/ 909911 w 1514580"/>
              <a:gd name="connsiteY183" fmla="*/ 13976 h 1511761"/>
              <a:gd name="connsiteX184" fmla="*/ 952817 w 1514580"/>
              <a:gd name="connsiteY184" fmla="*/ 27295 h 1511761"/>
              <a:gd name="connsiteX185" fmla="*/ 918854 w 1514580"/>
              <a:gd name="connsiteY185" fmla="*/ 137401 h 1511761"/>
              <a:gd name="connsiteX186" fmla="*/ 887097 w 1514580"/>
              <a:gd name="connsiteY186" fmla="*/ 127543 h 1511761"/>
              <a:gd name="connsiteX187" fmla="*/ 880330 w 1514580"/>
              <a:gd name="connsiteY187" fmla="*/ 126861 h 1511761"/>
              <a:gd name="connsiteX188" fmla="*/ 616953 w 1514580"/>
              <a:gd name="connsiteY188" fmla="*/ 12101 h 1511761"/>
              <a:gd name="connsiteX189" fmla="*/ 634287 w 1514580"/>
              <a:gd name="connsiteY189" fmla="*/ 127099 h 1511761"/>
              <a:gd name="connsiteX190" fmla="*/ 629875 w 1514580"/>
              <a:gd name="connsiteY190" fmla="*/ 127543 h 1511761"/>
              <a:gd name="connsiteX191" fmla="*/ 595935 w 1514580"/>
              <a:gd name="connsiteY191" fmla="*/ 138079 h 1511761"/>
              <a:gd name="connsiteX192" fmla="*/ 561763 w 1514580"/>
              <a:gd name="connsiteY192" fmla="*/ 27295 h 1511761"/>
              <a:gd name="connsiteX193" fmla="*/ 604670 w 1514580"/>
              <a:gd name="connsiteY193" fmla="*/ 13976 h 1511761"/>
              <a:gd name="connsiteX194" fmla="*/ 785205 w 1514580"/>
              <a:gd name="connsiteY194" fmla="*/ 0 h 1511761"/>
              <a:gd name="connsiteX195" fmla="*/ 834719 w 1514580"/>
              <a:gd name="connsiteY195" fmla="*/ 2500 h 1511761"/>
              <a:gd name="connsiteX196" fmla="*/ 842437 w 1514580"/>
              <a:gd name="connsiteY196" fmla="*/ 3678 h 1511761"/>
              <a:gd name="connsiteX197" fmla="*/ 824715 w 1514580"/>
              <a:gd name="connsiteY197" fmla="*/ 121255 h 1511761"/>
              <a:gd name="connsiteX198" fmla="*/ 785205 w 1514580"/>
              <a:gd name="connsiteY198" fmla="*/ 117272 h 1511761"/>
              <a:gd name="connsiteX199" fmla="*/ 729376 w 1514580"/>
              <a:gd name="connsiteY199" fmla="*/ 0 h 1511761"/>
              <a:gd name="connsiteX200" fmla="*/ 729376 w 1514580"/>
              <a:gd name="connsiteY200" fmla="*/ 117513 h 1511761"/>
              <a:gd name="connsiteX201" fmla="*/ 689901 w 1514580"/>
              <a:gd name="connsiteY201" fmla="*/ 121492 h 1511761"/>
              <a:gd name="connsiteX202" fmla="*/ 672144 w 1514580"/>
              <a:gd name="connsiteY202" fmla="*/ 3678 h 1511761"/>
              <a:gd name="connsiteX203" fmla="*/ 679862 w 1514580"/>
              <a:gd name="connsiteY203" fmla="*/ 2500 h 15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514580" h="1511761">
                <a:moveTo>
                  <a:pt x="823781" y="1384308"/>
                </a:moveTo>
                <a:lnTo>
                  <a:pt x="842437" y="1508083"/>
                </a:lnTo>
                <a:lnTo>
                  <a:pt x="834719" y="1509260"/>
                </a:lnTo>
                <a:lnTo>
                  <a:pt x="785205" y="1511761"/>
                </a:lnTo>
                <a:lnTo>
                  <a:pt x="785205" y="1388197"/>
                </a:lnTo>
                <a:close/>
                <a:moveTo>
                  <a:pt x="690836" y="1384071"/>
                </a:moveTo>
                <a:lnTo>
                  <a:pt x="729376" y="1387956"/>
                </a:lnTo>
                <a:lnTo>
                  <a:pt x="729376" y="1511761"/>
                </a:lnTo>
                <a:lnTo>
                  <a:pt x="679862" y="1509260"/>
                </a:lnTo>
                <a:lnTo>
                  <a:pt x="672144" y="1508083"/>
                </a:lnTo>
                <a:close/>
                <a:moveTo>
                  <a:pt x="917082" y="1368617"/>
                </a:moveTo>
                <a:lnTo>
                  <a:pt x="952817" y="1484466"/>
                </a:lnTo>
                <a:lnTo>
                  <a:pt x="909911" y="1497785"/>
                </a:lnTo>
                <a:lnTo>
                  <a:pt x="897627" y="1499660"/>
                </a:lnTo>
                <a:lnTo>
                  <a:pt x="879395" y="1378702"/>
                </a:lnTo>
                <a:lnTo>
                  <a:pt x="887097" y="1377925"/>
                </a:lnTo>
                <a:close/>
                <a:moveTo>
                  <a:pt x="597708" y="1367940"/>
                </a:moveTo>
                <a:lnTo>
                  <a:pt x="629875" y="1377925"/>
                </a:lnTo>
                <a:lnTo>
                  <a:pt x="635221" y="1378464"/>
                </a:lnTo>
                <a:lnTo>
                  <a:pt x="616954" y="1499660"/>
                </a:lnTo>
                <a:lnTo>
                  <a:pt x="604670" y="1497785"/>
                </a:lnTo>
                <a:lnTo>
                  <a:pt x="561764" y="1484466"/>
                </a:lnTo>
                <a:close/>
                <a:moveTo>
                  <a:pt x="1007739" y="1340277"/>
                </a:moveTo>
                <a:lnTo>
                  <a:pt x="1060211" y="1449236"/>
                </a:lnTo>
                <a:lnTo>
                  <a:pt x="1052062" y="1453659"/>
                </a:lnTo>
                <a:lnTo>
                  <a:pt x="1006136" y="1467915"/>
                </a:lnTo>
                <a:lnTo>
                  <a:pt x="970402" y="1352066"/>
                </a:lnTo>
                <a:lnTo>
                  <a:pt x="1006885" y="1340741"/>
                </a:lnTo>
                <a:close/>
                <a:moveTo>
                  <a:pt x="507337" y="1339248"/>
                </a:moveTo>
                <a:lnTo>
                  <a:pt x="510087" y="1340741"/>
                </a:lnTo>
                <a:lnTo>
                  <a:pt x="544388" y="1351388"/>
                </a:lnTo>
                <a:lnTo>
                  <a:pt x="508444" y="1467915"/>
                </a:lnTo>
                <a:lnTo>
                  <a:pt x="462519" y="1453659"/>
                </a:lnTo>
                <a:lnTo>
                  <a:pt x="454370" y="1449236"/>
                </a:lnTo>
                <a:close/>
                <a:moveTo>
                  <a:pt x="1091094" y="1295034"/>
                </a:moveTo>
                <a:lnTo>
                  <a:pt x="1159488" y="1395350"/>
                </a:lnTo>
                <a:lnTo>
                  <a:pt x="1109335" y="1422572"/>
                </a:lnTo>
                <a:lnTo>
                  <a:pt x="1056863" y="1313614"/>
                </a:lnTo>
                <a:close/>
                <a:moveTo>
                  <a:pt x="424132" y="1294086"/>
                </a:moveTo>
                <a:lnTo>
                  <a:pt x="458213" y="1312585"/>
                </a:lnTo>
                <a:lnTo>
                  <a:pt x="405246" y="1422572"/>
                </a:lnTo>
                <a:lnTo>
                  <a:pt x="355092" y="1395350"/>
                </a:lnTo>
                <a:close/>
                <a:moveTo>
                  <a:pt x="1167395" y="1238909"/>
                </a:moveTo>
                <a:lnTo>
                  <a:pt x="1249329" y="1327212"/>
                </a:lnTo>
                <a:lnTo>
                  <a:pt x="1205345" y="1363502"/>
                </a:lnTo>
                <a:lnTo>
                  <a:pt x="1137318" y="1263725"/>
                </a:lnTo>
                <a:close/>
                <a:moveTo>
                  <a:pt x="348222" y="1237791"/>
                </a:moveTo>
                <a:lnTo>
                  <a:pt x="378124" y="1262462"/>
                </a:lnTo>
                <a:lnTo>
                  <a:pt x="309236" y="1363502"/>
                </a:lnTo>
                <a:lnTo>
                  <a:pt x="265252" y="1327212"/>
                </a:lnTo>
                <a:close/>
                <a:moveTo>
                  <a:pt x="1235402" y="1172866"/>
                </a:moveTo>
                <a:lnTo>
                  <a:pt x="1328976" y="1247489"/>
                </a:lnTo>
                <a:lnTo>
                  <a:pt x="1292775" y="1291365"/>
                </a:lnTo>
                <a:lnTo>
                  <a:pt x="1292465" y="1291621"/>
                </a:lnTo>
                <a:lnTo>
                  <a:pt x="1210397" y="1203172"/>
                </a:lnTo>
                <a:close/>
                <a:moveTo>
                  <a:pt x="280621" y="1171715"/>
                </a:moveTo>
                <a:lnTo>
                  <a:pt x="305450" y="1201808"/>
                </a:lnTo>
                <a:lnTo>
                  <a:pt x="222116" y="1291622"/>
                </a:lnTo>
                <a:lnTo>
                  <a:pt x="221805" y="1291365"/>
                </a:lnTo>
                <a:lnTo>
                  <a:pt x="185604" y="1247489"/>
                </a:lnTo>
                <a:close/>
                <a:moveTo>
                  <a:pt x="1293943" y="1097950"/>
                </a:moveTo>
                <a:lnTo>
                  <a:pt x="1397076" y="1157494"/>
                </a:lnTo>
                <a:lnTo>
                  <a:pt x="1385247" y="1179288"/>
                </a:lnTo>
                <a:lnTo>
                  <a:pt x="1364512" y="1204419"/>
                </a:lnTo>
                <a:lnTo>
                  <a:pt x="1270937" y="1129796"/>
                </a:lnTo>
                <a:lnTo>
                  <a:pt x="1287656" y="1109533"/>
                </a:lnTo>
                <a:close/>
                <a:moveTo>
                  <a:pt x="222458" y="1096899"/>
                </a:moveTo>
                <a:lnTo>
                  <a:pt x="229316" y="1109533"/>
                </a:lnTo>
                <a:lnTo>
                  <a:pt x="245086" y="1128646"/>
                </a:lnTo>
                <a:lnTo>
                  <a:pt x="150069" y="1204420"/>
                </a:lnTo>
                <a:lnTo>
                  <a:pt x="129333" y="1179288"/>
                </a:lnTo>
                <a:lnTo>
                  <a:pt x="117504" y="1157494"/>
                </a:lnTo>
                <a:close/>
                <a:moveTo>
                  <a:pt x="1339343" y="1014307"/>
                </a:moveTo>
                <a:lnTo>
                  <a:pt x="1451008" y="1058132"/>
                </a:lnTo>
                <a:lnTo>
                  <a:pt x="1423718" y="1108410"/>
                </a:lnTo>
                <a:lnTo>
                  <a:pt x="1320585" y="1048866"/>
                </a:lnTo>
                <a:close/>
                <a:moveTo>
                  <a:pt x="177209" y="1013533"/>
                </a:moveTo>
                <a:lnTo>
                  <a:pt x="195817" y="1047815"/>
                </a:lnTo>
                <a:lnTo>
                  <a:pt x="90862" y="1108410"/>
                </a:lnTo>
                <a:lnTo>
                  <a:pt x="63572" y="1058132"/>
                </a:lnTo>
                <a:close/>
                <a:moveTo>
                  <a:pt x="1370304" y="924429"/>
                </a:moveTo>
                <a:lnTo>
                  <a:pt x="1486050" y="950847"/>
                </a:lnTo>
                <a:lnTo>
                  <a:pt x="1469153" y="1005278"/>
                </a:lnTo>
                <a:lnTo>
                  <a:pt x="1358667" y="961916"/>
                </a:lnTo>
                <a:close/>
                <a:moveTo>
                  <a:pt x="146510" y="923920"/>
                </a:moveTo>
                <a:lnTo>
                  <a:pt x="158045" y="961079"/>
                </a:lnTo>
                <a:lnTo>
                  <a:pt x="45427" y="1005278"/>
                </a:lnTo>
                <a:lnTo>
                  <a:pt x="28531" y="950848"/>
                </a:lnTo>
                <a:close/>
                <a:moveTo>
                  <a:pt x="1388734" y="831193"/>
                </a:moveTo>
                <a:lnTo>
                  <a:pt x="1509611" y="840252"/>
                </a:lnTo>
                <a:lnTo>
                  <a:pt x="1500952" y="896984"/>
                </a:lnTo>
                <a:lnTo>
                  <a:pt x="1384775" y="870468"/>
                </a:lnTo>
                <a:close/>
                <a:moveTo>
                  <a:pt x="128221" y="831016"/>
                </a:moveTo>
                <a:lnTo>
                  <a:pt x="132144" y="869934"/>
                </a:lnTo>
                <a:lnTo>
                  <a:pt x="13628" y="896984"/>
                </a:lnTo>
                <a:lnTo>
                  <a:pt x="4970" y="840252"/>
                </a:lnTo>
                <a:close/>
                <a:moveTo>
                  <a:pt x="1513133" y="727231"/>
                </a:moveTo>
                <a:lnTo>
                  <a:pt x="1514580" y="755880"/>
                </a:lnTo>
                <a:lnTo>
                  <a:pt x="1513133" y="784530"/>
                </a:lnTo>
                <a:lnTo>
                  <a:pt x="1394335" y="775628"/>
                </a:lnTo>
                <a:lnTo>
                  <a:pt x="1396643" y="752734"/>
                </a:lnTo>
                <a:lnTo>
                  <a:pt x="1394965" y="736086"/>
                </a:lnTo>
                <a:close/>
                <a:moveTo>
                  <a:pt x="1447" y="727231"/>
                </a:moveTo>
                <a:lnTo>
                  <a:pt x="121989" y="736264"/>
                </a:lnTo>
                <a:lnTo>
                  <a:pt x="120329" y="752734"/>
                </a:lnTo>
                <a:lnTo>
                  <a:pt x="122619" y="775450"/>
                </a:lnTo>
                <a:lnTo>
                  <a:pt x="1447" y="784530"/>
                </a:lnTo>
                <a:lnTo>
                  <a:pt x="0" y="755880"/>
                </a:lnTo>
                <a:close/>
                <a:moveTo>
                  <a:pt x="1500952" y="614777"/>
                </a:moveTo>
                <a:lnTo>
                  <a:pt x="1509611" y="671509"/>
                </a:lnTo>
                <a:lnTo>
                  <a:pt x="1389363" y="680520"/>
                </a:lnTo>
                <a:lnTo>
                  <a:pt x="1385395" y="641152"/>
                </a:lnTo>
                <a:close/>
                <a:moveTo>
                  <a:pt x="13628" y="614777"/>
                </a:moveTo>
                <a:lnTo>
                  <a:pt x="131524" y="641686"/>
                </a:lnTo>
                <a:lnTo>
                  <a:pt x="127591" y="680698"/>
                </a:lnTo>
                <a:lnTo>
                  <a:pt x="4970" y="671509"/>
                </a:lnTo>
                <a:close/>
                <a:moveTo>
                  <a:pt x="1469153" y="506482"/>
                </a:moveTo>
                <a:lnTo>
                  <a:pt x="1486050" y="560913"/>
                </a:lnTo>
                <a:lnTo>
                  <a:pt x="1372128" y="586915"/>
                </a:lnTo>
                <a:lnTo>
                  <a:pt x="1360409" y="549162"/>
                </a:lnTo>
                <a:close/>
                <a:moveTo>
                  <a:pt x="45427" y="506482"/>
                </a:moveTo>
                <a:lnTo>
                  <a:pt x="156304" y="549998"/>
                </a:lnTo>
                <a:lnTo>
                  <a:pt x="144686" y="587426"/>
                </a:lnTo>
                <a:lnTo>
                  <a:pt x="28530" y="560914"/>
                </a:lnTo>
                <a:close/>
                <a:moveTo>
                  <a:pt x="90862" y="403351"/>
                </a:moveTo>
                <a:lnTo>
                  <a:pt x="193216" y="462445"/>
                </a:lnTo>
                <a:lnTo>
                  <a:pt x="174393" y="497123"/>
                </a:lnTo>
                <a:lnTo>
                  <a:pt x="63572" y="453629"/>
                </a:lnTo>
                <a:close/>
                <a:moveTo>
                  <a:pt x="1423719" y="403351"/>
                </a:moveTo>
                <a:lnTo>
                  <a:pt x="1451008" y="453628"/>
                </a:lnTo>
                <a:lnTo>
                  <a:pt x="1342159" y="496349"/>
                </a:lnTo>
                <a:lnTo>
                  <a:pt x="1323186" y="461394"/>
                </a:lnTo>
                <a:close/>
                <a:moveTo>
                  <a:pt x="1364512" y="307341"/>
                </a:moveTo>
                <a:lnTo>
                  <a:pt x="1385247" y="332472"/>
                </a:lnTo>
                <a:lnTo>
                  <a:pt x="1397077" y="354267"/>
                </a:lnTo>
                <a:lnTo>
                  <a:pt x="1296544" y="412310"/>
                </a:lnTo>
                <a:lnTo>
                  <a:pt x="1287656" y="395935"/>
                </a:lnTo>
                <a:lnTo>
                  <a:pt x="1274069" y="379467"/>
                </a:lnTo>
                <a:close/>
                <a:moveTo>
                  <a:pt x="150068" y="307341"/>
                </a:moveTo>
                <a:lnTo>
                  <a:pt x="241954" y="380618"/>
                </a:lnTo>
                <a:lnTo>
                  <a:pt x="229316" y="395935"/>
                </a:lnTo>
                <a:lnTo>
                  <a:pt x="219858" y="413361"/>
                </a:lnTo>
                <a:lnTo>
                  <a:pt x="117503" y="354267"/>
                </a:lnTo>
                <a:lnTo>
                  <a:pt x="129333" y="332472"/>
                </a:lnTo>
                <a:close/>
                <a:moveTo>
                  <a:pt x="222115" y="220140"/>
                </a:moveTo>
                <a:lnTo>
                  <a:pt x="302702" y="306992"/>
                </a:lnTo>
                <a:lnTo>
                  <a:pt x="277490" y="337549"/>
                </a:lnTo>
                <a:lnTo>
                  <a:pt x="185604" y="264272"/>
                </a:lnTo>
                <a:lnTo>
                  <a:pt x="221805" y="220395"/>
                </a:lnTo>
                <a:close/>
                <a:moveTo>
                  <a:pt x="1292465" y="220139"/>
                </a:moveTo>
                <a:lnTo>
                  <a:pt x="1292775" y="220395"/>
                </a:lnTo>
                <a:lnTo>
                  <a:pt x="1328977" y="264272"/>
                </a:lnTo>
                <a:lnTo>
                  <a:pt x="1238533" y="336398"/>
                </a:lnTo>
                <a:lnTo>
                  <a:pt x="1213144" y="305627"/>
                </a:lnTo>
                <a:close/>
                <a:moveTo>
                  <a:pt x="309235" y="148259"/>
                </a:moveTo>
                <a:lnTo>
                  <a:pt x="375378" y="245272"/>
                </a:lnTo>
                <a:lnTo>
                  <a:pt x="344915" y="270406"/>
                </a:lnTo>
                <a:lnTo>
                  <a:pt x="265251" y="184549"/>
                </a:lnTo>
                <a:close/>
                <a:moveTo>
                  <a:pt x="1205345" y="148259"/>
                </a:moveTo>
                <a:lnTo>
                  <a:pt x="1249329" y="184549"/>
                </a:lnTo>
                <a:lnTo>
                  <a:pt x="1170702" y="269288"/>
                </a:lnTo>
                <a:lnTo>
                  <a:pt x="1140064" y="244009"/>
                </a:lnTo>
                <a:close/>
                <a:moveTo>
                  <a:pt x="405245" y="89189"/>
                </a:moveTo>
                <a:lnTo>
                  <a:pt x="455810" y="194188"/>
                </a:lnTo>
                <a:lnTo>
                  <a:pt x="421001" y="213082"/>
                </a:lnTo>
                <a:lnTo>
                  <a:pt x="355092" y="116411"/>
                </a:lnTo>
                <a:close/>
                <a:moveTo>
                  <a:pt x="1109334" y="89188"/>
                </a:moveTo>
                <a:lnTo>
                  <a:pt x="1159488" y="116411"/>
                </a:lnTo>
                <a:lnTo>
                  <a:pt x="1094225" y="212134"/>
                </a:lnTo>
                <a:lnTo>
                  <a:pt x="1059265" y="193158"/>
                </a:lnTo>
                <a:close/>
                <a:moveTo>
                  <a:pt x="1006136" y="43846"/>
                </a:moveTo>
                <a:lnTo>
                  <a:pt x="1052062" y="58102"/>
                </a:lnTo>
                <a:lnTo>
                  <a:pt x="1060210" y="62525"/>
                </a:lnTo>
                <a:lnTo>
                  <a:pt x="1010141" y="166495"/>
                </a:lnTo>
                <a:lnTo>
                  <a:pt x="1006885" y="164728"/>
                </a:lnTo>
                <a:lnTo>
                  <a:pt x="972173" y="153952"/>
                </a:lnTo>
                <a:close/>
                <a:moveTo>
                  <a:pt x="508444" y="43846"/>
                </a:moveTo>
                <a:lnTo>
                  <a:pt x="542617" y="154630"/>
                </a:lnTo>
                <a:lnTo>
                  <a:pt x="510087" y="164728"/>
                </a:lnTo>
                <a:lnTo>
                  <a:pt x="504935" y="167524"/>
                </a:lnTo>
                <a:lnTo>
                  <a:pt x="454370" y="62525"/>
                </a:lnTo>
                <a:lnTo>
                  <a:pt x="462519" y="58102"/>
                </a:lnTo>
                <a:close/>
                <a:moveTo>
                  <a:pt x="897627" y="12101"/>
                </a:moveTo>
                <a:lnTo>
                  <a:pt x="909911" y="13976"/>
                </a:lnTo>
                <a:lnTo>
                  <a:pt x="952817" y="27295"/>
                </a:lnTo>
                <a:lnTo>
                  <a:pt x="918854" y="137401"/>
                </a:lnTo>
                <a:lnTo>
                  <a:pt x="887097" y="127543"/>
                </a:lnTo>
                <a:lnTo>
                  <a:pt x="880330" y="126861"/>
                </a:lnTo>
                <a:close/>
                <a:moveTo>
                  <a:pt x="616953" y="12101"/>
                </a:moveTo>
                <a:lnTo>
                  <a:pt x="634287" y="127099"/>
                </a:lnTo>
                <a:lnTo>
                  <a:pt x="629875" y="127543"/>
                </a:lnTo>
                <a:lnTo>
                  <a:pt x="595935" y="138079"/>
                </a:lnTo>
                <a:lnTo>
                  <a:pt x="561763" y="27295"/>
                </a:lnTo>
                <a:lnTo>
                  <a:pt x="604670" y="13976"/>
                </a:lnTo>
                <a:close/>
                <a:moveTo>
                  <a:pt x="785205" y="0"/>
                </a:moveTo>
                <a:lnTo>
                  <a:pt x="834719" y="2500"/>
                </a:lnTo>
                <a:lnTo>
                  <a:pt x="842437" y="3678"/>
                </a:lnTo>
                <a:lnTo>
                  <a:pt x="824715" y="121255"/>
                </a:lnTo>
                <a:lnTo>
                  <a:pt x="785205" y="117272"/>
                </a:lnTo>
                <a:close/>
                <a:moveTo>
                  <a:pt x="729376" y="0"/>
                </a:moveTo>
                <a:lnTo>
                  <a:pt x="729376" y="117513"/>
                </a:lnTo>
                <a:lnTo>
                  <a:pt x="689901" y="121492"/>
                </a:lnTo>
                <a:lnTo>
                  <a:pt x="672144" y="3678"/>
                </a:lnTo>
                <a:lnTo>
                  <a:pt x="679862" y="2500"/>
                </a:lnTo>
                <a:close/>
              </a:path>
            </a:pathLst>
          </a:cu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等腰三角形 18"/>
          <p:cNvSpPr/>
          <p:nvPr/>
        </p:nvSpPr>
        <p:spPr>
          <a:xfrm flipV="1">
            <a:off x="3747431" y="1233099"/>
            <a:ext cx="4711955" cy="4062030"/>
          </a:xfrm>
          <a:custGeom>
            <a:avLst/>
            <a:gdLst>
              <a:gd name="connsiteX0" fmla="*/ 0 w 5666262"/>
              <a:gd name="connsiteY0" fmla="*/ 4884708 h 4884708"/>
              <a:gd name="connsiteX1" fmla="*/ 2833131 w 5666262"/>
              <a:gd name="connsiteY1" fmla="*/ 0 h 4884708"/>
              <a:gd name="connsiteX2" fmla="*/ 5666262 w 5666262"/>
              <a:gd name="connsiteY2" fmla="*/ 4884708 h 4884708"/>
              <a:gd name="connsiteX3" fmla="*/ 0 w 5666262"/>
              <a:gd name="connsiteY3" fmla="*/ 4884708 h 4884708"/>
              <a:gd name="connsiteX0-1" fmla="*/ 0 w 5666262"/>
              <a:gd name="connsiteY0-2" fmla="*/ 4884708 h 4884708"/>
              <a:gd name="connsiteX1-3" fmla="*/ 1109107 w 5666262"/>
              <a:gd name="connsiteY1-4" fmla="*/ 2781739 h 4884708"/>
              <a:gd name="connsiteX2-5" fmla="*/ 2833131 w 5666262"/>
              <a:gd name="connsiteY2-6" fmla="*/ 0 h 4884708"/>
              <a:gd name="connsiteX3-7" fmla="*/ 5666262 w 5666262"/>
              <a:gd name="connsiteY3-8" fmla="*/ 4884708 h 4884708"/>
              <a:gd name="connsiteX4" fmla="*/ 0 w 5666262"/>
              <a:gd name="connsiteY4" fmla="*/ 4884708 h 4884708"/>
              <a:gd name="connsiteX0-9" fmla="*/ 1109107 w 5666262"/>
              <a:gd name="connsiteY0-10" fmla="*/ 2781739 h 4884708"/>
              <a:gd name="connsiteX1-11" fmla="*/ 2833131 w 5666262"/>
              <a:gd name="connsiteY1-12" fmla="*/ 0 h 4884708"/>
              <a:gd name="connsiteX2-13" fmla="*/ 5666262 w 5666262"/>
              <a:gd name="connsiteY2-14" fmla="*/ 4884708 h 4884708"/>
              <a:gd name="connsiteX3-15" fmla="*/ 0 w 5666262"/>
              <a:gd name="connsiteY3-16" fmla="*/ 4884708 h 4884708"/>
              <a:gd name="connsiteX4-17" fmla="*/ 1200547 w 5666262"/>
              <a:gd name="connsiteY4-18" fmla="*/ 2873179 h 4884708"/>
              <a:gd name="connsiteX0-19" fmla="*/ 1109107 w 5666262"/>
              <a:gd name="connsiteY0-20" fmla="*/ 2781739 h 4884708"/>
              <a:gd name="connsiteX1-21" fmla="*/ 2833131 w 5666262"/>
              <a:gd name="connsiteY1-22" fmla="*/ 0 h 4884708"/>
              <a:gd name="connsiteX2-23" fmla="*/ 5666262 w 5666262"/>
              <a:gd name="connsiteY2-24" fmla="*/ 4884708 h 4884708"/>
              <a:gd name="connsiteX3-25" fmla="*/ 0 w 5666262"/>
              <a:gd name="connsiteY3-26" fmla="*/ 4884708 h 4884708"/>
              <a:gd name="connsiteX4-27" fmla="*/ 1200547 w 5666262"/>
              <a:gd name="connsiteY4-28" fmla="*/ 2873179 h 4884708"/>
              <a:gd name="connsiteX0-29" fmla="*/ 1109107 w 5666262"/>
              <a:gd name="connsiteY0-30" fmla="*/ 2781739 h 4884708"/>
              <a:gd name="connsiteX1-31" fmla="*/ 2833131 w 5666262"/>
              <a:gd name="connsiteY1-32" fmla="*/ 0 h 4884708"/>
              <a:gd name="connsiteX2-33" fmla="*/ 5666262 w 5666262"/>
              <a:gd name="connsiteY2-34" fmla="*/ 4884708 h 4884708"/>
              <a:gd name="connsiteX3-35" fmla="*/ 0 w 5666262"/>
              <a:gd name="connsiteY3-36" fmla="*/ 4884708 h 4884708"/>
              <a:gd name="connsiteX4-37" fmla="*/ 1200547 w 5666262"/>
              <a:gd name="connsiteY4-38" fmla="*/ 2873179 h 4884708"/>
              <a:gd name="connsiteX0-39" fmla="*/ 1775857 w 5666262"/>
              <a:gd name="connsiteY0-40" fmla="*/ 1838764 h 4884708"/>
              <a:gd name="connsiteX1-41" fmla="*/ 2833131 w 5666262"/>
              <a:gd name="connsiteY1-42" fmla="*/ 0 h 4884708"/>
              <a:gd name="connsiteX2-43" fmla="*/ 5666262 w 5666262"/>
              <a:gd name="connsiteY2-44" fmla="*/ 4884708 h 4884708"/>
              <a:gd name="connsiteX3-45" fmla="*/ 0 w 5666262"/>
              <a:gd name="connsiteY3-46" fmla="*/ 4884708 h 4884708"/>
              <a:gd name="connsiteX4-47" fmla="*/ 1200547 w 5666262"/>
              <a:gd name="connsiteY4-48" fmla="*/ 2873179 h 4884708"/>
              <a:gd name="connsiteX0-49" fmla="*/ 1756807 w 5666262"/>
              <a:gd name="connsiteY0-50" fmla="*/ 1838764 h 4884708"/>
              <a:gd name="connsiteX1-51" fmla="*/ 2833131 w 5666262"/>
              <a:gd name="connsiteY1-52" fmla="*/ 0 h 4884708"/>
              <a:gd name="connsiteX2-53" fmla="*/ 5666262 w 5666262"/>
              <a:gd name="connsiteY2-54" fmla="*/ 4884708 h 4884708"/>
              <a:gd name="connsiteX3-55" fmla="*/ 0 w 5666262"/>
              <a:gd name="connsiteY3-56" fmla="*/ 4884708 h 4884708"/>
              <a:gd name="connsiteX4-57" fmla="*/ 1200547 w 5666262"/>
              <a:gd name="connsiteY4-58" fmla="*/ 2873179 h 4884708"/>
              <a:gd name="connsiteX0-59" fmla="*/ 1737757 w 5666262"/>
              <a:gd name="connsiteY0-60" fmla="*/ 1867339 h 4884708"/>
              <a:gd name="connsiteX1-61" fmla="*/ 2833131 w 5666262"/>
              <a:gd name="connsiteY1-62" fmla="*/ 0 h 4884708"/>
              <a:gd name="connsiteX2-63" fmla="*/ 5666262 w 5666262"/>
              <a:gd name="connsiteY2-64" fmla="*/ 4884708 h 4884708"/>
              <a:gd name="connsiteX3-65" fmla="*/ 0 w 5666262"/>
              <a:gd name="connsiteY3-66" fmla="*/ 4884708 h 4884708"/>
              <a:gd name="connsiteX4-67" fmla="*/ 1200547 w 5666262"/>
              <a:gd name="connsiteY4-68" fmla="*/ 2873179 h 4884708"/>
              <a:gd name="connsiteX0-69" fmla="*/ 1737757 w 5666262"/>
              <a:gd name="connsiteY0-70" fmla="*/ 1867339 h 4884708"/>
              <a:gd name="connsiteX1-71" fmla="*/ 2833131 w 5666262"/>
              <a:gd name="connsiteY1-72" fmla="*/ 0 h 4884708"/>
              <a:gd name="connsiteX2-73" fmla="*/ 5666262 w 5666262"/>
              <a:gd name="connsiteY2-74" fmla="*/ 4884708 h 4884708"/>
              <a:gd name="connsiteX3-75" fmla="*/ 0 w 5666262"/>
              <a:gd name="connsiteY3-76" fmla="*/ 4884708 h 4884708"/>
              <a:gd name="connsiteX4-77" fmla="*/ 648097 w 5666262"/>
              <a:gd name="connsiteY4-78" fmla="*/ 3787579 h 4884708"/>
              <a:gd name="connsiteX0-79" fmla="*/ 1737757 w 5666262"/>
              <a:gd name="connsiteY0-80" fmla="*/ 1867339 h 4884708"/>
              <a:gd name="connsiteX1-81" fmla="*/ 2833131 w 5666262"/>
              <a:gd name="connsiteY1-82" fmla="*/ 0 h 4884708"/>
              <a:gd name="connsiteX2-83" fmla="*/ 5666262 w 5666262"/>
              <a:gd name="connsiteY2-84" fmla="*/ 4884708 h 4884708"/>
              <a:gd name="connsiteX3-85" fmla="*/ 0 w 5666262"/>
              <a:gd name="connsiteY3-86" fmla="*/ 4884708 h 4884708"/>
              <a:gd name="connsiteX4-87" fmla="*/ 676672 w 5666262"/>
              <a:gd name="connsiteY4-88" fmla="*/ 3749479 h 4884708"/>
              <a:gd name="connsiteX0-89" fmla="*/ 1737757 w 5666262"/>
              <a:gd name="connsiteY0-90" fmla="*/ 1867339 h 4884708"/>
              <a:gd name="connsiteX1-91" fmla="*/ 2833131 w 5666262"/>
              <a:gd name="connsiteY1-92" fmla="*/ 0 h 4884708"/>
              <a:gd name="connsiteX2-93" fmla="*/ 5666262 w 5666262"/>
              <a:gd name="connsiteY2-94" fmla="*/ 4884708 h 4884708"/>
              <a:gd name="connsiteX3-95" fmla="*/ 0 w 5666262"/>
              <a:gd name="connsiteY3-96" fmla="*/ 4884708 h 4884708"/>
              <a:gd name="connsiteX4-97" fmla="*/ 657622 w 5666262"/>
              <a:gd name="connsiteY4-98" fmla="*/ 3749479 h 4884708"/>
              <a:gd name="connsiteX0-99" fmla="*/ 1737757 w 5666262"/>
              <a:gd name="connsiteY0-100" fmla="*/ 1867339 h 4884708"/>
              <a:gd name="connsiteX1-101" fmla="*/ 2833131 w 5666262"/>
              <a:gd name="connsiteY1-102" fmla="*/ 0 h 4884708"/>
              <a:gd name="connsiteX2-103" fmla="*/ 5666262 w 5666262"/>
              <a:gd name="connsiteY2-104" fmla="*/ 4884708 h 4884708"/>
              <a:gd name="connsiteX3-105" fmla="*/ 0 w 5666262"/>
              <a:gd name="connsiteY3-106" fmla="*/ 4884708 h 4884708"/>
              <a:gd name="connsiteX4-107" fmla="*/ 508719 w 5666262"/>
              <a:gd name="connsiteY4-108" fmla="*/ 4012923 h 4884708"/>
              <a:gd name="connsiteX0-109" fmla="*/ 1966839 w 5666262"/>
              <a:gd name="connsiteY0-110" fmla="*/ 1443538 h 4884708"/>
              <a:gd name="connsiteX1-111" fmla="*/ 2833131 w 5666262"/>
              <a:gd name="connsiteY1-112" fmla="*/ 0 h 4884708"/>
              <a:gd name="connsiteX2-113" fmla="*/ 5666262 w 5666262"/>
              <a:gd name="connsiteY2-114" fmla="*/ 4884708 h 4884708"/>
              <a:gd name="connsiteX3-115" fmla="*/ 0 w 5666262"/>
              <a:gd name="connsiteY3-116" fmla="*/ 4884708 h 4884708"/>
              <a:gd name="connsiteX4-117" fmla="*/ 508719 w 5666262"/>
              <a:gd name="connsiteY4-118" fmla="*/ 4012923 h 4884708"/>
              <a:gd name="connsiteX0-119" fmla="*/ 2047018 w 5666262"/>
              <a:gd name="connsiteY0-120" fmla="*/ 1409176 h 4884708"/>
              <a:gd name="connsiteX1-121" fmla="*/ 2833131 w 5666262"/>
              <a:gd name="connsiteY1-122" fmla="*/ 0 h 4884708"/>
              <a:gd name="connsiteX2-123" fmla="*/ 5666262 w 5666262"/>
              <a:gd name="connsiteY2-124" fmla="*/ 4884708 h 4884708"/>
              <a:gd name="connsiteX3-125" fmla="*/ 0 w 5666262"/>
              <a:gd name="connsiteY3-126" fmla="*/ 4884708 h 4884708"/>
              <a:gd name="connsiteX4-127" fmla="*/ 508719 w 5666262"/>
              <a:gd name="connsiteY4-128" fmla="*/ 4012923 h 4884708"/>
              <a:gd name="connsiteX0-129" fmla="*/ 2047018 w 5666262"/>
              <a:gd name="connsiteY0-130" fmla="*/ 1409176 h 4884708"/>
              <a:gd name="connsiteX1-131" fmla="*/ 2833131 w 5666262"/>
              <a:gd name="connsiteY1-132" fmla="*/ 0 h 4884708"/>
              <a:gd name="connsiteX2-133" fmla="*/ 5666262 w 5666262"/>
              <a:gd name="connsiteY2-134" fmla="*/ 4884708 h 4884708"/>
              <a:gd name="connsiteX3-135" fmla="*/ 0 w 5666262"/>
              <a:gd name="connsiteY3-136" fmla="*/ 4884708 h 4884708"/>
              <a:gd name="connsiteX4-137" fmla="*/ 554535 w 5666262"/>
              <a:gd name="connsiteY4-138" fmla="*/ 3967106 h 4884708"/>
              <a:gd name="connsiteX0-139" fmla="*/ 2047018 w 5666262"/>
              <a:gd name="connsiteY0-140" fmla="*/ 1432084 h 4884708"/>
              <a:gd name="connsiteX1-141" fmla="*/ 2833131 w 5666262"/>
              <a:gd name="connsiteY1-142" fmla="*/ 0 h 4884708"/>
              <a:gd name="connsiteX2-143" fmla="*/ 5666262 w 5666262"/>
              <a:gd name="connsiteY2-144" fmla="*/ 4884708 h 4884708"/>
              <a:gd name="connsiteX3-145" fmla="*/ 0 w 5666262"/>
              <a:gd name="connsiteY3-146" fmla="*/ 4884708 h 4884708"/>
              <a:gd name="connsiteX4-147" fmla="*/ 554535 w 5666262"/>
              <a:gd name="connsiteY4-148" fmla="*/ 3967106 h 4884708"/>
              <a:gd name="connsiteX0-149" fmla="*/ 2033876 w 5666262"/>
              <a:gd name="connsiteY0-150" fmla="*/ 1440846 h 4884708"/>
              <a:gd name="connsiteX1-151" fmla="*/ 2833131 w 5666262"/>
              <a:gd name="connsiteY1-152" fmla="*/ 0 h 4884708"/>
              <a:gd name="connsiteX2-153" fmla="*/ 5666262 w 5666262"/>
              <a:gd name="connsiteY2-154" fmla="*/ 4884708 h 4884708"/>
              <a:gd name="connsiteX3-155" fmla="*/ 0 w 5666262"/>
              <a:gd name="connsiteY3-156" fmla="*/ 4884708 h 4884708"/>
              <a:gd name="connsiteX4-157" fmla="*/ 554535 w 5666262"/>
              <a:gd name="connsiteY4-158" fmla="*/ 3967106 h 4884708"/>
              <a:gd name="connsiteX0-159" fmla="*/ 2033876 w 5666262"/>
              <a:gd name="connsiteY0-160" fmla="*/ 1440846 h 4884708"/>
              <a:gd name="connsiteX1-161" fmla="*/ 2833131 w 5666262"/>
              <a:gd name="connsiteY1-162" fmla="*/ 0 h 4884708"/>
              <a:gd name="connsiteX2-163" fmla="*/ 5666262 w 5666262"/>
              <a:gd name="connsiteY2-164" fmla="*/ 4884708 h 4884708"/>
              <a:gd name="connsiteX3-165" fmla="*/ 0 w 5666262"/>
              <a:gd name="connsiteY3-166" fmla="*/ 4884708 h 4884708"/>
              <a:gd name="connsiteX4-167" fmla="*/ 545774 w 5666262"/>
              <a:gd name="connsiteY4-168" fmla="*/ 3967106 h 488470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5666262" h="4884708">
                <a:moveTo>
                  <a:pt x="2033876" y="1440846"/>
                </a:moveTo>
                <a:lnTo>
                  <a:pt x="2833131" y="0"/>
                </a:lnTo>
                <a:lnTo>
                  <a:pt x="5666262" y="4884708"/>
                </a:lnTo>
                <a:lnTo>
                  <a:pt x="0" y="4884708"/>
                </a:lnTo>
                <a:cubicBezTo>
                  <a:pt x="404627" y="4186893"/>
                  <a:pt x="-54500" y="4972870"/>
                  <a:pt x="545774" y="3967106"/>
                </a:cubicBezTo>
              </a:path>
            </a:pathLst>
          </a:custGeom>
          <a:noFill/>
          <a:ln w="38100" cap="flat">
            <a:solidFill>
              <a:srgbClr val="1B254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4" name="直接连接符 33"/>
          <p:cNvCxnSpPr/>
          <p:nvPr/>
        </p:nvCxnSpPr>
        <p:spPr>
          <a:xfrm flipH="1">
            <a:off x="6388028" y="4235275"/>
            <a:ext cx="1169198" cy="1830043"/>
          </a:xfrm>
          <a:prstGeom prst="line">
            <a:avLst/>
          </a:prstGeom>
          <a:ln w="12700">
            <a:solidFill>
              <a:srgbClr val="00B0F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17880000" flipH="1">
            <a:off x="2384264" y="763525"/>
            <a:ext cx="1206431" cy="1888331"/>
          </a:xfrm>
          <a:prstGeom prst="line">
            <a:avLst/>
          </a:prstGeom>
          <a:ln w="12700">
            <a:solidFill>
              <a:srgbClr val="00B0F0"/>
            </a:solidFill>
            <a:headEnd type="oval" w="lg" len="lg"/>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7080000" flipV="1">
            <a:off x="2232969" y="167370"/>
            <a:ext cx="1369651" cy="2109148"/>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8" name="直接连接符 37"/>
          <p:cNvCxnSpPr/>
          <p:nvPr/>
        </p:nvCxnSpPr>
        <p:spPr>
          <a:xfrm flipH="1">
            <a:off x="6924859" y="4789193"/>
            <a:ext cx="644782" cy="1007863"/>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39" name="文本框 38"/>
          <p:cNvSpPr txBox="1"/>
          <p:nvPr/>
        </p:nvSpPr>
        <p:spPr>
          <a:xfrm>
            <a:off x="3366731" y="3046534"/>
            <a:ext cx="5458546" cy="584775"/>
          </a:xfrm>
          <a:prstGeom prst="rect">
            <a:avLst/>
          </a:prstGeom>
          <a:noFill/>
        </p:spPr>
        <p:txBody>
          <a:bodyPr wrap="none" rtlCol="0">
            <a:spAutoFit/>
            <a:scene3d>
              <a:camera prst="orthographicFront"/>
              <a:lightRig rig="threePt" dir="t"/>
            </a:scene3d>
            <a:sp3d extrusionH="69850" prstMaterial="metal">
              <a:bevelB w="38100" h="38100"/>
            </a:sp3d>
          </a:bodyPr>
          <a:lstStyle>
            <a:defPPr>
              <a:defRPr lang="zh-CN"/>
            </a:defPPr>
            <a:lvl1pPr algn="ctr">
              <a:defRPr sz="8800">
                <a:ln w="25400">
                  <a:gradFill>
                    <a:gsLst>
                      <a:gs pos="0">
                        <a:schemeClr val="accent1">
                          <a:lumMod val="5000"/>
                          <a:lumOff val="95000"/>
                        </a:schemeClr>
                      </a:gs>
                      <a:gs pos="100000">
                        <a:srgbClr val="00B0F0"/>
                      </a:gs>
                    </a:gsLst>
                    <a:lin ang="5400000" scaled="1"/>
                  </a:gradFill>
                </a:ln>
                <a:gradFill>
                  <a:gsLst>
                    <a:gs pos="88000">
                      <a:srgbClr val="003B68"/>
                    </a:gs>
                    <a:gs pos="27000">
                      <a:srgbClr val="00B0F0"/>
                    </a:gs>
                  </a:gsLst>
                  <a:lin ang="5400000" scaled="1"/>
                </a:gradFill>
                <a:effectLst>
                  <a:outerShdw blurRad="38100" dist="25400" dir="5400000" algn="t" rotWithShape="0">
                    <a:prstClr val="black">
                      <a:alpha val="50000"/>
                    </a:prstClr>
                  </a:outerShdw>
                </a:effectLst>
                <a:latin typeface="方正正大黑_GBK" panose="02000000000000000000" pitchFamily="2" charset="-122"/>
                <a:ea typeface="方正正大黑_GBK" panose="02000000000000000000" pitchFamily="2"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3200" dirty="0" smtClean="0">
                <a:ln w="12700">
                  <a:noFill/>
                </a:ln>
                <a:solidFill>
                  <a:prstClr val="white"/>
                </a:solidFill>
                <a:effectLst>
                  <a:glow rad="63500">
                    <a:srgbClr val="00B0F0">
                      <a:alpha val="40000"/>
                    </a:srgbClr>
                  </a:glow>
                </a:effectLst>
                <a:latin typeface="微软雅黑" panose="020B0503020204020204" charset="-122"/>
                <a:ea typeface="微软雅黑" panose="020B0503020204020204" charset="-122"/>
                <a:cs typeface="Segoe UI Black" panose="020B0A02040204020203" pitchFamily="34" charset="0"/>
              </a:rPr>
              <a:t>商业策划</a:t>
            </a:r>
            <a:r>
              <a:rPr lang="en-US" altLang="zh-CN" sz="3200" dirty="0" smtClean="0">
                <a:ln w="12700">
                  <a:noFill/>
                </a:ln>
                <a:solidFill>
                  <a:prstClr val="white"/>
                </a:solidFill>
                <a:effectLst>
                  <a:glow rad="63500">
                    <a:srgbClr val="00B0F0">
                      <a:alpha val="40000"/>
                    </a:srgbClr>
                  </a:glow>
                </a:effectLst>
                <a:latin typeface="微软雅黑" panose="020B0503020204020204" charset="-122"/>
                <a:ea typeface="微软雅黑" panose="020B0503020204020204" charset="-122"/>
                <a:cs typeface="Segoe UI Black" panose="020B0A02040204020203" pitchFamily="34" charset="0"/>
              </a:rPr>
              <a:t>/</a:t>
            </a:r>
            <a:r>
              <a:rPr lang="zh-CN" altLang="en-US" sz="3200" dirty="0" smtClean="0">
                <a:ln w="12700">
                  <a:noFill/>
                </a:ln>
                <a:solidFill>
                  <a:prstClr val="white"/>
                </a:solidFill>
                <a:effectLst>
                  <a:glow rad="63500">
                    <a:srgbClr val="00B0F0">
                      <a:alpha val="40000"/>
                    </a:srgbClr>
                  </a:glow>
                </a:effectLst>
                <a:latin typeface="微软雅黑" panose="020B0503020204020204" charset="-122"/>
                <a:ea typeface="微软雅黑" panose="020B0503020204020204" charset="-122"/>
                <a:cs typeface="Segoe UI Black" panose="020B0A02040204020203" pitchFamily="34" charset="0"/>
              </a:rPr>
              <a:t>产品发布</a:t>
            </a:r>
            <a:r>
              <a:rPr lang="en-US" altLang="zh-CN" sz="3200" dirty="0" smtClean="0">
                <a:ln w="12700">
                  <a:noFill/>
                </a:ln>
                <a:solidFill>
                  <a:prstClr val="white"/>
                </a:solidFill>
                <a:effectLst>
                  <a:glow rad="63500">
                    <a:srgbClr val="00B0F0">
                      <a:alpha val="40000"/>
                    </a:srgbClr>
                  </a:glow>
                </a:effectLst>
                <a:latin typeface="微软雅黑" panose="020B0503020204020204" charset="-122"/>
                <a:ea typeface="微软雅黑" panose="020B0503020204020204" charset="-122"/>
                <a:cs typeface="Segoe UI Black" panose="020B0A02040204020203" pitchFamily="34" charset="0"/>
              </a:rPr>
              <a:t>/</a:t>
            </a:r>
            <a:r>
              <a:rPr lang="zh-CN" altLang="en-US" sz="3200" dirty="0" smtClean="0">
                <a:ln w="12700">
                  <a:noFill/>
                </a:ln>
                <a:solidFill>
                  <a:prstClr val="white"/>
                </a:solidFill>
                <a:effectLst>
                  <a:glow rad="63500">
                    <a:srgbClr val="00B0F0">
                      <a:alpha val="40000"/>
                    </a:srgbClr>
                  </a:glow>
                </a:effectLst>
                <a:latin typeface="微软雅黑" panose="020B0503020204020204" charset="-122"/>
                <a:ea typeface="微软雅黑" panose="020B0503020204020204" charset="-122"/>
                <a:cs typeface="Segoe UI Black" panose="020B0A02040204020203" pitchFamily="34" charset="0"/>
              </a:rPr>
              <a:t>品牌宣传</a:t>
            </a:r>
            <a:endParaRPr lang="zh-CN" altLang="en-US" sz="3200" dirty="0">
              <a:ln w="12700">
                <a:noFill/>
              </a:ln>
              <a:solidFill>
                <a:prstClr val="white"/>
              </a:solidFill>
              <a:effectLst>
                <a:glow rad="63500">
                  <a:srgbClr val="00B0F0">
                    <a:alpha val="40000"/>
                  </a:srgbClr>
                </a:glow>
              </a:effectLst>
              <a:latin typeface="微软雅黑" panose="020B0503020204020204" charset="-122"/>
              <a:ea typeface="微软雅黑" panose="020B0503020204020204" charset="-122"/>
              <a:cs typeface="Segoe UI Black" panose="020B0A02040204020203" pitchFamily="34" charset="0"/>
            </a:endParaRPr>
          </a:p>
        </p:txBody>
      </p:sp>
      <p:sp>
        <p:nvSpPr>
          <p:cNvPr id="40" name="文本框 39"/>
          <p:cNvSpPr txBox="1"/>
          <p:nvPr/>
        </p:nvSpPr>
        <p:spPr>
          <a:xfrm>
            <a:off x="3025453" y="1979202"/>
            <a:ext cx="5959966" cy="1200329"/>
          </a:xfrm>
          <a:prstGeom prst="rect">
            <a:avLst/>
          </a:prstGeom>
          <a:noFill/>
        </p:spPr>
        <p:txBody>
          <a:bodyPr wrap="non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1">
                      <a:lumMod val="50000"/>
                    </a:schemeClr>
                  </a:solidFill>
                </a:ln>
                <a:solidFill>
                  <a:srgbClr val="00B0F0"/>
                </a:solidFill>
                <a:effectLst>
                  <a:glow rad="63500">
                    <a:schemeClr val="accent1">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b="1" dirty="0" smtClean="0">
                <a:ln w="12700">
                  <a:noFill/>
                </a:ln>
                <a:solidFill>
                  <a:prstClr val="white"/>
                </a:solidFill>
                <a:effectLst>
                  <a:glow rad="127000">
                    <a:srgbClr val="00B0F0">
                      <a:alpha val="35000"/>
                    </a:srgbClr>
                  </a:glow>
                </a:effectLst>
                <a:latin typeface="微软雅黑" panose="020B0503020204020204" charset="-122"/>
                <a:ea typeface="微软雅黑" panose="020B0503020204020204" charset="-122"/>
              </a:rPr>
              <a:t>THANK YOU</a:t>
            </a:r>
            <a:endParaRPr lang="zh-CN" altLang="en-US" b="1" dirty="0">
              <a:ln w="12700">
                <a:noFill/>
              </a:ln>
              <a:solidFill>
                <a:prstClr val="white"/>
              </a:solidFill>
              <a:effectLst>
                <a:glow rad="127000">
                  <a:srgbClr val="00B0F0">
                    <a:alpha val="35000"/>
                  </a:srgbClr>
                </a:glow>
              </a:effectLst>
              <a:latin typeface="微软雅黑" panose="020B0503020204020204" charset="-122"/>
              <a:ea typeface="微软雅黑" panose="020B0503020204020204" charset="-122"/>
            </a:endParaRPr>
          </a:p>
        </p:txBody>
      </p:sp>
      <p:sp>
        <p:nvSpPr>
          <p:cNvPr id="41" name="矩形 40"/>
          <p:cNvSpPr/>
          <p:nvPr/>
        </p:nvSpPr>
        <p:spPr>
          <a:xfrm>
            <a:off x="3310300" y="3596485"/>
            <a:ext cx="5571397" cy="461665"/>
          </a:xfrm>
          <a:prstGeom prst="rect">
            <a:avLst/>
          </a:prstGeom>
        </p:spPr>
        <p:txBody>
          <a:bodyPr wrap="none">
            <a:spAutoFit/>
          </a:bodyPr>
          <a:lstStyle/>
          <a:p>
            <a:pPr algn="ctr"/>
            <a:r>
              <a:rPr lang="zh-CN" altLang="en-US" sz="2400" dirty="0">
                <a:ln w="3175">
                  <a:noFill/>
                </a:ln>
                <a:gradFill>
                  <a:gsLst>
                    <a:gs pos="100000">
                      <a:srgbClr val="8CADAE">
                        <a:lumMod val="60000"/>
                        <a:lumOff val="40000"/>
                      </a:srgbClr>
                    </a:gs>
                    <a:gs pos="0">
                      <a:srgbClr val="8CADAE">
                        <a:lumMod val="60000"/>
                        <a:lumOff val="40000"/>
                      </a:srgbClr>
                    </a:gs>
                  </a:gsLst>
                  <a:lin ang="0" scaled="0"/>
                </a:gradFill>
              </a:rPr>
              <a:t>PLEASE ADD SLIDE SUBTITLE HERE</a:t>
            </a:r>
            <a:endParaRPr lang="zh-CN" altLang="en-US" sz="2400" dirty="0">
              <a:ln w="3175">
                <a:noFill/>
              </a:ln>
              <a:gradFill>
                <a:gsLst>
                  <a:gs pos="100000">
                    <a:srgbClr val="8CADAE">
                      <a:lumMod val="60000"/>
                      <a:lumOff val="40000"/>
                    </a:srgbClr>
                  </a:gs>
                  <a:gs pos="0">
                    <a:srgbClr val="8CADAE">
                      <a:lumMod val="60000"/>
                      <a:lumOff val="40000"/>
                    </a:srgbClr>
                  </a:gs>
                </a:gsLst>
                <a:lin ang="0" scaled="0"/>
              </a:gradFill>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repeatCount="3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700" fill="hold"/>
                                        <p:tgtEl>
                                          <p:spTgt spid="28"/>
                                        </p:tgtEl>
                                        <p:attrNameLst>
                                          <p:attrName>ppt_w</p:attrName>
                                        </p:attrNameLst>
                                      </p:cBhvr>
                                      <p:tavLst>
                                        <p:tav tm="0">
                                          <p:val>
                                            <p:fltVal val="0"/>
                                          </p:val>
                                        </p:tav>
                                        <p:tav tm="100000">
                                          <p:val>
                                            <p:strVal val="#ppt_w"/>
                                          </p:val>
                                        </p:tav>
                                      </p:tavLst>
                                    </p:anim>
                                    <p:anim calcmode="lin" valueType="num">
                                      <p:cBhvr>
                                        <p:cTn id="8" dur="700" fill="hold"/>
                                        <p:tgtEl>
                                          <p:spTgt spid="28"/>
                                        </p:tgtEl>
                                        <p:attrNameLst>
                                          <p:attrName>ppt_h</p:attrName>
                                        </p:attrNameLst>
                                      </p:cBhvr>
                                      <p:tavLst>
                                        <p:tav tm="0">
                                          <p:val>
                                            <p:fltVal val="0"/>
                                          </p:val>
                                        </p:tav>
                                        <p:tav tm="100000">
                                          <p:val>
                                            <p:strVal val="#ppt_h"/>
                                          </p:val>
                                        </p:tav>
                                      </p:tavLst>
                                    </p:anim>
                                    <p:animEffect transition="in" filter="fade">
                                      <p:cBhvr>
                                        <p:cTn id="9" dur="700"/>
                                        <p:tgtEl>
                                          <p:spTgt spid="28"/>
                                        </p:tgtEl>
                                      </p:cBhvr>
                                    </p:animEffect>
                                    <p:anim calcmode="lin" valueType="num">
                                      <p:cBhvr>
                                        <p:cTn id="10" dur="700" fill="hold"/>
                                        <p:tgtEl>
                                          <p:spTgt spid="28"/>
                                        </p:tgtEl>
                                        <p:attrNameLst>
                                          <p:attrName>ppt_x</p:attrName>
                                        </p:attrNameLst>
                                      </p:cBhvr>
                                      <p:tavLst>
                                        <p:tav tm="0">
                                          <p:val>
                                            <p:fltVal val="0.5"/>
                                          </p:val>
                                        </p:tav>
                                        <p:tav tm="100000">
                                          <p:val>
                                            <p:strVal val="#ppt_x"/>
                                          </p:val>
                                        </p:tav>
                                      </p:tavLst>
                                    </p:anim>
                                    <p:anim calcmode="lin" valueType="num">
                                      <p:cBhvr>
                                        <p:cTn id="11" dur="700" fill="hold"/>
                                        <p:tgtEl>
                                          <p:spTgt spid="28"/>
                                        </p:tgtEl>
                                        <p:attrNameLst>
                                          <p:attrName>ppt_y</p:attrName>
                                        </p:attrNameLst>
                                      </p:cBhvr>
                                      <p:tavLst>
                                        <p:tav tm="0">
                                          <p:val>
                                            <p:fltVal val="0.5"/>
                                          </p:val>
                                        </p:tav>
                                        <p:tav tm="100000">
                                          <p:val>
                                            <p:strVal val="#ppt_y"/>
                                          </p:val>
                                        </p:tav>
                                      </p:tavLst>
                                    </p:anim>
                                  </p:childTnLst>
                                </p:cTn>
                              </p:par>
                              <p:par>
                                <p:cTn id="12" presetID="53" presetClass="entr" presetSubtype="528" repeatCount="3000" fill="hold" nodeType="withEffect">
                                  <p:stCondLst>
                                    <p:cond delay="10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fltVal val="0.5"/>
                                          </p:val>
                                        </p:tav>
                                        <p:tav tm="100000">
                                          <p:val>
                                            <p:strVal val="#ppt_x"/>
                                          </p:val>
                                        </p:tav>
                                      </p:tavLst>
                                    </p:anim>
                                    <p:anim calcmode="lin" valueType="num">
                                      <p:cBhvr>
                                        <p:cTn id="18" dur="500" fill="hold"/>
                                        <p:tgtEl>
                                          <p:spTgt spid="29"/>
                                        </p:tgtEl>
                                        <p:attrNameLst>
                                          <p:attrName>ppt_y</p:attrName>
                                        </p:attrNameLst>
                                      </p:cBhvr>
                                      <p:tavLst>
                                        <p:tav tm="0">
                                          <p:val>
                                            <p:fltVal val="0.5"/>
                                          </p:val>
                                        </p:tav>
                                        <p:tav tm="100000">
                                          <p:val>
                                            <p:strVal val="#ppt_y"/>
                                          </p:val>
                                        </p:tav>
                                      </p:tavLst>
                                    </p:anim>
                                  </p:childTnLst>
                                </p:cTn>
                              </p:par>
                              <p:par>
                                <p:cTn id="19" presetID="53" presetClass="entr" presetSubtype="528" repeatCount="3000" fill="hold" nodeType="withEffect">
                                  <p:stCondLst>
                                    <p:cond delay="1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600" fill="hold"/>
                                        <p:tgtEl>
                                          <p:spTgt spid="20"/>
                                        </p:tgtEl>
                                        <p:attrNameLst>
                                          <p:attrName>ppt_w</p:attrName>
                                        </p:attrNameLst>
                                      </p:cBhvr>
                                      <p:tavLst>
                                        <p:tav tm="0">
                                          <p:val>
                                            <p:fltVal val="0"/>
                                          </p:val>
                                        </p:tav>
                                        <p:tav tm="100000">
                                          <p:val>
                                            <p:strVal val="#ppt_w"/>
                                          </p:val>
                                        </p:tav>
                                      </p:tavLst>
                                    </p:anim>
                                    <p:anim calcmode="lin" valueType="num">
                                      <p:cBhvr>
                                        <p:cTn id="22" dur="600" fill="hold"/>
                                        <p:tgtEl>
                                          <p:spTgt spid="20"/>
                                        </p:tgtEl>
                                        <p:attrNameLst>
                                          <p:attrName>ppt_h</p:attrName>
                                        </p:attrNameLst>
                                      </p:cBhvr>
                                      <p:tavLst>
                                        <p:tav tm="0">
                                          <p:val>
                                            <p:fltVal val="0"/>
                                          </p:val>
                                        </p:tav>
                                        <p:tav tm="100000">
                                          <p:val>
                                            <p:strVal val="#ppt_h"/>
                                          </p:val>
                                        </p:tav>
                                      </p:tavLst>
                                    </p:anim>
                                    <p:animEffect transition="in" filter="fade">
                                      <p:cBhvr>
                                        <p:cTn id="23" dur="600"/>
                                        <p:tgtEl>
                                          <p:spTgt spid="20"/>
                                        </p:tgtEl>
                                      </p:cBhvr>
                                    </p:animEffect>
                                    <p:anim calcmode="lin" valueType="num">
                                      <p:cBhvr>
                                        <p:cTn id="24" dur="600" fill="hold"/>
                                        <p:tgtEl>
                                          <p:spTgt spid="20"/>
                                        </p:tgtEl>
                                        <p:attrNameLst>
                                          <p:attrName>ppt_x</p:attrName>
                                        </p:attrNameLst>
                                      </p:cBhvr>
                                      <p:tavLst>
                                        <p:tav tm="0">
                                          <p:val>
                                            <p:fltVal val="0.5"/>
                                          </p:val>
                                        </p:tav>
                                        <p:tav tm="100000">
                                          <p:val>
                                            <p:strVal val="#ppt_x"/>
                                          </p:val>
                                        </p:tav>
                                      </p:tavLst>
                                    </p:anim>
                                    <p:anim calcmode="lin" valueType="num">
                                      <p:cBhvr>
                                        <p:cTn id="25" dur="600" fill="hold"/>
                                        <p:tgtEl>
                                          <p:spTgt spid="20"/>
                                        </p:tgtEl>
                                        <p:attrNameLst>
                                          <p:attrName>ppt_y</p:attrName>
                                        </p:attrNameLst>
                                      </p:cBhvr>
                                      <p:tavLst>
                                        <p:tav tm="0">
                                          <p:val>
                                            <p:fltVal val="0.5"/>
                                          </p:val>
                                        </p:tav>
                                        <p:tav tm="100000">
                                          <p:val>
                                            <p:strVal val="#ppt_y"/>
                                          </p:val>
                                        </p:tav>
                                      </p:tavLst>
                                    </p:anim>
                                  </p:childTnLst>
                                </p:cTn>
                              </p:par>
                              <p:par>
                                <p:cTn id="26" presetID="53" presetClass="entr" presetSubtype="528" repeatCount="300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par>
                                <p:cTn id="33" presetID="53" presetClass="entr" presetSubtype="528" repeatCount="300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700" fill="hold"/>
                                        <p:tgtEl>
                                          <p:spTgt spid="22"/>
                                        </p:tgtEl>
                                        <p:attrNameLst>
                                          <p:attrName>ppt_w</p:attrName>
                                        </p:attrNameLst>
                                      </p:cBhvr>
                                      <p:tavLst>
                                        <p:tav tm="0">
                                          <p:val>
                                            <p:fltVal val="0"/>
                                          </p:val>
                                        </p:tav>
                                        <p:tav tm="100000">
                                          <p:val>
                                            <p:strVal val="#ppt_w"/>
                                          </p:val>
                                        </p:tav>
                                      </p:tavLst>
                                    </p:anim>
                                    <p:anim calcmode="lin" valueType="num">
                                      <p:cBhvr>
                                        <p:cTn id="36" dur="700" fill="hold"/>
                                        <p:tgtEl>
                                          <p:spTgt spid="22"/>
                                        </p:tgtEl>
                                        <p:attrNameLst>
                                          <p:attrName>ppt_h</p:attrName>
                                        </p:attrNameLst>
                                      </p:cBhvr>
                                      <p:tavLst>
                                        <p:tav tm="0">
                                          <p:val>
                                            <p:fltVal val="0"/>
                                          </p:val>
                                        </p:tav>
                                        <p:tav tm="100000">
                                          <p:val>
                                            <p:strVal val="#ppt_h"/>
                                          </p:val>
                                        </p:tav>
                                      </p:tavLst>
                                    </p:anim>
                                    <p:animEffect transition="in" filter="fade">
                                      <p:cBhvr>
                                        <p:cTn id="37" dur="700"/>
                                        <p:tgtEl>
                                          <p:spTgt spid="22"/>
                                        </p:tgtEl>
                                      </p:cBhvr>
                                    </p:animEffect>
                                    <p:anim calcmode="lin" valueType="num">
                                      <p:cBhvr>
                                        <p:cTn id="38" dur="700" fill="hold"/>
                                        <p:tgtEl>
                                          <p:spTgt spid="22"/>
                                        </p:tgtEl>
                                        <p:attrNameLst>
                                          <p:attrName>ppt_x</p:attrName>
                                        </p:attrNameLst>
                                      </p:cBhvr>
                                      <p:tavLst>
                                        <p:tav tm="0">
                                          <p:val>
                                            <p:fltVal val="0.5"/>
                                          </p:val>
                                        </p:tav>
                                        <p:tav tm="100000">
                                          <p:val>
                                            <p:strVal val="#ppt_x"/>
                                          </p:val>
                                        </p:tav>
                                      </p:tavLst>
                                    </p:anim>
                                    <p:anim calcmode="lin" valueType="num">
                                      <p:cBhvr>
                                        <p:cTn id="39" dur="700" fill="hold"/>
                                        <p:tgtEl>
                                          <p:spTgt spid="22"/>
                                        </p:tgtEl>
                                        <p:attrNameLst>
                                          <p:attrName>ppt_y</p:attrName>
                                        </p:attrNameLst>
                                      </p:cBhvr>
                                      <p:tavLst>
                                        <p:tav tm="0">
                                          <p:val>
                                            <p:fltVal val="0.5"/>
                                          </p:val>
                                        </p:tav>
                                        <p:tav tm="100000">
                                          <p:val>
                                            <p:strVal val="#ppt_y"/>
                                          </p:val>
                                        </p:tav>
                                      </p:tavLst>
                                    </p:anim>
                                  </p:childTnLst>
                                </p:cTn>
                              </p:par>
                              <p:par>
                                <p:cTn id="40" presetID="53" presetClass="entr" presetSubtype="528" repeatCount="3000" fill="hold" nodeType="withEffect">
                                  <p:stCondLst>
                                    <p:cond delay="1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anim calcmode="lin" valueType="num">
                                      <p:cBhvr>
                                        <p:cTn id="45" dur="500" fill="hold"/>
                                        <p:tgtEl>
                                          <p:spTgt spid="24"/>
                                        </p:tgtEl>
                                        <p:attrNameLst>
                                          <p:attrName>ppt_x</p:attrName>
                                        </p:attrNameLst>
                                      </p:cBhvr>
                                      <p:tavLst>
                                        <p:tav tm="0">
                                          <p:val>
                                            <p:fltVal val="0.5"/>
                                          </p:val>
                                        </p:tav>
                                        <p:tav tm="100000">
                                          <p:val>
                                            <p:strVal val="#ppt_x"/>
                                          </p:val>
                                        </p:tav>
                                      </p:tavLst>
                                    </p:anim>
                                    <p:anim calcmode="lin" valueType="num">
                                      <p:cBhvr>
                                        <p:cTn id="46" dur="500" fill="hold"/>
                                        <p:tgtEl>
                                          <p:spTgt spid="24"/>
                                        </p:tgtEl>
                                        <p:attrNameLst>
                                          <p:attrName>ppt_y</p:attrName>
                                        </p:attrNameLst>
                                      </p:cBhvr>
                                      <p:tavLst>
                                        <p:tav tm="0">
                                          <p:val>
                                            <p:fltVal val="0.5"/>
                                          </p:val>
                                        </p:tav>
                                        <p:tav tm="100000">
                                          <p:val>
                                            <p:strVal val="#ppt_y"/>
                                          </p:val>
                                        </p:tav>
                                      </p:tavLst>
                                    </p:anim>
                                  </p:childTnLst>
                                </p:cTn>
                              </p:par>
                              <p:par>
                                <p:cTn id="47" presetID="53" presetClass="entr" presetSubtype="528" repeatCount="3000" fill="hold" nodeType="withEffect">
                                  <p:stCondLst>
                                    <p:cond delay="3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fltVal val="0.5"/>
                                          </p:val>
                                        </p:tav>
                                        <p:tav tm="100000">
                                          <p:val>
                                            <p:strVal val="#ppt_x"/>
                                          </p:val>
                                        </p:tav>
                                      </p:tavLst>
                                    </p:anim>
                                    <p:anim calcmode="lin" valueType="num">
                                      <p:cBhvr>
                                        <p:cTn id="53" dur="500" fill="hold"/>
                                        <p:tgtEl>
                                          <p:spTgt spid="27"/>
                                        </p:tgtEl>
                                        <p:attrNameLst>
                                          <p:attrName>ppt_y</p:attrName>
                                        </p:attrNameLst>
                                      </p:cBhvr>
                                      <p:tavLst>
                                        <p:tav tm="0">
                                          <p:val>
                                            <p:fltVal val="0.5"/>
                                          </p:val>
                                        </p:tav>
                                        <p:tav tm="100000">
                                          <p:val>
                                            <p:strVal val="#ppt_y"/>
                                          </p:val>
                                        </p:tav>
                                      </p:tavLst>
                                    </p:anim>
                                  </p:childTnLst>
                                </p:cTn>
                              </p:par>
                              <p:par>
                                <p:cTn id="54" presetID="53" presetClass="entr" presetSubtype="528" repeatCount="300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700" fill="hold"/>
                                        <p:tgtEl>
                                          <p:spTgt spid="26"/>
                                        </p:tgtEl>
                                        <p:attrNameLst>
                                          <p:attrName>ppt_w</p:attrName>
                                        </p:attrNameLst>
                                      </p:cBhvr>
                                      <p:tavLst>
                                        <p:tav tm="0">
                                          <p:val>
                                            <p:fltVal val="0"/>
                                          </p:val>
                                        </p:tav>
                                        <p:tav tm="100000">
                                          <p:val>
                                            <p:strVal val="#ppt_w"/>
                                          </p:val>
                                        </p:tav>
                                      </p:tavLst>
                                    </p:anim>
                                    <p:anim calcmode="lin" valueType="num">
                                      <p:cBhvr>
                                        <p:cTn id="57" dur="700" fill="hold"/>
                                        <p:tgtEl>
                                          <p:spTgt spid="26"/>
                                        </p:tgtEl>
                                        <p:attrNameLst>
                                          <p:attrName>ppt_h</p:attrName>
                                        </p:attrNameLst>
                                      </p:cBhvr>
                                      <p:tavLst>
                                        <p:tav tm="0">
                                          <p:val>
                                            <p:fltVal val="0"/>
                                          </p:val>
                                        </p:tav>
                                        <p:tav tm="100000">
                                          <p:val>
                                            <p:strVal val="#ppt_h"/>
                                          </p:val>
                                        </p:tav>
                                      </p:tavLst>
                                    </p:anim>
                                    <p:animEffect transition="in" filter="fade">
                                      <p:cBhvr>
                                        <p:cTn id="58" dur="700"/>
                                        <p:tgtEl>
                                          <p:spTgt spid="26"/>
                                        </p:tgtEl>
                                      </p:cBhvr>
                                    </p:animEffect>
                                    <p:anim calcmode="lin" valueType="num">
                                      <p:cBhvr>
                                        <p:cTn id="59" dur="700" fill="hold"/>
                                        <p:tgtEl>
                                          <p:spTgt spid="26"/>
                                        </p:tgtEl>
                                        <p:attrNameLst>
                                          <p:attrName>ppt_x</p:attrName>
                                        </p:attrNameLst>
                                      </p:cBhvr>
                                      <p:tavLst>
                                        <p:tav tm="0">
                                          <p:val>
                                            <p:fltVal val="0.5"/>
                                          </p:val>
                                        </p:tav>
                                        <p:tav tm="100000">
                                          <p:val>
                                            <p:strVal val="#ppt_x"/>
                                          </p:val>
                                        </p:tav>
                                      </p:tavLst>
                                    </p:anim>
                                    <p:anim calcmode="lin" valueType="num">
                                      <p:cBhvr>
                                        <p:cTn id="60" dur="700" fill="hold"/>
                                        <p:tgtEl>
                                          <p:spTgt spid="26"/>
                                        </p:tgtEl>
                                        <p:attrNameLst>
                                          <p:attrName>ppt_y</p:attrName>
                                        </p:attrNameLst>
                                      </p:cBhvr>
                                      <p:tavLst>
                                        <p:tav tm="0">
                                          <p:val>
                                            <p:fltVal val="0.5"/>
                                          </p:val>
                                        </p:tav>
                                        <p:tav tm="100000">
                                          <p:val>
                                            <p:strVal val="#ppt_y"/>
                                          </p:val>
                                        </p:tav>
                                      </p:tavLst>
                                    </p:anim>
                                  </p:childTnLst>
                                </p:cTn>
                              </p:par>
                              <p:par>
                                <p:cTn id="61" presetID="53" presetClass="entr" presetSubtype="528" repeatCount="3000" fill="hold" nodeType="withEffect">
                                  <p:stCondLst>
                                    <p:cond delay="20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anim calcmode="lin" valueType="num">
                                      <p:cBhvr>
                                        <p:cTn id="66" dur="500" fill="hold"/>
                                        <p:tgtEl>
                                          <p:spTgt spid="23"/>
                                        </p:tgtEl>
                                        <p:attrNameLst>
                                          <p:attrName>ppt_x</p:attrName>
                                        </p:attrNameLst>
                                      </p:cBhvr>
                                      <p:tavLst>
                                        <p:tav tm="0">
                                          <p:val>
                                            <p:fltVal val="0.5"/>
                                          </p:val>
                                        </p:tav>
                                        <p:tav tm="100000">
                                          <p:val>
                                            <p:strVal val="#ppt_x"/>
                                          </p:val>
                                        </p:tav>
                                      </p:tavLst>
                                    </p:anim>
                                    <p:anim calcmode="lin" valueType="num">
                                      <p:cBhvr>
                                        <p:cTn id="67" dur="500" fill="hold"/>
                                        <p:tgtEl>
                                          <p:spTgt spid="23"/>
                                        </p:tgtEl>
                                        <p:attrNameLst>
                                          <p:attrName>ppt_y</p:attrName>
                                        </p:attrNameLst>
                                      </p:cBhvr>
                                      <p:tavLst>
                                        <p:tav tm="0">
                                          <p:val>
                                            <p:fltVal val="0.5"/>
                                          </p:val>
                                        </p:tav>
                                        <p:tav tm="100000">
                                          <p:val>
                                            <p:strVal val="#ppt_y"/>
                                          </p:val>
                                        </p:tav>
                                      </p:tavLst>
                                    </p:anim>
                                  </p:childTnLst>
                                </p:cTn>
                              </p:par>
                              <p:par>
                                <p:cTn id="68" presetID="53" presetClass="entr" presetSubtype="528" repeatCount="300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800" fill="hold"/>
                                        <p:tgtEl>
                                          <p:spTgt spid="25"/>
                                        </p:tgtEl>
                                        <p:attrNameLst>
                                          <p:attrName>ppt_w</p:attrName>
                                        </p:attrNameLst>
                                      </p:cBhvr>
                                      <p:tavLst>
                                        <p:tav tm="0">
                                          <p:val>
                                            <p:fltVal val="0"/>
                                          </p:val>
                                        </p:tav>
                                        <p:tav tm="100000">
                                          <p:val>
                                            <p:strVal val="#ppt_w"/>
                                          </p:val>
                                        </p:tav>
                                      </p:tavLst>
                                    </p:anim>
                                    <p:anim calcmode="lin" valueType="num">
                                      <p:cBhvr>
                                        <p:cTn id="71" dur="800" fill="hold"/>
                                        <p:tgtEl>
                                          <p:spTgt spid="25"/>
                                        </p:tgtEl>
                                        <p:attrNameLst>
                                          <p:attrName>ppt_h</p:attrName>
                                        </p:attrNameLst>
                                      </p:cBhvr>
                                      <p:tavLst>
                                        <p:tav tm="0">
                                          <p:val>
                                            <p:fltVal val="0"/>
                                          </p:val>
                                        </p:tav>
                                        <p:tav tm="100000">
                                          <p:val>
                                            <p:strVal val="#ppt_h"/>
                                          </p:val>
                                        </p:tav>
                                      </p:tavLst>
                                    </p:anim>
                                    <p:animEffect transition="in" filter="fade">
                                      <p:cBhvr>
                                        <p:cTn id="72" dur="800"/>
                                        <p:tgtEl>
                                          <p:spTgt spid="25"/>
                                        </p:tgtEl>
                                      </p:cBhvr>
                                    </p:animEffect>
                                    <p:anim calcmode="lin" valueType="num">
                                      <p:cBhvr>
                                        <p:cTn id="73" dur="800" fill="hold"/>
                                        <p:tgtEl>
                                          <p:spTgt spid="25"/>
                                        </p:tgtEl>
                                        <p:attrNameLst>
                                          <p:attrName>ppt_x</p:attrName>
                                        </p:attrNameLst>
                                      </p:cBhvr>
                                      <p:tavLst>
                                        <p:tav tm="0">
                                          <p:val>
                                            <p:fltVal val="0.5"/>
                                          </p:val>
                                        </p:tav>
                                        <p:tav tm="100000">
                                          <p:val>
                                            <p:strVal val="#ppt_x"/>
                                          </p:val>
                                        </p:tav>
                                      </p:tavLst>
                                    </p:anim>
                                    <p:anim calcmode="lin" valueType="num">
                                      <p:cBhvr>
                                        <p:cTn id="74" dur="800" fill="hold"/>
                                        <p:tgtEl>
                                          <p:spTgt spid="25"/>
                                        </p:tgtEl>
                                        <p:attrNameLst>
                                          <p:attrName>ppt_y</p:attrName>
                                        </p:attrNameLst>
                                      </p:cBhvr>
                                      <p:tavLst>
                                        <p:tav tm="0">
                                          <p:val>
                                            <p:fltVal val="0.5"/>
                                          </p:val>
                                        </p:tav>
                                        <p:tav tm="100000">
                                          <p:val>
                                            <p:strVal val="#ppt_y"/>
                                          </p:val>
                                        </p:tav>
                                      </p:tavLst>
                                    </p:anim>
                                  </p:childTnLst>
                                </p:cTn>
                              </p:par>
                              <p:par>
                                <p:cTn id="75" presetID="2" presetClass="entr" presetSubtype="4" accel="50000" decel="5000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800" fill="hold"/>
                                        <p:tgtEl>
                                          <p:spTgt spid="15"/>
                                        </p:tgtEl>
                                        <p:attrNameLst>
                                          <p:attrName>ppt_x</p:attrName>
                                        </p:attrNameLst>
                                      </p:cBhvr>
                                      <p:tavLst>
                                        <p:tav tm="0">
                                          <p:val>
                                            <p:strVal val="#ppt_x"/>
                                          </p:val>
                                        </p:tav>
                                        <p:tav tm="100000">
                                          <p:val>
                                            <p:strVal val="#ppt_x"/>
                                          </p:val>
                                        </p:tav>
                                      </p:tavLst>
                                    </p:anim>
                                    <p:anim calcmode="lin" valueType="num">
                                      <p:cBhvr additive="base">
                                        <p:cTn id="78" dur="800" fill="hold"/>
                                        <p:tgtEl>
                                          <p:spTgt spid="15"/>
                                        </p:tgtEl>
                                        <p:attrNameLst>
                                          <p:attrName>ppt_y</p:attrName>
                                        </p:attrNameLst>
                                      </p:cBhvr>
                                      <p:tavLst>
                                        <p:tav tm="0">
                                          <p:val>
                                            <p:strVal val="1+#ppt_h/2"/>
                                          </p:val>
                                        </p:tav>
                                        <p:tav tm="100000">
                                          <p:val>
                                            <p:strVal val="#ppt_y"/>
                                          </p:val>
                                        </p:tav>
                                      </p:tavLst>
                                    </p:anim>
                                  </p:childTnLst>
                                </p:cTn>
                              </p:par>
                              <p:par>
                                <p:cTn id="79" presetID="53" presetClass="entr" presetSubtype="528" fill="hold" grpId="0" nodeType="withEffect">
                                  <p:stCondLst>
                                    <p:cond delay="50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anim calcmode="lin" valueType="num">
                                      <p:cBhvr>
                                        <p:cTn id="84" dur="500" fill="hold"/>
                                        <p:tgtEl>
                                          <p:spTgt spid="17"/>
                                        </p:tgtEl>
                                        <p:attrNameLst>
                                          <p:attrName>ppt_x</p:attrName>
                                        </p:attrNameLst>
                                      </p:cBhvr>
                                      <p:tavLst>
                                        <p:tav tm="0">
                                          <p:val>
                                            <p:fltVal val="0.5"/>
                                          </p:val>
                                        </p:tav>
                                        <p:tav tm="100000">
                                          <p:val>
                                            <p:strVal val="#ppt_x"/>
                                          </p:val>
                                        </p:tav>
                                      </p:tavLst>
                                    </p:anim>
                                    <p:anim calcmode="lin" valueType="num">
                                      <p:cBhvr>
                                        <p:cTn id="85" dur="500" fill="hold"/>
                                        <p:tgtEl>
                                          <p:spTgt spid="17"/>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900"/>
                                  </p:stCondLst>
                                  <p:childTnLst>
                                    <p:set>
                                      <p:cBhvr>
                                        <p:cTn id="87" dur="1" fill="hold">
                                          <p:stCondLst>
                                            <p:cond delay="0"/>
                                          </p:stCondLst>
                                        </p:cTn>
                                        <p:tgtEl>
                                          <p:spTgt spid="33"/>
                                        </p:tgtEl>
                                        <p:attrNameLst>
                                          <p:attrName>style.visibility</p:attrName>
                                        </p:attrNameLst>
                                      </p:cBhvr>
                                      <p:to>
                                        <p:strVal val="visible"/>
                                      </p:to>
                                    </p:set>
                                    <p:anim calcmode="lin" valueType="num">
                                      <p:cBhvr>
                                        <p:cTn id="88" dur="750" fill="hold"/>
                                        <p:tgtEl>
                                          <p:spTgt spid="33"/>
                                        </p:tgtEl>
                                        <p:attrNameLst>
                                          <p:attrName>ppt_w</p:attrName>
                                        </p:attrNameLst>
                                      </p:cBhvr>
                                      <p:tavLst>
                                        <p:tav tm="0">
                                          <p:val>
                                            <p:fltVal val="0"/>
                                          </p:val>
                                        </p:tav>
                                        <p:tav tm="100000">
                                          <p:val>
                                            <p:strVal val="#ppt_w"/>
                                          </p:val>
                                        </p:tav>
                                      </p:tavLst>
                                    </p:anim>
                                    <p:anim calcmode="lin" valueType="num">
                                      <p:cBhvr>
                                        <p:cTn id="89" dur="750" fill="hold"/>
                                        <p:tgtEl>
                                          <p:spTgt spid="33"/>
                                        </p:tgtEl>
                                        <p:attrNameLst>
                                          <p:attrName>ppt_h</p:attrName>
                                        </p:attrNameLst>
                                      </p:cBhvr>
                                      <p:tavLst>
                                        <p:tav tm="0">
                                          <p:val>
                                            <p:fltVal val="0"/>
                                          </p:val>
                                        </p:tav>
                                        <p:tav tm="100000">
                                          <p:val>
                                            <p:strVal val="#ppt_h"/>
                                          </p:val>
                                        </p:tav>
                                      </p:tavLst>
                                    </p:anim>
                                    <p:animEffect transition="in" filter="fade">
                                      <p:cBhvr>
                                        <p:cTn id="90" dur="750"/>
                                        <p:tgtEl>
                                          <p:spTgt spid="33"/>
                                        </p:tgtEl>
                                      </p:cBhvr>
                                    </p:animEffect>
                                    <p:anim calcmode="lin" valueType="num">
                                      <p:cBhvr>
                                        <p:cTn id="91" dur="750" fill="hold"/>
                                        <p:tgtEl>
                                          <p:spTgt spid="33"/>
                                        </p:tgtEl>
                                        <p:attrNameLst>
                                          <p:attrName>ppt_x</p:attrName>
                                        </p:attrNameLst>
                                      </p:cBhvr>
                                      <p:tavLst>
                                        <p:tav tm="0">
                                          <p:val>
                                            <p:fltVal val="0.5"/>
                                          </p:val>
                                        </p:tav>
                                        <p:tav tm="100000">
                                          <p:val>
                                            <p:strVal val="#ppt_x"/>
                                          </p:val>
                                        </p:tav>
                                      </p:tavLst>
                                    </p:anim>
                                    <p:anim calcmode="lin" valueType="num">
                                      <p:cBhvr>
                                        <p:cTn id="92" dur="750" fill="hold"/>
                                        <p:tgtEl>
                                          <p:spTgt spid="33"/>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700"/>
                                  </p:stCondLst>
                                  <p:childTnLst>
                                    <p:set>
                                      <p:cBhvr>
                                        <p:cTn id="94" dur="1" fill="hold">
                                          <p:stCondLst>
                                            <p:cond delay="0"/>
                                          </p:stCondLst>
                                        </p:cTn>
                                        <p:tgtEl>
                                          <p:spTgt spid="18"/>
                                        </p:tgtEl>
                                        <p:attrNameLst>
                                          <p:attrName>style.visibility</p:attrName>
                                        </p:attrNameLst>
                                      </p:cBhvr>
                                      <p:to>
                                        <p:strVal val="visible"/>
                                      </p:to>
                                    </p:set>
                                    <p:anim calcmode="lin" valueType="num">
                                      <p:cBhvr>
                                        <p:cTn id="95" dur="750" fill="hold"/>
                                        <p:tgtEl>
                                          <p:spTgt spid="18"/>
                                        </p:tgtEl>
                                        <p:attrNameLst>
                                          <p:attrName>ppt_w</p:attrName>
                                        </p:attrNameLst>
                                      </p:cBhvr>
                                      <p:tavLst>
                                        <p:tav tm="0">
                                          <p:val>
                                            <p:fltVal val="0"/>
                                          </p:val>
                                        </p:tav>
                                        <p:tav tm="100000">
                                          <p:val>
                                            <p:strVal val="#ppt_w"/>
                                          </p:val>
                                        </p:tav>
                                      </p:tavLst>
                                    </p:anim>
                                    <p:anim calcmode="lin" valueType="num">
                                      <p:cBhvr>
                                        <p:cTn id="96" dur="750" fill="hold"/>
                                        <p:tgtEl>
                                          <p:spTgt spid="18"/>
                                        </p:tgtEl>
                                        <p:attrNameLst>
                                          <p:attrName>ppt_h</p:attrName>
                                        </p:attrNameLst>
                                      </p:cBhvr>
                                      <p:tavLst>
                                        <p:tav tm="0">
                                          <p:val>
                                            <p:fltVal val="0"/>
                                          </p:val>
                                        </p:tav>
                                        <p:tav tm="100000">
                                          <p:val>
                                            <p:strVal val="#ppt_h"/>
                                          </p:val>
                                        </p:tav>
                                      </p:tavLst>
                                    </p:anim>
                                    <p:animEffect transition="in" filter="fade">
                                      <p:cBhvr>
                                        <p:cTn id="97" dur="750"/>
                                        <p:tgtEl>
                                          <p:spTgt spid="18"/>
                                        </p:tgtEl>
                                      </p:cBhvr>
                                    </p:animEffect>
                                    <p:anim calcmode="lin" valueType="num">
                                      <p:cBhvr>
                                        <p:cTn id="98" dur="750" fill="hold"/>
                                        <p:tgtEl>
                                          <p:spTgt spid="18"/>
                                        </p:tgtEl>
                                        <p:attrNameLst>
                                          <p:attrName>ppt_x</p:attrName>
                                        </p:attrNameLst>
                                      </p:cBhvr>
                                      <p:tavLst>
                                        <p:tav tm="0">
                                          <p:val>
                                            <p:fltVal val="0.5"/>
                                          </p:val>
                                        </p:tav>
                                        <p:tav tm="100000">
                                          <p:val>
                                            <p:strVal val="#ppt_x"/>
                                          </p:val>
                                        </p:tav>
                                      </p:tavLst>
                                    </p:anim>
                                    <p:anim calcmode="lin" valueType="num">
                                      <p:cBhvr>
                                        <p:cTn id="99" dur="750" fill="hold"/>
                                        <p:tgtEl>
                                          <p:spTgt spid="18"/>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70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750" fill="hold"/>
                                        <p:tgtEl>
                                          <p:spTgt spid="30"/>
                                        </p:tgtEl>
                                        <p:attrNameLst>
                                          <p:attrName>ppt_w</p:attrName>
                                        </p:attrNameLst>
                                      </p:cBhvr>
                                      <p:tavLst>
                                        <p:tav tm="0">
                                          <p:val>
                                            <p:fltVal val="0"/>
                                          </p:val>
                                        </p:tav>
                                        <p:tav tm="100000">
                                          <p:val>
                                            <p:strVal val="#ppt_w"/>
                                          </p:val>
                                        </p:tav>
                                      </p:tavLst>
                                    </p:anim>
                                    <p:anim calcmode="lin" valueType="num">
                                      <p:cBhvr>
                                        <p:cTn id="103" dur="750" fill="hold"/>
                                        <p:tgtEl>
                                          <p:spTgt spid="30"/>
                                        </p:tgtEl>
                                        <p:attrNameLst>
                                          <p:attrName>ppt_h</p:attrName>
                                        </p:attrNameLst>
                                      </p:cBhvr>
                                      <p:tavLst>
                                        <p:tav tm="0">
                                          <p:val>
                                            <p:fltVal val="0"/>
                                          </p:val>
                                        </p:tav>
                                        <p:tav tm="100000">
                                          <p:val>
                                            <p:strVal val="#ppt_h"/>
                                          </p:val>
                                        </p:tav>
                                      </p:tavLst>
                                    </p:anim>
                                    <p:animEffect transition="in" filter="fade">
                                      <p:cBhvr>
                                        <p:cTn id="104" dur="750"/>
                                        <p:tgtEl>
                                          <p:spTgt spid="30"/>
                                        </p:tgtEl>
                                      </p:cBhvr>
                                    </p:animEffect>
                                    <p:anim calcmode="lin" valueType="num">
                                      <p:cBhvr>
                                        <p:cTn id="105" dur="750" fill="hold"/>
                                        <p:tgtEl>
                                          <p:spTgt spid="30"/>
                                        </p:tgtEl>
                                        <p:attrNameLst>
                                          <p:attrName>ppt_x</p:attrName>
                                        </p:attrNameLst>
                                      </p:cBhvr>
                                      <p:tavLst>
                                        <p:tav tm="0">
                                          <p:val>
                                            <p:fltVal val="0.5"/>
                                          </p:val>
                                        </p:tav>
                                        <p:tav tm="100000">
                                          <p:val>
                                            <p:strVal val="#ppt_x"/>
                                          </p:val>
                                        </p:tav>
                                      </p:tavLst>
                                    </p:anim>
                                    <p:anim calcmode="lin" valueType="num">
                                      <p:cBhvr>
                                        <p:cTn id="106" dur="750" fill="hold"/>
                                        <p:tgtEl>
                                          <p:spTgt spid="30"/>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60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750" fill="hold"/>
                                        <p:tgtEl>
                                          <p:spTgt spid="19"/>
                                        </p:tgtEl>
                                        <p:attrNameLst>
                                          <p:attrName>ppt_w</p:attrName>
                                        </p:attrNameLst>
                                      </p:cBhvr>
                                      <p:tavLst>
                                        <p:tav tm="0">
                                          <p:val>
                                            <p:fltVal val="0"/>
                                          </p:val>
                                        </p:tav>
                                        <p:tav tm="100000">
                                          <p:val>
                                            <p:strVal val="#ppt_w"/>
                                          </p:val>
                                        </p:tav>
                                      </p:tavLst>
                                    </p:anim>
                                    <p:anim calcmode="lin" valueType="num">
                                      <p:cBhvr>
                                        <p:cTn id="110" dur="750" fill="hold"/>
                                        <p:tgtEl>
                                          <p:spTgt spid="19"/>
                                        </p:tgtEl>
                                        <p:attrNameLst>
                                          <p:attrName>ppt_h</p:attrName>
                                        </p:attrNameLst>
                                      </p:cBhvr>
                                      <p:tavLst>
                                        <p:tav tm="0">
                                          <p:val>
                                            <p:fltVal val="0"/>
                                          </p:val>
                                        </p:tav>
                                        <p:tav tm="100000">
                                          <p:val>
                                            <p:strVal val="#ppt_h"/>
                                          </p:val>
                                        </p:tav>
                                      </p:tavLst>
                                    </p:anim>
                                    <p:animEffect transition="in" filter="fade">
                                      <p:cBhvr>
                                        <p:cTn id="111" dur="750"/>
                                        <p:tgtEl>
                                          <p:spTgt spid="19"/>
                                        </p:tgtEl>
                                      </p:cBhvr>
                                    </p:animEffect>
                                    <p:anim calcmode="lin" valueType="num">
                                      <p:cBhvr>
                                        <p:cTn id="112" dur="750" fill="hold"/>
                                        <p:tgtEl>
                                          <p:spTgt spid="19"/>
                                        </p:tgtEl>
                                        <p:attrNameLst>
                                          <p:attrName>ppt_x</p:attrName>
                                        </p:attrNameLst>
                                      </p:cBhvr>
                                      <p:tavLst>
                                        <p:tav tm="0">
                                          <p:val>
                                            <p:fltVal val="0.5"/>
                                          </p:val>
                                        </p:tav>
                                        <p:tav tm="100000">
                                          <p:val>
                                            <p:strVal val="#ppt_x"/>
                                          </p:val>
                                        </p:tav>
                                      </p:tavLst>
                                    </p:anim>
                                    <p:anim calcmode="lin" valueType="num">
                                      <p:cBhvr>
                                        <p:cTn id="113" dur="750" fill="hold"/>
                                        <p:tgtEl>
                                          <p:spTgt spid="19"/>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800"/>
                                  </p:stCondLst>
                                  <p:childTnLst>
                                    <p:set>
                                      <p:cBhvr>
                                        <p:cTn id="115" dur="1" fill="hold">
                                          <p:stCondLst>
                                            <p:cond delay="0"/>
                                          </p:stCondLst>
                                        </p:cTn>
                                        <p:tgtEl>
                                          <p:spTgt spid="31"/>
                                        </p:tgtEl>
                                        <p:attrNameLst>
                                          <p:attrName>style.visibility</p:attrName>
                                        </p:attrNameLst>
                                      </p:cBhvr>
                                      <p:to>
                                        <p:strVal val="visible"/>
                                      </p:to>
                                    </p:set>
                                    <p:anim calcmode="lin" valueType="num">
                                      <p:cBhvr>
                                        <p:cTn id="116" dur="750" fill="hold"/>
                                        <p:tgtEl>
                                          <p:spTgt spid="31"/>
                                        </p:tgtEl>
                                        <p:attrNameLst>
                                          <p:attrName>ppt_w</p:attrName>
                                        </p:attrNameLst>
                                      </p:cBhvr>
                                      <p:tavLst>
                                        <p:tav tm="0">
                                          <p:val>
                                            <p:fltVal val="0"/>
                                          </p:val>
                                        </p:tav>
                                        <p:tav tm="100000">
                                          <p:val>
                                            <p:strVal val="#ppt_w"/>
                                          </p:val>
                                        </p:tav>
                                      </p:tavLst>
                                    </p:anim>
                                    <p:anim calcmode="lin" valueType="num">
                                      <p:cBhvr>
                                        <p:cTn id="117" dur="750" fill="hold"/>
                                        <p:tgtEl>
                                          <p:spTgt spid="31"/>
                                        </p:tgtEl>
                                        <p:attrNameLst>
                                          <p:attrName>ppt_h</p:attrName>
                                        </p:attrNameLst>
                                      </p:cBhvr>
                                      <p:tavLst>
                                        <p:tav tm="0">
                                          <p:val>
                                            <p:fltVal val="0"/>
                                          </p:val>
                                        </p:tav>
                                        <p:tav tm="100000">
                                          <p:val>
                                            <p:strVal val="#ppt_h"/>
                                          </p:val>
                                        </p:tav>
                                      </p:tavLst>
                                    </p:anim>
                                    <p:animEffect transition="in" filter="fade">
                                      <p:cBhvr>
                                        <p:cTn id="118" dur="750"/>
                                        <p:tgtEl>
                                          <p:spTgt spid="31"/>
                                        </p:tgtEl>
                                      </p:cBhvr>
                                    </p:animEffect>
                                    <p:anim calcmode="lin" valueType="num">
                                      <p:cBhvr>
                                        <p:cTn id="119" dur="750" fill="hold"/>
                                        <p:tgtEl>
                                          <p:spTgt spid="31"/>
                                        </p:tgtEl>
                                        <p:attrNameLst>
                                          <p:attrName>ppt_x</p:attrName>
                                        </p:attrNameLst>
                                      </p:cBhvr>
                                      <p:tavLst>
                                        <p:tav tm="0">
                                          <p:val>
                                            <p:fltVal val="0.5"/>
                                          </p:val>
                                        </p:tav>
                                        <p:tav tm="100000">
                                          <p:val>
                                            <p:strVal val="#ppt_x"/>
                                          </p:val>
                                        </p:tav>
                                      </p:tavLst>
                                    </p:anim>
                                    <p:anim calcmode="lin" valueType="num">
                                      <p:cBhvr>
                                        <p:cTn id="120" dur="750" fill="hold"/>
                                        <p:tgtEl>
                                          <p:spTgt spid="31"/>
                                        </p:tgtEl>
                                        <p:attrNameLst>
                                          <p:attrName>ppt_y</p:attrName>
                                        </p:attrNameLst>
                                      </p:cBhvr>
                                      <p:tavLst>
                                        <p:tav tm="0">
                                          <p:val>
                                            <p:fltVal val="0.5"/>
                                          </p:val>
                                        </p:tav>
                                        <p:tav tm="100000">
                                          <p:val>
                                            <p:strVal val="#ppt_y"/>
                                          </p:val>
                                        </p:tav>
                                      </p:tavLst>
                                    </p:anim>
                                  </p:childTnLst>
                                </p:cTn>
                              </p:par>
                              <p:par>
                                <p:cTn id="121" presetID="53" presetClass="entr" presetSubtype="528" fill="hold" grpId="0" nodeType="withEffect">
                                  <p:stCondLst>
                                    <p:cond delay="900"/>
                                  </p:stCondLst>
                                  <p:childTnLst>
                                    <p:set>
                                      <p:cBhvr>
                                        <p:cTn id="122" dur="1" fill="hold">
                                          <p:stCondLst>
                                            <p:cond delay="0"/>
                                          </p:stCondLst>
                                        </p:cTn>
                                        <p:tgtEl>
                                          <p:spTgt spid="32"/>
                                        </p:tgtEl>
                                        <p:attrNameLst>
                                          <p:attrName>style.visibility</p:attrName>
                                        </p:attrNameLst>
                                      </p:cBhvr>
                                      <p:to>
                                        <p:strVal val="visible"/>
                                      </p:to>
                                    </p:set>
                                    <p:anim calcmode="lin" valueType="num">
                                      <p:cBhvr>
                                        <p:cTn id="123" dur="750" fill="hold"/>
                                        <p:tgtEl>
                                          <p:spTgt spid="32"/>
                                        </p:tgtEl>
                                        <p:attrNameLst>
                                          <p:attrName>ppt_w</p:attrName>
                                        </p:attrNameLst>
                                      </p:cBhvr>
                                      <p:tavLst>
                                        <p:tav tm="0">
                                          <p:val>
                                            <p:fltVal val="0"/>
                                          </p:val>
                                        </p:tav>
                                        <p:tav tm="100000">
                                          <p:val>
                                            <p:strVal val="#ppt_w"/>
                                          </p:val>
                                        </p:tav>
                                      </p:tavLst>
                                    </p:anim>
                                    <p:anim calcmode="lin" valueType="num">
                                      <p:cBhvr>
                                        <p:cTn id="124" dur="750" fill="hold"/>
                                        <p:tgtEl>
                                          <p:spTgt spid="32"/>
                                        </p:tgtEl>
                                        <p:attrNameLst>
                                          <p:attrName>ppt_h</p:attrName>
                                        </p:attrNameLst>
                                      </p:cBhvr>
                                      <p:tavLst>
                                        <p:tav tm="0">
                                          <p:val>
                                            <p:fltVal val="0"/>
                                          </p:val>
                                        </p:tav>
                                        <p:tav tm="100000">
                                          <p:val>
                                            <p:strVal val="#ppt_h"/>
                                          </p:val>
                                        </p:tav>
                                      </p:tavLst>
                                    </p:anim>
                                    <p:animEffect transition="in" filter="fade">
                                      <p:cBhvr>
                                        <p:cTn id="125" dur="750"/>
                                        <p:tgtEl>
                                          <p:spTgt spid="32"/>
                                        </p:tgtEl>
                                      </p:cBhvr>
                                    </p:animEffect>
                                    <p:anim calcmode="lin" valueType="num">
                                      <p:cBhvr>
                                        <p:cTn id="126" dur="750" fill="hold"/>
                                        <p:tgtEl>
                                          <p:spTgt spid="32"/>
                                        </p:tgtEl>
                                        <p:attrNameLst>
                                          <p:attrName>ppt_x</p:attrName>
                                        </p:attrNameLst>
                                      </p:cBhvr>
                                      <p:tavLst>
                                        <p:tav tm="0">
                                          <p:val>
                                            <p:fltVal val="0.5"/>
                                          </p:val>
                                        </p:tav>
                                        <p:tav tm="100000">
                                          <p:val>
                                            <p:strVal val="#ppt_x"/>
                                          </p:val>
                                        </p:tav>
                                      </p:tavLst>
                                    </p:anim>
                                    <p:anim calcmode="lin" valueType="num">
                                      <p:cBhvr>
                                        <p:cTn id="127" dur="750" fill="hold"/>
                                        <p:tgtEl>
                                          <p:spTgt spid="32"/>
                                        </p:tgtEl>
                                        <p:attrNameLst>
                                          <p:attrName>ppt_y</p:attrName>
                                        </p:attrNameLst>
                                      </p:cBhvr>
                                      <p:tavLst>
                                        <p:tav tm="0">
                                          <p:val>
                                            <p:fltVal val="0.5"/>
                                          </p:val>
                                        </p:tav>
                                        <p:tav tm="100000">
                                          <p:val>
                                            <p:strVal val="#ppt_y"/>
                                          </p:val>
                                        </p:tav>
                                      </p:tavLst>
                                    </p:anim>
                                  </p:childTnLst>
                                </p:cTn>
                              </p:par>
                              <p:par>
                                <p:cTn id="128" presetID="16" presetClass="entr" presetSubtype="37" fill="hold" nodeType="withEffect">
                                  <p:stCondLst>
                                    <p:cond delay="500"/>
                                  </p:stCondLst>
                                  <p:childTnLst>
                                    <p:set>
                                      <p:cBhvr>
                                        <p:cTn id="129" dur="1" fill="hold">
                                          <p:stCondLst>
                                            <p:cond delay="0"/>
                                          </p:stCondLst>
                                        </p:cTn>
                                        <p:tgtEl>
                                          <p:spTgt spid="36"/>
                                        </p:tgtEl>
                                        <p:attrNameLst>
                                          <p:attrName>style.visibility</p:attrName>
                                        </p:attrNameLst>
                                      </p:cBhvr>
                                      <p:to>
                                        <p:strVal val="visible"/>
                                      </p:to>
                                    </p:set>
                                    <p:animEffect transition="in" filter="barn(outVertical)">
                                      <p:cBhvr>
                                        <p:cTn id="130" dur="600"/>
                                        <p:tgtEl>
                                          <p:spTgt spid="36"/>
                                        </p:tgtEl>
                                      </p:cBhvr>
                                    </p:animEffect>
                                  </p:childTnLst>
                                </p:cTn>
                              </p:par>
                              <p:par>
                                <p:cTn id="131" presetID="50" presetClass="entr" presetSubtype="0" decel="100000" fill="hold" grpId="0" nodeType="withEffect">
                                  <p:stCondLst>
                                    <p:cond delay="500"/>
                                  </p:stCondLst>
                                  <p:childTnLst>
                                    <p:set>
                                      <p:cBhvr>
                                        <p:cTn id="132" dur="1" fill="hold">
                                          <p:stCondLst>
                                            <p:cond delay="0"/>
                                          </p:stCondLst>
                                        </p:cTn>
                                        <p:tgtEl>
                                          <p:spTgt spid="40"/>
                                        </p:tgtEl>
                                        <p:attrNameLst>
                                          <p:attrName>style.visibility</p:attrName>
                                        </p:attrNameLst>
                                      </p:cBhvr>
                                      <p:to>
                                        <p:strVal val="visible"/>
                                      </p:to>
                                    </p:set>
                                    <p:anim calcmode="lin" valueType="num">
                                      <p:cBhvr>
                                        <p:cTn id="133" dur="800" fill="hold"/>
                                        <p:tgtEl>
                                          <p:spTgt spid="40"/>
                                        </p:tgtEl>
                                        <p:attrNameLst>
                                          <p:attrName>ppt_w</p:attrName>
                                        </p:attrNameLst>
                                      </p:cBhvr>
                                      <p:tavLst>
                                        <p:tav tm="0">
                                          <p:val>
                                            <p:strVal val="#ppt_w+.3"/>
                                          </p:val>
                                        </p:tav>
                                        <p:tav tm="100000">
                                          <p:val>
                                            <p:strVal val="#ppt_w"/>
                                          </p:val>
                                        </p:tav>
                                      </p:tavLst>
                                    </p:anim>
                                    <p:anim calcmode="lin" valueType="num">
                                      <p:cBhvr>
                                        <p:cTn id="134" dur="800" fill="hold"/>
                                        <p:tgtEl>
                                          <p:spTgt spid="40"/>
                                        </p:tgtEl>
                                        <p:attrNameLst>
                                          <p:attrName>ppt_h</p:attrName>
                                        </p:attrNameLst>
                                      </p:cBhvr>
                                      <p:tavLst>
                                        <p:tav tm="0">
                                          <p:val>
                                            <p:strVal val="#ppt_h"/>
                                          </p:val>
                                        </p:tav>
                                        <p:tav tm="100000">
                                          <p:val>
                                            <p:strVal val="#ppt_h"/>
                                          </p:val>
                                        </p:tav>
                                      </p:tavLst>
                                    </p:anim>
                                    <p:animEffect transition="in" filter="fade">
                                      <p:cBhvr>
                                        <p:cTn id="135" dur="800"/>
                                        <p:tgtEl>
                                          <p:spTgt spid="40"/>
                                        </p:tgtEl>
                                      </p:cBhvr>
                                    </p:animEffect>
                                  </p:childTnLst>
                                </p:cTn>
                              </p:par>
                              <p:par>
                                <p:cTn id="136" presetID="50" presetClass="entr" presetSubtype="0" decel="100000" fill="hold" grpId="0" nodeType="withEffect">
                                  <p:stCondLst>
                                    <p:cond delay="100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800" fill="hold"/>
                                        <p:tgtEl>
                                          <p:spTgt spid="39"/>
                                        </p:tgtEl>
                                        <p:attrNameLst>
                                          <p:attrName>ppt_w</p:attrName>
                                        </p:attrNameLst>
                                      </p:cBhvr>
                                      <p:tavLst>
                                        <p:tav tm="0">
                                          <p:val>
                                            <p:strVal val="#ppt_w+.3"/>
                                          </p:val>
                                        </p:tav>
                                        <p:tav tm="100000">
                                          <p:val>
                                            <p:strVal val="#ppt_w"/>
                                          </p:val>
                                        </p:tav>
                                      </p:tavLst>
                                    </p:anim>
                                    <p:anim calcmode="lin" valueType="num">
                                      <p:cBhvr>
                                        <p:cTn id="139" dur="800" fill="hold"/>
                                        <p:tgtEl>
                                          <p:spTgt spid="39"/>
                                        </p:tgtEl>
                                        <p:attrNameLst>
                                          <p:attrName>ppt_h</p:attrName>
                                        </p:attrNameLst>
                                      </p:cBhvr>
                                      <p:tavLst>
                                        <p:tav tm="0">
                                          <p:val>
                                            <p:strVal val="#ppt_h"/>
                                          </p:val>
                                        </p:tav>
                                        <p:tav tm="100000">
                                          <p:val>
                                            <p:strVal val="#ppt_h"/>
                                          </p:val>
                                        </p:tav>
                                      </p:tavLst>
                                    </p:anim>
                                    <p:animEffect transition="in" filter="fade">
                                      <p:cBhvr>
                                        <p:cTn id="140" dur="800"/>
                                        <p:tgtEl>
                                          <p:spTgt spid="39"/>
                                        </p:tgtEl>
                                      </p:cBhvr>
                                    </p:animEffect>
                                  </p:childTnLst>
                                </p:cTn>
                              </p:par>
                              <p:par>
                                <p:cTn id="141" presetID="16" presetClass="entr" presetSubtype="37" fill="hold" grpId="0" nodeType="withEffect">
                                  <p:stCondLst>
                                    <p:cond delay="1750"/>
                                  </p:stCondLst>
                                  <p:childTnLst>
                                    <p:set>
                                      <p:cBhvr>
                                        <p:cTn id="142" dur="1" fill="hold">
                                          <p:stCondLst>
                                            <p:cond delay="0"/>
                                          </p:stCondLst>
                                        </p:cTn>
                                        <p:tgtEl>
                                          <p:spTgt spid="41"/>
                                        </p:tgtEl>
                                        <p:attrNameLst>
                                          <p:attrName>style.visibility</p:attrName>
                                        </p:attrNameLst>
                                      </p:cBhvr>
                                      <p:to>
                                        <p:strVal val="visible"/>
                                      </p:to>
                                    </p:set>
                                    <p:animEffect transition="in" filter="barn(outVertical)">
                                      <p:cBhvr>
                                        <p:cTn id="143" dur="500"/>
                                        <p:tgtEl>
                                          <p:spTgt spid="41"/>
                                        </p:tgtEl>
                                      </p:cBhvr>
                                    </p:animEffect>
                                  </p:childTnLst>
                                </p:cTn>
                              </p:par>
                              <p:par>
                                <p:cTn id="144" presetID="2" presetClass="entr" presetSubtype="12" fill="hold" nodeType="withEffect">
                                  <p:stCondLst>
                                    <p:cond delay="600"/>
                                  </p:stCondLst>
                                  <p:childTnLst>
                                    <p:set>
                                      <p:cBhvr>
                                        <p:cTn id="145" dur="1" fill="hold">
                                          <p:stCondLst>
                                            <p:cond delay="0"/>
                                          </p:stCondLst>
                                        </p:cTn>
                                        <p:tgtEl>
                                          <p:spTgt spid="34"/>
                                        </p:tgtEl>
                                        <p:attrNameLst>
                                          <p:attrName>style.visibility</p:attrName>
                                        </p:attrNameLst>
                                      </p:cBhvr>
                                      <p:to>
                                        <p:strVal val="visible"/>
                                      </p:to>
                                    </p:set>
                                    <p:anim calcmode="lin" valueType="num">
                                      <p:cBhvr additive="base">
                                        <p:cTn id="146" dur="500" fill="hold"/>
                                        <p:tgtEl>
                                          <p:spTgt spid="34"/>
                                        </p:tgtEl>
                                        <p:attrNameLst>
                                          <p:attrName>ppt_x</p:attrName>
                                        </p:attrNameLst>
                                      </p:cBhvr>
                                      <p:tavLst>
                                        <p:tav tm="0">
                                          <p:val>
                                            <p:strVal val="0-#ppt_w/2"/>
                                          </p:val>
                                        </p:tav>
                                        <p:tav tm="100000">
                                          <p:val>
                                            <p:strVal val="#ppt_x"/>
                                          </p:val>
                                        </p:tav>
                                      </p:tavLst>
                                    </p:anim>
                                    <p:anim calcmode="lin" valueType="num">
                                      <p:cBhvr additive="base">
                                        <p:cTn id="147" dur="500" fill="hold"/>
                                        <p:tgtEl>
                                          <p:spTgt spid="34"/>
                                        </p:tgtEl>
                                        <p:attrNameLst>
                                          <p:attrName>ppt_y</p:attrName>
                                        </p:attrNameLst>
                                      </p:cBhvr>
                                      <p:tavLst>
                                        <p:tav tm="0">
                                          <p:val>
                                            <p:strVal val="1+#ppt_h/2"/>
                                          </p:val>
                                        </p:tav>
                                        <p:tav tm="100000">
                                          <p:val>
                                            <p:strVal val="#ppt_y"/>
                                          </p:val>
                                        </p:tav>
                                      </p:tavLst>
                                    </p:anim>
                                  </p:childTnLst>
                                </p:cTn>
                              </p:par>
                              <p:par>
                                <p:cTn id="148" presetID="2" presetClass="entr" presetSubtype="9" fill="hold" nodeType="withEffect">
                                  <p:stCondLst>
                                    <p:cond delay="150"/>
                                  </p:stCondLst>
                                  <p:childTnLst>
                                    <p:set>
                                      <p:cBhvr>
                                        <p:cTn id="149" dur="1" fill="hold">
                                          <p:stCondLst>
                                            <p:cond delay="0"/>
                                          </p:stCondLst>
                                        </p:cTn>
                                        <p:tgtEl>
                                          <p:spTgt spid="35"/>
                                        </p:tgtEl>
                                        <p:attrNameLst>
                                          <p:attrName>style.visibility</p:attrName>
                                        </p:attrNameLst>
                                      </p:cBhvr>
                                      <p:to>
                                        <p:strVal val="visible"/>
                                      </p:to>
                                    </p:set>
                                    <p:anim calcmode="lin" valueType="num">
                                      <p:cBhvr additive="base">
                                        <p:cTn id="150" dur="500" fill="hold"/>
                                        <p:tgtEl>
                                          <p:spTgt spid="35"/>
                                        </p:tgtEl>
                                        <p:attrNameLst>
                                          <p:attrName>ppt_x</p:attrName>
                                        </p:attrNameLst>
                                      </p:cBhvr>
                                      <p:tavLst>
                                        <p:tav tm="0">
                                          <p:val>
                                            <p:strVal val="0-#ppt_w/2"/>
                                          </p:val>
                                        </p:tav>
                                        <p:tav tm="100000">
                                          <p:val>
                                            <p:strVal val="#ppt_x"/>
                                          </p:val>
                                        </p:tav>
                                      </p:tavLst>
                                    </p:anim>
                                    <p:anim calcmode="lin" valueType="num">
                                      <p:cBhvr additive="base">
                                        <p:cTn id="151" dur="500" fill="hold"/>
                                        <p:tgtEl>
                                          <p:spTgt spid="35"/>
                                        </p:tgtEl>
                                        <p:attrNameLst>
                                          <p:attrName>ppt_y</p:attrName>
                                        </p:attrNameLst>
                                      </p:cBhvr>
                                      <p:tavLst>
                                        <p:tav tm="0">
                                          <p:val>
                                            <p:strVal val="0-#ppt_h/2"/>
                                          </p:val>
                                        </p:tav>
                                        <p:tav tm="100000">
                                          <p:val>
                                            <p:strVal val="#ppt_y"/>
                                          </p:val>
                                        </p:tav>
                                      </p:tavLst>
                                    </p:anim>
                                  </p:childTnLst>
                                </p:cTn>
                              </p:par>
                              <p:par>
                                <p:cTn id="152" presetID="2" presetClass="entr" presetSubtype="9" fill="hold" nodeType="withEffect">
                                  <p:stCondLst>
                                    <p:cond delay="350"/>
                                  </p:stCondLst>
                                  <p:childTnLst>
                                    <p:set>
                                      <p:cBhvr>
                                        <p:cTn id="153" dur="1" fill="hold">
                                          <p:stCondLst>
                                            <p:cond delay="0"/>
                                          </p:stCondLst>
                                        </p:cTn>
                                        <p:tgtEl>
                                          <p:spTgt spid="37"/>
                                        </p:tgtEl>
                                        <p:attrNameLst>
                                          <p:attrName>style.visibility</p:attrName>
                                        </p:attrNameLst>
                                      </p:cBhvr>
                                      <p:to>
                                        <p:strVal val="visible"/>
                                      </p:to>
                                    </p:set>
                                    <p:anim calcmode="lin" valueType="num">
                                      <p:cBhvr additive="base">
                                        <p:cTn id="154" dur="500" fill="hold"/>
                                        <p:tgtEl>
                                          <p:spTgt spid="37"/>
                                        </p:tgtEl>
                                        <p:attrNameLst>
                                          <p:attrName>ppt_x</p:attrName>
                                        </p:attrNameLst>
                                      </p:cBhvr>
                                      <p:tavLst>
                                        <p:tav tm="0">
                                          <p:val>
                                            <p:strVal val="0-#ppt_w/2"/>
                                          </p:val>
                                        </p:tav>
                                        <p:tav tm="100000">
                                          <p:val>
                                            <p:strVal val="#ppt_x"/>
                                          </p:val>
                                        </p:tav>
                                      </p:tavLst>
                                    </p:anim>
                                    <p:anim calcmode="lin" valueType="num">
                                      <p:cBhvr additive="base">
                                        <p:cTn id="155" dur="500" fill="hold"/>
                                        <p:tgtEl>
                                          <p:spTgt spid="37"/>
                                        </p:tgtEl>
                                        <p:attrNameLst>
                                          <p:attrName>ppt_y</p:attrName>
                                        </p:attrNameLst>
                                      </p:cBhvr>
                                      <p:tavLst>
                                        <p:tav tm="0">
                                          <p:val>
                                            <p:strVal val="0-#ppt_h/2"/>
                                          </p:val>
                                        </p:tav>
                                        <p:tav tm="100000">
                                          <p:val>
                                            <p:strVal val="#ppt_y"/>
                                          </p:val>
                                        </p:tav>
                                      </p:tavLst>
                                    </p:anim>
                                  </p:childTnLst>
                                </p:cTn>
                              </p:par>
                              <p:par>
                                <p:cTn id="156" presetID="2" presetClass="entr" presetSubtype="12" fill="hold" nodeType="withEffect">
                                  <p:stCondLst>
                                    <p:cond delay="250"/>
                                  </p:stCondLst>
                                  <p:childTnLst>
                                    <p:set>
                                      <p:cBhvr>
                                        <p:cTn id="157" dur="1" fill="hold">
                                          <p:stCondLst>
                                            <p:cond delay="0"/>
                                          </p:stCondLst>
                                        </p:cTn>
                                        <p:tgtEl>
                                          <p:spTgt spid="38"/>
                                        </p:tgtEl>
                                        <p:attrNameLst>
                                          <p:attrName>style.visibility</p:attrName>
                                        </p:attrNameLst>
                                      </p:cBhvr>
                                      <p:to>
                                        <p:strVal val="visible"/>
                                      </p:to>
                                    </p:set>
                                    <p:anim calcmode="lin" valueType="num">
                                      <p:cBhvr additive="base">
                                        <p:cTn id="158" dur="500" fill="hold"/>
                                        <p:tgtEl>
                                          <p:spTgt spid="38"/>
                                        </p:tgtEl>
                                        <p:attrNameLst>
                                          <p:attrName>ppt_x</p:attrName>
                                        </p:attrNameLst>
                                      </p:cBhvr>
                                      <p:tavLst>
                                        <p:tav tm="0">
                                          <p:val>
                                            <p:strVal val="0-#ppt_w/2"/>
                                          </p:val>
                                        </p:tav>
                                        <p:tav tm="100000">
                                          <p:val>
                                            <p:strVal val="#ppt_x"/>
                                          </p:val>
                                        </p:tav>
                                      </p:tavLst>
                                    </p:anim>
                                    <p:anim calcmode="lin" valueType="num">
                                      <p:cBhvr additive="base">
                                        <p:cTn id="15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0" grpId="0" animBg="1"/>
      <p:bldP spid="31" grpId="0" animBg="1"/>
      <p:bldP spid="32" grpId="0" animBg="1"/>
      <p:bldP spid="33" grpId="0" animBg="1"/>
      <p:bldP spid="39"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等腰三角形 68"/>
          <p:cNvSpPr/>
          <p:nvPr/>
        </p:nvSpPr>
        <p:spPr>
          <a:xfrm rot="15360907">
            <a:off x="10409880" y="2122423"/>
            <a:ext cx="409835" cy="742415"/>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70" name="直接连接符 69"/>
          <p:cNvCxnSpPr/>
          <p:nvPr/>
        </p:nvCxnSpPr>
        <p:spPr>
          <a:xfrm flipV="1">
            <a:off x="11181190" y="529550"/>
            <a:ext cx="1068484" cy="500652"/>
          </a:xfrm>
          <a:prstGeom prst="line">
            <a:avLst/>
          </a:prstGeom>
          <a:noFill/>
          <a:ln w="1905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1" name="直接连接符 70"/>
          <p:cNvCxnSpPr/>
          <p:nvPr/>
        </p:nvCxnSpPr>
        <p:spPr>
          <a:xfrm flipV="1">
            <a:off x="10496550" y="1117178"/>
            <a:ext cx="1733697" cy="702097"/>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3" name="直接连接符 72"/>
          <p:cNvCxnSpPr/>
          <p:nvPr/>
        </p:nvCxnSpPr>
        <p:spPr>
          <a:xfrm flipH="1">
            <a:off x="-79875" y="4681007"/>
            <a:ext cx="3757355" cy="1945089"/>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nvCxnSpPr>
        <p:spPr>
          <a:xfrm flipH="1">
            <a:off x="-39847" y="4792663"/>
            <a:ext cx="2037293" cy="681134"/>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p:cNvCxnSpPr/>
          <p:nvPr/>
        </p:nvCxnSpPr>
        <p:spPr>
          <a:xfrm flipH="1">
            <a:off x="371476" y="5992316"/>
            <a:ext cx="1564897" cy="955632"/>
          </a:xfrm>
          <a:prstGeom prst="line">
            <a:avLst/>
          </a:prstGeom>
          <a:noFill/>
          <a:ln w="28575">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8" name="直接连接符 77"/>
          <p:cNvCxnSpPr/>
          <p:nvPr/>
        </p:nvCxnSpPr>
        <p:spPr>
          <a:xfrm flipH="1">
            <a:off x="-49958" y="5905339"/>
            <a:ext cx="842868" cy="393236"/>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nvCxnSpPr>
        <p:spPr>
          <a:xfrm flipH="1">
            <a:off x="-79875" y="4884309"/>
            <a:ext cx="2380939" cy="88990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0" name="直接连接符 79"/>
          <p:cNvCxnSpPr/>
          <p:nvPr/>
        </p:nvCxnSpPr>
        <p:spPr>
          <a:xfrm flipV="1">
            <a:off x="9610612" y="-56021"/>
            <a:ext cx="1108196" cy="842691"/>
          </a:xfrm>
          <a:prstGeom prst="line">
            <a:avLst/>
          </a:prstGeom>
          <a:noFill/>
          <a:ln w="127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81" name="直接连接符 80"/>
          <p:cNvCxnSpPr/>
          <p:nvPr/>
        </p:nvCxnSpPr>
        <p:spPr>
          <a:xfrm flipV="1">
            <a:off x="11134952" y="-56512"/>
            <a:ext cx="927580" cy="546097"/>
          </a:xfrm>
          <a:prstGeom prst="line">
            <a:avLst/>
          </a:prstGeom>
          <a:noFill/>
          <a:ln w="76200">
            <a:gradFill>
              <a:gsLst>
                <a:gs pos="100000">
                  <a:srgbClr val="00B0F0"/>
                </a:gs>
                <a:gs pos="0">
                  <a:srgbClr val="00B0F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sp>
        <p:nvSpPr>
          <p:cNvPr id="82" name="等腰三角形 81"/>
          <p:cNvSpPr/>
          <p:nvPr/>
        </p:nvSpPr>
        <p:spPr>
          <a:xfrm rot="15015087">
            <a:off x="9955257" y="1840582"/>
            <a:ext cx="408709" cy="55172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等腰三角形 82"/>
          <p:cNvSpPr/>
          <p:nvPr/>
        </p:nvSpPr>
        <p:spPr>
          <a:xfrm rot="4348860">
            <a:off x="798586" y="4378341"/>
            <a:ext cx="393324" cy="464849"/>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2" name="图片 61"/>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a:xfrm rot="16200000">
            <a:off x="5368034" y="-105430"/>
            <a:ext cx="1966872" cy="11959988"/>
          </a:xfrm>
          <a:prstGeom prst="rect">
            <a:avLst/>
          </a:prstGeom>
        </p:spPr>
      </p:pic>
      <p:sp>
        <p:nvSpPr>
          <p:cNvPr id="67" name="任意多边形 66"/>
          <p:cNvSpPr/>
          <p:nvPr/>
        </p:nvSpPr>
        <p:spPr>
          <a:xfrm flipV="1">
            <a:off x="5981216" y="1345683"/>
            <a:ext cx="4216069" cy="3659162"/>
          </a:xfrm>
          <a:custGeom>
            <a:avLst/>
            <a:gdLst>
              <a:gd name="connsiteX0" fmla="*/ 2727548 w 5189873"/>
              <a:gd name="connsiteY0" fmla="*/ 1510371 h 4504335"/>
              <a:gd name="connsiteX1" fmla="*/ 3461308 w 5189873"/>
              <a:gd name="connsiteY1" fmla="*/ 1510371 h 4504335"/>
              <a:gd name="connsiteX2" fmla="*/ 2958996 w 5189873"/>
              <a:gd name="connsiteY2" fmla="*/ 640341 h 4504335"/>
              <a:gd name="connsiteX3" fmla="*/ 2960975 w 5189873"/>
              <a:gd name="connsiteY3" fmla="*/ 636913 h 4504335"/>
              <a:gd name="connsiteX4" fmla="*/ 2594937 w 5189873"/>
              <a:gd name="connsiteY4" fmla="*/ 0 h 4504335"/>
              <a:gd name="connsiteX5" fmla="*/ 1725790 w 5189873"/>
              <a:gd name="connsiteY5" fmla="*/ 1505405 h 4504335"/>
              <a:gd name="connsiteX6" fmla="*/ 2459551 w 5189873"/>
              <a:gd name="connsiteY6" fmla="*/ 1505406 h 4504335"/>
              <a:gd name="connsiteX7" fmla="*/ 2592116 w 5189873"/>
              <a:gd name="connsiteY7" fmla="*/ 1275797 h 4504335"/>
              <a:gd name="connsiteX8" fmla="*/ 5189873 w 5189873"/>
              <a:gd name="connsiteY8" fmla="*/ 4504335 h 4504335"/>
              <a:gd name="connsiteX9" fmla="*/ 5187527 w 5189873"/>
              <a:gd name="connsiteY9" fmla="*/ 4500271 h 4504335"/>
              <a:gd name="connsiteX10" fmla="*/ 5189873 w 5189873"/>
              <a:gd name="connsiteY10" fmla="*/ 4500271 h 4504335"/>
              <a:gd name="connsiteX11" fmla="*/ 4821309 w 5189873"/>
              <a:gd name="connsiteY11" fmla="*/ 3864816 h 4504335"/>
              <a:gd name="connsiteX12" fmla="*/ 4820647 w 5189873"/>
              <a:gd name="connsiteY12" fmla="*/ 3864816 h 4504335"/>
              <a:gd name="connsiteX13" fmla="*/ 4676399 w 5189873"/>
              <a:gd name="connsiteY13" fmla="*/ 3614971 h 4504335"/>
              <a:gd name="connsiteX14" fmla="*/ 3942638 w 5189873"/>
              <a:gd name="connsiteY14" fmla="*/ 3614971 h 4504335"/>
              <a:gd name="connsiteX15" fmla="*/ 4086886 w 5189873"/>
              <a:gd name="connsiteY15" fmla="*/ 3864816 h 4504335"/>
              <a:gd name="connsiteX16" fmla="*/ 1097345 w 5189873"/>
              <a:gd name="connsiteY16" fmla="*/ 3864816 h 4504335"/>
              <a:gd name="connsiteX17" fmla="*/ 1241593 w 5189873"/>
              <a:gd name="connsiteY17" fmla="*/ 3614971 h 4504335"/>
              <a:gd name="connsiteX18" fmla="*/ 507833 w 5189873"/>
              <a:gd name="connsiteY18" fmla="*/ 3614971 h 4504335"/>
              <a:gd name="connsiteX19" fmla="*/ 0 w 5189873"/>
              <a:gd name="connsiteY19" fmla="*/ 4494561 h 4504335"/>
              <a:gd name="connsiteX20" fmla="*/ 3315 w 5189873"/>
              <a:gd name="connsiteY20" fmla="*/ 4494555 h 4504335"/>
              <a:gd name="connsiteX21" fmla="*/ 0 w 5189873"/>
              <a:gd name="connsiteY21" fmla="*/ 4500271 h 4504335"/>
              <a:gd name="connsiteX22" fmla="*/ 4453766 w 5189873"/>
              <a:gd name="connsiteY22" fmla="*/ 4500271 h 4504335"/>
              <a:gd name="connsiteX23" fmla="*/ 4455271 w 5189873"/>
              <a:gd name="connsiteY23" fmla="*/ 4502876 h 4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873" h="4504335">
                <a:moveTo>
                  <a:pt x="2727548" y="1510371"/>
                </a:moveTo>
                <a:lnTo>
                  <a:pt x="3461308" y="1510371"/>
                </a:lnTo>
                <a:lnTo>
                  <a:pt x="2958996" y="640341"/>
                </a:lnTo>
                <a:lnTo>
                  <a:pt x="2960975" y="636913"/>
                </a:lnTo>
                <a:lnTo>
                  <a:pt x="2594937" y="0"/>
                </a:lnTo>
                <a:lnTo>
                  <a:pt x="1725790" y="1505405"/>
                </a:lnTo>
                <a:lnTo>
                  <a:pt x="2459551" y="1505406"/>
                </a:lnTo>
                <a:lnTo>
                  <a:pt x="2592116" y="1275797"/>
                </a:lnTo>
                <a:close/>
                <a:moveTo>
                  <a:pt x="5189873" y="4504335"/>
                </a:moveTo>
                <a:lnTo>
                  <a:pt x="5187527" y="4500271"/>
                </a:lnTo>
                <a:lnTo>
                  <a:pt x="5189873" y="4500271"/>
                </a:lnTo>
                <a:lnTo>
                  <a:pt x="4821309" y="3864816"/>
                </a:lnTo>
                <a:lnTo>
                  <a:pt x="4820647" y="3864816"/>
                </a:lnTo>
                <a:lnTo>
                  <a:pt x="4676399" y="3614971"/>
                </a:lnTo>
                <a:lnTo>
                  <a:pt x="3942638" y="3614971"/>
                </a:lnTo>
                <a:lnTo>
                  <a:pt x="4086886" y="3864816"/>
                </a:lnTo>
                <a:lnTo>
                  <a:pt x="1097345" y="3864816"/>
                </a:lnTo>
                <a:lnTo>
                  <a:pt x="1241593" y="3614971"/>
                </a:lnTo>
                <a:lnTo>
                  <a:pt x="507833" y="3614971"/>
                </a:lnTo>
                <a:lnTo>
                  <a:pt x="0" y="4494561"/>
                </a:lnTo>
                <a:lnTo>
                  <a:pt x="3315" y="4494555"/>
                </a:lnTo>
                <a:lnTo>
                  <a:pt x="0" y="4500271"/>
                </a:lnTo>
                <a:lnTo>
                  <a:pt x="4453766" y="4500271"/>
                </a:lnTo>
                <a:lnTo>
                  <a:pt x="4455271" y="4502876"/>
                </a:lnTo>
                <a:close/>
              </a:path>
            </a:pathLst>
          </a:custGeom>
          <a:solidFill>
            <a:srgbClr val="00B0F0">
              <a:alpha val="4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4" name="组合 3"/>
          <p:cNvGrpSpPr/>
          <p:nvPr/>
        </p:nvGrpSpPr>
        <p:grpSpPr>
          <a:xfrm>
            <a:off x="4718981" y="2062332"/>
            <a:ext cx="2458405" cy="1495329"/>
            <a:chOff x="4994571" y="2039472"/>
            <a:chExt cx="2458405" cy="1495329"/>
          </a:xfrm>
        </p:grpSpPr>
        <p:sp>
          <p:nvSpPr>
            <p:cNvPr id="22" name="文本框 35"/>
            <p:cNvSpPr txBox="1">
              <a:spLocks noChangeArrowheads="1"/>
            </p:cNvSpPr>
            <p:nvPr/>
          </p:nvSpPr>
          <p:spPr bwMode="auto">
            <a:xfrm>
              <a:off x="5025371" y="2039472"/>
              <a:ext cx="242760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en-US" altLang="zh-CN"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rPr>
                <a:t>Part one</a:t>
              </a:r>
              <a:endParaRPr lang="en-US" altLang="zh-CN" sz="4000" dirty="0">
                <a:gradFill>
                  <a:gsLst>
                    <a:gs pos="83000">
                      <a:prstClr val="white">
                        <a:lumMod val="95000"/>
                      </a:prstClr>
                    </a:gs>
                    <a:gs pos="100000">
                      <a:prstClr val="white">
                        <a:lumMod val="95000"/>
                      </a:prstClr>
                    </a:gs>
                  </a:gsLst>
                  <a:lin ang="5400000" scaled="1"/>
                </a:gradFill>
                <a:latin typeface="Akzidenz-Grotesk BQ Condensed" pitchFamily="2" charset="0"/>
                <a:cs typeface="Arial" panose="020B0604020202020204" pitchFamily="34" charset="0"/>
              </a:endParaRPr>
            </a:p>
          </p:txBody>
        </p:sp>
        <p:sp>
          <p:nvSpPr>
            <p:cNvPr id="23" name="文本框 35"/>
            <p:cNvSpPr txBox="1">
              <a:spLocks noChangeArrowheads="1"/>
            </p:cNvSpPr>
            <p:nvPr/>
          </p:nvSpPr>
          <p:spPr bwMode="auto">
            <a:xfrm>
              <a:off x="4994571" y="3011581"/>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8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公司团队介绍</a:t>
              </a:r>
              <a:endParaRPr lang="zh-CN" altLang="en-US" sz="28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grpSp>
        <p:nvGrpSpPr>
          <p:cNvPr id="5" name="组合 4"/>
          <p:cNvGrpSpPr/>
          <p:nvPr/>
        </p:nvGrpSpPr>
        <p:grpSpPr>
          <a:xfrm>
            <a:off x="7560311" y="2271049"/>
            <a:ext cx="3344373" cy="1286627"/>
            <a:chOff x="7560311" y="2271049"/>
            <a:chExt cx="3344373" cy="1286627"/>
          </a:xfrm>
        </p:grpSpPr>
        <p:sp>
          <p:nvSpPr>
            <p:cNvPr id="24" name="TextBox 29"/>
            <p:cNvSpPr txBox="1"/>
            <p:nvPr/>
          </p:nvSpPr>
          <p:spPr>
            <a:xfrm>
              <a:off x="7560311" y="2751102"/>
              <a:ext cx="1887055"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3.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核心成员介绍</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25" name="TextBox 32"/>
            <p:cNvSpPr txBox="1"/>
            <p:nvPr/>
          </p:nvSpPr>
          <p:spPr>
            <a:xfrm>
              <a:off x="9495324" y="2751102"/>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4.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组织结构</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26" name="TextBox 35"/>
            <p:cNvSpPr txBox="1"/>
            <p:nvPr/>
          </p:nvSpPr>
          <p:spPr>
            <a:xfrm>
              <a:off x="7560311" y="2271049"/>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1.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公司简介</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27" name="TextBox 38"/>
            <p:cNvSpPr txBox="1"/>
            <p:nvPr/>
          </p:nvSpPr>
          <p:spPr>
            <a:xfrm>
              <a:off x="9495324" y="2271049"/>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2.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团队简介</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28" name="TextBox 29"/>
            <p:cNvSpPr txBox="1"/>
            <p:nvPr/>
          </p:nvSpPr>
          <p:spPr>
            <a:xfrm>
              <a:off x="7560311" y="3178020"/>
              <a:ext cx="1648208"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5.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公司大事记</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sp>
          <p:nvSpPr>
            <p:cNvPr id="29" name="TextBox 32"/>
            <p:cNvSpPr txBox="1"/>
            <p:nvPr/>
          </p:nvSpPr>
          <p:spPr>
            <a:xfrm>
              <a:off x="9495324" y="3178020"/>
              <a:ext cx="1409360" cy="379656"/>
            </a:xfrm>
            <a:prstGeom prst="rect">
              <a:avLst/>
            </a:prstGeom>
            <a:noFill/>
          </p:spPr>
          <p:txBody>
            <a:bodyPr wrap="none" rtlCol="0">
              <a:spAutoFit/>
            </a:bodyPr>
            <a:lstStyle/>
            <a:p>
              <a:r>
                <a:rPr lang="en-US" altLang="zh-CN"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6. </a:t>
              </a:r>
              <a:r>
                <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rPr>
                <a:t>企业理念</a:t>
              </a:r>
              <a:endParaRPr lang="zh-CN" altLang="en-US" sz="1865" dirty="0">
                <a:gradFill>
                  <a:gsLst>
                    <a:gs pos="83000">
                      <a:prstClr val="white">
                        <a:lumMod val="95000"/>
                      </a:prstClr>
                    </a:gs>
                    <a:gs pos="100000">
                      <a:prstClr val="white">
                        <a:lumMod val="95000"/>
                      </a:prstClr>
                    </a:gs>
                  </a:gsLst>
                  <a:lin ang="5400000" scaled="1"/>
                </a:gradFill>
                <a:latin typeface="微软雅黑" panose="020B0503020204020204" charset="-122"/>
                <a:ea typeface="微软雅黑" panose="020B0503020204020204" charset="-122"/>
                <a:cs typeface="方正豪体简体" panose="03000509000000000000" pitchFamily="65" charset="-122"/>
              </a:endParaRPr>
            </a:p>
          </p:txBody>
        </p:sp>
      </p:grpSp>
      <p:sp>
        <p:nvSpPr>
          <p:cNvPr id="51" name="任意多边形 50"/>
          <p:cNvSpPr/>
          <p:nvPr/>
        </p:nvSpPr>
        <p:spPr>
          <a:xfrm flipV="1">
            <a:off x="2042041" y="1801579"/>
            <a:ext cx="2147527" cy="2147527"/>
          </a:xfrm>
          <a:custGeom>
            <a:avLst/>
            <a:gdLst>
              <a:gd name="connsiteX0" fmla="*/ 1923320 w 3600000"/>
              <a:gd name="connsiteY0" fmla="*/ 634464 h 3600000"/>
              <a:gd name="connsiteX1" fmla="*/ 1957921 w 3600000"/>
              <a:gd name="connsiteY1" fmla="*/ 404900 h 3600000"/>
              <a:gd name="connsiteX2" fmla="*/ 1943607 w 3600000"/>
              <a:gd name="connsiteY2" fmla="*/ 402717 h 3600000"/>
              <a:gd name="connsiteX3" fmla="*/ 1851774 w 3600000"/>
              <a:gd name="connsiteY3" fmla="*/ 398079 h 3600000"/>
              <a:gd name="connsiteX4" fmla="*/ 1851774 w 3600000"/>
              <a:gd name="connsiteY4" fmla="*/ 627251 h 3600000"/>
              <a:gd name="connsiteX5" fmla="*/ 1676749 w 3600000"/>
              <a:gd name="connsiteY5" fmla="*/ 634904 h 3600000"/>
              <a:gd name="connsiteX6" fmla="*/ 1748228 w 3600000"/>
              <a:gd name="connsiteY6" fmla="*/ 627698 h 3600000"/>
              <a:gd name="connsiteX7" fmla="*/ 1748228 w 3600000"/>
              <a:gd name="connsiteY7" fmla="*/ 398079 h 3600000"/>
              <a:gd name="connsiteX8" fmla="*/ 1656395 w 3600000"/>
              <a:gd name="connsiteY8" fmla="*/ 402717 h 3600000"/>
              <a:gd name="connsiteX9" fmla="*/ 1642081 w 3600000"/>
              <a:gd name="connsiteY9" fmla="*/ 404900 h 3600000"/>
              <a:gd name="connsiteX10" fmla="*/ 2096364 w 3600000"/>
              <a:gd name="connsiteY10" fmla="*/ 663566 h 3600000"/>
              <a:gd name="connsiteX11" fmla="*/ 2162642 w 3600000"/>
              <a:gd name="connsiteY11" fmla="*/ 448703 h 3600000"/>
              <a:gd name="connsiteX12" fmla="*/ 2083064 w 3600000"/>
              <a:gd name="connsiteY12" fmla="*/ 424000 h 3600000"/>
              <a:gd name="connsiteX13" fmla="*/ 2060281 w 3600000"/>
              <a:gd name="connsiteY13" fmla="*/ 420522 h 3600000"/>
              <a:gd name="connsiteX14" fmla="*/ 2026467 w 3600000"/>
              <a:gd name="connsiteY14" fmla="*/ 644862 h 3600000"/>
              <a:gd name="connsiteX15" fmla="*/ 2040752 w 3600000"/>
              <a:gd name="connsiteY15" fmla="*/ 646303 h 3600000"/>
              <a:gd name="connsiteX16" fmla="*/ 1504026 w 3600000"/>
              <a:gd name="connsiteY16" fmla="*/ 664822 h 3600000"/>
              <a:gd name="connsiteX17" fmla="*/ 1563685 w 3600000"/>
              <a:gd name="connsiteY17" fmla="*/ 646303 h 3600000"/>
              <a:gd name="connsiteX18" fmla="*/ 1573600 w 3600000"/>
              <a:gd name="connsiteY18" fmla="*/ 645303 h 3600000"/>
              <a:gd name="connsiteX19" fmla="*/ 1539721 w 3600000"/>
              <a:gd name="connsiteY19" fmla="*/ 420522 h 3600000"/>
              <a:gd name="connsiteX20" fmla="*/ 1516938 w 3600000"/>
              <a:gd name="connsiteY20" fmla="*/ 424000 h 3600000"/>
              <a:gd name="connsiteX21" fmla="*/ 1437361 w 3600000"/>
              <a:gd name="connsiteY21" fmla="*/ 448703 h 3600000"/>
              <a:gd name="connsiteX22" fmla="*/ 2264505 w 3600000"/>
              <a:gd name="connsiteY22" fmla="*/ 716128 h 3600000"/>
              <a:gd name="connsiteX23" fmla="*/ 2361824 w 3600000"/>
              <a:gd name="connsiteY23" fmla="*/ 514043 h 3600000"/>
              <a:gd name="connsiteX24" fmla="*/ 2346710 w 3600000"/>
              <a:gd name="connsiteY24" fmla="*/ 505840 h 3600000"/>
              <a:gd name="connsiteX25" fmla="*/ 2261532 w 3600000"/>
              <a:gd name="connsiteY25" fmla="*/ 479399 h 3600000"/>
              <a:gd name="connsiteX26" fmla="*/ 2195256 w 3600000"/>
              <a:gd name="connsiteY26" fmla="*/ 694263 h 3600000"/>
              <a:gd name="connsiteX27" fmla="*/ 2262921 w 3600000"/>
              <a:gd name="connsiteY27" fmla="*/ 715267 h 3600000"/>
              <a:gd name="connsiteX28" fmla="*/ 1336416 w 3600000"/>
              <a:gd name="connsiteY28" fmla="*/ 718036 h 3600000"/>
              <a:gd name="connsiteX29" fmla="*/ 1341516 w 3600000"/>
              <a:gd name="connsiteY29" fmla="*/ 715267 h 3600000"/>
              <a:gd name="connsiteX30" fmla="*/ 1405134 w 3600000"/>
              <a:gd name="connsiteY30" fmla="*/ 695520 h 3600000"/>
              <a:gd name="connsiteX31" fmla="*/ 1338469 w 3600000"/>
              <a:gd name="connsiteY31" fmla="*/ 479399 h 3600000"/>
              <a:gd name="connsiteX32" fmla="*/ 1253292 w 3600000"/>
              <a:gd name="connsiteY32" fmla="*/ 505840 h 3600000"/>
              <a:gd name="connsiteX33" fmla="*/ 1238178 w 3600000"/>
              <a:gd name="connsiteY33" fmla="*/ 514043 h 3600000"/>
              <a:gd name="connsiteX34" fmla="*/ 2419102 w 3600000"/>
              <a:gd name="connsiteY34" fmla="*/ 800039 h 3600000"/>
              <a:gd name="connsiteX35" fmla="*/ 2545952 w 3600000"/>
              <a:gd name="connsiteY35" fmla="*/ 613985 h 3600000"/>
              <a:gd name="connsiteX36" fmla="*/ 2452934 w 3600000"/>
              <a:gd name="connsiteY36" fmla="*/ 563496 h 3600000"/>
              <a:gd name="connsiteX37" fmla="*/ 2355614 w 3600000"/>
              <a:gd name="connsiteY37" fmla="*/ 765579 h 3600000"/>
              <a:gd name="connsiteX38" fmla="*/ 1182096 w 3600000"/>
              <a:gd name="connsiteY38" fmla="*/ 801798 h 3600000"/>
              <a:gd name="connsiteX39" fmla="*/ 1245306 w 3600000"/>
              <a:gd name="connsiteY39" fmla="*/ 767488 h 3600000"/>
              <a:gd name="connsiteX40" fmla="*/ 1147069 w 3600000"/>
              <a:gd name="connsiteY40" fmla="*/ 563496 h 3600000"/>
              <a:gd name="connsiteX41" fmla="*/ 1054049 w 3600000"/>
              <a:gd name="connsiteY41" fmla="*/ 613985 h 3600000"/>
              <a:gd name="connsiteX42" fmla="*/ 2560617 w 3600000"/>
              <a:gd name="connsiteY42" fmla="*/ 904134 h 3600000"/>
              <a:gd name="connsiteX43" fmla="*/ 2712579 w 3600000"/>
              <a:gd name="connsiteY43" fmla="*/ 740359 h 3600000"/>
              <a:gd name="connsiteX44" fmla="*/ 2631002 w 3600000"/>
              <a:gd name="connsiteY44" fmla="*/ 673053 h 3600000"/>
              <a:gd name="connsiteX45" fmla="*/ 2504833 w 3600000"/>
              <a:gd name="connsiteY45" fmla="*/ 858108 h 3600000"/>
              <a:gd name="connsiteX46" fmla="*/ 1041307 w 3600000"/>
              <a:gd name="connsiteY46" fmla="*/ 906207 h 3600000"/>
              <a:gd name="connsiteX47" fmla="*/ 1096766 w 3600000"/>
              <a:gd name="connsiteY47" fmla="*/ 860450 h 3600000"/>
              <a:gd name="connsiteX48" fmla="*/ 969000 w 3600000"/>
              <a:gd name="connsiteY48" fmla="*/ 673053 h 3600000"/>
              <a:gd name="connsiteX49" fmla="*/ 887424 w 3600000"/>
              <a:gd name="connsiteY49" fmla="*/ 740359 h 3600000"/>
              <a:gd name="connsiteX50" fmla="*/ 2686748 w 3600000"/>
              <a:gd name="connsiteY50" fmla="*/ 1026623 h 3600000"/>
              <a:gd name="connsiteX51" fmla="*/ 2860299 w 3600000"/>
              <a:gd name="connsiteY51" fmla="*/ 888220 h 3600000"/>
              <a:gd name="connsiteX52" fmla="*/ 2793157 w 3600000"/>
              <a:gd name="connsiteY52" fmla="*/ 806844 h 3600000"/>
              <a:gd name="connsiteX53" fmla="*/ 2792582 w 3600000"/>
              <a:gd name="connsiteY53" fmla="*/ 806369 h 3600000"/>
              <a:gd name="connsiteX54" fmla="*/ 2640372 w 3600000"/>
              <a:gd name="connsiteY54" fmla="*/ 970415 h 3600000"/>
              <a:gd name="connsiteX55" fmla="*/ 915928 w 3600000"/>
              <a:gd name="connsiteY55" fmla="*/ 1028757 h 3600000"/>
              <a:gd name="connsiteX56" fmla="*/ 961978 w 3600000"/>
              <a:gd name="connsiteY56" fmla="*/ 972944 h 3600000"/>
              <a:gd name="connsiteX57" fmla="*/ 807420 w 3600000"/>
              <a:gd name="connsiteY57" fmla="*/ 806368 h 3600000"/>
              <a:gd name="connsiteX58" fmla="*/ 806843 w 3600000"/>
              <a:gd name="connsiteY58" fmla="*/ 806844 h 3600000"/>
              <a:gd name="connsiteX59" fmla="*/ 739702 w 3600000"/>
              <a:gd name="connsiteY59" fmla="*/ 888220 h 3600000"/>
              <a:gd name="connsiteX60" fmla="*/ 2795324 w 3600000"/>
              <a:gd name="connsiteY60" fmla="*/ 1165568 h 3600000"/>
              <a:gd name="connsiteX61" fmla="*/ 2986603 w 3600000"/>
              <a:gd name="connsiteY61" fmla="*/ 1055133 h 3600000"/>
              <a:gd name="connsiteX62" fmla="*/ 2964664 w 3600000"/>
              <a:gd name="connsiteY62" fmla="*/ 1014712 h 3600000"/>
              <a:gd name="connsiteX63" fmla="*/ 2926207 w 3600000"/>
              <a:gd name="connsiteY63" fmla="*/ 968102 h 3600000"/>
              <a:gd name="connsiteX64" fmla="*/ 2752655 w 3600000"/>
              <a:gd name="connsiteY64" fmla="*/ 1106504 h 3600000"/>
              <a:gd name="connsiteX65" fmla="*/ 2783663 w 3600000"/>
              <a:gd name="connsiteY65" fmla="*/ 1144085 h 3600000"/>
              <a:gd name="connsiteX66" fmla="*/ 808054 w 3600000"/>
              <a:gd name="connsiteY66" fmla="*/ 1167518 h 3600000"/>
              <a:gd name="connsiteX67" fmla="*/ 820774 w 3600000"/>
              <a:gd name="connsiteY67" fmla="*/ 1144085 h 3600000"/>
              <a:gd name="connsiteX68" fmla="*/ 850022 w 3600000"/>
              <a:gd name="connsiteY68" fmla="*/ 1108637 h 3600000"/>
              <a:gd name="connsiteX69" fmla="*/ 673795 w 3600000"/>
              <a:gd name="connsiteY69" fmla="*/ 968100 h 3600000"/>
              <a:gd name="connsiteX70" fmla="*/ 635336 w 3600000"/>
              <a:gd name="connsiteY70" fmla="*/ 1014712 h 3600000"/>
              <a:gd name="connsiteX71" fmla="*/ 613397 w 3600000"/>
              <a:gd name="connsiteY71" fmla="*/ 1055133 h 3600000"/>
              <a:gd name="connsiteX72" fmla="*/ 2879526 w 3600000"/>
              <a:gd name="connsiteY72" fmla="*/ 1320700 h 3600000"/>
              <a:gd name="connsiteX73" fmla="*/ 3086630 w 3600000"/>
              <a:gd name="connsiteY73" fmla="*/ 1239418 h 3600000"/>
              <a:gd name="connsiteX74" fmla="*/ 3036016 w 3600000"/>
              <a:gd name="connsiteY74" fmla="*/ 1146168 h 3600000"/>
              <a:gd name="connsiteX75" fmla="*/ 2844736 w 3600000"/>
              <a:gd name="connsiteY75" fmla="*/ 1256604 h 3600000"/>
              <a:gd name="connsiteX76" fmla="*/ 724131 w 3600000"/>
              <a:gd name="connsiteY76" fmla="*/ 1322135 h 3600000"/>
              <a:gd name="connsiteX77" fmla="*/ 758643 w 3600000"/>
              <a:gd name="connsiteY77" fmla="*/ 1258553 h 3600000"/>
              <a:gd name="connsiteX78" fmla="*/ 563985 w 3600000"/>
              <a:gd name="connsiteY78" fmla="*/ 1146168 h 3600000"/>
              <a:gd name="connsiteX79" fmla="*/ 513370 w 3600000"/>
              <a:gd name="connsiteY79" fmla="*/ 1239418 h 3600000"/>
              <a:gd name="connsiteX80" fmla="*/ 2936949 w 3600000"/>
              <a:gd name="connsiteY80" fmla="*/ 1487395 h 3600000"/>
              <a:gd name="connsiteX81" fmla="*/ 3151622 w 3600000"/>
              <a:gd name="connsiteY81" fmla="*/ 1438398 h 3600000"/>
              <a:gd name="connsiteX82" fmla="*/ 3120283 w 3600000"/>
              <a:gd name="connsiteY82" fmla="*/ 1337446 h 3600000"/>
              <a:gd name="connsiteX83" fmla="*/ 2915366 w 3600000"/>
              <a:gd name="connsiteY83" fmla="*/ 1417869 h 3600000"/>
              <a:gd name="connsiteX84" fmla="*/ 667194 w 3600000"/>
              <a:gd name="connsiteY84" fmla="*/ 1488339 h 3600000"/>
              <a:gd name="connsiteX85" fmla="*/ 688588 w 3600000"/>
              <a:gd name="connsiteY85" fmla="*/ 1419421 h 3600000"/>
              <a:gd name="connsiteX86" fmla="*/ 479717 w 3600000"/>
              <a:gd name="connsiteY86" fmla="*/ 1337446 h 3600000"/>
              <a:gd name="connsiteX87" fmla="*/ 448380 w 3600000"/>
              <a:gd name="connsiteY87" fmla="*/ 1438396 h 3600000"/>
              <a:gd name="connsiteX88" fmla="*/ 2971131 w 3600000"/>
              <a:gd name="connsiteY88" fmla="*/ 1660319 h 3600000"/>
              <a:gd name="connsiteX89" fmla="*/ 3195320 w 3600000"/>
              <a:gd name="connsiteY89" fmla="*/ 1643517 h 3600000"/>
              <a:gd name="connsiteX90" fmla="*/ 3179260 w 3600000"/>
              <a:gd name="connsiteY90" fmla="*/ 1538297 h 3600000"/>
              <a:gd name="connsiteX91" fmla="*/ 2963788 w 3600000"/>
              <a:gd name="connsiteY91" fmla="*/ 1587476 h 3600000"/>
              <a:gd name="connsiteX92" fmla="*/ 633274 w 3600000"/>
              <a:gd name="connsiteY92" fmla="*/ 1660647 h 3600000"/>
              <a:gd name="connsiteX93" fmla="*/ 640550 w 3600000"/>
              <a:gd name="connsiteY93" fmla="*/ 1588466 h 3600000"/>
              <a:gd name="connsiteX94" fmla="*/ 420740 w 3600000"/>
              <a:gd name="connsiteY94" fmla="*/ 1538297 h 3600000"/>
              <a:gd name="connsiteX95" fmla="*/ 404682 w 3600000"/>
              <a:gd name="connsiteY95" fmla="*/ 1643517 h 3600000"/>
              <a:gd name="connsiteX96" fmla="*/ 3201852 w 3600000"/>
              <a:gd name="connsiteY96" fmla="*/ 1853136 h 3600000"/>
              <a:gd name="connsiteX97" fmla="*/ 3204536 w 3600000"/>
              <a:gd name="connsiteY97" fmla="*/ 1800001 h 3600000"/>
              <a:gd name="connsiteX98" fmla="*/ 3201852 w 3600000"/>
              <a:gd name="connsiteY98" fmla="*/ 1746864 h 3600000"/>
              <a:gd name="connsiteX99" fmla="*/ 2981519 w 3600000"/>
              <a:gd name="connsiteY99" fmla="*/ 1763374 h 3600000"/>
              <a:gd name="connsiteX100" fmla="*/ 2985800 w 3600000"/>
              <a:gd name="connsiteY100" fmla="*/ 1805836 h 3600000"/>
              <a:gd name="connsiteX101" fmla="*/ 2982688 w 3600000"/>
              <a:gd name="connsiteY101" fmla="*/ 1836712 h 3600000"/>
              <a:gd name="connsiteX102" fmla="*/ 398148 w 3600000"/>
              <a:gd name="connsiteY102" fmla="*/ 1853136 h 3600000"/>
              <a:gd name="connsiteX103" fmla="*/ 621716 w 3600000"/>
              <a:gd name="connsiteY103" fmla="*/ 1836382 h 3600000"/>
              <a:gd name="connsiteX104" fmla="*/ 618637 w 3600000"/>
              <a:gd name="connsiteY104" fmla="*/ 1805836 h 3600000"/>
              <a:gd name="connsiteX105" fmla="*/ 622884 w 3600000"/>
              <a:gd name="connsiteY105" fmla="*/ 1763705 h 3600000"/>
              <a:gd name="connsiteX106" fmla="*/ 398148 w 3600000"/>
              <a:gd name="connsiteY106" fmla="*/ 1746864 h 3600000"/>
              <a:gd name="connsiteX107" fmla="*/ 395464 w 3600000"/>
              <a:gd name="connsiteY107" fmla="*/ 1800001 h 3600000"/>
              <a:gd name="connsiteX108" fmla="*/ 3179260 w 3600000"/>
              <a:gd name="connsiteY108" fmla="*/ 2061703 h 3600000"/>
              <a:gd name="connsiteX109" fmla="*/ 3195320 w 3600000"/>
              <a:gd name="connsiteY109" fmla="*/ 1956482 h 3600000"/>
              <a:gd name="connsiteX110" fmla="*/ 2972298 w 3600000"/>
              <a:gd name="connsiteY110" fmla="*/ 1939770 h 3600000"/>
              <a:gd name="connsiteX111" fmla="*/ 2964938 w 3600000"/>
              <a:gd name="connsiteY111" fmla="*/ 2012785 h 3600000"/>
              <a:gd name="connsiteX112" fmla="*/ 420740 w 3600000"/>
              <a:gd name="connsiteY112" fmla="*/ 2061703 h 3600000"/>
              <a:gd name="connsiteX113" fmla="*/ 639400 w 3600000"/>
              <a:gd name="connsiteY113" fmla="*/ 2011795 h 3600000"/>
              <a:gd name="connsiteX114" fmla="*/ 632106 w 3600000"/>
              <a:gd name="connsiteY114" fmla="*/ 1939440 h 3600000"/>
              <a:gd name="connsiteX115" fmla="*/ 404682 w 3600000"/>
              <a:gd name="connsiteY115" fmla="*/ 1956482 h 3600000"/>
              <a:gd name="connsiteX116" fmla="*/ 3120283 w 3600000"/>
              <a:gd name="connsiteY116" fmla="*/ 2262556 h 3600000"/>
              <a:gd name="connsiteX117" fmla="*/ 3151622 w 3600000"/>
              <a:gd name="connsiteY117" fmla="*/ 2161603 h 3600000"/>
              <a:gd name="connsiteX118" fmla="*/ 2940332 w 3600000"/>
              <a:gd name="connsiteY118" fmla="*/ 2113378 h 3600000"/>
              <a:gd name="connsiteX119" fmla="*/ 2918597 w 3600000"/>
              <a:gd name="connsiteY119" fmla="*/ 2183398 h 3600000"/>
              <a:gd name="connsiteX120" fmla="*/ 479717 w 3600000"/>
              <a:gd name="connsiteY120" fmla="*/ 2262556 h 3600000"/>
              <a:gd name="connsiteX121" fmla="*/ 685359 w 3600000"/>
              <a:gd name="connsiteY121" fmla="*/ 2181847 h 3600000"/>
              <a:gd name="connsiteX122" fmla="*/ 663811 w 3600000"/>
              <a:gd name="connsiteY122" fmla="*/ 2112430 h 3600000"/>
              <a:gd name="connsiteX123" fmla="*/ 448378 w 3600000"/>
              <a:gd name="connsiteY123" fmla="*/ 2161601 h 3600000"/>
              <a:gd name="connsiteX124" fmla="*/ 3036017 w 3600000"/>
              <a:gd name="connsiteY124" fmla="*/ 2453831 h 3600000"/>
              <a:gd name="connsiteX125" fmla="*/ 3086630 w 3600000"/>
              <a:gd name="connsiteY125" fmla="*/ 2360583 h 3600000"/>
              <a:gd name="connsiteX126" fmla="*/ 2884749 w 3600000"/>
              <a:gd name="connsiteY126" fmla="*/ 2281349 h 3600000"/>
              <a:gd name="connsiteX127" fmla="*/ 2849560 w 3600000"/>
              <a:gd name="connsiteY127" fmla="*/ 2346180 h 3600000"/>
              <a:gd name="connsiteX128" fmla="*/ 563985 w 3600000"/>
              <a:gd name="connsiteY128" fmla="*/ 2453831 h 3600000"/>
              <a:gd name="connsiteX129" fmla="*/ 753819 w 3600000"/>
              <a:gd name="connsiteY129" fmla="*/ 2344231 h 3600000"/>
              <a:gd name="connsiteX130" fmla="*/ 718909 w 3600000"/>
              <a:gd name="connsiteY130" fmla="*/ 2279914 h 3600000"/>
              <a:gd name="connsiteX131" fmla="*/ 513370 w 3600000"/>
              <a:gd name="connsiteY131" fmla="*/ 2360581 h 3600000"/>
              <a:gd name="connsiteX132" fmla="*/ 2926207 w 3600000"/>
              <a:gd name="connsiteY132" fmla="*/ 2631900 h 3600000"/>
              <a:gd name="connsiteX133" fmla="*/ 2964664 w 3600000"/>
              <a:gd name="connsiteY133" fmla="*/ 2585290 h 3600000"/>
              <a:gd name="connsiteX134" fmla="*/ 2986605 w 3600000"/>
              <a:gd name="connsiteY134" fmla="*/ 2544867 h 3600000"/>
              <a:gd name="connsiteX135" fmla="*/ 2800148 w 3600000"/>
              <a:gd name="connsiteY135" fmla="*/ 2437215 h 3600000"/>
              <a:gd name="connsiteX136" fmla="*/ 2783663 w 3600000"/>
              <a:gd name="connsiteY136" fmla="*/ 2467586 h 3600000"/>
              <a:gd name="connsiteX137" fmla="*/ 2758463 w 3600000"/>
              <a:gd name="connsiteY137" fmla="*/ 2498129 h 3600000"/>
              <a:gd name="connsiteX138" fmla="*/ 673793 w 3600000"/>
              <a:gd name="connsiteY138" fmla="*/ 2631900 h 3600000"/>
              <a:gd name="connsiteX139" fmla="*/ 844213 w 3600000"/>
              <a:gd name="connsiteY139" fmla="*/ 2495994 h 3600000"/>
              <a:gd name="connsiteX140" fmla="*/ 820774 w 3600000"/>
              <a:gd name="connsiteY140" fmla="*/ 2467586 h 3600000"/>
              <a:gd name="connsiteX141" fmla="*/ 803232 w 3600000"/>
              <a:gd name="connsiteY141" fmla="*/ 2435266 h 3600000"/>
              <a:gd name="connsiteX142" fmla="*/ 613396 w 3600000"/>
              <a:gd name="connsiteY142" fmla="*/ 2544867 h 3600000"/>
              <a:gd name="connsiteX143" fmla="*/ 635336 w 3600000"/>
              <a:gd name="connsiteY143" fmla="*/ 2585290 h 3600000"/>
              <a:gd name="connsiteX144" fmla="*/ 807418 w 3600000"/>
              <a:gd name="connsiteY144" fmla="*/ 2793630 h 3600000"/>
              <a:gd name="connsiteX145" fmla="*/ 956882 w 3600000"/>
              <a:gd name="connsiteY145" fmla="*/ 2632547 h 3600000"/>
              <a:gd name="connsiteX146" fmla="*/ 910121 w 3600000"/>
              <a:gd name="connsiteY146" fmla="*/ 2575873 h 3600000"/>
              <a:gd name="connsiteX147" fmla="*/ 739702 w 3600000"/>
              <a:gd name="connsiteY147" fmla="*/ 2711779 h 3600000"/>
              <a:gd name="connsiteX148" fmla="*/ 806843 w 3600000"/>
              <a:gd name="connsiteY148" fmla="*/ 2793157 h 3600000"/>
              <a:gd name="connsiteX149" fmla="*/ 2792582 w 3600000"/>
              <a:gd name="connsiteY149" fmla="*/ 2793632 h 3600000"/>
              <a:gd name="connsiteX150" fmla="*/ 2793157 w 3600000"/>
              <a:gd name="connsiteY150" fmla="*/ 2793157 h 3600000"/>
              <a:gd name="connsiteX151" fmla="*/ 2860301 w 3600000"/>
              <a:gd name="connsiteY151" fmla="*/ 2711779 h 3600000"/>
              <a:gd name="connsiteX152" fmla="*/ 2692555 w 3600000"/>
              <a:gd name="connsiteY152" fmla="*/ 2578008 h 3600000"/>
              <a:gd name="connsiteX153" fmla="*/ 2645467 w 3600000"/>
              <a:gd name="connsiteY153" fmla="*/ 2635079 h 3600000"/>
              <a:gd name="connsiteX154" fmla="*/ 1800000 w 3600000"/>
              <a:gd name="connsiteY154" fmla="*/ 2833463 h 3600000"/>
              <a:gd name="connsiteX155" fmla="*/ 2833463 w 3600000"/>
              <a:gd name="connsiteY155" fmla="*/ 1800000 h 3600000"/>
              <a:gd name="connsiteX156" fmla="*/ 1800000 w 3600000"/>
              <a:gd name="connsiteY156" fmla="*/ 766537 h 3600000"/>
              <a:gd name="connsiteX157" fmla="*/ 766537 w 3600000"/>
              <a:gd name="connsiteY157" fmla="*/ 1800000 h 3600000"/>
              <a:gd name="connsiteX158" fmla="*/ 1800000 w 3600000"/>
              <a:gd name="connsiteY158" fmla="*/ 2833463 h 3600000"/>
              <a:gd name="connsiteX159" fmla="*/ 2631002 w 3600000"/>
              <a:gd name="connsiteY159" fmla="*/ 2926947 h 3600000"/>
              <a:gd name="connsiteX160" fmla="*/ 2712579 w 3600000"/>
              <a:gd name="connsiteY160" fmla="*/ 2859640 h 3600000"/>
              <a:gd name="connsiteX161" fmla="*/ 2566750 w 3600000"/>
              <a:gd name="connsiteY161" fmla="*/ 2702476 h 3600000"/>
              <a:gd name="connsiteX162" fmla="*/ 2509926 w 3600000"/>
              <a:gd name="connsiteY162" fmla="*/ 2749361 h 3600000"/>
              <a:gd name="connsiteX163" fmla="*/ 968998 w 3600000"/>
              <a:gd name="connsiteY163" fmla="*/ 2926947 h 3600000"/>
              <a:gd name="connsiteX164" fmla="*/ 1091673 w 3600000"/>
              <a:gd name="connsiteY164" fmla="*/ 2747018 h 3600000"/>
              <a:gd name="connsiteX165" fmla="*/ 1035174 w 3600000"/>
              <a:gd name="connsiteY165" fmla="*/ 2700403 h 3600000"/>
              <a:gd name="connsiteX166" fmla="*/ 887422 w 3600000"/>
              <a:gd name="connsiteY166" fmla="*/ 2859640 h 3600000"/>
              <a:gd name="connsiteX167" fmla="*/ 1147067 w 3600000"/>
              <a:gd name="connsiteY167" fmla="*/ 3036503 h 3600000"/>
              <a:gd name="connsiteX168" fmla="*/ 1240849 w 3600000"/>
              <a:gd name="connsiteY168" fmla="*/ 2841763 h 3600000"/>
              <a:gd name="connsiteX169" fmla="*/ 1176289 w 3600000"/>
              <a:gd name="connsiteY169" fmla="*/ 2806721 h 3600000"/>
              <a:gd name="connsiteX170" fmla="*/ 1054049 w 3600000"/>
              <a:gd name="connsiteY170" fmla="*/ 2986015 h 3600000"/>
              <a:gd name="connsiteX171" fmla="*/ 2452932 w 3600000"/>
              <a:gd name="connsiteY171" fmla="*/ 3036505 h 3600000"/>
              <a:gd name="connsiteX172" fmla="*/ 2545952 w 3600000"/>
              <a:gd name="connsiteY172" fmla="*/ 2986015 h 3600000"/>
              <a:gd name="connsiteX173" fmla="*/ 2424909 w 3600000"/>
              <a:gd name="connsiteY173" fmla="*/ 2808479 h 3600000"/>
              <a:gd name="connsiteX174" fmla="*/ 2360069 w 3600000"/>
              <a:gd name="connsiteY174" fmla="*/ 2843673 h 3600000"/>
              <a:gd name="connsiteX175" fmla="*/ 2261532 w 3600000"/>
              <a:gd name="connsiteY175" fmla="*/ 3120600 h 3600000"/>
              <a:gd name="connsiteX176" fmla="*/ 2346710 w 3600000"/>
              <a:gd name="connsiteY176" fmla="*/ 3094160 h 3600000"/>
              <a:gd name="connsiteX177" fmla="*/ 2361822 w 3600000"/>
              <a:gd name="connsiteY177" fmla="*/ 3085957 h 3600000"/>
              <a:gd name="connsiteX178" fmla="*/ 2268960 w 3600000"/>
              <a:gd name="connsiteY178" fmla="*/ 2893125 h 3600000"/>
              <a:gd name="connsiteX179" fmla="*/ 2262921 w 3600000"/>
              <a:gd name="connsiteY179" fmla="*/ 2896402 h 3600000"/>
              <a:gd name="connsiteX180" fmla="*/ 2198541 w 3600000"/>
              <a:gd name="connsiteY180" fmla="*/ 2916388 h 3600000"/>
              <a:gd name="connsiteX181" fmla="*/ 1338469 w 3600000"/>
              <a:gd name="connsiteY181" fmla="*/ 3120600 h 3600000"/>
              <a:gd name="connsiteX182" fmla="*/ 1401849 w 3600000"/>
              <a:gd name="connsiteY182" fmla="*/ 2915131 h 3600000"/>
              <a:gd name="connsiteX183" fmla="*/ 1341516 w 3600000"/>
              <a:gd name="connsiteY183" fmla="*/ 2896402 h 3600000"/>
              <a:gd name="connsiteX184" fmla="*/ 1331961 w 3600000"/>
              <a:gd name="connsiteY184" fmla="*/ 2891216 h 3600000"/>
              <a:gd name="connsiteX185" fmla="*/ 1238178 w 3600000"/>
              <a:gd name="connsiteY185" fmla="*/ 3085957 h 3600000"/>
              <a:gd name="connsiteX186" fmla="*/ 1253292 w 3600000"/>
              <a:gd name="connsiteY186" fmla="*/ 3094160 h 3600000"/>
              <a:gd name="connsiteX187" fmla="*/ 2060281 w 3600000"/>
              <a:gd name="connsiteY187" fmla="*/ 3179477 h 3600000"/>
              <a:gd name="connsiteX188" fmla="*/ 2083064 w 3600000"/>
              <a:gd name="connsiteY188" fmla="*/ 3176000 h 3600000"/>
              <a:gd name="connsiteX189" fmla="*/ 2162642 w 3600000"/>
              <a:gd name="connsiteY189" fmla="*/ 3151297 h 3600000"/>
              <a:gd name="connsiteX190" fmla="*/ 2099651 w 3600000"/>
              <a:gd name="connsiteY190" fmla="*/ 2947085 h 3600000"/>
              <a:gd name="connsiteX191" fmla="*/ 2040752 w 3600000"/>
              <a:gd name="connsiteY191" fmla="*/ 2965369 h 3600000"/>
              <a:gd name="connsiteX192" fmla="*/ 2028201 w 3600000"/>
              <a:gd name="connsiteY192" fmla="*/ 2966634 h 3600000"/>
              <a:gd name="connsiteX193" fmla="*/ 1539719 w 3600000"/>
              <a:gd name="connsiteY193" fmla="*/ 3179477 h 3600000"/>
              <a:gd name="connsiteX194" fmla="*/ 1571868 w 3600000"/>
              <a:gd name="connsiteY194" fmla="*/ 2966192 h 3600000"/>
              <a:gd name="connsiteX195" fmla="*/ 1563685 w 3600000"/>
              <a:gd name="connsiteY195" fmla="*/ 2965369 h 3600000"/>
              <a:gd name="connsiteX196" fmla="*/ 1500737 w 3600000"/>
              <a:gd name="connsiteY196" fmla="*/ 2945828 h 3600000"/>
              <a:gd name="connsiteX197" fmla="*/ 1437359 w 3600000"/>
              <a:gd name="connsiteY197" fmla="*/ 3151297 h 3600000"/>
              <a:gd name="connsiteX198" fmla="*/ 1516938 w 3600000"/>
              <a:gd name="connsiteY198" fmla="*/ 3176000 h 3600000"/>
              <a:gd name="connsiteX199" fmla="*/ 1851774 w 3600000"/>
              <a:gd name="connsiteY199" fmla="*/ 3201921 h 3600000"/>
              <a:gd name="connsiteX200" fmla="*/ 1943607 w 3600000"/>
              <a:gd name="connsiteY200" fmla="*/ 3197284 h 3600000"/>
              <a:gd name="connsiteX201" fmla="*/ 1957921 w 3600000"/>
              <a:gd name="connsiteY201" fmla="*/ 3195099 h 3600000"/>
              <a:gd name="connsiteX202" fmla="*/ 1925052 w 3600000"/>
              <a:gd name="connsiteY202" fmla="*/ 2977031 h 3600000"/>
              <a:gd name="connsiteX203" fmla="*/ 1851774 w 3600000"/>
              <a:gd name="connsiteY203" fmla="*/ 2984418 h 3600000"/>
              <a:gd name="connsiteX204" fmla="*/ 1748228 w 3600000"/>
              <a:gd name="connsiteY204" fmla="*/ 3201921 h 3600000"/>
              <a:gd name="connsiteX205" fmla="*/ 1748228 w 3600000"/>
              <a:gd name="connsiteY205" fmla="*/ 2983971 h 3600000"/>
              <a:gd name="connsiteX206" fmla="*/ 1675015 w 3600000"/>
              <a:gd name="connsiteY206" fmla="*/ 2976591 h 3600000"/>
              <a:gd name="connsiteX207" fmla="*/ 1642081 w 3600000"/>
              <a:gd name="connsiteY207" fmla="*/ 3195099 h 3600000"/>
              <a:gd name="connsiteX208" fmla="*/ 1656395 w 3600000"/>
              <a:gd name="connsiteY208" fmla="*/ 3197284 h 3600000"/>
              <a:gd name="connsiteX209" fmla="*/ 1800000 w 3600000"/>
              <a:gd name="connsiteY209" fmla="*/ 3362100 h 3600000"/>
              <a:gd name="connsiteX210" fmla="*/ 237900 w 3600000"/>
              <a:gd name="connsiteY210" fmla="*/ 1800000 h 3600000"/>
              <a:gd name="connsiteX211" fmla="*/ 1800000 w 3600000"/>
              <a:gd name="connsiteY211" fmla="*/ 237900 h 3600000"/>
              <a:gd name="connsiteX212" fmla="*/ 3362100 w 3600000"/>
              <a:gd name="connsiteY212" fmla="*/ 1800000 h 3600000"/>
              <a:gd name="connsiteX213" fmla="*/ 1800000 w 3600000"/>
              <a:gd name="connsiteY213" fmla="*/ 3362100 h 3600000"/>
              <a:gd name="connsiteX214" fmla="*/ 1800000 w 3600000"/>
              <a:gd name="connsiteY214" fmla="*/ 3600000 h 3600000"/>
              <a:gd name="connsiteX215" fmla="*/ 3600000 w 3600000"/>
              <a:gd name="connsiteY215" fmla="*/ 1800000 h 3600000"/>
              <a:gd name="connsiteX216" fmla="*/ 1800000 w 3600000"/>
              <a:gd name="connsiteY216" fmla="*/ 0 h 3600000"/>
              <a:gd name="connsiteX217" fmla="*/ 0 w 3600000"/>
              <a:gd name="connsiteY217" fmla="*/ 1800000 h 3600000"/>
              <a:gd name="connsiteX218" fmla="*/ 1800000 w 3600000"/>
              <a:gd name="connsiteY218"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600000" h="3600000">
                <a:moveTo>
                  <a:pt x="1923320" y="634464"/>
                </a:moveTo>
                <a:lnTo>
                  <a:pt x="1957921" y="404900"/>
                </a:lnTo>
                <a:lnTo>
                  <a:pt x="1943607" y="402717"/>
                </a:lnTo>
                <a:lnTo>
                  <a:pt x="1851774" y="398079"/>
                </a:lnTo>
                <a:lnTo>
                  <a:pt x="1851774" y="627251"/>
                </a:lnTo>
                <a:close/>
                <a:moveTo>
                  <a:pt x="1676749" y="634904"/>
                </a:moveTo>
                <a:lnTo>
                  <a:pt x="1748228" y="627698"/>
                </a:lnTo>
                <a:lnTo>
                  <a:pt x="1748228" y="398079"/>
                </a:lnTo>
                <a:lnTo>
                  <a:pt x="1656395" y="402717"/>
                </a:lnTo>
                <a:lnTo>
                  <a:pt x="1642081" y="404900"/>
                </a:lnTo>
                <a:close/>
                <a:moveTo>
                  <a:pt x="2096364" y="663566"/>
                </a:moveTo>
                <a:lnTo>
                  <a:pt x="2162642" y="448703"/>
                </a:lnTo>
                <a:lnTo>
                  <a:pt x="2083064" y="424000"/>
                </a:lnTo>
                <a:lnTo>
                  <a:pt x="2060281" y="420522"/>
                </a:lnTo>
                <a:lnTo>
                  <a:pt x="2026467" y="644862"/>
                </a:lnTo>
                <a:lnTo>
                  <a:pt x="2040752" y="646303"/>
                </a:lnTo>
                <a:close/>
                <a:moveTo>
                  <a:pt x="1504026" y="664822"/>
                </a:moveTo>
                <a:lnTo>
                  <a:pt x="1563685" y="646303"/>
                </a:lnTo>
                <a:lnTo>
                  <a:pt x="1573600" y="645303"/>
                </a:lnTo>
                <a:lnTo>
                  <a:pt x="1539721" y="420522"/>
                </a:lnTo>
                <a:lnTo>
                  <a:pt x="1516938" y="424000"/>
                </a:lnTo>
                <a:lnTo>
                  <a:pt x="1437361" y="448703"/>
                </a:lnTo>
                <a:close/>
                <a:moveTo>
                  <a:pt x="2264505" y="716128"/>
                </a:moveTo>
                <a:lnTo>
                  <a:pt x="2361824" y="514043"/>
                </a:lnTo>
                <a:lnTo>
                  <a:pt x="2346710" y="505840"/>
                </a:lnTo>
                <a:lnTo>
                  <a:pt x="2261532" y="479399"/>
                </a:lnTo>
                <a:lnTo>
                  <a:pt x="2195256" y="694263"/>
                </a:lnTo>
                <a:lnTo>
                  <a:pt x="2262921" y="715267"/>
                </a:lnTo>
                <a:close/>
                <a:moveTo>
                  <a:pt x="1336416" y="718036"/>
                </a:moveTo>
                <a:lnTo>
                  <a:pt x="1341516" y="715267"/>
                </a:lnTo>
                <a:lnTo>
                  <a:pt x="1405134" y="695520"/>
                </a:lnTo>
                <a:lnTo>
                  <a:pt x="1338469" y="479399"/>
                </a:lnTo>
                <a:lnTo>
                  <a:pt x="1253292" y="505840"/>
                </a:lnTo>
                <a:lnTo>
                  <a:pt x="1238178" y="514043"/>
                </a:lnTo>
                <a:close/>
                <a:moveTo>
                  <a:pt x="2419102" y="800039"/>
                </a:moveTo>
                <a:lnTo>
                  <a:pt x="2545952" y="613985"/>
                </a:lnTo>
                <a:lnTo>
                  <a:pt x="2452934" y="563496"/>
                </a:lnTo>
                <a:lnTo>
                  <a:pt x="2355614" y="765579"/>
                </a:lnTo>
                <a:close/>
                <a:moveTo>
                  <a:pt x="1182096" y="801798"/>
                </a:moveTo>
                <a:lnTo>
                  <a:pt x="1245306" y="767488"/>
                </a:lnTo>
                <a:lnTo>
                  <a:pt x="1147069" y="563496"/>
                </a:lnTo>
                <a:lnTo>
                  <a:pt x="1054049" y="613985"/>
                </a:lnTo>
                <a:close/>
                <a:moveTo>
                  <a:pt x="2560617" y="904134"/>
                </a:moveTo>
                <a:lnTo>
                  <a:pt x="2712579" y="740359"/>
                </a:lnTo>
                <a:lnTo>
                  <a:pt x="2631002" y="673053"/>
                </a:lnTo>
                <a:lnTo>
                  <a:pt x="2504833" y="858108"/>
                </a:lnTo>
                <a:close/>
                <a:moveTo>
                  <a:pt x="1041307" y="906207"/>
                </a:moveTo>
                <a:lnTo>
                  <a:pt x="1096766" y="860450"/>
                </a:lnTo>
                <a:lnTo>
                  <a:pt x="969000" y="673053"/>
                </a:lnTo>
                <a:lnTo>
                  <a:pt x="887424" y="740359"/>
                </a:lnTo>
                <a:close/>
                <a:moveTo>
                  <a:pt x="2686748" y="1026623"/>
                </a:moveTo>
                <a:lnTo>
                  <a:pt x="2860299" y="888220"/>
                </a:lnTo>
                <a:lnTo>
                  <a:pt x="2793157" y="806844"/>
                </a:lnTo>
                <a:lnTo>
                  <a:pt x="2792582" y="806369"/>
                </a:lnTo>
                <a:lnTo>
                  <a:pt x="2640372" y="970415"/>
                </a:lnTo>
                <a:close/>
                <a:moveTo>
                  <a:pt x="915928" y="1028757"/>
                </a:moveTo>
                <a:lnTo>
                  <a:pt x="961978" y="972944"/>
                </a:lnTo>
                <a:lnTo>
                  <a:pt x="807420" y="806368"/>
                </a:lnTo>
                <a:lnTo>
                  <a:pt x="806843" y="806844"/>
                </a:lnTo>
                <a:lnTo>
                  <a:pt x="739702" y="888220"/>
                </a:lnTo>
                <a:close/>
                <a:moveTo>
                  <a:pt x="2795324" y="1165568"/>
                </a:moveTo>
                <a:lnTo>
                  <a:pt x="2986603" y="1055133"/>
                </a:lnTo>
                <a:lnTo>
                  <a:pt x="2964664" y="1014712"/>
                </a:lnTo>
                <a:lnTo>
                  <a:pt x="2926207" y="968102"/>
                </a:lnTo>
                <a:lnTo>
                  <a:pt x="2752655" y="1106504"/>
                </a:lnTo>
                <a:lnTo>
                  <a:pt x="2783663" y="1144085"/>
                </a:lnTo>
                <a:close/>
                <a:moveTo>
                  <a:pt x="808054" y="1167518"/>
                </a:moveTo>
                <a:lnTo>
                  <a:pt x="820774" y="1144085"/>
                </a:lnTo>
                <a:lnTo>
                  <a:pt x="850022" y="1108637"/>
                </a:lnTo>
                <a:lnTo>
                  <a:pt x="673795" y="968100"/>
                </a:lnTo>
                <a:lnTo>
                  <a:pt x="635336" y="1014712"/>
                </a:lnTo>
                <a:lnTo>
                  <a:pt x="613397" y="1055133"/>
                </a:lnTo>
                <a:close/>
                <a:moveTo>
                  <a:pt x="2879526" y="1320700"/>
                </a:moveTo>
                <a:lnTo>
                  <a:pt x="3086630" y="1239418"/>
                </a:lnTo>
                <a:lnTo>
                  <a:pt x="3036016" y="1146168"/>
                </a:lnTo>
                <a:lnTo>
                  <a:pt x="2844736" y="1256604"/>
                </a:lnTo>
                <a:close/>
                <a:moveTo>
                  <a:pt x="724131" y="1322135"/>
                </a:moveTo>
                <a:lnTo>
                  <a:pt x="758643" y="1258553"/>
                </a:lnTo>
                <a:lnTo>
                  <a:pt x="563985" y="1146168"/>
                </a:lnTo>
                <a:lnTo>
                  <a:pt x="513370" y="1239418"/>
                </a:lnTo>
                <a:close/>
                <a:moveTo>
                  <a:pt x="2936949" y="1487395"/>
                </a:moveTo>
                <a:lnTo>
                  <a:pt x="3151622" y="1438398"/>
                </a:lnTo>
                <a:lnTo>
                  <a:pt x="3120283" y="1337446"/>
                </a:lnTo>
                <a:lnTo>
                  <a:pt x="2915366" y="1417869"/>
                </a:lnTo>
                <a:close/>
                <a:moveTo>
                  <a:pt x="667194" y="1488339"/>
                </a:moveTo>
                <a:lnTo>
                  <a:pt x="688588" y="1419421"/>
                </a:lnTo>
                <a:lnTo>
                  <a:pt x="479717" y="1337446"/>
                </a:lnTo>
                <a:lnTo>
                  <a:pt x="448380" y="1438396"/>
                </a:lnTo>
                <a:close/>
                <a:moveTo>
                  <a:pt x="2971131" y="1660319"/>
                </a:moveTo>
                <a:lnTo>
                  <a:pt x="3195320" y="1643517"/>
                </a:lnTo>
                <a:lnTo>
                  <a:pt x="3179260" y="1538297"/>
                </a:lnTo>
                <a:lnTo>
                  <a:pt x="2963788" y="1587476"/>
                </a:lnTo>
                <a:close/>
                <a:moveTo>
                  <a:pt x="633274" y="1660647"/>
                </a:moveTo>
                <a:lnTo>
                  <a:pt x="640550" y="1588466"/>
                </a:lnTo>
                <a:lnTo>
                  <a:pt x="420740" y="1538297"/>
                </a:lnTo>
                <a:lnTo>
                  <a:pt x="404682" y="1643517"/>
                </a:lnTo>
                <a:close/>
                <a:moveTo>
                  <a:pt x="3201852" y="1853136"/>
                </a:moveTo>
                <a:lnTo>
                  <a:pt x="3204536" y="1800001"/>
                </a:lnTo>
                <a:lnTo>
                  <a:pt x="3201852" y="1746864"/>
                </a:lnTo>
                <a:lnTo>
                  <a:pt x="2981519" y="1763374"/>
                </a:lnTo>
                <a:lnTo>
                  <a:pt x="2985800" y="1805836"/>
                </a:lnTo>
                <a:lnTo>
                  <a:pt x="2982688" y="1836712"/>
                </a:lnTo>
                <a:close/>
                <a:moveTo>
                  <a:pt x="398148" y="1853136"/>
                </a:moveTo>
                <a:lnTo>
                  <a:pt x="621716" y="1836382"/>
                </a:lnTo>
                <a:lnTo>
                  <a:pt x="618637" y="1805836"/>
                </a:lnTo>
                <a:lnTo>
                  <a:pt x="622884" y="1763705"/>
                </a:lnTo>
                <a:lnTo>
                  <a:pt x="398148" y="1746864"/>
                </a:lnTo>
                <a:lnTo>
                  <a:pt x="395464" y="1800001"/>
                </a:lnTo>
                <a:close/>
                <a:moveTo>
                  <a:pt x="3179260" y="2061703"/>
                </a:moveTo>
                <a:lnTo>
                  <a:pt x="3195320" y="1956482"/>
                </a:lnTo>
                <a:lnTo>
                  <a:pt x="2972298" y="1939770"/>
                </a:lnTo>
                <a:lnTo>
                  <a:pt x="2964938" y="2012785"/>
                </a:lnTo>
                <a:close/>
                <a:moveTo>
                  <a:pt x="420740" y="2061703"/>
                </a:moveTo>
                <a:lnTo>
                  <a:pt x="639400" y="2011795"/>
                </a:lnTo>
                <a:lnTo>
                  <a:pt x="632106" y="1939440"/>
                </a:lnTo>
                <a:lnTo>
                  <a:pt x="404682" y="1956482"/>
                </a:lnTo>
                <a:close/>
                <a:moveTo>
                  <a:pt x="3120283" y="2262556"/>
                </a:moveTo>
                <a:lnTo>
                  <a:pt x="3151622" y="2161603"/>
                </a:lnTo>
                <a:lnTo>
                  <a:pt x="2940332" y="2113378"/>
                </a:lnTo>
                <a:lnTo>
                  <a:pt x="2918597" y="2183398"/>
                </a:lnTo>
                <a:close/>
                <a:moveTo>
                  <a:pt x="479717" y="2262556"/>
                </a:moveTo>
                <a:lnTo>
                  <a:pt x="685359" y="2181847"/>
                </a:lnTo>
                <a:lnTo>
                  <a:pt x="663811" y="2112430"/>
                </a:lnTo>
                <a:lnTo>
                  <a:pt x="448378" y="2161601"/>
                </a:lnTo>
                <a:close/>
                <a:moveTo>
                  <a:pt x="3036017" y="2453831"/>
                </a:moveTo>
                <a:lnTo>
                  <a:pt x="3086630" y="2360583"/>
                </a:lnTo>
                <a:lnTo>
                  <a:pt x="2884749" y="2281349"/>
                </a:lnTo>
                <a:lnTo>
                  <a:pt x="2849560" y="2346180"/>
                </a:lnTo>
                <a:close/>
                <a:moveTo>
                  <a:pt x="563985" y="2453831"/>
                </a:moveTo>
                <a:lnTo>
                  <a:pt x="753819" y="2344231"/>
                </a:lnTo>
                <a:lnTo>
                  <a:pt x="718909" y="2279914"/>
                </a:lnTo>
                <a:lnTo>
                  <a:pt x="513370" y="2360581"/>
                </a:lnTo>
                <a:close/>
                <a:moveTo>
                  <a:pt x="2926207" y="2631900"/>
                </a:moveTo>
                <a:lnTo>
                  <a:pt x="2964664" y="2585290"/>
                </a:lnTo>
                <a:lnTo>
                  <a:pt x="2986605" y="2544867"/>
                </a:lnTo>
                <a:lnTo>
                  <a:pt x="2800148" y="2437215"/>
                </a:lnTo>
                <a:lnTo>
                  <a:pt x="2783663" y="2467586"/>
                </a:lnTo>
                <a:lnTo>
                  <a:pt x="2758463" y="2498129"/>
                </a:lnTo>
                <a:close/>
                <a:moveTo>
                  <a:pt x="673793" y="2631900"/>
                </a:moveTo>
                <a:lnTo>
                  <a:pt x="844213" y="2495994"/>
                </a:lnTo>
                <a:lnTo>
                  <a:pt x="820774" y="2467586"/>
                </a:lnTo>
                <a:lnTo>
                  <a:pt x="803232" y="2435266"/>
                </a:lnTo>
                <a:lnTo>
                  <a:pt x="613396" y="2544867"/>
                </a:lnTo>
                <a:lnTo>
                  <a:pt x="635336" y="2585290"/>
                </a:lnTo>
                <a:close/>
                <a:moveTo>
                  <a:pt x="807418" y="2793630"/>
                </a:moveTo>
                <a:lnTo>
                  <a:pt x="956882" y="2632547"/>
                </a:lnTo>
                <a:lnTo>
                  <a:pt x="910121" y="2575873"/>
                </a:lnTo>
                <a:lnTo>
                  <a:pt x="739702" y="2711779"/>
                </a:lnTo>
                <a:lnTo>
                  <a:pt x="806843" y="2793157"/>
                </a:lnTo>
                <a:close/>
                <a:moveTo>
                  <a:pt x="2792582" y="2793632"/>
                </a:moveTo>
                <a:lnTo>
                  <a:pt x="2793157" y="2793157"/>
                </a:lnTo>
                <a:lnTo>
                  <a:pt x="2860301" y="2711779"/>
                </a:lnTo>
                <a:lnTo>
                  <a:pt x="2692555" y="2578008"/>
                </a:lnTo>
                <a:lnTo>
                  <a:pt x="2645467" y="2635079"/>
                </a:lnTo>
                <a:close/>
                <a:moveTo>
                  <a:pt x="1800000" y="2833463"/>
                </a:moveTo>
                <a:cubicBezTo>
                  <a:pt x="2370766" y="2833463"/>
                  <a:pt x="2833463" y="2370766"/>
                  <a:pt x="2833463" y="1800000"/>
                </a:cubicBezTo>
                <a:cubicBezTo>
                  <a:pt x="2833463" y="1229234"/>
                  <a:pt x="2370766" y="766537"/>
                  <a:pt x="1800000" y="766537"/>
                </a:cubicBezTo>
                <a:cubicBezTo>
                  <a:pt x="1229234" y="766537"/>
                  <a:pt x="766537" y="1229234"/>
                  <a:pt x="766537" y="1800000"/>
                </a:cubicBezTo>
                <a:cubicBezTo>
                  <a:pt x="766537" y="2370766"/>
                  <a:pt x="1229234" y="2833463"/>
                  <a:pt x="1800000" y="2833463"/>
                </a:cubicBezTo>
                <a:close/>
                <a:moveTo>
                  <a:pt x="2631002" y="2926947"/>
                </a:moveTo>
                <a:lnTo>
                  <a:pt x="2712579" y="2859640"/>
                </a:lnTo>
                <a:lnTo>
                  <a:pt x="2566750" y="2702476"/>
                </a:lnTo>
                <a:lnTo>
                  <a:pt x="2509926" y="2749361"/>
                </a:lnTo>
                <a:close/>
                <a:moveTo>
                  <a:pt x="968998" y="2926947"/>
                </a:moveTo>
                <a:lnTo>
                  <a:pt x="1091673" y="2747018"/>
                </a:lnTo>
                <a:lnTo>
                  <a:pt x="1035174" y="2700403"/>
                </a:lnTo>
                <a:lnTo>
                  <a:pt x="887422" y="2859640"/>
                </a:lnTo>
                <a:close/>
                <a:moveTo>
                  <a:pt x="1147067" y="3036503"/>
                </a:moveTo>
                <a:lnTo>
                  <a:pt x="1240849" y="2841763"/>
                </a:lnTo>
                <a:lnTo>
                  <a:pt x="1176289" y="2806721"/>
                </a:lnTo>
                <a:lnTo>
                  <a:pt x="1054049" y="2986015"/>
                </a:lnTo>
                <a:close/>
                <a:moveTo>
                  <a:pt x="2452932" y="3036505"/>
                </a:moveTo>
                <a:lnTo>
                  <a:pt x="2545952" y="2986015"/>
                </a:lnTo>
                <a:lnTo>
                  <a:pt x="2424909" y="2808479"/>
                </a:lnTo>
                <a:lnTo>
                  <a:pt x="2360069" y="2843673"/>
                </a:lnTo>
                <a:close/>
                <a:moveTo>
                  <a:pt x="2261532" y="3120600"/>
                </a:moveTo>
                <a:lnTo>
                  <a:pt x="2346710" y="3094160"/>
                </a:lnTo>
                <a:lnTo>
                  <a:pt x="2361822" y="3085957"/>
                </a:lnTo>
                <a:lnTo>
                  <a:pt x="2268960" y="2893125"/>
                </a:lnTo>
                <a:lnTo>
                  <a:pt x="2262921" y="2896402"/>
                </a:lnTo>
                <a:lnTo>
                  <a:pt x="2198541" y="2916388"/>
                </a:lnTo>
                <a:close/>
                <a:moveTo>
                  <a:pt x="1338469" y="3120600"/>
                </a:moveTo>
                <a:lnTo>
                  <a:pt x="1401849" y="2915131"/>
                </a:lnTo>
                <a:lnTo>
                  <a:pt x="1341516" y="2896402"/>
                </a:lnTo>
                <a:lnTo>
                  <a:pt x="1331961" y="2891216"/>
                </a:lnTo>
                <a:lnTo>
                  <a:pt x="1238178" y="3085957"/>
                </a:lnTo>
                <a:lnTo>
                  <a:pt x="1253292" y="3094160"/>
                </a:lnTo>
                <a:close/>
                <a:moveTo>
                  <a:pt x="2060281" y="3179477"/>
                </a:moveTo>
                <a:lnTo>
                  <a:pt x="2083064" y="3176000"/>
                </a:lnTo>
                <a:lnTo>
                  <a:pt x="2162642" y="3151297"/>
                </a:lnTo>
                <a:lnTo>
                  <a:pt x="2099651" y="2947085"/>
                </a:lnTo>
                <a:lnTo>
                  <a:pt x="2040752" y="2965369"/>
                </a:lnTo>
                <a:lnTo>
                  <a:pt x="2028201" y="2966634"/>
                </a:lnTo>
                <a:close/>
                <a:moveTo>
                  <a:pt x="1539719" y="3179477"/>
                </a:moveTo>
                <a:lnTo>
                  <a:pt x="1571868" y="2966192"/>
                </a:lnTo>
                <a:lnTo>
                  <a:pt x="1563685" y="2965369"/>
                </a:lnTo>
                <a:lnTo>
                  <a:pt x="1500737" y="2945828"/>
                </a:lnTo>
                <a:lnTo>
                  <a:pt x="1437359" y="3151297"/>
                </a:lnTo>
                <a:lnTo>
                  <a:pt x="1516938" y="3176000"/>
                </a:lnTo>
                <a:close/>
                <a:moveTo>
                  <a:pt x="1851774" y="3201921"/>
                </a:moveTo>
                <a:lnTo>
                  <a:pt x="1943607" y="3197284"/>
                </a:lnTo>
                <a:lnTo>
                  <a:pt x="1957921" y="3195099"/>
                </a:lnTo>
                <a:lnTo>
                  <a:pt x="1925052" y="2977031"/>
                </a:lnTo>
                <a:lnTo>
                  <a:pt x="1851774" y="2984418"/>
                </a:lnTo>
                <a:close/>
                <a:moveTo>
                  <a:pt x="1748228" y="3201921"/>
                </a:moveTo>
                <a:lnTo>
                  <a:pt x="1748228" y="2983971"/>
                </a:lnTo>
                <a:lnTo>
                  <a:pt x="1675015" y="2976591"/>
                </a:lnTo>
                <a:lnTo>
                  <a:pt x="1642081" y="3195099"/>
                </a:lnTo>
                <a:lnTo>
                  <a:pt x="1656395" y="3197284"/>
                </a:lnTo>
                <a:close/>
                <a:moveTo>
                  <a:pt x="1800000" y="3362100"/>
                </a:moveTo>
                <a:cubicBezTo>
                  <a:pt x="937276" y="3362100"/>
                  <a:pt x="237900" y="2662724"/>
                  <a:pt x="237900" y="1800000"/>
                </a:cubicBezTo>
                <a:cubicBezTo>
                  <a:pt x="237900" y="937276"/>
                  <a:pt x="937276" y="237900"/>
                  <a:pt x="1800000" y="237900"/>
                </a:cubicBezTo>
                <a:cubicBezTo>
                  <a:pt x="2662724" y="237900"/>
                  <a:pt x="3362100" y="937276"/>
                  <a:pt x="3362100" y="1800000"/>
                </a:cubicBezTo>
                <a:cubicBezTo>
                  <a:pt x="3362100" y="2662724"/>
                  <a:pt x="2662724" y="3362100"/>
                  <a:pt x="1800000" y="3362100"/>
                </a:cubicBezTo>
                <a:close/>
                <a:moveTo>
                  <a:pt x="1800000" y="3600000"/>
                </a:moveTo>
                <a:cubicBezTo>
                  <a:pt x="2794113" y="3600000"/>
                  <a:pt x="3600000" y="2794113"/>
                  <a:pt x="3600000" y="1800000"/>
                </a:cubicBezTo>
                <a:cubicBezTo>
                  <a:pt x="3600000" y="805887"/>
                  <a:pt x="2794113" y="0"/>
                  <a:pt x="1800000" y="0"/>
                </a:cubicBezTo>
                <a:cubicBezTo>
                  <a:pt x="805887" y="0"/>
                  <a:pt x="0" y="805887"/>
                  <a:pt x="0" y="1800000"/>
                </a:cubicBezTo>
                <a:cubicBezTo>
                  <a:pt x="0" y="2794113"/>
                  <a:pt x="805887" y="3600000"/>
                  <a:pt x="1800000" y="3600000"/>
                </a:cubicBezTo>
                <a:close/>
              </a:path>
            </a:pathLst>
          </a:custGeom>
          <a:solidFill>
            <a:srgbClr val="0070C0">
              <a:alpha val="60000"/>
            </a:srgb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2" name="任意多边形 51"/>
          <p:cNvSpPr/>
          <p:nvPr/>
        </p:nvSpPr>
        <p:spPr>
          <a:xfrm>
            <a:off x="2183957" y="1943495"/>
            <a:ext cx="1863695" cy="1863695"/>
          </a:xfrm>
          <a:custGeom>
            <a:avLst/>
            <a:gdLst>
              <a:gd name="connsiteX0" fmla="*/ 1685420 w 3124200"/>
              <a:gd name="connsiteY0" fmla="*/ 2727636 h 3124200"/>
              <a:gd name="connsiteX1" fmla="*/ 1613874 w 3124200"/>
              <a:gd name="connsiteY1" fmla="*/ 2734849 h 3124200"/>
              <a:gd name="connsiteX2" fmla="*/ 1613874 w 3124200"/>
              <a:gd name="connsiteY2" fmla="*/ 2964021 h 3124200"/>
              <a:gd name="connsiteX3" fmla="*/ 1705707 w 3124200"/>
              <a:gd name="connsiteY3" fmla="*/ 2959383 h 3124200"/>
              <a:gd name="connsiteX4" fmla="*/ 1720021 w 3124200"/>
              <a:gd name="connsiteY4" fmla="*/ 2957200 h 3124200"/>
              <a:gd name="connsiteX5" fmla="*/ 1438849 w 3124200"/>
              <a:gd name="connsiteY5" fmla="*/ 2727196 h 3124200"/>
              <a:gd name="connsiteX6" fmla="*/ 1404181 w 3124200"/>
              <a:gd name="connsiteY6" fmla="*/ 2957200 h 3124200"/>
              <a:gd name="connsiteX7" fmla="*/ 1418495 w 3124200"/>
              <a:gd name="connsiteY7" fmla="*/ 2959383 h 3124200"/>
              <a:gd name="connsiteX8" fmla="*/ 1510328 w 3124200"/>
              <a:gd name="connsiteY8" fmla="*/ 2964021 h 3124200"/>
              <a:gd name="connsiteX9" fmla="*/ 1510328 w 3124200"/>
              <a:gd name="connsiteY9" fmla="*/ 2734402 h 3124200"/>
              <a:gd name="connsiteX10" fmla="*/ 1858464 w 3124200"/>
              <a:gd name="connsiteY10" fmla="*/ 2698534 h 3124200"/>
              <a:gd name="connsiteX11" fmla="*/ 1802852 w 3124200"/>
              <a:gd name="connsiteY11" fmla="*/ 2715797 h 3124200"/>
              <a:gd name="connsiteX12" fmla="*/ 1788567 w 3124200"/>
              <a:gd name="connsiteY12" fmla="*/ 2717238 h 3124200"/>
              <a:gd name="connsiteX13" fmla="*/ 1822381 w 3124200"/>
              <a:gd name="connsiteY13" fmla="*/ 2941578 h 3124200"/>
              <a:gd name="connsiteX14" fmla="*/ 1845164 w 3124200"/>
              <a:gd name="connsiteY14" fmla="*/ 2938100 h 3124200"/>
              <a:gd name="connsiteX15" fmla="*/ 1924742 w 3124200"/>
              <a:gd name="connsiteY15" fmla="*/ 2913397 h 3124200"/>
              <a:gd name="connsiteX16" fmla="*/ 1266126 w 3124200"/>
              <a:gd name="connsiteY16" fmla="*/ 2697278 h 3124200"/>
              <a:gd name="connsiteX17" fmla="*/ 1199461 w 3124200"/>
              <a:gd name="connsiteY17" fmla="*/ 2913397 h 3124200"/>
              <a:gd name="connsiteX18" fmla="*/ 1279038 w 3124200"/>
              <a:gd name="connsiteY18" fmla="*/ 2938100 h 3124200"/>
              <a:gd name="connsiteX19" fmla="*/ 1301821 w 3124200"/>
              <a:gd name="connsiteY19" fmla="*/ 2941578 h 3124200"/>
              <a:gd name="connsiteX20" fmla="*/ 1335700 w 3124200"/>
              <a:gd name="connsiteY20" fmla="*/ 2716797 h 3124200"/>
              <a:gd name="connsiteX21" fmla="*/ 1325785 w 3124200"/>
              <a:gd name="connsiteY21" fmla="*/ 2715797 h 3124200"/>
              <a:gd name="connsiteX22" fmla="*/ 2026605 w 3124200"/>
              <a:gd name="connsiteY22" fmla="*/ 2645972 h 3124200"/>
              <a:gd name="connsiteX23" fmla="*/ 2025021 w 3124200"/>
              <a:gd name="connsiteY23" fmla="*/ 2646833 h 3124200"/>
              <a:gd name="connsiteX24" fmla="*/ 1957356 w 3124200"/>
              <a:gd name="connsiteY24" fmla="*/ 2667837 h 3124200"/>
              <a:gd name="connsiteX25" fmla="*/ 2023632 w 3124200"/>
              <a:gd name="connsiteY25" fmla="*/ 2882701 h 3124200"/>
              <a:gd name="connsiteX26" fmla="*/ 2108810 w 3124200"/>
              <a:gd name="connsiteY26" fmla="*/ 2856260 h 3124200"/>
              <a:gd name="connsiteX27" fmla="*/ 2123924 w 3124200"/>
              <a:gd name="connsiteY27" fmla="*/ 2848057 h 3124200"/>
              <a:gd name="connsiteX28" fmla="*/ 1098516 w 3124200"/>
              <a:gd name="connsiteY28" fmla="*/ 2644064 h 3124200"/>
              <a:gd name="connsiteX29" fmla="*/ 1000278 w 3124200"/>
              <a:gd name="connsiteY29" fmla="*/ 2848057 h 3124200"/>
              <a:gd name="connsiteX30" fmla="*/ 1015392 w 3124200"/>
              <a:gd name="connsiteY30" fmla="*/ 2856260 h 3124200"/>
              <a:gd name="connsiteX31" fmla="*/ 1100569 w 3124200"/>
              <a:gd name="connsiteY31" fmla="*/ 2882701 h 3124200"/>
              <a:gd name="connsiteX32" fmla="*/ 1167234 w 3124200"/>
              <a:gd name="connsiteY32" fmla="*/ 2666580 h 3124200"/>
              <a:gd name="connsiteX33" fmla="*/ 1103616 w 3124200"/>
              <a:gd name="connsiteY33" fmla="*/ 2646833 h 3124200"/>
              <a:gd name="connsiteX34" fmla="*/ 2181202 w 3124200"/>
              <a:gd name="connsiteY34" fmla="*/ 2562061 h 3124200"/>
              <a:gd name="connsiteX35" fmla="*/ 2117714 w 3124200"/>
              <a:gd name="connsiteY35" fmla="*/ 2596521 h 3124200"/>
              <a:gd name="connsiteX36" fmla="*/ 2215034 w 3124200"/>
              <a:gd name="connsiteY36" fmla="*/ 2798604 h 3124200"/>
              <a:gd name="connsiteX37" fmla="*/ 2308052 w 3124200"/>
              <a:gd name="connsiteY37" fmla="*/ 2748115 h 3124200"/>
              <a:gd name="connsiteX38" fmla="*/ 944196 w 3124200"/>
              <a:gd name="connsiteY38" fmla="*/ 2560302 h 3124200"/>
              <a:gd name="connsiteX39" fmla="*/ 816149 w 3124200"/>
              <a:gd name="connsiteY39" fmla="*/ 2748115 h 3124200"/>
              <a:gd name="connsiteX40" fmla="*/ 909169 w 3124200"/>
              <a:gd name="connsiteY40" fmla="*/ 2798604 h 3124200"/>
              <a:gd name="connsiteX41" fmla="*/ 1007406 w 3124200"/>
              <a:gd name="connsiteY41" fmla="*/ 2594612 h 3124200"/>
              <a:gd name="connsiteX42" fmla="*/ 2322717 w 3124200"/>
              <a:gd name="connsiteY42" fmla="*/ 2457966 h 3124200"/>
              <a:gd name="connsiteX43" fmla="*/ 2266933 w 3124200"/>
              <a:gd name="connsiteY43" fmla="*/ 2503992 h 3124200"/>
              <a:gd name="connsiteX44" fmla="*/ 2393102 w 3124200"/>
              <a:gd name="connsiteY44" fmla="*/ 2689047 h 3124200"/>
              <a:gd name="connsiteX45" fmla="*/ 2474679 w 3124200"/>
              <a:gd name="connsiteY45" fmla="*/ 2621741 h 3124200"/>
              <a:gd name="connsiteX46" fmla="*/ 803407 w 3124200"/>
              <a:gd name="connsiteY46" fmla="*/ 2455893 h 3124200"/>
              <a:gd name="connsiteX47" fmla="*/ 649524 w 3124200"/>
              <a:gd name="connsiteY47" fmla="*/ 2621741 h 3124200"/>
              <a:gd name="connsiteX48" fmla="*/ 731100 w 3124200"/>
              <a:gd name="connsiteY48" fmla="*/ 2689047 h 3124200"/>
              <a:gd name="connsiteX49" fmla="*/ 858866 w 3124200"/>
              <a:gd name="connsiteY49" fmla="*/ 2501650 h 3124200"/>
              <a:gd name="connsiteX50" fmla="*/ 2448848 w 3124200"/>
              <a:gd name="connsiteY50" fmla="*/ 2335477 h 3124200"/>
              <a:gd name="connsiteX51" fmla="*/ 2402472 w 3124200"/>
              <a:gd name="connsiteY51" fmla="*/ 2391685 h 3124200"/>
              <a:gd name="connsiteX52" fmla="*/ 2554682 w 3124200"/>
              <a:gd name="connsiteY52" fmla="*/ 2555731 h 3124200"/>
              <a:gd name="connsiteX53" fmla="*/ 2555257 w 3124200"/>
              <a:gd name="connsiteY53" fmla="*/ 2555256 h 3124200"/>
              <a:gd name="connsiteX54" fmla="*/ 2622399 w 3124200"/>
              <a:gd name="connsiteY54" fmla="*/ 2473880 h 3124200"/>
              <a:gd name="connsiteX55" fmla="*/ 678028 w 3124200"/>
              <a:gd name="connsiteY55" fmla="*/ 2333343 h 3124200"/>
              <a:gd name="connsiteX56" fmla="*/ 501802 w 3124200"/>
              <a:gd name="connsiteY56" fmla="*/ 2473880 h 3124200"/>
              <a:gd name="connsiteX57" fmla="*/ 568943 w 3124200"/>
              <a:gd name="connsiteY57" fmla="*/ 2555256 h 3124200"/>
              <a:gd name="connsiteX58" fmla="*/ 569520 w 3124200"/>
              <a:gd name="connsiteY58" fmla="*/ 2555732 h 3124200"/>
              <a:gd name="connsiteX59" fmla="*/ 724078 w 3124200"/>
              <a:gd name="connsiteY59" fmla="*/ 2389156 h 3124200"/>
              <a:gd name="connsiteX60" fmla="*/ 2557424 w 3124200"/>
              <a:gd name="connsiteY60" fmla="*/ 2196532 h 3124200"/>
              <a:gd name="connsiteX61" fmla="*/ 2545763 w 3124200"/>
              <a:gd name="connsiteY61" fmla="*/ 2218015 h 3124200"/>
              <a:gd name="connsiteX62" fmla="*/ 2514755 w 3124200"/>
              <a:gd name="connsiteY62" fmla="*/ 2255596 h 3124200"/>
              <a:gd name="connsiteX63" fmla="*/ 2688307 w 3124200"/>
              <a:gd name="connsiteY63" fmla="*/ 2393998 h 3124200"/>
              <a:gd name="connsiteX64" fmla="*/ 2726764 w 3124200"/>
              <a:gd name="connsiteY64" fmla="*/ 2347388 h 3124200"/>
              <a:gd name="connsiteX65" fmla="*/ 2748703 w 3124200"/>
              <a:gd name="connsiteY65" fmla="*/ 2306967 h 3124200"/>
              <a:gd name="connsiteX66" fmla="*/ 570154 w 3124200"/>
              <a:gd name="connsiteY66" fmla="*/ 2194582 h 3124200"/>
              <a:gd name="connsiteX67" fmla="*/ 375497 w 3124200"/>
              <a:gd name="connsiteY67" fmla="*/ 2306967 h 3124200"/>
              <a:gd name="connsiteX68" fmla="*/ 397436 w 3124200"/>
              <a:gd name="connsiteY68" fmla="*/ 2347388 h 3124200"/>
              <a:gd name="connsiteX69" fmla="*/ 435895 w 3124200"/>
              <a:gd name="connsiteY69" fmla="*/ 2394000 h 3124200"/>
              <a:gd name="connsiteX70" fmla="*/ 612122 w 3124200"/>
              <a:gd name="connsiteY70" fmla="*/ 2253463 h 3124200"/>
              <a:gd name="connsiteX71" fmla="*/ 582874 w 3124200"/>
              <a:gd name="connsiteY71" fmla="*/ 2218015 h 3124200"/>
              <a:gd name="connsiteX72" fmla="*/ 2641626 w 3124200"/>
              <a:gd name="connsiteY72" fmla="*/ 2041400 h 3124200"/>
              <a:gd name="connsiteX73" fmla="*/ 2606836 w 3124200"/>
              <a:gd name="connsiteY73" fmla="*/ 2105496 h 3124200"/>
              <a:gd name="connsiteX74" fmla="*/ 2798116 w 3124200"/>
              <a:gd name="connsiteY74" fmla="*/ 2215932 h 3124200"/>
              <a:gd name="connsiteX75" fmla="*/ 2848730 w 3124200"/>
              <a:gd name="connsiteY75" fmla="*/ 2122682 h 3124200"/>
              <a:gd name="connsiteX76" fmla="*/ 486231 w 3124200"/>
              <a:gd name="connsiteY76" fmla="*/ 2039965 h 3124200"/>
              <a:gd name="connsiteX77" fmla="*/ 275470 w 3124200"/>
              <a:gd name="connsiteY77" fmla="*/ 2122682 h 3124200"/>
              <a:gd name="connsiteX78" fmla="*/ 326085 w 3124200"/>
              <a:gd name="connsiteY78" fmla="*/ 2215932 h 3124200"/>
              <a:gd name="connsiteX79" fmla="*/ 520743 w 3124200"/>
              <a:gd name="connsiteY79" fmla="*/ 2103547 h 3124200"/>
              <a:gd name="connsiteX80" fmla="*/ 2699049 w 3124200"/>
              <a:gd name="connsiteY80" fmla="*/ 1874705 h 3124200"/>
              <a:gd name="connsiteX81" fmla="*/ 2677466 w 3124200"/>
              <a:gd name="connsiteY81" fmla="*/ 1944231 h 3124200"/>
              <a:gd name="connsiteX82" fmla="*/ 2882383 w 3124200"/>
              <a:gd name="connsiteY82" fmla="*/ 2024654 h 3124200"/>
              <a:gd name="connsiteX83" fmla="*/ 2913722 w 3124200"/>
              <a:gd name="connsiteY83" fmla="*/ 1923702 h 3124200"/>
              <a:gd name="connsiteX84" fmla="*/ 429294 w 3124200"/>
              <a:gd name="connsiteY84" fmla="*/ 1873761 h 3124200"/>
              <a:gd name="connsiteX85" fmla="*/ 210480 w 3124200"/>
              <a:gd name="connsiteY85" fmla="*/ 1923704 h 3124200"/>
              <a:gd name="connsiteX86" fmla="*/ 241817 w 3124200"/>
              <a:gd name="connsiteY86" fmla="*/ 2024654 h 3124200"/>
              <a:gd name="connsiteX87" fmla="*/ 450688 w 3124200"/>
              <a:gd name="connsiteY87" fmla="*/ 1942679 h 3124200"/>
              <a:gd name="connsiteX88" fmla="*/ 2733231 w 3124200"/>
              <a:gd name="connsiteY88" fmla="*/ 1701781 h 3124200"/>
              <a:gd name="connsiteX89" fmla="*/ 2725888 w 3124200"/>
              <a:gd name="connsiteY89" fmla="*/ 1774624 h 3124200"/>
              <a:gd name="connsiteX90" fmla="*/ 2941360 w 3124200"/>
              <a:gd name="connsiteY90" fmla="*/ 1823803 h 3124200"/>
              <a:gd name="connsiteX91" fmla="*/ 2957420 w 3124200"/>
              <a:gd name="connsiteY91" fmla="*/ 1718583 h 3124200"/>
              <a:gd name="connsiteX92" fmla="*/ 395374 w 3124200"/>
              <a:gd name="connsiteY92" fmla="*/ 1701453 h 3124200"/>
              <a:gd name="connsiteX93" fmla="*/ 166782 w 3124200"/>
              <a:gd name="connsiteY93" fmla="*/ 1718583 h 3124200"/>
              <a:gd name="connsiteX94" fmla="*/ 182840 w 3124200"/>
              <a:gd name="connsiteY94" fmla="*/ 1823803 h 3124200"/>
              <a:gd name="connsiteX95" fmla="*/ 402650 w 3124200"/>
              <a:gd name="connsiteY95" fmla="*/ 1773634 h 3124200"/>
              <a:gd name="connsiteX96" fmla="*/ 2963952 w 3124200"/>
              <a:gd name="connsiteY96" fmla="*/ 1508964 h 3124200"/>
              <a:gd name="connsiteX97" fmla="*/ 2744788 w 3124200"/>
              <a:gd name="connsiteY97" fmla="*/ 1525388 h 3124200"/>
              <a:gd name="connsiteX98" fmla="*/ 2747900 w 3124200"/>
              <a:gd name="connsiteY98" fmla="*/ 1556264 h 3124200"/>
              <a:gd name="connsiteX99" fmla="*/ 2743619 w 3124200"/>
              <a:gd name="connsiteY99" fmla="*/ 1598726 h 3124200"/>
              <a:gd name="connsiteX100" fmla="*/ 2963952 w 3124200"/>
              <a:gd name="connsiteY100" fmla="*/ 1615236 h 3124200"/>
              <a:gd name="connsiteX101" fmla="*/ 2966636 w 3124200"/>
              <a:gd name="connsiteY101" fmla="*/ 1562099 h 3124200"/>
              <a:gd name="connsiteX102" fmla="*/ 160248 w 3124200"/>
              <a:gd name="connsiteY102" fmla="*/ 1508964 h 3124200"/>
              <a:gd name="connsiteX103" fmla="*/ 157564 w 3124200"/>
              <a:gd name="connsiteY103" fmla="*/ 1562099 h 3124200"/>
              <a:gd name="connsiteX104" fmla="*/ 160248 w 3124200"/>
              <a:gd name="connsiteY104" fmla="*/ 1615236 h 3124200"/>
              <a:gd name="connsiteX105" fmla="*/ 384984 w 3124200"/>
              <a:gd name="connsiteY105" fmla="*/ 1598395 h 3124200"/>
              <a:gd name="connsiteX106" fmla="*/ 380737 w 3124200"/>
              <a:gd name="connsiteY106" fmla="*/ 1556264 h 3124200"/>
              <a:gd name="connsiteX107" fmla="*/ 383816 w 3124200"/>
              <a:gd name="connsiteY107" fmla="*/ 1525718 h 3124200"/>
              <a:gd name="connsiteX108" fmla="*/ 2941360 w 3124200"/>
              <a:gd name="connsiteY108" fmla="*/ 1300397 h 3124200"/>
              <a:gd name="connsiteX109" fmla="*/ 2727038 w 3124200"/>
              <a:gd name="connsiteY109" fmla="*/ 1349315 h 3124200"/>
              <a:gd name="connsiteX110" fmla="*/ 2734398 w 3124200"/>
              <a:gd name="connsiteY110" fmla="*/ 1422330 h 3124200"/>
              <a:gd name="connsiteX111" fmla="*/ 2957420 w 3124200"/>
              <a:gd name="connsiteY111" fmla="*/ 1405618 h 3124200"/>
              <a:gd name="connsiteX112" fmla="*/ 182840 w 3124200"/>
              <a:gd name="connsiteY112" fmla="*/ 1300397 h 3124200"/>
              <a:gd name="connsiteX113" fmla="*/ 166782 w 3124200"/>
              <a:gd name="connsiteY113" fmla="*/ 1405618 h 3124200"/>
              <a:gd name="connsiteX114" fmla="*/ 394206 w 3124200"/>
              <a:gd name="connsiteY114" fmla="*/ 1422660 h 3124200"/>
              <a:gd name="connsiteX115" fmla="*/ 401500 w 3124200"/>
              <a:gd name="connsiteY115" fmla="*/ 1350305 h 3124200"/>
              <a:gd name="connsiteX116" fmla="*/ 2882383 w 3124200"/>
              <a:gd name="connsiteY116" fmla="*/ 1099544 h 3124200"/>
              <a:gd name="connsiteX117" fmla="*/ 2680697 w 3124200"/>
              <a:gd name="connsiteY117" fmla="*/ 1178702 h 3124200"/>
              <a:gd name="connsiteX118" fmla="*/ 2702432 w 3124200"/>
              <a:gd name="connsiteY118" fmla="*/ 1248722 h 3124200"/>
              <a:gd name="connsiteX119" fmla="*/ 2913722 w 3124200"/>
              <a:gd name="connsiteY119" fmla="*/ 1200497 h 3124200"/>
              <a:gd name="connsiteX120" fmla="*/ 241817 w 3124200"/>
              <a:gd name="connsiteY120" fmla="*/ 1099544 h 3124200"/>
              <a:gd name="connsiteX121" fmla="*/ 210478 w 3124200"/>
              <a:gd name="connsiteY121" fmla="*/ 1200499 h 3124200"/>
              <a:gd name="connsiteX122" fmla="*/ 425911 w 3124200"/>
              <a:gd name="connsiteY122" fmla="*/ 1249670 h 3124200"/>
              <a:gd name="connsiteX123" fmla="*/ 447459 w 3124200"/>
              <a:gd name="connsiteY123" fmla="*/ 1180253 h 3124200"/>
              <a:gd name="connsiteX124" fmla="*/ 2798117 w 3124200"/>
              <a:gd name="connsiteY124" fmla="*/ 908269 h 3124200"/>
              <a:gd name="connsiteX125" fmla="*/ 2611660 w 3124200"/>
              <a:gd name="connsiteY125" fmla="*/ 1015920 h 3124200"/>
              <a:gd name="connsiteX126" fmla="*/ 2646849 w 3124200"/>
              <a:gd name="connsiteY126" fmla="*/ 1080751 h 3124200"/>
              <a:gd name="connsiteX127" fmla="*/ 2848730 w 3124200"/>
              <a:gd name="connsiteY127" fmla="*/ 1001517 h 3124200"/>
              <a:gd name="connsiteX128" fmla="*/ 326085 w 3124200"/>
              <a:gd name="connsiteY128" fmla="*/ 908269 h 3124200"/>
              <a:gd name="connsiteX129" fmla="*/ 275470 w 3124200"/>
              <a:gd name="connsiteY129" fmla="*/ 1001519 h 3124200"/>
              <a:gd name="connsiteX130" fmla="*/ 481009 w 3124200"/>
              <a:gd name="connsiteY130" fmla="*/ 1082186 h 3124200"/>
              <a:gd name="connsiteX131" fmla="*/ 515919 w 3124200"/>
              <a:gd name="connsiteY131" fmla="*/ 1017869 h 3124200"/>
              <a:gd name="connsiteX132" fmla="*/ 2688307 w 3124200"/>
              <a:gd name="connsiteY132" fmla="*/ 730200 h 3124200"/>
              <a:gd name="connsiteX133" fmla="*/ 2520563 w 3124200"/>
              <a:gd name="connsiteY133" fmla="*/ 863971 h 3124200"/>
              <a:gd name="connsiteX134" fmla="*/ 2545763 w 3124200"/>
              <a:gd name="connsiteY134" fmla="*/ 894514 h 3124200"/>
              <a:gd name="connsiteX135" fmla="*/ 2562248 w 3124200"/>
              <a:gd name="connsiteY135" fmla="*/ 924885 h 3124200"/>
              <a:gd name="connsiteX136" fmla="*/ 2748705 w 3124200"/>
              <a:gd name="connsiteY136" fmla="*/ 817233 h 3124200"/>
              <a:gd name="connsiteX137" fmla="*/ 2726764 w 3124200"/>
              <a:gd name="connsiteY137" fmla="*/ 776810 h 3124200"/>
              <a:gd name="connsiteX138" fmla="*/ 435893 w 3124200"/>
              <a:gd name="connsiteY138" fmla="*/ 730200 h 3124200"/>
              <a:gd name="connsiteX139" fmla="*/ 397436 w 3124200"/>
              <a:gd name="connsiteY139" fmla="*/ 776810 h 3124200"/>
              <a:gd name="connsiteX140" fmla="*/ 375496 w 3124200"/>
              <a:gd name="connsiteY140" fmla="*/ 817233 h 3124200"/>
              <a:gd name="connsiteX141" fmla="*/ 565332 w 3124200"/>
              <a:gd name="connsiteY141" fmla="*/ 926834 h 3124200"/>
              <a:gd name="connsiteX142" fmla="*/ 582874 w 3124200"/>
              <a:gd name="connsiteY142" fmla="*/ 894514 h 3124200"/>
              <a:gd name="connsiteX143" fmla="*/ 606313 w 3124200"/>
              <a:gd name="connsiteY143" fmla="*/ 866106 h 3124200"/>
              <a:gd name="connsiteX144" fmla="*/ 569518 w 3124200"/>
              <a:gd name="connsiteY144" fmla="*/ 568470 h 3124200"/>
              <a:gd name="connsiteX145" fmla="*/ 568943 w 3124200"/>
              <a:gd name="connsiteY145" fmla="*/ 568943 h 3124200"/>
              <a:gd name="connsiteX146" fmla="*/ 501802 w 3124200"/>
              <a:gd name="connsiteY146" fmla="*/ 650321 h 3124200"/>
              <a:gd name="connsiteX147" fmla="*/ 672221 w 3124200"/>
              <a:gd name="connsiteY147" fmla="*/ 786227 h 3124200"/>
              <a:gd name="connsiteX148" fmla="*/ 718982 w 3124200"/>
              <a:gd name="connsiteY148" fmla="*/ 729553 h 3124200"/>
              <a:gd name="connsiteX149" fmla="*/ 2554682 w 3124200"/>
              <a:gd name="connsiteY149" fmla="*/ 568468 h 3124200"/>
              <a:gd name="connsiteX150" fmla="*/ 2407567 w 3124200"/>
              <a:gd name="connsiteY150" fmla="*/ 727021 h 3124200"/>
              <a:gd name="connsiteX151" fmla="*/ 2454655 w 3124200"/>
              <a:gd name="connsiteY151" fmla="*/ 784092 h 3124200"/>
              <a:gd name="connsiteX152" fmla="*/ 2622401 w 3124200"/>
              <a:gd name="connsiteY152" fmla="*/ 650321 h 3124200"/>
              <a:gd name="connsiteX153" fmla="*/ 2555257 w 3124200"/>
              <a:gd name="connsiteY153" fmla="*/ 568943 h 3124200"/>
              <a:gd name="connsiteX154" fmla="*/ 1562100 w 3124200"/>
              <a:gd name="connsiteY154" fmla="*/ 528637 h 3124200"/>
              <a:gd name="connsiteX155" fmla="*/ 528637 w 3124200"/>
              <a:gd name="connsiteY155" fmla="*/ 1562100 h 3124200"/>
              <a:gd name="connsiteX156" fmla="*/ 1562100 w 3124200"/>
              <a:gd name="connsiteY156" fmla="*/ 2595563 h 3124200"/>
              <a:gd name="connsiteX157" fmla="*/ 2595563 w 3124200"/>
              <a:gd name="connsiteY157" fmla="*/ 1562100 h 3124200"/>
              <a:gd name="connsiteX158" fmla="*/ 1562100 w 3124200"/>
              <a:gd name="connsiteY158" fmla="*/ 528637 h 3124200"/>
              <a:gd name="connsiteX159" fmla="*/ 2393102 w 3124200"/>
              <a:gd name="connsiteY159" fmla="*/ 435153 h 3124200"/>
              <a:gd name="connsiteX160" fmla="*/ 2272026 w 3124200"/>
              <a:gd name="connsiteY160" fmla="*/ 612739 h 3124200"/>
              <a:gd name="connsiteX161" fmla="*/ 2328850 w 3124200"/>
              <a:gd name="connsiteY161" fmla="*/ 659624 h 3124200"/>
              <a:gd name="connsiteX162" fmla="*/ 2474679 w 3124200"/>
              <a:gd name="connsiteY162" fmla="*/ 502460 h 3124200"/>
              <a:gd name="connsiteX163" fmla="*/ 731098 w 3124200"/>
              <a:gd name="connsiteY163" fmla="*/ 435153 h 3124200"/>
              <a:gd name="connsiteX164" fmla="*/ 649522 w 3124200"/>
              <a:gd name="connsiteY164" fmla="*/ 502460 h 3124200"/>
              <a:gd name="connsiteX165" fmla="*/ 797274 w 3124200"/>
              <a:gd name="connsiteY165" fmla="*/ 661697 h 3124200"/>
              <a:gd name="connsiteX166" fmla="*/ 853773 w 3124200"/>
              <a:gd name="connsiteY166" fmla="*/ 615082 h 3124200"/>
              <a:gd name="connsiteX167" fmla="*/ 909167 w 3124200"/>
              <a:gd name="connsiteY167" fmla="*/ 325597 h 3124200"/>
              <a:gd name="connsiteX168" fmla="*/ 816149 w 3124200"/>
              <a:gd name="connsiteY168" fmla="*/ 376085 h 3124200"/>
              <a:gd name="connsiteX169" fmla="*/ 938389 w 3124200"/>
              <a:gd name="connsiteY169" fmla="*/ 555379 h 3124200"/>
              <a:gd name="connsiteX170" fmla="*/ 1002949 w 3124200"/>
              <a:gd name="connsiteY170" fmla="*/ 520337 h 3124200"/>
              <a:gd name="connsiteX171" fmla="*/ 2215032 w 3124200"/>
              <a:gd name="connsiteY171" fmla="*/ 325595 h 3124200"/>
              <a:gd name="connsiteX172" fmla="*/ 2122169 w 3124200"/>
              <a:gd name="connsiteY172" fmla="*/ 518427 h 3124200"/>
              <a:gd name="connsiteX173" fmla="*/ 2187009 w 3124200"/>
              <a:gd name="connsiteY173" fmla="*/ 553621 h 3124200"/>
              <a:gd name="connsiteX174" fmla="*/ 2308052 w 3124200"/>
              <a:gd name="connsiteY174" fmla="*/ 376085 h 3124200"/>
              <a:gd name="connsiteX175" fmla="*/ 2023632 w 3124200"/>
              <a:gd name="connsiteY175" fmla="*/ 241500 h 3124200"/>
              <a:gd name="connsiteX176" fmla="*/ 1960641 w 3124200"/>
              <a:gd name="connsiteY176" fmla="*/ 445712 h 3124200"/>
              <a:gd name="connsiteX177" fmla="*/ 2025021 w 3124200"/>
              <a:gd name="connsiteY177" fmla="*/ 465698 h 3124200"/>
              <a:gd name="connsiteX178" fmla="*/ 2031060 w 3124200"/>
              <a:gd name="connsiteY178" fmla="*/ 468975 h 3124200"/>
              <a:gd name="connsiteX179" fmla="*/ 2123922 w 3124200"/>
              <a:gd name="connsiteY179" fmla="*/ 276143 h 3124200"/>
              <a:gd name="connsiteX180" fmla="*/ 2108810 w 3124200"/>
              <a:gd name="connsiteY180" fmla="*/ 267940 h 3124200"/>
              <a:gd name="connsiteX181" fmla="*/ 1100569 w 3124200"/>
              <a:gd name="connsiteY181" fmla="*/ 241500 h 3124200"/>
              <a:gd name="connsiteX182" fmla="*/ 1015392 w 3124200"/>
              <a:gd name="connsiteY182" fmla="*/ 267940 h 3124200"/>
              <a:gd name="connsiteX183" fmla="*/ 1000278 w 3124200"/>
              <a:gd name="connsiteY183" fmla="*/ 276143 h 3124200"/>
              <a:gd name="connsiteX184" fmla="*/ 1094061 w 3124200"/>
              <a:gd name="connsiteY184" fmla="*/ 470884 h 3124200"/>
              <a:gd name="connsiteX185" fmla="*/ 1103616 w 3124200"/>
              <a:gd name="connsiteY185" fmla="*/ 465698 h 3124200"/>
              <a:gd name="connsiteX186" fmla="*/ 1163949 w 3124200"/>
              <a:gd name="connsiteY186" fmla="*/ 446969 h 3124200"/>
              <a:gd name="connsiteX187" fmla="*/ 1822381 w 3124200"/>
              <a:gd name="connsiteY187" fmla="*/ 182623 h 3124200"/>
              <a:gd name="connsiteX188" fmla="*/ 1790301 w 3124200"/>
              <a:gd name="connsiteY188" fmla="*/ 395466 h 3124200"/>
              <a:gd name="connsiteX189" fmla="*/ 1802852 w 3124200"/>
              <a:gd name="connsiteY189" fmla="*/ 396731 h 3124200"/>
              <a:gd name="connsiteX190" fmla="*/ 1861751 w 3124200"/>
              <a:gd name="connsiteY190" fmla="*/ 415015 h 3124200"/>
              <a:gd name="connsiteX191" fmla="*/ 1924742 w 3124200"/>
              <a:gd name="connsiteY191" fmla="*/ 210803 h 3124200"/>
              <a:gd name="connsiteX192" fmla="*/ 1845164 w 3124200"/>
              <a:gd name="connsiteY192" fmla="*/ 186100 h 3124200"/>
              <a:gd name="connsiteX193" fmla="*/ 1301819 w 3124200"/>
              <a:gd name="connsiteY193" fmla="*/ 182623 h 3124200"/>
              <a:gd name="connsiteX194" fmla="*/ 1279038 w 3124200"/>
              <a:gd name="connsiteY194" fmla="*/ 186100 h 3124200"/>
              <a:gd name="connsiteX195" fmla="*/ 1199459 w 3124200"/>
              <a:gd name="connsiteY195" fmla="*/ 210803 h 3124200"/>
              <a:gd name="connsiteX196" fmla="*/ 1262837 w 3124200"/>
              <a:gd name="connsiteY196" fmla="*/ 416272 h 3124200"/>
              <a:gd name="connsiteX197" fmla="*/ 1325785 w 3124200"/>
              <a:gd name="connsiteY197" fmla="*/ 396731 h 3124200"/>
              <a:gd name="connsiteX198" fmla="*/ 1333968 w 3124200"/>
              <a:gd name="connsiteY198" fmla="*/ 395908 h 3124200"/>
              <a:gd name="connsiteX199" fmla="*/ 1613874 w 3124200"/>
              <a:gd name="connsiteY199" fmla="*/ 160179 h 3124200"/>
              <a:gd name="connsiteX200" fmla="*/ 1613874 w 3124200"/>
              <a:gd name="connsiteY200" fmla="*/ 377682 h 3124200"/>
              <a:gd name="connsiteX201" fmla="*/ 1687152 w 3124200"/>
              <a:gd name="connsiteY201" fmla="*/ 385069 h 3124200"/>
              <a:gd name="connsiteX202" fmla="*/ 1720021 w 3124200"/>
              <a:gd name="connsiteY202" fmla="*/ 167001 h 3124200"/>
              <a:gd name="connsiteX203" fmla="*/ 1705707 w 3124200"/>
              <a:gd name="connsiteY203" fmla="*/ 164816 h 3124200"/>
              <a:gd name="connsiteX204" fmla="*/ 1510328 w 3124200"/>
              <a:gd name="connsiteY204" fmla="*/ 160179 h 3124200"/>
              <a:gd name="connsiteX205" fmla="*/ 1418495 w 3124200"/>
              <a:gd name="connsiteY205" fmla="*/ 164816 h 3124200"/>
              <a:gd name="connsiteX206" fmla="*/ 1404181 w 3124200"/>
              <a:gd name="connsiteY206" fmla="*/ 167001 h 3124200"/>
              <a:gd name="connsiteX207" fmla="*/ 1437115 w 3124200"/>
              <a:gd name="connsiteY207" fmla="*/ 385509 h 3124200"/>
              <a:gd name="connsiteX208" fmla="*/ 1510328 w 3124200"/>
              <a:gd name="connsiteY208" fmla="*/ 378129 h 3124200"/>
              <a:gd name="connsiteX209" fmla="*/ 1562100 w 3124200"/>
              <a:gd name="connsiteY209" fmla="*/ 0 h 3124200"/>
              <a:gd name="connsiteX210" fmla="*/ 3124200 w 3124200"/>
              <a:gd name="connsiteY210" fmla="*/ 1562100 h 3124200"/>
              <a:gd name="connsiteX211" fmla="*/ 1562100 w 3124200"/>
              <a:gd name="connsiteY211" fmla="*/ 3124200 h 3124200"/>
              <a:gd name="connsiteX212" fmla="*/ 0 w 3124200"/>
              <a:gd name="connsiteY212" fmla="*/ 1562100 h 3124200"/>
              <a:gd name="connsiteX213" fmla="*/ 1562100 w 3124200"/>
              <a:gd name="connsiteY213"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124200" h="3124200">
                <a:moveTo>
                  <a:pt x="1685420" y="2727636"/>
                </a:moveTo>
                <a:lnTo>
                  <a:pt x="1613874" y="2734849"/>
                </a:lnTo>
                <a:lnTo>
                  <a:pt x="1613874" y="2964021"/>
                </a:lnTo>
                <a:lnTo>
                  <a:pt x="1705707" y="2959383"/>
                </a:lnTo>
                <a:lnTo>
                  <a:pt x="1720021" y="2957200"/>
                </a:lnTo>
                <a:close/>
                <a:moveTo>
                  <a:pt x="1438849" y="2727196"/>
                </a:moveTo>
                <a:lnTo>
                  <a:pt x="1404181" y="2957200"/>
                </a:lnTo>
                <a:lnTo>
                  <a:pt x="1418495" y="2959383"/>
                </a:lnTo>
                <a:lnTo>
                  <a:pt x="1510328" y="2964021"/>
                </a:lnTo>
                <a:lnTo>
                  <a:pt x="1510328" y="2734402"/>
                </a:lnTo>
                <a:close/>
                <a:moveTo>
                  <a:pt x="1858464" y="2698534"/>
                </a:moveTo>
                <a:lnTo>
                  <a:pt x="1802852" y="2715797"/>
                </a:lnTo>
                <a:lnTo>
                  <a:pt x="1788567" y="2717238"/>
                </a:lnTo>
                <a:lnTo>
                  <a:pt x="1822381" y="2941578"/>
                </a:lnTo>
                <a:lnTo>
                  <a:pt x="1845164" y="2938100"/>
                </a:lnTo>
                <a:lnTo>
                  <a:pt x="1924742" y="2913397"/>
                </a:lnTo>
                <a:close/>
                <a:moveTo>
                  <a:pt x="1266126" y="2697278"/>
                </a:moveTo>
                <a:lnTo>
                  <a:pt x="1199461" y="2913397"/>
                </a:lnTo>
                <a:lnTo>
                  <a:pt x="1279038" y="2938100"/>
                </a:lnTo>
                <a:lnTo>
                  <a:pt x="1301821" y="2941578"/>
                </a:lnTo>
                <a:lnTo>
                  <a:pt x="1335700" y="2716797"/>
                </a:lnTo>
                <a:lnTo>
                  <a:pt x="1325785" y="2715797"/>
                </a:lnTo>
                <a:close/>
                <a:moveTo>
                  <a:pt x="2026605" y="2645972"/>
                </a:moveTo>
                <a:lnTo>
                  <a:pt x="2025021" y="2646833"/>
                </a:lnTo>
                <a:lnTo>
                  <a:pt x="1957356" y="2667837"/>
                </a:lnTo>
                <a:lnTo>
                  <a:pt x="2023632" y="2882701"/>
                </a:lnTo>
                <a:lnTo>
                  <a:pt x="2108810" y="2856260"/>
                </a:lnTo>
                <a:lnTo>
                  <a:pt x="2123924" y="2848057"/>
                </a:lnTo>
                <a:close/>
                <a:moveTo>
                  <a:pt x="1098516" y="2644064"/>
                </a:moveTo>
                <a:lnTo>
                  <a:pt x="1000278" y="2848057"/>
                </a:lnTo>
                <a:lnTo>
                  <a:pt x="1015392" y="2856260"/>
                </a:lnTo>
                <a:lnTo>
                  <a:pt x="1100569" y="2882701"/>
                </a:lnTo>
                <a:lnTo>
                  <a:pt x="1167234" y="2666580"/>
                </a:lnTo>
                <a:lnTo>
                  <a:pt x="1103616" y="2646833"/>
                </a:lnTo>
                <a:close/>
                <a:moveTo>
                  <a:pt x="2181202" y="2562061"/>
                </a:moveTo>
                <a:lnTo>
                  <a:pt x="2117714" y="2596521"/>
                </a:lnTo>
                <a:lnTo>
                  <a:pt x="2215034" y="2798604"/>
                </a:lnTo>
                <a:lnTo>
                  <a:pt x="2308052" y="2748115"/>
                </a:lnTo>
                <a:close/>
                <a:moveTo>
                  <a:pt x="944196" y="2560302"/>
                </a:moveTo>
                <a:lnTo>
                  <a:pt x="816149" y="2748115"/>
                </a:lnTo>
                <a:lnTo>
                  <a:pt x="909169" y="2798604"/>
                </a:lnTo>
                <a:lnTo>
                  <a:pt x="1007406" y="2594612"/>
                </a:lnTo>
                <a:close/>
                <a:moveTo>
                  <a:pt x="2322717" y="2457966"/>
                </a:moveTo>
                <a:lnTo>
                  <a:pt x="2266933" y="2503992"/>
                </a:lnTo>
                <a:lnTo>
                  <a:pt x="2393102" y="2689047"/>
                </a:lnTo>
                <a:lnTo>
                  <a:pt x="2474679" y="2621741"/>
                </a:lnTo>
                <a:close/>
                <a:moveTo>
                  <a:pt x="803407" y="2455893"/>
                </a:moveTo>
                <a:lnTo>
                  <a:pt x="649524" y="2621741"/>
                </a:lnTo>
                <a:lnTo>
                  <a:pt x="731100" y="2689047"/>
                </a:lnTo>
                <a:lnTo>
                  <a:pt x="858866" y="2501650"/>
                </a:lnTo>
                <a:close/>
                <a:moveTo>
                  <a:pt x="2448848" y="2335477"/>
                </a:moveTo>
                <a:lnTo>
                  <a:pt x="2402472" y="2391685"/>
                </a:lnTo>
                <a:lnTo>
                  <a:pt x="2554682" y="2555731"/>
                </a:lnTo>
                <a:lnTo>
                  <a:pt x="2555257" y="2555256"/>
                </a:lnTo>
                <a:lnTo>
                  <a:pt x="2622399" y="2473880"/>
                </a:lnTo>
                <a:close/>
                <a:moveTo>
                  <a:pt x="678028" y="2333343"/>
                </a:moveTo>
                <a:lnTo>
                  <a:pt x="501802" y="2473880"/>
                </a:lnTo>
                <a:lnTo>
                  <a:pt x="568943" y="2555256"/>
                </a:lnTo>
                <a:lnTo>
                  <a:pt x="569520" y="2555732"/>
                </a:lnTo>
                <a:lnTo>
                  <a:pt x="724078" y="2389156"/>
                </a:lnTo>
                <a:close/>
                <a:moveTo>
                  <a:pt x="2557424" y="2196532"/>
                </a:moveTo>
                <a:lnTo>
                  <a:pt x="2545763" y="2218015"/>
                </a:lnTo>
                <a:lnTo>
                  <a:pt x="2514755" y="2255596"/>
                </a:lnTo>
                <a:lnTo>
                  <a:pt x="2688307" y="2393998"/>
                </a:lnTo>
                <a:lnTo>
                  <a:pt x="2726764" y="2347388"/>
                </a:lnTo>
                <a:lnTo>
                  <a:pt x="2748703" y="2306967"/>
                </a:lnTo>
                <a:close/>
                <a:moveTo>
                  <a:pt x="570154" y="2194582"/>
                </a:moveTo>
                <a:lnTo>
                  <a:pt x="375497" y="2306967"/>
                </a:lnTo>
                <a:lnTo>
                  <a:pt x="397436" y="2347388"/>
                </a:lnTo>
                <a:lnTo>
                  <a:pt x="435895" y="2394000"/>
                </a:lnTo>
                <a:lnTo>
                  <a:pt x="612122" y="2253463"/>
                </a:lnTo>
                <a:lnTo>
                  <a:pt x="582874" y="2218015"/>
                </a:lnTo>
                <a:close/>
                <a:moveTo>
                  <a:pt x="2641626" y="2041400"/>
                </a:moveTo>
                <a:lnTo>
                  <a:pt x="2606836" y="2105496"/>
                </a:lnTo>
                <a:lnTo>
                  <a:pt x="2798116" y="2215932"/>
                </a:lnTo>
                <a:lnTo>
                  <a:pt x="2848730" y="2122682"/>
                </a:lnTo>
                <a:close/>
                <a:moveTo>
                  <a:pt x="486231" y="2039965"/>
                </a:moveTo>
                <a:lnTo>
                  <a:pt x="275470" y="2122682"/>
                </a:lnTo>
                <a:lnTo>
                  <a:pt x="326085" y="2215932"/>
                </a:lnTo>
                <a:lnTo>
                  <a:pt x="520743" y="2103547"/>
                </a:lnTo>
                <a:close/>
                <a:moveTo>
                  <a:pt x="2699049" y="1874705"/>
                </a:moveTo>
                <a:lnTo>
                  <a:pt x="2677466" y="1944231"/>
                </a:lnTo>
                <a:lnTo>
                  <a:pt x="2882383" y="2024654"/>
                </a:lnTo>
                <a:lnTo>
                  <a:pt x="2913722" y="1923702"/>
                </a:lnTo>
                <a:close/>
                <a:moveTo>
                  <a:pt x="429294" y="1873761"/>
                </a:moveTo>
                <a:lnTo>
                  <a:pt x="210480" y="1923704"/>
                </a:lnTo>
                <a:lnTo>
                  <a:pt x="241817" y="2024654"/>
                </a:lnTo>
                <a:lnTo>
                  <a:pt x="450688" y="1942679"/>
                </a:lnTo>
                <a:close/>
                <a:moveTo>
                  <a:pt x="2733231" y="1701781"/>
                </a:moveTo>
                <a:lnTo>
                  <a:pt x="2725888" y="1774624"/>
                </a:lnTo>
                <a:lnTo>
                  <a:pt x="2941360" y="1823803"/>
                </a:lnTo>
                <a:lnTo>
                  <a:pt x="2957420" y="1718583"/>
                </a:lnTo>
                <a:close/>
                <a:moveTo>
                  <a:pt x="395374" y="1701453"/>
                </a:moveTo>
                <a:lnTo>
                  <a:pt x="166782" y="1718583"/>
                </a:lnTo>
                <a:lnTo>
                  <a:pt x="182840" y="1823803"/>
                </a:lnTo>
                <a:lnTo>
                  <a:pt x="402650" y="1773634"/>
                </a:lnTo>
                <a:close/>
                <a:moveTo>
                  <a:pt x="2963952" y="1508964"/>
                </a:moveTo>
                <a:lnTo>
                  <a:pt x="2744788" y="1525388"/>
                </a:lnTo>
                <a:lnTo>
                  <a:pt x="2747900" y="1556264"/>
                </a:lnTo>
                <a:lnTo>
                  <a:pt x="2743619" y="1598726"/>
                </a:lnTo>
                <a:lnTo>
                  <a:pt x="2963952" y="1615236"/>
                </a:lnTo>
                <a:lnTo>
                  <a:pt x="2966636" y="1562099"/>
                </a:lnTo>
                <a:close/>
                <a:moveTo>
                  <a:pt x="160248" y="1508964"/>
                </a:moveTo>
                <a:lnTo>
                  <a:pt x="157564" y="1562099"/>
                </a:lnTo>
                <a:lnTo>
                  <a:pt x="160248" y="1615236"/>
                </a:lnTo>
                <a:lnTo>
                  <a:pt x="384984" y="1598395"/>
                </a:lnTo>
                <a:lnTo>
                  <a:pt x="380737" y="1556264"/>
                </a:lnTo>
                <a:lnTo>
                  <a:pt x="383816" y="1525718"/>
                </a:lnTo>
                <a:close/>
                <a:moveTo>
                  <a:pt x="2941360" y="1300397"/>
                </a:moveTo>
                <a:lnTo>
                  <a:pt x="2727038" y="1349315"/>
                </a:lnTo>
                <a:lnTo>
                  <a:pt x="2734398" y="1422330"/>
                </a:lnTo>
                <a:lnTo>
                  <a:pt x="2957420" y="1405618"/>
                </a:lnTo>
                <a:close/>
                <a:moveTo>
                  <a:pt x="182840" y="1300397"/>
                </a:moveTo>
                <a:lnTo>
                  <a:pt x="166782" y="1405618"/>
                </a:lnTo>
                <a:lnTo>
                  <a:pt x="394206" y="1422660"/>
                </a:lnTo>
                <a:lnTo>
                  <a:pt x="401500" y="1350305"/>
                </a:lnTo>
                <a:close/>
                <a:moveTo>
                  <a:pt x="2882383" y="1099544"/>
                </a:moveTo>
                <a:lnTo>
                  <a:pt x="2680697" y="1178702"/>
                </a:lnTo>
                <a:lnTo>
                  <a:pt x="2702432" y="1248722"/>
                </a:lnTo>
                <a:lnTo>
                  <a:pt x="2913722" y="1200497"/>
                </a:lnTo>
                <a:close/>
                <a:moveTo>
                  <a:pt x="241817" y="1099544"/>
                </a:moveTo>
                <a:lnTo>
                  <a:pt x="210478" y="1200499"/>
                </a:lnTo>
                <a:lnTo>
                  <a:pt x="425911" y="1249670"/>
                </a:lnTo>
                <a:lnTo>
                  <a:pt x="447459" y="1180253"/>
                </a:lnTo>
                <a:close/>
                <a:moveTo>
                  <a:pt x="2798117" y="908269"/>
                </a:moveTo>
                <a:lnTo>
                  <a:pt x="2611660" y="1015920"/>
                </a:lnTo>
                <a:lnTo>
                  <a:pt x="2646849" y="1080751"/>
                </a:lnTo>
                <a:lnTo>
                  <a:pt x="2848730" y="1001517"/>
                </a:lnTo>
                <a:close/>
                <a:moveTo>
                  <a:pt x="326085" y="908269"/>
                </a:moveTo>
                <a:lnTo>
                  <a:pt x="275470" y="1001519"/>
                </a:lnTo>
                <a:lnTo>
                  <a:pt x="481009" y="1082186"/>
                </a:lnTo>
                <a:lnTo>
                  <a:pt x="515919" y="1017869"/>
                </a:lnTo>
                <a:close/>
                <a:moveTo>
                  <a:pt x="2688307" y="730200"/>
                </a:moveTo>
                <a:lnTo>
                  <a:pt x="2520563" y="863971"/>
                </a:lnTo>
                <a:lnTo>
                  <a:pt x="2545763" y="894514"/>
                </a:lnTo>
                <a:lnTo>
                  <a:pt x="2562248" y="924885"/>
                </a:lnTo>
                <a:lnTo>
                  <a:pt x="2748705" y="817233"/>
                </a:lnTo>
                <a:lnTo>
                  <a:pt x="2726764" y="776810"/>
                </a:lnTo>
                <a:close/>
                <a:moveTo>
                  <a:pt x="435893" y="730200"/>
                </a:moveTo>
                <a:lnTo>
                  <a:pt x="397436" y="776810"/>
                </a:lnTo>
                <a:lnTo>
                  <a:pt x="375496" y="817233"/>
                </a:lnTo>
                <a:lnTo>
                  <a:pt x="565332" y="926834"/>
                </a:lnTo>
                <a:lnTo>
                  <a:pt x="582874" y="894514"/>
                </a:lnTo>
                <a:lnTo>
                  <a:pt x="606313" y="866106"/>
                </a:lnTo>
                <a:close/>
                <a:moveTo>
                  <a:pt x="569518" y="568470"/>
                </a:moveTo>
                <a:lnTo>
                  <a:pt x="568943" y="568943"/>
                </a:lnTo>
                <a:lnTo>
                  <a:pt x="501802" y="650321"/>
                </a:lnTo>
                <a:lnTo>
                  <a:pt x="672221" y="786227"/>
                </a:lnTo>
                <a:lnTo>
                  <a:pt x="718982" y="729553"/>
                </a:lnTo>
                <a:close/>
                <a:moveTo>
                  <a:pt x="2554682" y="568468"/>
                </a:moveTo>
                <a:lnTo>
                  <a:pt x="2407567" y="727021"/>
                </a:lnTo>
                <a:lnTo>
                  <a:pt x="2454655" y="784092"/>
                </a:lnTo>
                <a:lnTo>
                  <a:pt x="2622401" y="650321"/>
                </a:lnTo>
                <a:lnTo>
                  <a:pt x="2555257" y="568943"/>
                </a:lnTo>
                <a:close/>
                <a:moveTo>
                  <a:pt x="1562100" y="528637"/>
                </a:moveTo>
                <a:cubicBezTo>
                  <a:pt x="991334" y="528637"/>
                  <a:pt x="528637" y="991334"/>
                  <a:pt x="528637" y="1562100"/>
                </a:cubicBezTo>
                <a:cubicBezTo>
                  <a:pt x="528637" y="2132866"/>
                  <a:pt x="991334" y="2595563"/>
                  <a:pt x="1562100" y="2595563"/>
                </a:cubicBezTo>
                <a:cubicBezTo>
                  <a:pt x="2132866" y="2595563"/>
                  <a:pt x="2595563" y="2132866"/>
                  <a:pt x="2595563" y="1562100"/>
                </a:cubicBezTo>
                <a:cubicBezTo>
                  <a:pt x="2595563" y="991334"/>
                  <a:pt x="2132866" y="528637"/>
                  <a:pt x="1562100" y="528637"/>
                </a:cubicBezTo>
                <a:close/>
                <a:moveTo>
                  <a:pt x="2393102" y="435153"/>
                </a:moveTo>
                <a:lnTo>
                  <a:pt x="2272026" y="612739"/>
                </a:lnTo>
                <a:lnTo>
                  <a:pt x="2328850" y="659624"/>
                </a:lnTo>
                <a:lnTo>
                  <a:pt x="2474679" y="502460"/>
                </a:lnTo>
                <a:close/>
                <a:moveTo>
                  <a:pt x="731098" y="435153"/>
                </a:moveTo>
                <a:lnTo>
                  <a:pt x="649522" y="502460"/>
                </a:lnTo>
                <a:lnTo>
                  <a:pt x="797274" y="661697"/>
                </a:lnTo>
                <a:lnTo>
                  <a:pt x="853773" y="615082"/>
                </a:lnTo>
                <a:close/>
                <a:moveTo>
                  <a:pt x="909167" y="325597"/>
                </a:moveTo>
                <a:lnTo>
                  <a:pt x="816149" y="376085"/>
                </a:lnTo>
                <a:lnTo>
                  <a:pt x="938389" y="555379"/>
                </a:lnTo>
                <a:lnTo>
                  <a:pt x="1002949" y="520337"/>
                </a:lnTo>
                <a:close/>
                <a:moveTo>
                  <a:pt x="2215032" y="325595"/>
                </a:moveTo>
                <a:lnTo>
                  <a:pt x="2122169" y="518427"/>
                </a:lnTo>
                <a:lnTo>
                  <a:pt x="2187009" y="553621"/>
                </a:lnTo>
                <a:lnTo>
                  <a:pt x="2308052" y="376085"/>
                </a:lnTo>
                <a:close/>
                <a:moveTo>
                  <a:pt x="2023632" y="241500"/>
                </a:moveTo>
                <a:lnTo>
                  <a:pt x="1960641" y="445712"/>
                </a:lnTo>
                <a:lnTo>
                  <a:pt x="2025021" y="465698"/>
                </a:lnTo>
                <a:lnTo>
                  <a:pt x="2031060" y="468975"/>
                </a:lnTo>
                <a:lnTo>
                  <a:pt x="2123922" y="276143"/>
                </a:lnTo>
                <a:lnTo>
                  <a:pt x="2108810" y="267940"/>
                </a:lnTo>
                <a:close/>
                <a:moveTo>
                  <a:pt x="1100569" y="241500"/>
                </a:moveTo>
                <a:lnTo>
                  <a:pt x="1015392" y="267940"/>
                </a:lnTo>
                <a:lnTo>
                  <a:pt x="1000278" y="276143"/>
                </a:lnTo>
                <a:lnTo>
                  <a:pt x="1094061" y="470884"/>
                </a:lnTo>
                <a:lnTo>
                  <a:pt x="1103616" y="465698"/>
                </a:lnTo>
                <a:lnTo>
                  <a:pt x="1163949" y="446969"/>
                </a:lnTo>
                <a:close/>
                <a:moveTo>
                  <a:pt x="1822381" y="182623"/>
                </a:moveTo>
                <a:lnTo>
                  <a:pt x="1790301" y="395466"/>
                </a:lnTo>
                <a:lnTo>
                  <a:pt x="1802852" y="396731"/>
                </a:lnTo>
                <a:lnTo>
                  <a:pt x="1861751" y="415015"/>
                </a:lnTo>
                <a:lnTo>
                  <a:pt x="1924742" y="210803"/>
                </a:lnTo>
                <a:lnTo>
                  <a:pt x="1845164" y="186100"/>
                </a:lnTo>
                <a:close/>
                <a:moveTo>
                  <a:pt x="1301819" y="182623"/>
                </a:moveTo>
                <a:lnTo>
                  <a:pt x="1279038" y="186100"/>
                </a:lnTo>
                <a:lnTo>
                  <a:pt x="1199459" y="210803"/>
                </a:lnTo>
                <a:lnTo>
                  <a:pt x="1262837" y="416272"/>
                </a:lnTo>
                <a:lnTo>
                  <a:pt x="1325785" y="396731"/>
                </a:lnTo>
                <a:lnTo>
                  <a:pt x="1333968" y="395908"/>
                </a:lnTo>
                <a:close/>
                <a:moveTo>
                  <a:pt x="1613874" y="160179"/>
                </a:moveTo>
                <a:lnTo>
                  <a:pt x="1613874" y="377682"/>
                </a:lnTo>
                <a:lnTo>
                  <a:pt x="1687152" y="385069"/>
                </a:lnTo>
                <a:lnTo>
                  <a:pt x="1720021" y="167001"/>
                </a:lnTo>
                <a:lnTo>
                  <a:pt x="1705707" y="164816"/>
                </a:lnTo>
                <a:close/>
                <a:moveTo>
                  <a:pt x="1510328" y="160179"/>
                </a:moveTo>
                <a:lnTo>
                  <a:pt x="1418495" y="164816"/>
                </a:lnTo>
                <a:lnTo>
                  <a:pt x="1404181" y="167001"/>
                </a:lnTo>
                <a:lnTo>
                  <a:pt x="1437115" y="385509"/>
                </a:lnTo>
                <a:lnTo>
                  <a:pt x="1510328" y="378129"/>
                </a:lnTo>
                <a:close/>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rgbClr val="00182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3" name="椭圆 52"/>
          <p:cNvSpPr/>
          <p:nvPr/>
        </p:nvSpPr>
        <p:spPr>
          <a:xfrm flipV="1">
            <a:off x="1991196" y="1750734"/>
            <a:ext cx="2249217" cy="2249217"/>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4" name="椭圆 53"/>
          <p:cNvSpPr/>
          <p:nvPr/>
        </p:nvSpPr>
        <p:spPr>
          <a:xfrm rot="10800000" flipV="1">
            <a:off x="1534957" y="1349087"/>
            <a:ext cx="3052511" cy="3052511"/>
          </a:xfrm>
          <a:prstGeom prst="ellipse">
            <a:avLst/>
          </a:prstGeom>
          <a:noFill/>
          <a:ln w="12700" cap="flat" cmpd="sng" algn="ctr">
            <a:solidFill>
              <a:srgbClr val="00B0F0"/>
            </a:solidFill>
            <a:prstDash val="solid"/>
            <a:miter lim="800000"/>
          </a:ln>
          <a:effectLst>
            <a:glow rad="50800">
              <a:srgbClr val="00B0F0">
                <a:alpha val="34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5" name="文本框 54"/>
          <p:cNvSpPr txBox="1"/>
          <p:nvPr/>
        </p:nvSpPr>
        <p:spPr>
          <a:xfrm>
            <a:off x="2007067" y="2096794"/>
            <a:ext cx="2104982" cy="1569660"/>
          </a:xfrm>
          <a:prstGeom prst="rect">
            <a:avLst/>
          </a:prstGeom>
          <a:noFill/>
        </p:spPr>
        <p:txBody>
          <a:bodyPr wrap="square" rtlCol="0">
            <a:spAutoFit/>
            <a:scene3d>
              <a:camera prst="orthographicFront"/>
              <a:lightRig rig="threePt" dir="t"/>
            </a:scene3d>
            <a:sp3d extrusionH="69850" prstMaterial="metal">
              <a:bevelB w="38100" h="38100"/>
            </a:sp3d>
          </a:bodyPr>
          <a:lstStyle>
            <a:defPPr>
              <a:defRPr lang="zh-CN"/>
            </a:defPPr>
            <a:lvl1pPr algn="ctr">
              <a:defRPr sz="7200">
                <a:ln w="12700">
                  <a:solidFill>
                    <a:schemeClr val="accent3">
                      <a:lumMod val="50000"/>
                    </a:schemeClr>
                  </a:solidFill>
                </a:ln>
                <a:solidFill>
                  <a:schemeClr val="bg1"/>
                </a:solidFill>
                <a:effectLst>
                  <a:glow rad="63500">
                    <a:schemeClr val="accent3">
                      <a:satMod val="175000"/>
                      <a:alpha val="40000"/>
                    </a:schemeClr>
                  </a:glow>
                </a:effectLst>
                <a:latin typeface="+mj-lt"/>
                <a:ea typeface="Segoe UI Black" panose="020B0A02040204020203" pitchFamily="34" charset="0"/>
                <a:cs typeface="Segoe UI Black" panose="020B0A02040204020203" pitchFamily="34" charset="0"/>
              </a:defRPr>
            </a:lvl1pPr>
          </a:lstStyle>
          <a:p>
            <a:r>
              <a:rPr lang="en-US" altLang="zh-CN" sz="9600" dirty="0" smtClean="0">
                <a:ln w="12700">
                  <a:solidFill>
                    <a:srgbClr val="002060"/>
                  </a:solidFill>
                </a:ln>
                <a:solidFill>
                  <a:srgbClr val="00B0F0"/>
                </a:solidFill>
                <a:effectLst>
                  <a:glow rad="63500">
                    <a:srgbClr val="00B0F0">
                      <a:alpha val="40000"/>
                    </a:srgbClr>
                  </a:glow>
                </a:effectLst>
                <a:latin typeface="Impact" panose="020B0806030902050204"/>
              </a:rPr>
              <a:t>1</a:t>
            </a:r>
            <a:endParaRPr lang="zh-CN" altLang="en-US" sz="9600" dirty="0">
              <a:ln w="12700">
                <a:solidFill>
                  <a:srgbClr val="002060"/>
                </a:solidFill>
              </a:ln>
              <a:solidFill>
                <a:srgbClr val="00B0F0"/>
              </a:solidFill>
              <a:effectLst>
                <a:glow rad="63500">
                  <a:srgbClr val="00B0F0">
                    <a:alpha val="40000"/>
                  </a:srgbClr>
                </a:glow>
              </a:effectLst>
              <a:latin typeface="Impact" panose="020B0806030902050204"/>
            </a:endParaRPr>
          </a:p>
        </p:txBody>
      </p:sp>
      <p:grpSp>
        <p:nvGrpSpPr>
          <p:cNvPr id="56" name="组合 55"/>
          <p:cNvGrpSpPr/>
          <p:nvPr/>
        </p:nvGrpSpPr>
        <p:grpSpPr>
          <a:xfrm>
            <a:off x="1842842" y="1602380"/>
            <a:ext cx="2545925" cy="2545925"/>
            <a:chOff x="4229098" y="1556361"/>
            <a:chExt cx="3733802" cy="3733802"/>
          </a:xfrm>
        </p:grpSpPr>
        <p:sp>
          <p:nvSpPr>
            <p:cNvPr id="57" name="弧形 56"/>
            <p:cNvSpPr/>
            <p:nvPr/>
          </p:nvSpPr>
          <p:spPr>
            <a:xfrm>
              <a:off x="4301675" y="1634675"/>
              <a:ext cx="3588650" cy="3588650"/>
            </a:xfrm>
            <a:prstGeom prst="arc">
              <a:avLst>
                <a:gd name="adj1" fmla="val 12852548"/>
                <a:gd name="adj2" fmla="val 19665503"/>
              </a:avLst>
            </a:prstGeom>
            <a:noFill/>
            <a:ln w="5715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8" name="椭圆 57"/>
            <p:cNvSpPr/>
            <p:nvPr/>
          </p:nvSpPr>
          <p:spPr>
            <a:xfrm>
              <a:off x="4229098" y="1556361"/>
              <a:ext cx="3733802" cy="3733802"/>
            </a:xfrm>
            <a:prstGeom prst="ellipse">
              <a:avLst/>
            </a:prstGeom>
            <a:noFill/>
            <a:ln w="571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grpSp>
        <p:nvGrpSpPr>
          <p:cNvPr id="59" name="组合 58"/>
          <p:cNvGrpSpPr/>
          <p:nvPr/>
        </p:nvGrpSpPr>
        <p:grpSpPr>
          <a:xfrm>
            <a:off x="1638872" y="1453002"/>
            <a:ext cx="2844680" cy="2844680"/>
            <a:chOff x="4010025" y="1343025"/>
            <a:chExt cx="4171950" cy="4171950"/>
          </a:xfrm>
        </p:grpSpPr>
        <p:sp>
          <p:nvSpPr>
            <p:cNvPr id="60" name="弧形 59"/>
            <p:cNvSpPr/>
            <p:nvPr/>
          </p:nvSpPr>
          <p:spPr>
            <a:xfrm>
              <a:off x="4155760" y="1488760"/>
              <a:ext cx="3880480" cy="3880480"/>
            </a:xfrm>
            <a:prstGeom prst="arc">
              <a:avLst>
                <a:gd name="adj1" fmla="val 2137315"/>
                <a:gd name="adj2" fmla="val 14452087"/>
              </a:avLst>
            </a:prstGeom>
            <a:noFill/>
            <a:ln w="762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1" name="椭圆 60"/>
            <p:cNvSpPr/>
            <p:nvPr/>
          </p:nvSpPr>
          <p:spPr>
            <a:xfrm>
              <a:off x="4010025" y="1343025"/>
              <a:ext cx="4171950" cy="4171950"/>
            </a:xfrm>
            <a:prstGeom prst="ellipse">
              <a:avLst/>
            </a:prstGeom>
            <a:noFill/>
            <a:ln w="7620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3"/>
                                        </p:tgtEl>
                                        <p:attrNameLst>
                                          <p:attrName>style.visibility</p:attrName>
                                        </p:attrNameLst>
                                      </p:cBhvr>
                                      <p:to>
                                        <p:strVal val="visible"/>
                                      </p:to>
                                    </p:set>
                                    <p:anim calcmode="lin" valueType="num">
                                      <p:cBhvr>
                                        <p:cTn id="17" dur="750" fill="hold"/>
                                        <p:tgtEl>
                                          <p:spTgt spid="53"/>
                                        </p:tgtEl>
                                        <p:attrNameLst>
                                          <p:attrName>ppt_w</p:attrName>
                                        </p:attrNameLst>
                                      </p:cBhvr>
                                      <p:tavLst>
                                        <p:tav tm="0">
                                          <p:val>
                                            <p:fltVal val="0"/>
                                          </p:val>
                                        </p:tav>
                                        <p:tav tm="100000">
                                          <p:val>
                                            <p:strVal val="#ppt_w"/>
                                          </p:val>
                                        </p:tav>
                                      </p:tavLst>
                                    </p:anim>
                                    <p:anim calcmode="lin" valueType="num">
                                      <p:cBhvr>
                                        <p:cTn id="18" dur="750" fill="hold"/>
                                        <p:tgtEl>
                                          <p:spTgt spid="53"/>
                                        </p:tgtEl>
                                        <p:attrNameLst>
                                          <p:attrName>ppt_h</p:attrName>
                                        </p:attrNameLst>
                                      </p:cBhvr>
                                      <p:tavLst>
                                        <p:tav tm="0">
                                          <p:val>
                                            <p:fltVal val="0"/>
                                          </p:val>
                                        </p:tav>
                                        <p:tav tm="100000">
                                          <p:val>
                                            <p:strVal val="#ppt_h"/>
                                          </p:val>
                                        </p:tav>
                                      </p:tavLst>
                                    </p:anim>
                                    <p:animEffect transition="in" filter="fade">
                                      <p:cBhvr>
                                        <p:cTn id="19" dur="750"/>
                                        <p:tgtEl>
                                          <p:spTgt spid="53"/>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750" fill="hold"/>
                                        <p:tgtEl>
                                          <p:spTgt spid="54"/>
                                        </p:tgtEl>
                                        <p:attrNameLst>
                                          <p:attrName>ppt_w</p:attrName>
                                        </p:attrNameLst>
                                      </p:cBhvr>
                                      <p:tavLst>
                                        <p:tav tm="0">
                                          <p:val>
                                            <p:fltVal val="0"/>
                                          </p:val>
                                        </p:tav>
                                        <p:tav tm="100000">
                                          <p:val>
                                            <p:strVal val="#ppt_w"/>
                                          </p:val>
                                        </p:tav>
                                      </p:tavLst>
                                    </p:anim>
                                    <p:anim calcmode="lin" valueType="num">
                                      <p:cBhvr>
                                        <p:cTn id="23" dur="750" fill="hold"/>
                                        <p:tgtEl>
                                          <p:spTgt spid="54"/>
                                        </p:tgtEl>
                                        <p:attrNameLst>
                                          <p:attrName>ppt_h</p:attrName>
                                        </p:attrNameLst>
                                      </p:cBhvr>
                                      <p:tavLst>
                                        <p:tav tm="0">
                                          <p:val>
                                            <p:fltVal val="0"/>
                                          </p:val>
                                        </p:tav>
                                        <p:tav tm="100000">
                                          <p:val>
                                            <p:strVal val="#ppt_h"/>
                                          </p:val>
                                        </p:tav>
                                      </p:tavLst>
                                    </p:anim>
                                    <p:animEffect transition="in" filter="fade">
                                      <p:cBhvr>
                                        <p:cTn id="24" dur="750"/>
                                        <p:tgtEl>
                                          <p:spTgt spid="54"/>
                                        </p:tgtEl>
                                      </p:cBhvr>
                                    </p:animEffect>
                                  </p:childTnLst>
                                </p:cTn>
                              </p:par>
                              <p:par>
                                <p:cTn id="25" presetID="53" presetClass="entr" presetSubtype="16" fill="hold"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p:cTn id="27" dur="750" fill="hold"/>
                                        <p:tgtEl>
                                          <p:spTgt spid="56"/>
                                        </p:tgtEl>
                                        <p:attrNameLst>
                                          <p:attrName>ppt_w</p:attrName>
                                        </p:attrNameLst>
                                      </p:cBhvr>
                                      <p:tavLst>
                                        <p:tav tm="0">
                                          <p:val>
                                            <p:fltVal val="0"/>
                                          </p:val>
                                        </p:tav>
                                        <p:tav tm="100000">
                                          <p:val>
                                            <p:strVal val="#ppt_w"/>
                                          </p:val>
                                        </p:tav>
                                      </p:tavLst>
                                    </p:anim>
                                    <p:anim calcmode="lin" valueType="num">
                                      <p:cBhvr>
                                        <p:cTn id="28" dur="750" fill="hold"/>
                                        <p:tgtEl>
                                          <p:spTgt spid="56"/>
                                        </p:tgtEl>
                                        <p:attrNameLst>
                                          <p:attrName>ppt_h</p:attrName>
                                        </p:attrNameLst>
                                      </p:cBhvr>
                                      <p:tavLst>
                                        <p:tav tm="0">
                                          <p:val>
                                            <p:fltVal val="0"/>
                                          </p:val>
                                        </p:tav>
                                        <p:tav tm="100000">
                                          <p:val>
                                            <p:strVal val="#ppt_h"/>
                                          </p:val>
                                        </p:tav>
                                      </p:tavLst>
                                    </p:anim>
                                    <p:animEffect transition="in" filter="fade">
                                      <p:cBhvr>
                                        <p:cTn id="29" dur="750"/>
                                        <p:tgtEl>
                                          <p:spTgt spid="56"/>
                                        </p:tgtEl>
                                      </p:cBhvr>
                                    </p:animEffect>
                                  </p:childTnLst>
                                </p:cTn>
                              </p:par>
                              <p:par>
                                <p:cTn id="30" presetID="53" presetClass="entr" presetSubtype="16" fill="hold" nodeType="withEffect">
                                  <p:stCondLst>
                                    <p:cond delay="400"/>
                                  </p:stCondLst>
                                  <p:childTnLst>
                                    <p:set>
                                      <p:cBhvr>
                                        <p:cTn id="31" dur="1" fill="hold">
                                          <p:stCondLst>
                                            <p:cond delay="0"/>
                                          </p:stCondLst>
                                        </p:cTn>
                                        <p:tgtEl>
                                          <p:spTgt spid="59"/>
                                        </p:tgtEl>
                                        <p:attrNameLst>
                                          <p:attrName>style.visibility</p:attrName>
                                        </p:attrNameLst>
                                      </p:cBhvr>
                                      <p:to>
                                        <p:strVal val="visible"/>
                                      </p:to>
                                    </p:set>
                                    <p:anim calcmode="lin" valueType="num">
                                      <p:cBhvr>
                                        <p:cTn id="32" dur="750" fill="hold"/>
                                        <p:tgtEl>
                                          <p:spTgt spid="59"/>
                                        </p:tgtEl>
                                        <p:attrNameLst>
                                          <p:attrName>ppt_w</p:attrName>
                                        </p:attrNameLst>
                                      </p:cBhvr>
                                      <p:tavLst>
                                        <p:tav tm="0">
                                          <p:val>
                                            <p:fltVal val="0"/>
                                          </p:val>
                                        </p:tav>
                                        <p:tav tm="100000">
                                          <p:val>
                                            <p:strVal val="#ppt_w"/>
                                          </p:val>
                                        </p:tav>
                                      </p:tavLst>
                                    </p:anim>
                                    <p:anim calcmode="lin" valueType="num">
                                      <p:cBhvr>
                                        <p:cTn id="33" dur="750" fill="hold"/>
                                        <p:tgtEl>
                                          <p:spTgt spid="59"/>
                                        </p:tgtEl>
                                        <p:attrNameLst>
                                          <p:attrName>ppt_h</p:attrName>
                                        </p:attrNameLst>
                                      </p:cBhvr>
                                      <p:tavLst>
                                        <p:tav tm="0">
                                          <p:val>
                                            <p:fltVal val="0"/>
                                          </p:val>
                                        </p:tav>
                                        <p:tav tm="100000">
                                          <p:val>
                                            <p:strVal val="#ppt_h"/>
                                          </p:val>
                                        </p:tav>
                                      </p:tavLst>
                                    </p:anim>
                                    <p:animEffect transition="in" filter="fade">
                                      <p:cBhvr>
                                        <p:cTn id="34" dur="750"/>
                                        <p:tgtEl>
                                          <p:spTgt spid="5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1100" fill="hold"/>
                                        <p:tgtEl>
                                          <p:spTgt spid="55"/>
                                        </p:tgtEl>
                                        <p:attrNameLst>
                                          <p:attrName>ppt_w</p:attrName>
                                        </p:attrNameLst>
                                      </p:cBhvr>
                                      <p:tavLst>
                                        <p:tav tm="0">
                                          <p:val>
                                            <p:strVal val="#ppt_w+.3"/>
                                          </p:val>
                                        </p:tav>
                                        <p:tav tm="100000">
                                          <p:val>
                                            <p:strVal val="#ppt_w"/>
                                          </p:val>
                                        </p:tav>
                                      </p:tavLst>
                                    </p:anim>
                                    <p:anim calcmode="lin" valueType="num">
                                      <p:cBhvr>
                                        <p:cTn id="38" dur="1100" fill="hold"/>
                                        <p:tgtEl>
                                          <p:spTgt spid="55"/>
                                        </p:tgtEl>
                                        <p:attrNameLst>
                                          <p:attrName>ppt_h</p:attrName>
                                        </p:attrNameLst>
                                      </p:cBhvr>
                                      <p:tavLst>
                                        <p:tav tm="0">
                                          <p:val>
                                            <p:strVal val="#ppt_h"/>
                                          </p:val>
                                        </p:tav>
                                        <p:tav tm="100000">
                                          <p:val>
                                            <p:strVal val="#ppt_h"/>
                                          </p:val>
                                        </p:tav>
                                      </p:tavLst>
                                    </p:anim>
                                    <p:animEffect transition="in" filter="fade">
                                      <p:cBhvr>
                                        <p:cTn id="39" dur="1100"/>
                                        <p:tgtEl>
                                          <p:spTgt spid="55"/>
                                        </p:tgtEl>
                                      </p:cBhvr>
                                    </p:animEffect>
                                  </p:childTnLst>
                                </p:cTn>
                              </p:par>
                              <p:par>
                                <p:cTn id="40" presetID="8" presetClass="emph" presetSubtype="0" repeatCount="indefinite" fill="hold" nodeType="withEffect">
                                  <p:stCondLst>
                                    <p:cond delay="700"/>
                                  </p:stCondLst>
                                  <p:childTnLst>
                                    <p:animRot by="21600000">
                                      <p:cBhvr>
                                        <p:cTn id="41" dur="5000" fill="hold"/>
                                        <p:tgtEl>
                                          <p:spTgt spid="56"/>
                                        </p:tgtEl>
                                        <p:attrNameLst>
                                          <p:attrName>r</p:attrName>
                                        </p:attrNameLst>
                                      </p:cBhvr>
                                    </p:animRot>
                                  </p:childTnLst>
                                </p:cTn>
                              </p:par>
                              <p:par>
                                <p:cTn id="42" presetID="8" presetClass="emph" presetSubtype="0" repeatCount="indefinite" fill="hold" nodeType="withEffect">
                                  <p:stCondLst>
                                    <p:cond delay="500"/>
                                  </p:stCondLst>
                                  <p:childTnLst>
                                    <p:animRot by="-21600000">
                                      <p:cBhvr>
                                        <p:cTn id="43" dur="5000" fill="hold"/>
                                        <p:tgtEl>
                                          <p:spTgt spid="59"/>
                                        </p:tgtEl>
                                        <p:attrNameLst>
                                          <p:attrName>r</p:attrName>
                                        </p:attrNameLst>
                                      </p:cBhvr>
                                    </p:animRot>
                                  </p:childTnLst>
                                </p:cTn>
                              </p:par>
                              <p:par>
                                <p:cTn id="44" presetID="53" presetClass="entr" presetSubtype="528" fill="hold" grpId="0" nodeType="withEffect">
                                  <p:stCondLst>
                                    <p:cond delay="100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anim calcmode="lin" valueType="num">
                                      <p:cBhvr>
                                        <p:cTn id="49" dur="500" fill="hold"/>
                                        <p:tgtEl>
                                          <p:spTgt spid="67"/>
                                        </p:tgtEl>
                                        <p:attrNameLst>
                                          <p:attrName>ppt_x</p:attrName>
                                        </p:attrNameLst>
                                      </p:cBhvr>
                                      <p:tavLst>
                                        <p:tav tm="0">
                                          <p:val>
                                            <p:fltVal val="0.5"/>
                                          </p:val>
                                        </p:tav>
                                        <p:tav tm="100000">
                                          <p:val>
                                            <p:strVal val="#ppt_x"/>
                                          </p:val>
                                        </p:tav>
                                      </p:tavLst>
                                    </p:anim>
                                    <p:anim calcmode="lin" valueType="num">
                                      <p:cBhvr>
                                        <p:cTn id="50" dur="500" fill="hold"/>
                                        <p:tgtEl>
                                          <p:spTgt spid="67"/>
                                        </p:tgtEl>
                                        <p:attrNameLst>
                                          <p:attrName>ppt_y</p:attrName>
                                        </p:attrNameLst>
                                      </p:cBhvr>
                                      <p:tavLst>
                                        <p:tav tm="0">
                                          <p:val>
                                            <p:fltVal val="0.5"/>
                                          </p:val>
                                        </p:tav>
                                        <p:tav tm="100000">
                                          <p:val>
                                            <p:strVal val="#ppt_y"/>
                                          </p:val>
                                        </p:tav>
                                      </p:tavLst>
                                    </p:anim>
                                  </p:childTnLst>
                                </p:cTn>
                              </p:par>
                              <p:par>
                                <p:cTn id="51" presetID="42" presetClass="entr" presetSubtype="0" fill="hold" nodeType="withEffect">
                                  <p:stCondLst>
                                    <p:cond delay="15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150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par>
                                <p:cTn id="61" presetID="53" presetClass="entr" presetSubtype="528" repeatCount="300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p:cTn id="63" dur="700" fill="hold"/>
                                        <p:tgtEl>
                                          <p:spTgt spid="80"/>
                                        </p:tgtEl>
                                        <p:attrNameLst>
                                          <p:attrName>ppt_w</p:attrName>
                                        </p:attrNameLst>
                                      </p:cBhvr>
                                      <p:tavLst>
                                        <p:tav tm="0">
                                          <p:val>
                                            <p:fltVal val="0"/>
                                          </p:val>
                                        </p:tav>
                                        <p:tav tm="100000">
                                          <p:val>
                                            <p:strVal val="#ppt_w"/>
                                          </p:val>
                                        </p:tav>
                                      </p:tavLst>
                                    </p:anim>
                                    <p:anim calcmode="lin" valueType="num">
                                      <p:cBhvr>
                                        <p:cTn id="64" dur="700" fill="hold"/>
                                        <p:tgtEl>
                                          <p:spTgt spid="80"/>
                                        </p:tgtEl>
                                        <p:attrNameLst>
                                          <p:attrName>ppt_h</p:attrName>
                                        </p:attrNameLst>
                                      </p:cBhvr>
                                      <p:tavLst>
                                        <p:tav tm="0">
                                          <p:val>
                                            <p:fltVal val="0"/>
                                          </p:val>
                                        </p:tav>
                                        <p:tav tm="100000">
                                          <p:val>
                                            <p:strVal val="#ppt_h"/>
                                          </p:val>
                                        </p:tav>
                                      </p:tavLst>
                                    </p:anim>
                                    <p:animEffect transition="in" filter="fade">
                                      <p:cBhvr>
                                        <p:cTn id="65" dur="700"/>
                                        <p:tgtEl>
                                          <p:spTgt spid="80"/>
                                        </p:tgtEl>
                                      </p:cBhvr>
                                    </p:animEffect>
                                    <p:anim calcmode="lin" valueType="num">
                                      <p:cBhvr>
                                        <p:cTn id="66" dur="700" fill="hold"/>
                                        <p:tgtEl>
                                          <p:spTgt spid="80"/>
                                        </p:tgtEl>
                                        <p:attrNameLst>
                                          <p:attrName>ppt_x</p:attrName>
                                        </p:attrNameLst>
                                      </p:cBhvr>
                                      <p:tavLst>
                                        <p:tav tm="0">
                                          <p:val>
                                            <p:fltVal val="0.5"/>
                                          </p:val>
                                        </p:tav>
                                        <p:tav tm="100000">
                                          <p:val>
                                            <p:strVal val="#ppt_x"/>
                                          </p:val>
                                        </p:tav>
                                      </p:tavLst>
                                    </p:anim>
                                    <p:anim calcmode="lin" valueType="num">
                                      <p:cBhvr>
                                        <p:cTn id="67" dur="700" fill="hold"/>
                                        <p:tgtEl>
                                          <p:spTgt spid="80"/>
                                        </p:tgtEl>
                                        <p:attrNameLst>
                                          <p:attrName>ppt_y</p:attrName>
                                        </p:attrNameLst>
                                      </p:cBhvr>
                                      <p:tavLst>
                                        <p:tav tm="0">
                                          <p:val>
                                            <p:fltVal val="0.5"/>
                                          </p:val>
                                        </p:tav>
                                        <p:tav tm="100000">
                                          <p:val>
                                            <p:strVal val="#ppt_y"/>
                                          </p:val>
                                        </p:tav>
                                      </p:tavLst>
                                    </p:anim>
                                  </p:childTnLst>
                                </p:cTn>
                              </p:par>
                              <p:par>
                                <p:cTn id="68" presetID="53" presetClass="entr" presetSubtype="528" repeatCount="3000" fill="hold" nodeType="withEffect">
                                  <p:stCondLst>
                                    <p:cond delay="100"/>
                                  </p:stCondLst>
                                  <p:childTnLst>
                                    <p:set>
                                      <p:cBhvr>
                                        <p:cTn id="69" dur="1" fill="hold">
                                          <p:stCondLst>
                                            <p:cond delay="0"/>
                                          </p:stCondLst>
                                        </p:cTn>
                                        <p:tgtEl>
                                          <p:spTgt spid="81"/>
                                        </p:tgtEl>
                                        <p:attrNameLst>
                                          <p:attrName>style.visibility</p:attrName>
                                        </p:attrNameLst>
                                      </p:cBhvr>
                                      <p:to>
                                        <p:strVal val="visible"/>
                                      </p:to>
                                    </p:set>
                                    <p:anim calcmode="lin" valueType="num">
                                      <p:cBhvr>
                                        <p:cTn id="70" dur="500" fill="hold"/>
                                        <p:tgtEl>
                                          <p:spTgt spid="81"/>
                                        </p:tgtEl>
                                        <p:attrNameLst>
                                          <p:attrName>ppt_w</p:attrName>
                                        </p:attrNameLst>
                                      </p:cBhvr>
                                      <p:tavLst>
                                        <p:tav tm="0">
                                          <p:val>
                                            <p:fltVal val="0"/>
                                          </p:val>
                                        </p:tav>
                                        <p:tav tm="100000">
                                          <p:val>
                                            <p:strVal val="#ppt_w"/>
                                          </p:val>
                                        </p:tav>
                                      </p:tavLst>
                                    </p:anim>
                                    <p:anim calcmode="lin" valueType="num">
                                      <p:cBhvr>
                                        <p:cTn id="71" dur="500" fill="hold"/>
                                        <p:tgtEl>
                                          <p:spTgt spid="81"/>
                                        </p:tgtEl>
                                        <p:attrNameLst>
                                          <p:attrName>ppt_h</p:attrName>
                                        </p:attrNameLst>
                                      </p:cBhvr>
                                      <p:tavLst>
                                        <p:tav tm="0">
                                          <p:val>
                                            <p:fltVal val="0"/>
                                          </p:val>
                                        </p:tav>
                                        <p:tav tm="100000">
                                          <p:val>
                                            <p:strVal val="#ppt_h"/>
                                          </p:val>
                                        </p:tav>
                                      </p:tavLst>
                                    </p:anim>
                                    <p:animEffect transition="in" filter="fade">
                                      <p:cBhvr>
                                        <p:cTn id="72" dur="500"/>
                                        <p:tgtEl>
                                          <p:spTgt spid="81"/>
                                        </p:tgtEl>
                                      </p:cBhvr>
                                    </p:animEffect>
                                    <p:anim calcmode="lin" valueType="num">
                                      <p:cBhvr>
                                        <p:cTn id="73" dur="500" fill="hold"/>
                                        <p:tgtEl>
                                          <p:spTgt spid="81"/>
                                        </p:tgtEl>
                                        <p:attrNameLst>
                                          <p:attrName>ppt_x</p:attrName>
                                        </p:attrNameLst>
                                      </p:cBhvr>
                                      <p:tavLst>
                                        <p:tav tm="0">
                                          <p:val>
                                            <p:fltVal val="0.5"/>
                                          </p:val>
                                        </p:tav>
                                        <p:tav tm="100000">
                                          <p:val>
                                            <p:strVal val="#ppt_x"/>
                                          </p:val>
                                        </p:tav>
                                      </p:tavLst>
                                    </p:anim>
                                    <p:anim calcmode="lin" valueType="num">
                                      <p:cBhvr>
                                        <p:cTn id="74" dur="500" fill="hold"/>
                                        <p:tgtEl>
                                          <p:spTgt spid="81"/>
                                        </p:tgtEl>
                                        <p:attrNameLst>
                                          <p:attrName>ppt_y</p:attrName>
                                        </p:attrNameLst>
                                      </p:cBhvr>
                                      <p:tavLst>
                                        <p:tav tm="0">
                                          <p:val>
                                            <p:fltVal val="0.5"/>
                                          </p:val>
                                        </p:tav>
                                        <p:tav tm="100000">
                                          <p:val>
                                            <p:strVal val="#ppt_y"/>
                                          </p:val>
                                        </p:tav>
                                      </p:tavLst>
                                    </p:anim>
                                  </p:childTnLst>
                                </p:cTn>
                              </p:par>
                              <p:par>
                                <p:cTn id="75" presetID="53" presetClass="entr" presetSubtype="528" repeatCount="300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anim calcmode="lin" valueType="num">
                                      <p:cBhvr>
                                        <p:cTn id="80" dur="500" fill="hold"/>
                                        <p:tgtEl>
                                          <p:spTgt spid="70"/>
                                        </p:tgtEl>
                                        <p:attrNameLst>
                                          <p:attrName>ppt_x</p:attrName>
                                        </p:attrNameLst>
                                      </p:cBhvr>
                                      <p:tavLst>
                                        <p:tav tm="0">
                                          <p:val>
                                            <p:fltVal val="0.5"/>
                                          </p:val>
                                        </p:tav>
                                        <p:tav tm="100000">
                                          <p:val>
                                            <p:strVal val="#ppt_x"/>
                                          </p:val>
                                        </p:tav>
                                      </p:tavLst>
                                    </p:anim>
                                    <p:anim calcmode="lin" valueType="num">
                                      <p:cBhvr>
                                        <p:cTn id="81" dur="500" fill="hold"/>
                                        <p:tgtEl>
                                          <p:spTgt spid="70"/>
                                        </p:tgtEl>
                                        <p:attrNameLst>
                                          <p:attrName>ppt_y</p:attrName>
                                        </p:attrNameLst>
                                      </p:cBhvr>
                                      <p:tavLst>
                                        <p:tav tm="0">
                                          <p:val>
                                            <p:fltVal val="0.5"/>
                                          </p:val>
                                        </p:tav>
                                        <p:tav tm="100000">
                                          <p:val>
                                            <p:strVal val="#ppt_y"/>
                                          </p:val>
                                        </p:tav>
                                      </p:tavLst>
                                    </p:anim>
                                  </p:childTnLst>
                                </p:cTn>
                              </p:par>
                              <p:par>
                                <p:cTn id="82" presetID="53" presetClass="entr" presetSubtype="528" repeatCount="300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700" fill="hold"/>
                                        <p:tgtEl>
                                          <p:spTgt spid="71"/>
                                        </p:tgtEl>
                                        <p:attrNameLst>
                                          <p:attrName>ppt_w</p:attrName>
                                        </p:attrNameLst>
                                      </p:cBhvr>
                                      <p:tavLst>
                                        <p:tav tm="0">
                                          <p:val>
                                            <p:fltVal val="0"/>
                                          </p:val>
                                        </p:tav>
                                        <p:tav tm="100000">
                                          <p:val>
                                            <p:strVal val="#ppt_w"/>
                                          </p:val>
                                        </p:tav>
                                      </p:tavLst>
                                    </p:anim>
                                    <p:anim calcmode="lin" valueType="num">
                                      <p:cBhvr>
                                        <p:cTn id="85" dur="700" fill="hold"/>
                                        <p:tgtEl>
                                          <p:spTgt spid="71"/>
                                        </p:tgtEl>
                                        <p:attrNameLst>
                                          <p:attrName>ppt_h</p:attrName>
                                        </p:attrNameLst>
                                      </p:cBhvr>
                                      <p:tavLst>
                                        <p:tav tm="0">
                                          <p:val>
                                            <p:fltVal val="0"/>
                                          </p:val>
                                        </p:tav>
                                        <p:tav tm="100000">
                                          <p:val>
                                            <p:strVal val="#ppt_h"/>
                                          </p:val>
                                        </p:tav>
                                      </p:tavLst>
                                    </p:anim>
                                    <p:animEffect transition="in" filter="fade">
                                      <p:cBhvr>
                                        <p:cTn id="86" dur="700"/>
                                        <p:tgtEl>
                                          <p:spTgt spid="71"/>
                                        </p:tgtEl>
                                      </p:cBhvr>
                                    </p:animEffect>
                                    <p:anim calcmode="lin" valueType="num">
                                      <p:cBhvr>
                                        <p:cTn id="87" dur="700" fill="hold"/>
                                        <p:tgtEl>
                                          <p:spTgt spid="71"/>
                                        </p:tgtEl>
                                        <p:attrNameLst>
                                          <p:attrName>ppt_x</p:attrName>
                                        </p:attrNameLst>
                                      </p:cBhvr>
                                      <p:tavLst>
                                        <p:tav tm="0">
                                          <p:val>
                                            <p:fltVal val="0.5"/>
                                          </p:val>
                                        </p:tav>
                                        <p:tav tm="100000">
                                          <p:val>
                                            <p:strVal val="#ppt_x"/>
                                          </p:val>
                                        </p:tav>
                                      </p:tavLst>
                                    </p:anim>
                                    <p:anim calcmode="lin" valueType="num">
                                      <p:cBhvr>
                                        <p:cTn id="88" dur="700" fill="hold"/>
                                        <p:tgtEl>
                                          <p:spTgt spid="71"/>
                                        </p:tgtEl>
                                        <p:attrNameLst>
                                          <p:attrName>ppt_y</p:attrName>
                                        </p:attrNameLst>
                                      </p:cBhvr>
                                      <p:tavLst>
                                        <p:tav tm="0">
                                          <p:val>
                                            <p:fltVal val="0.5"/>
                                          </p:val>
                                        </p:tav>
                                        <p:tav tm="100000">
                                          <p:val>
                                            <p:strVal val="#ppt_y"/>
                                          </p:val>
                                        </p:tav>
                                      </p:tavLst>
                                    </p:anim>
                                  </p:childTnLst>
                                </p:cTn>
                              </p:par>
                              <p:par>
                                <p:cTn id="89" presetID="53" presetClass="entr" presetSubtype="528" repeatCount="3000" fill="hold" nodeType="withEffect">
                                  <p:stCondLst>
                                    <p:cond delay="10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animEffect transition="in" filter="fade">
                                      <p:cBhvr>
                                        <p:cTn id="93" dur="500"/>
                                        <p:tgtEl>
                                          <p:spTgt spid="76"/>
                                        </p:tgtEl>
                                      </p:cBhvr>
                                    </p:animEffect>
                                    <p:anim calcmode="lin" valueType="num">
                                      <p:cBhvr>
                                        <p:cTn id="94" dur="500" fill="hold"/>
                                        <p:tgtEl>
                                          <p:spTgt spid="76"/>
                                        </p:tgtEl>
                                        <p:attrNameLst>
                                          <p:attrName>ppt_x</p:attrName>
                                        </p:attrNameLst>
                                      </p:cBhvr>
                                      <p:tavLst>
                                        <p:tav tm="0">
                                          <p:val>
                                            <p:fltVal val="0.5"/>
                                          </p:val>
                                        </p:tav>
                                        <p:tav tm="100000">
                                          <p:val>
                                            <p:strVal val="#ppt_x"/>
                                          </p:val>
                                        </p:tav>
                                      </p:tavLst>
                                    </p:anim>
                                    <p:anim calcmode="lin" valueType="num">
                                      <p:cBhvr>
                                        <p:cTn id="95" dur="500" fill="hold"/>
                                        <p:tgtEl>
                                          <p:spTgt spid="76"/>
                                        </p:tgtEl>
                                        <p:attrNameLst>
                                          <p:attrName>ppt_y</p:attrName>
                                        </p:attrNameLst>
                                      </p:cBhvr>
                                      <p:tavLst>
                                        <p:tav tm="0">
                                          <p:val>
                                            <p:fltVal val="0.5"/>
                                          </p:val>
                                        </p:tav>
                                        <p:tav tm="100000">
                                          <p:val>
                                            <p:strVal val="#ppt_y"/>
                                          </p:val>
                                        </p:tav>
                                      </p:tavLst>
                                    </p:anim>
                                  </p:childTnLst>
                                </p:cTn>
                              </p:par>
                              <p:par>
                                <p:cTn id="96" presetID="53" presetClass="entr" presetSubtype="528" repeatCount="3000" fill="hold" nodeType="withEffect">
                                  <p:stCondLst>
                                    <p:cond delay="300"/>
                                  </p:stCondLst>
                                  <p:childTnLst>
                                    <p:set>
                                      <p:cBhvr>
                                        <p:cTn id="97" dur="1" fill="hold">
                                          <p:stCondLst>
                                            <p:cond delay="0"/>
                                          </p:stCondLst>
                                        </p:cTn>
                                        <p:tgtEl>
                                          <p:spTgt spid="79"/>
                                        </p:tgtEl>
                                        <p:attrNameLst>
                                          <p:attrName>style.visibility</p:attrName>
                                        </p:attrNameLst>
                                      </p:cBhvr>
                                      <p:to>
                                        <p:strVal val="visible"/>
                                      </p:to>
                                    </p:set>
                                    <p:anim calcmode="lin" valueType="num">
                                      <p:cBhvr>
                                        <p:cTn id="98" dur="500" fill="hold"/>
                                        <p:tgtEl>
                                          <p:spTgt spid="79"/>
                                        </p:tgtEl>
                                        <p:attrNameLst>
                                          <p:attrName>ppt_w</p:attrName>
                                        </p:attrNameLst>
                                      </p:cBhvr>
                                      <p:tavLst>
                                        <p:tav tm="0">
                                          <p:val>
                                            <p:fltVal val="0"/>
                                          </p:val>
                                        </p:tav>
                                        <p:tav tm="100000">
                                          <p:val>
                                            <p:strVal val="#ppt_w"/>
                                          </p:val>
                                        </p:tav>
                                      </p:tavLst>
                                    </p:anim>
                                    <p:anim calcmode="lin" valueType="num">
                                      <p:cBhvr>
                                        <p:cTn id="99" dur="500" fill="hold"/>
                                        <p:tgtEl>
                                          <p:spTgt spid="79"/>
                                        </p:tgtEl>
                                        <p:attrNameLst>
                                          <p:attrName>ppt_h</p:attrName>
                                        </p:attrNameLst>
                                      </p:cBhvr>
                                      <p:tavLst>
                                        <p:tav tm="0">
                                          <p:val>
                                            <p:fltVal val="0"/>
                                          </p:val>
                                        </p:tav>
                                        <p:tav tm="100000">
                                          <p:val>
                                            <p:strVal val="#ppt_h"/>
                                          </p:val>
                                        </p:tav>
                                      </p:tavLst>
                                    </p:anim>
                                    <p:animEffect transition="in" filter="fade">
                                      <p:cBhvr>
                                        <p:cTn id="100" dur="500"/>
                                        <p:tgtEl>
                                          <p:spTgt spid="79"/>
                                        </p:tgtEl>
                                      </p:cBhvr>
                                    </p:animEffect>
                                    <p:anim calcmode="lin" valueType="num">
                                      <p:cBhvr>
                                        <p:cTn id="101" dur="500" fill="hold"/>
                                        <p:tgtEl>
                                          <p:spTgt spid="79"/>
                                        </p:tgtEl>
                                        <p:attrNameLst>
                                          <p:attrName>ppt_x</p:attrName>
                                        </p:attrNameLst>
                                      </p:cBhvr>
                                      <p:tavLst>
                                        <p:tav tm="0">
                                          <p:val>
                                            <p:fltVal val="0.5"/>
                                          </p:val>
                                        </p:tav>
                                        <p:tav tm="100000">
                                          <p:val>
                                            <p:strVal val="#ppt_x"/>
                                          </p:val>
                                        </p:tav>
                                      </p:tavLst>
                                    </p:anim>
                                    <p:anim calcmode="lin" valueType="num">
                                      <p:cBhvr>
                                        <p:cTn id="102" dur="500" fill="hold"/>
                                        <p:tgtEl>
                                          <p:spTgt spid="79"/>
                                        </p:tgtEl>
                                        <p:attrNameLst>
                                          <p:attrName>ppt_y</p:attrName>
                                        </p:attrNameLst>
                                      </p:cBhvr>
                                      <p:tavLst>
                                        <p:tav tm="0">
                                          <p:val>
                                            <p:fltVal val="0.5"/>
                                          </p:val>
                                        </p:tav>
                                        <p:tav tm="100000">
                                          <p:val>
                                            <p:strVal val="#ppt_y"/>
                                          </p:val>
                                        </p:tav>
                                      </p:tavLst>
                                    </p:anim>
                                  </p:childTnLst>
                                </p:cTn>
                              </p:par>
                              <p:par>
                                <p:cTn id="103" presetID="53" presetClass="entr" presetSubtype="528" repeatCount="300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 calcmode="lin" valueType="num">
                                      <p:cBhvr>
                                        <p:cTn id="105" dur="700" fill="hold"/>
                                        <p:tgtEl>
                                          <p:spTgt spid="78"/>
                                        </p:tgtEl>
                                        <p:attrNameLst>
                                          <p:attrName>ppt_w</p:attrName>
                                        </p:attrNameLst>
                                      </p:cBhvr>
                                      <p:tavLst>
                                        <p:tav tm="0">
                                          <p:val>
                                            <p:fltVal val="0"/>
                                          </p:val>
                                        </p:tav>
                                        <p:tav tm="100000">
                                          <p:val>
                                            <p:strVal val="#ppt_w"/>
                                          </p:val>
                                        </p:tav>
                                      </p:tavLst>
                                    </p:anim>
                                    <p:anim calcmode="lin" valueType="num">
                                      <p:cBhvr>
                                        <p:cTn id="106" dur="700" fill="hold"/>
                                        <p:tgtEl>
                                          <p:spTgt spid="78"/>
                                        </p:tgtEl>
                                        <p:attrNameLst>
                                          <p:attrName>ppt_h</p:attrName>
                                        </p:attrNameLst>
                                      </p:cBhvr>
                                      <p:tavLst>
                                        <p:tav tm="0">
                                          <p:val>
                                            <p:fltVal val="0"/>
                                          </p:val>
                                        </p:tav>
                                        <p:tav tm="100000">
                                          <p:val>
                                            <p:strVal val="#ppt_h"/>
                                          </p:val>
                                        </p:tav>
                                      </p:tavLst>
                                    </p:anim>
                                    <p:animEffect transition="in" filter="fade">
                                      <p:cBhvr>
                                        <p:cTn id="107" dur="700"/>
                                        <p:tgtEl>
                                          <p:spTgt spid="78"/>
                                        </p:tgtEl>
                                      </p:cBhvr>
                                    </p:animEffect>
                                    <p:anim calcmode="lin" valueType="num">
                                      <p:cBhvr>
                                        <p:cTn id="108" dur="700" fill="hold"/>
                                        <p:tgtEl>
                                          <p:spTgt spid="78"/>
                                        </p:tgtEl>
                                        <p:attrNameLst>
                                          <p:attrName>ppt_x</p:attrName>
                                        </p:attrNameLst>
                                      </p:cBhvr>
                                      <p:tavLst>
                                        <p:tav tm="0">
                                          <p:val>
                                            <p:fltVal val="0.5"/>
                                          </p:val>
                                        </p:tav>
                                        <p:tav tm="100000">
                                          <p:val>
                                            <p:strVal val="#ppt_x"/>
                                          </p:val>
                                        </p:tav>
                                      </p:tavLst>
                                    </p:anim>
                                    <p:anim calcmode="lin" valueType="num">
                                      <p:cBhvr>
                                        <p:cTn id="109" dur="700" fill="hold"/>
                                        <p:tgtEl>
                                          <p:spTgt spid="78"/>
                                        </p:tgtEl>
                                        <p:attrNameLst>
                                          <p:attrName>ppt_y</p:attrName>
                                        </p:attrNameLst>
                                      </p:cBhvr>
                                      <p:tavLst>
                                        <p:tav tm="0">
                                          <p:val>
                                            <p:fltVal val="0.5"/>
                                          </p:val>
                                        </p:tav>
                                        <p:tav tm="100000">
                                          <p:val>
                                            <p:strVal val="#ppt_y"/>
                                          </p:val>
                                        </p:tav>
                                      </p:tavLst>
                                    </p:anim>
                                  </p:childTnLst>
                                </p:cTn>
                              </p:par>
                              <p:par>
                                <p:cTn id="110" presetID="53" presetClass="entr" presetSubtype="528" repeatCount="3000" fill="hold" nodeType="withEffect">
                                  <p:stCondLst>
                                    <p:cond delay="2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500" fill="hold"/>
                                        <p:tgtEl>
                                          <p:spTgt spid="73"/>
                                        </p:tgtEl>
                                        <p:attrNameLst>
                                          <p:attrName>ppt_w</p:attrName>
                                        </p:attrNameLst>
                                      </p:cBhvr>
                                      <p:tavLst>
                                        <p:tav tm="0">
                                          <p:val>
                                            <p:fltVal val="0"/>
                                          </p:val>
                                        </p:tav>
                                        <p:tav tm="100000">
                                          <p:val>
                                            <p:strVal val="#ppt_w"/>
                                          </p:val>
                                        </p:tav>
                                      </p:tavLst>
                                    </p:anim>
                                    <p:anim calcmode="lin" valueType="num">
                                      <p:cBhvr>
                                        <p:cTn id="113" dur="500" fill="hold"/>
                                        <p:tgtEl>
                                          <p:spTgt spid="73"/>
                                        </p:tgtEl>
                                        <p:attrNameLst>
                                          <p:attrName>ppt_h</p:attrName>
                                        </p:attrNameLst>
                                      </p:cBhvr>
                                      <p:tavLst>
                                        <p:tav tm="0">
                                          <p:val>
                                            <p:fltVal val="0"/>
                                          </p:val>
                                        </p:tav>
                                        <p:tav tm="100000">
                                          <p:val>
                                            <p:strVal val="#ppt_h"/>
                                          </p:val>
                                        </p:tav>
                                      </p:tavLst>
                                    </p:anim>
                                    <p:animEffect transition="in" filter="fade">
                                      <p:cBhvr>
                                        <p:cTn id="114" dur="500"/>
                                        <p:tgtEl>
                                          <p:spTgt spid="73"/>
                                        </p:tgtEl>
                                      </p:cBhvr>
                                    </p:animEffect>
                                    <p:anim calcmode="lin" valueType="num">
                                      <p:cBhvr>
                                        <p:cTn id="115" dur="500" fill="hold"/>
                                        <p:tgtEl>
                                          <p:spTgt spid="73"/>
                                        </p:tgtEl>
                                        <p:attrNameLst>
                                          <p:attrName>ppt_x</p:attrName>
                                        </p:attrNameLst>
                                      </p:cBhvr>
                                      <p:tavLst>
                                        <p:tav tm="0">
                                          <p:val>
                                            <p:fltVal val="0.5"/>
                                          </p:val>
                                        </p:tav>
                                        <p:tav tm="100000">
                                          <p:val>
                                            <p:strVal val="#ppt_x"/>
                                          </p:val>
                                        </p:tav>
                                      </p:tavLst>
                                    </p:anim>
                                    <p:anim calcmode="lin" valueType="num">
                                      <p:cBhvr>
                                        <p:cTn id="116" dur="500" fill="hold"/>
                                        <p:tgtEl>
                                          <p:spTgt spid="73"/>
                                        </p:tgtEl>
                                        <p:attrNameLst>
                                          <p:attrName>ppt_y</p:attrName>
                                        </p:attrNameLst>
                                      </p:cBhvr>
                                      <p:tavLst>
                                        <p:tav tm="0">
                                          <p:val>
                                            <p:fltVal val="0.5"/>
                                          </p:val>
                                        </p:tav>
                                        <p:tav tm="100000">
                                          <p:val>
                                            <p:strVal val="#ppt_y"/>
                                          </p:val>
                                        </p:tav>
                                      </p:tavLst>
                                    </p:anim>
                                  </p:childTnLst>
                                </p:cTn>
                              </p:par>
                              <p:par>
                                <p:cTn id="117" presetID="53" presetClass="entr" presetSubtype="528" repeatCount="3000" fill="hold" nodeType="withEffect">
                                  <p:stCondLst>
                                    <p:cond delay="0"/>
                                  </p:stCondLst>
                                  <p:childTnLst>
                                    <p:set>
                                      <p:cBhvr>
                                        <p:cTn id="118" dur="1" fill="hold">
                                          <p:stCondLst>
                                            <p:cond delay="0"/>
                                          </p:stCondLst>
                                        </p:cTn>
                                        <p:tgtEl>
                                          <p:spTgt spid="77"/>
                                        </p:tgtEl>
                                        <p:attrNameLst>
                                          <p:attrName>style.visibility</p:attrName>
                                        </p:attrNameLst>
                                      </p:cBhvr>
                                      <p:to>
                                        <p:strVal val="visible"/>
                                      </p:to>
                                    </p:set>
                                    <p:anim calcmode="lin" valueType="num">
                                      <p:cBhvr>
                                        <p:cTn id="119" dur="800" fill="hold"/>
                                        <p:tgtEl>
                                          <p:spTgt spid="77"/>
                                        </p:tgtEl>
                                        <p:attrNameLst>
                                          <p:attrName>ppt_w</p:attrName>
                                        </p:attrNameLst>
                                      </p:cBhvr>
                                      <p:tavLst>
                                        <p:tav tm="0">
                                          <p:val>
                                            <p:fltVal val="0"/>
                                          </p:val>
                                        </p:tav>
                                        <p:tav tm="100000">
                                          <p:val>
                                            <p:strVal val="#ppt_w"/>
                                          </p:val>
                                        </p:tav>
                                      </p:tavLst>
                                    </p:anim>
                                    <p:anim calcmode="lin" valueType="num">
                                      <p:cBhvr>
                                        <p:cTn id="120" dur="800" fill="hold"/>
                                        <p:tgtEl>
                                          <p:spTgt spid="77"/>
                                        </p:tgtEl>
                                        <p:attrNameLst>
                                          <p:attrName>ppt_h</p:attrName>
                                        </p:attrNameLst>
                                      </p:cBhvr>
                                      <p:tavLst>
                                        <p:tav tm="0">
                                          <p:val>
                                            <p:fltVal val="0"/>
                                          </p:val>
                                        </p:tav>
                                        <p:tav tm="100000">
                                          <p:val>
                                            <p:strVal val="#ppt_h"/>
                                          </p:val>
                                        </p:tav>
                                      </p:tavLst>
                                    </p:anim>
                                    <p:animEffect transition="in" filter="fade">
                                      <p:cBhvr>
                                        <p:cTn id="121" dur="800"/>
                                        <p:tgtEl>
                                          <p:spTgt spid="77"/>
                                        </p:tgtEl>
                                      </p:cBhvr>
                                    </p:animEffect>
                                    <p:anim calcmode="lin" valueType="num">
                                      <p:cBhvr>
                                        <p:cTn id="122" dur="800" fill="hold"/>
                                        <p:tgtEl>
                                          <p:spTgt spid="77"/>
                                        </p:tgtEl>
                                        <p:attrNameLst>
                                          <p:attrName>ppt_x</p:attrName>
                                        </p:attrNameLst>
                                      </p:cBhvr>
                                      <p:tavLst>
                                        <p:tav tm="0">
                                          <p:val>
                                            <p:fltVal val="0.5"/>
                                          </p:val>
                                        </p:tav>
                                        <p:tav tm="100000">
                                          <p:val>
                                            <p:strVal val="#ppt_x"/>
                                          </p:val>
                                        </p:tav>
                                      </p:tavLst>
                                    </p:anim>
                                    <p:anim calcmode="lin" valueType="num">
                                      <p:cBhvr>
                                        <p:cTn id="123" dur="800" fill="hold"/>
                                        <p:tgtEl>
                                          <p:spTgt spid="77"/>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700"/>
                                  </p:stCondLst>
                                  <p:childTnLst>
                                    <p:set>
                                      <p:cBhvr>
                                        <p:cTn id="125" dur="1" fill="hold">
                                          <p:stCondLst>
                                            <p:cond delay="0"/>
                                          </p:stCondLst>
                                        </p:cTn>
                                        <p:tgtEl>
                                          <p:spTgt spid="82"/>
                                        </p:tgtEl>
                                        <p:attrNameLst>
                                          <p:attrName>style.visibility</p:attrName>
                                        </p:attrNameLst>
                                      </p:cBhvr>
                                      <p:to>
                                        <p:strVal val="visible"/>
                                      </p:to>
                                    </p:set>
                                    <p:anim calcmode="lin" valueType="num">
                                      <p:cBhvr>
                                        <p:cTn id="126" dur="750" fill="hold"/>
                                        <p:tgtEl>
                                          <p:spTgt spid="82"/>
                                        </p:tgtEl>
                                        <p:attrNameLst>
                                          <p:attrName>ppt_w</p:attrName>
                                        </p:attrNameLst>
                                      </p:cBhvr>
                                      <p:tavLst>
                                        <p:tav tm="0">
                                          <p:val>
                                            <p:fltVal val="0"/>
                                          </p:val>
                                        </p:tav>
                                        <p:tav tm="100000">
                                          <p:val>
                                            <p:strVal val="#ppt_w"/>
                                          </p:val>
                                        </p:tav>
                                      </p:tavLst>
                                    </p:anim>
                                    <p:anim calcmode="lin" valueType="num">
                                      <p:cBhvr>
                                        <p:cTn id="127" dur="750" fill="hold"/>
                                        <p:tgtEl>
                                          <p:spTgt spid="82"/>
                                        </p:tgtEl>
                                        <p:attrNameLst>
                                          <p:attrName>ppt_h</p:attrName>
                                        </p:attrNameLst>
                                      </p:cBhvr>
                                      <p:tavLst>
                                        <p:tav tm="0">
                                          <p:val>
                                            <p:fltVal val="0"/>
                                          </p:val>
                                        </p:tav>
                                        <p:tav tm="100000">
                                          <p:val>
                                            <p:strVal val="#ppt_h"/>
                                          </p:val>
                                        </p:tav>
                                      </p:tavLst>
                                    </p:anim>
                                    <p:animEffect transition="in" filter="fade">
                                      <p:cBhvr>
                                        <p:cTn id="128" dur="750"/>
                                        <p:tgtEl>
                                          <p:spTgt spid="82"/>
                                        </p:tgtEl>
                                      </p:cBhvr>
                                    </p:animEffect>
                                    <p:anim calcmode="lin" valueType="num">
                                      <p:cBhvr>
                                        <p:cTn id="129" dur="750" fill="hold"/>
                                        <p:tgtEl>
                                          <p:spTgt spid="82"/>
                                        </p:tgtEl>
                                        <p:attrNameLst>
                                          <p:attrName>ppt_x</p:attrName>
                                        </p:attrNameLst>
                                      </p:cBhvr>
                                      <p:tavLst>
                                        <p:tav tm="0">
                                          <p:val>
                                            <p:fltVal val="0.5"/>
                                          </p:val>
                                        </p:tav>
                                        <p:tav tm="100000">
                                          <p:val>
                                            <p:strVal val="#ppt_x"/>
                                          </p:val>
                                        </p:tav>
                                      </p:tavLst>
                                    </p:anim>
                                    <p:anim calcmode="lin" valueType="num">
                                      <p:cBhvr>
                                        <p:cTn id="130" dur="750" fill="hold"/>
                                        <p:tgtEl>
                                          <p:spTgt spid="82"/>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60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750" fill="hold"/>
                                        <p:tgtEl>
                                          <p:spTgt spid="69"/>
                                        </p:tgtEl>
                                        <p:attrNameLst>
                                          <p:attrName>ppt_w</p:attrName>
                                        </p:attrNameLst>
                                      </p:cBhvr>
                                      <p:tavLst>
                                        <p:tav tm="0">
                                          <p:val>
                                            <p:fltVal val="0"/>
                                          </p:val>
                                        </p:tav>
                                        <p:tav tm="100000">
                                          <p:val>
                                            <p:strVal val="#ppt_w"/>
                                          </p:val>
                                        </p:tav>
                                      </p:tavLst>
                                    </p:anim>
                                    <p:anim calcmode="lin" valueType="num">
                                      <p:cBhvr>
                                        <p:cTn id="134" dur="750" fill="hold"/>
                                        <p:tgtEl>
                                          <p:spTgt spid="69"/>
                                        </p:tgtEl>
                                        <p:attrNameLst>
                                          <p:attrName>ppt_h</p:attrName>
                                        </p:attrNameLst>
                                      </p:cBhvr>
                                      <p:tavLst>
                                        <p:tav tm="0">
                                          <p:val>
                                            <p:fltVal val="0"/>
                                          </p:val>
                                        </p:tav>
                                        <p:tav tm="100000">
                                          <p:val>
                                            <p:strVal val="#ppt_h"/>
                                          </p:val>
                                        </p:tav>
                                      </p:tavLst>
                                    </p:anim>
                                    <p:animEffect transition="in" filter="fade">
                                      <p:cBhvr>
                                        <p:cTn id="135" dur="750"/>
                                        <p:tgtEl>
                                          <p:spTgt spid="69"/>
                                        </p:tgtEl>
                                      </p:cBhvr>
                                    </p:animEffect>
                                    <p:anim calcmode="lin" valueType="num">
                                      <p:cBhvr>
                                        <p:cTn id="136" dur="750" fill="hold"/>
                                        <p:tgtEl>
                                          <p:spTgt spid="69"/>
                                        </p:tgtEl>
                                        <p:attrNameLst>
                                          <p:attrName>ppt_x</p:attrName>
                                        </p:attrNameLst>
                                      </p:cBhvr>
                                      <p:tavLst>
                                        <p:tav tm="0">
                                          <p:val>
                                            <p:fltVal val="0.5"/>
                                          </p:val>
                                        </p:tav>
                                        <p:tav tm="100000">
                                          <p:val>
                                            <p:strVal val="#ppt_x"/>
                                          </p:val>
                                        </p:tav>
                                      </p:tavLst>
                                    </p:anim>
                                    <p:anim calcmode="lin" valueType="num">
                                      <p:cBhvr>
                                        <p:cTn id="137" dur="750" fill="hold"/>
                                        <p:tgtEl>
                                          <p:spTgt spid="69"/>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800"/>
                                  </p:stCondLst>
                                  <p:childTnLst>
                                    <p:set>
                                      <p:cBhvr>
                                        <p:cTn id="139" dur="1" fill="hold">
                                          <p:stCondLst>
                                            <p:cond delay="0"/>
                                          </p:stCondLst>
                                        </p:cTn>
                                        <p:tgtEl>
                                          <p:spTgt spid="83"/>
                                        </p:tgtEl>
                                        <p:attrNameLst>
                                          <p:attrName>style.visibility</p:attrName>
                                        </p:attrNameLst>
                                      </p:cBhvr>
                                      <p:to>
                                        <p:strVal val="visible"/>
                                      </p:to>
                                    </p:set>
                                    <p:anim calcmode="lin" valueType="num">
                                      <p:cBhvr>
                                        <p:cTn id="140" dur="750" fill="hold"/>
                                        <p:tgtEl>
                                          <p:spTgt spid="83"/>
                                        </p:tgtEl>
                                        <p:attrNameLst>
                                          <p:attrName>ppt_w</p:attrName>
                                        </p:attrNameLst>
                                      </p:cBhvr>
                                      <p:tavLst>
                                        <p:tav tm="0">
                                          <p:val>
                                            <p:fltVal val="0"/>
                                          </p:val>
                                        </p:tav>
                                        <p:tav tm="100000">
                                          <p:val>
                                            <p:strVal val="#ppt_w"/>
                                          </p:val>
                                        </p:tav>
                                      </p:tavLst>
                                    </p:anim>
                                    <p:anim calcmode="lin" valueType="num">
                                      <p:cBhvr>
                                        <p:cTn id="141" dur="750" fill="hold"/>
                                        <p:tgtEl>
                                          <p:spTgt spid="83"/>
                                        </p:tgtEl>
                                        <p:attrNameLst>
                                          <p:attrName>ppt_h</p:attrName>
                                        </p:attrNameLst>
                                      </p:cBhvr>
                                      <p:tavLst>
                                        <p:tav tm="0">
                                          <p:val>
                                            <p:fltVal val="0"/>
                                          </p:val>
                                        </p:tav>
                                        <p:tav tm="100000">
                                          <p:val>
                                            <p:strVal val="#ppt_h"/>
                                          </p:val>
                                        </p:tav>
                                      </p:tavLst>
                                    </p:anim>
                                    <p:animEffect transition="in" filter="fade">
                                      <p:cBhvr>
                                        <p:cTn id="142" dur="750"/>
                                        <p:tgtEl>
                                          <p:spTgt spid="83"/>
                                        </p:tgtEl>
                                      </p:cBhvr>
                                    </p:animEffect>
                                    <p:anim calcmode="lin" valueType="num">
                                      <p:cBhvr>
                                        <p:cTn id="143" dur="750" fill="hold"/>
                                        <p:tgtEl>
                                          <p:spTgt spid="83"/>
                                        </p:tgtEl>
                                        <p:attrNameLst>
                                          <p:attrName>ppt_x</p:attrName>
                                        </p:attrNameLst>
                                      </p:cBhvr>
                                      <p:tavLst>
                                        <p:tav tm="0">
                                          <p:val>
                                            <p:fltVal val="0.5"/>
                                          </p:val>
                                        </p:tav>
                                        <p:tav tm="100000">
                                          <p:val>
                                            <p:strVal val="#ppt_x"/>
                                          </p:val>
                                        </p:tav>
                                      </p:tavLst>
                                    </p:anim>
                                    <p:anim calcmode="lin" valueType="num">
                                      <p:cBhvr>
                                        <p:cTn id="144" dur="750" fill="hold"/>
                                        <p:tgtEl>
                                          <p:spTgt spid="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animBg="1"/>
      <p:bldP spid="83" grpId="0" animBg="1"/>
      <p:bldP spid="67" grpId="0" animBg="1"/>
      <p:bldP spid="51" grpId="0" animBg="1"/>
      <p:bldP spid="52" grpId="0" animBg="1"/>
      <p:bldP spid="53" grpId="0" animBg="1"/>
      <p:bldP spid="54" grpId="0" animBg="1"/>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a:xfrm rot="16200000">
            <a:off x="5228570" y="-105430"/>
            <a:ext cx="1966872" cy="11959988"/>
          </a:xfrm>
          <a:prstGeom prst="rect">
            <a:avLst/>
          </a:prstGeom>
        </p:spPr>
      </p:pic>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公司简介</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22" name="平行四边形 21"/>
          <p:cNvSpPr/>
          <p:nvPr/>
        </p:nvSpPr>
        <p:spPr>
          <a:xfrm>
            <a:off x="1974085" y="0"/>
            <a:ext cx="5472174" cy="1892220"/>
          </a:xfrm>
          <a:prstGeom prst="parallelogram">
            <a:avLst>
              <a:gd name="adj" fmla="val 50087"/>
            </a:avLst>
          </a:prstGeom>
          <a:solidFill>
            <a:srgbClr val="00B0F0">
              <a:alpha val="3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3" name="椭圆 22"/>
          <p:cNvSpPr/>
          <p:nvPr/>
        </p:nvSpPr>
        <p:spPr>
          <a:xfrm>
            <a:off x="1622144" y="1000125"/>
            <a:ext cx="1752598" cy="1752598"/>
          </a:xfrm>
          <a:prstGeom prst="ellipse">
            <a:avLst/>
          </a:prstGeom>
          <a:solidFill>
            <a:sysClr val="windowText" lastClr="000000">
              <a:alpha val="9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nvGrpSpPr>
          <p:cNvPr id="24" name="组合 23"/>
          <p:cNvGrpSpPr/>
          <p:nvPr/>
        </p:nvGrpSpPr>
        <p:grpSpPr>
          <a:xfrm>
            <a:off x="0" y="926668"/>
            <a:ext cx="2995794" cy="949758"/>
            <a:chOff x="0" y="926668"/>
            <a:chExt cx="2995794" cy="949758"/>
          </a:xfrm>
        </p:grpSpPr>
        <p:cxnSp>
          <p:nvCxnSpPr>
            <p:cNvPr id="25" name="直接连接符 24"/>
            <p:cNvCxnSpPr/>
            <p:nvPr/>
          </p:nvCxnSpPr>
          <p:spPr>
            <a:xfrm flipV="1">
              <a:off x="2498443" y="981432"/>
              <a:ext cx="444407" cy="894994"/>
            </a:xfrm>
            <a:prstGeom prst="line">
              <a:avLst/>
            </a:prstGeom>
            <a:noFill/>
            <a:ln w="19050" cap="flat" cmpd="sng" algn="ctr">
              <a:solidFill>
                <a:srgbClr val="00B0F0"/>
              </a:solidFill>
              <a:prstDash val="solid"/>
              <a:miter lim="800000"/>
            </a:ln>
            <a:effectLst/>
          </p:spPr>
        </p:cxnSp>
        <p:cxnSp>
          <p:nvCxnSpPr>
            <p:cNvPr id="26" name="直接连接符 25"/>
            <p:cNvCxnSpPr/>
            <p:nvPr/>
          </p:nvCxnSpPr>
          <p:spPr>
            <a:xfrm flipH="1">
              <a:off x="0" y="981432"/>
              <a:ext cx="2942850" cy="0"/>
            </a:xfrm>
            <a:prstGeom prst="line">
              <a:avLst/>
            </a:prstGeom>
            <a:noFill/>
            <a:ln w="12700" cap="flat" cmpd="sng" algn="ctr">
              <a:solidFill>
                <a:srgbClr val="00B0F0"/>
              </a:solidFill>
              <a:prstDash val="solid"/>
              <a:miter lim="800000"/>
            </a:ln>
            <a:effectLst/>
          </p:spPr>
        </p:cxnSp>
        <p:sp>
          <p:nvSpPr>
            <p:cNvPr id="27" name="椭圆 26"/>
            <p:cNvSpPr/>
            <p:nvPr/>
          </p:nvSpPr>
          <p:spPr>
            <a:xfrm>
              <a:off x="2887794" y="926668"/>
              <a:ext cx="108000" cy="108000"/>
            </a:xfrm>
            <a:prstGeom prst="ellipse">
              <a:avLst/>
            </a:prstGeom>
            <a:solidFill>
              <a:srgbClr val="FFC000"/>
            </a:solid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grpSp>
      <p:sp>
        <p:nvSpPr>
          <p:cNvPr id="28" name="椭圆 27"/>
          <p:cNvSpPr/>
          <p:nvPr/>
        </p:nvSpPr>
        <p:spPr>
          <a:xfrm>
            <a:off x="9452100" y="4733134"/>
            <a:ext cx="2146342" cy="2146342"/>
          </a:xfrm>
          <a:prstGeom prst="ellipse">
            <a:avLst/>
          </a:prstGeom>
          <a:no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9" name="平行四边形 28"/>
          <p:cNvSpPr/>
          <p:nvPr/>
        </p:nvSpPr>
        <p:spPr>
          <a:xfrm>
            <a:off x="8398077" y="6139330"/>
            <a:ext cx="3095595" cy="282923"/>
          </a:xfrm>
          <a:prstGeom prst="parallelogram">
            <a:avLst>
              <a:gd name="adj" fmla="val 50087"/>
            </a:avLst>
          </a:prstGeom>
          <a:solidFill>
            <a:sysClr val="windowText" lastClr="000000">
              <a:alpha val="7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cxnSp>
        <p:nvCxnSpPr>
          <p:cNvPr id="33" name="直接连接符 32"/>
          <p:cNvCxnSpPr/>
          <p:nvPr/>
        </p:nvCxnSpPr>
        <p:spPr>
          <a:xfrm flipH="1">
            <a:off x="11193543" y="674182"/>
            <a:ext cx="1131023" cy="2311709"/>
          </a:xfrm>
          <a:prstGeom prst="line">
            <a:avLst/>
          </a:prstGeom>
          <a:noFill/>
          <a:ln w="12700" cap="flat" cmpd="sng" algn="ctr">
            <a:gradFill>
              <a:gsLst>
                <a:gs pos="0">
                  <a:srgbClr val="00B0F0"/>
                </a:gs>
                <a:gs pos="100000">
                  <a:srgbClr val="00B0F0">
                    <a:alpha val="0"/>
                  </a:srgbClr>
                </a:gs>
              </a:gsLst>
              <a:lin ang="0" scaled="0"/>
            </a:gradFill>
            <a:prstDash val="solid"/>
            <a:miter lim="800000"/>
          </a:ln>
          <a:effectLst/>
        </p:spPr>
      </p:cxnSp>
      <p:cxnSp>
        <p:nvCxnSpPr>
          <p:cNvPr id="34" name="直接连接符 33"/>
          <p:cNvCxnSpPr/>
          <p:nvPr/>
        </p:nvCxnSpPr>
        <p:spPr>
          <a:xfrm flipH="1">
            <a:off x="10504140" y="-60814"/>
            <a:ext cx="1378805" cy="2818150"/>
          </a:xfrm>
          <a:prstGeom prst="line">
            <a:avLst/>
          </a:prstGeom>
          <a:noFill/>
          <a:ln w="19050" cap="flat" cmpd="sng" algn="ctr">
            <a:gradFill>
              <a:gsLst>
                <a:gs pos="0">
                  <a:srgbClr val="00B0F0"/>
                </a:gs>
                <a:gs pos="100000">
                  <a:srgbClr val="00B0F0">
                    <a:alpha val="0"/>
                  </a:srgbClr>
                </a:gs>
              </a:gsLst>
              <a:lin ang="0" scaled="0"/>
            </a:gradFill>
            <a:prstDash val="solid"/>
            <a:miter lim="800000"/>
          </a:ln>
          <a:effectLst/>
        </p:spPr>
      </p:cxnSp>
      <p:grpSp>
        <p:nvGrpSpPr>
          <p:cNvPr id="44" name="组合 43"/>
          <p:cNvGrpSpPr/>
          <p:nvPr/>
        </p:nvGrpSpPr>
        <p:grpSpPr>
          <a:xfrm>
            <a:off x="1908442" y="1286426"/>
            <a:ext cx="1180002" cy="1179998"/>
            <a:chOff x="1610824" y="4492259"/>
            <a:chExt cx="1180002" cy="1179998"/>
          </a:xfrm>
        </p:grpSpPr>
        <p:sp>
          <p:nvSpPr>
            <p:cNvPr id="45" name="椭圆 44"/>
            <p:cNvSpPr/>
            <p:nvPr/>
          </p:nvSpPr>
          <p:spPr>
            <a:xfrm>
              <a:off x="1610824" y="4492259"/>
              <a:ext cx="1180002" cy="1179998"/>
            </a:xfrm>
            <a:prstGeom prst="ellipse">
              <a:avLst/>
            </a:prstGeom>
            <a:solidFill>
              <a:srgbClr val="00182E"/>
            </a:solidFill>
            <a:ln w="12700" cap="flat" cmpd="sng" algn="ctr">
              <a:solidFill>
                <a:srgbClr val="00B0F0"/>
              </a:solidFill>
              <a:prstDash val="solid"/>
              <a:miter lim="800000"/>
            </a:ln>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46" name="椭圆 45"/>
            <p:cNvSpPr/>
            <p:nvPr/>
          </p:nvSpPr>
          <p:spPr>
            <a:xfrm>
              <a:off x="1909638" y="4791072"/>
              <a:ext cx="582375" cy="582373"/>
            </a:xfrm>
            <a:prstGeom prst="ellipse">
              <a:avLst/>
            </a:prstGeom>
            <a:solidFill>
              <a:srgbClr val="00B0F0">
                <a:alpha val="70000"/>
              </a:srgbClr>
            </a:solidFill>
            <a:ln w="12700" cap="flat" cmpd="sng" algn="ctr">
              <a:noFill/>
              <a:prstDash val="solid"/>
              <a:miter lim="800000"/>
            </a:ln>
            <a:effectLst/>
          </p:spPr>
          <p:txBody>
            <a:bodyPr rtlCol="0" anchor="ctr"/>
            <a:lstStyle/>
            <a:p>
              <a:pPr algn="ctr">
                <a:defRPr/>
              </a:pPr>
              <a:endParaRPr lang="zh-CN" altLang="en-US" sz="2800" kern="0" dirty="0">
                <a:solidFill>
                  <a:prstClr val="black"/>
                </a:solidFill>
                <a:latin typeface="Impact" panose="020B0806030902050204"/>
                <a:ea typeface="微软雅黑 Light" panose="020B0502040204020203" charset="-122"/>
              </a:endParaRPr>
            </a:p>
          </p:txBody>
        </p:sp>
        <p:sp>
          <p:nvSpPr>
            <p:cNvPr id="50" name="弧形 49"/>
            <p:cNvSpPr/>
            <p:nvPr/>
          </p:nvSpPr>
          <p:spPr>
            <a:xfrm>
              <a:off x="1784618" y="4666052"/>
              <a:ext cx="832414" cy="832412"/>
            </a:xfrm>
            <a:prstGeom prst="arc">
              <a:avLst>
                <a:gd name="adj1" fmla="val 12095666"/>
                <a:gd name="adj2" fmla="val 18358243"/>
              </a:avLst>
            </a:prstGeom>
            <a:noFill/>
            <a:ln w="38100"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1" name="弧形 50"/>
            <p:cNvSpPr/>
            <p:nvPr/>
          </p:nvSpPr>
          <p:spPr>
            <a:xfrm>
              <a:off x="1703099" y="4584533"/>
              <a:ext cx="995452" cy="995450"/>
            </a:xfrm>
            <a:prstGeom prst="arc">
              <a:avLst>
                <a:gd name="adj1" fmla="val 16704332"/>
                <a:gd name="adj2" fmla="val 9574869"/>
              </a:avLst>
            </a:prstGeom>
            <a:noFill/>
            <a:ln w="28575" cap="flat" cmpd="sng" algn="ctr">
              <a:solidFill>
                <a:srgbClr val="00B0F0"/>
              </a:solidFill>
              <a:prstDash val="solid"/>
              <a:miter lim="800000"/>
            </a:ln>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grpSp>
      <p:sp>
        <p:nvSpPr>
          <p:cNvPr id="52" name="任意多边形 51"/>
          <p:cNvSpPr/>
          <p:nvPr/>
        </p:nvSpPr>
        <p:spPr>
          <a:xfrm>
            <a:off x="0" y="1876425"/>
            <a:ext cx="7029450" cy="4981575"/>
          </a:xfrm>
          <a:custGeom>
            <a:avLst/>
            <a:gdLst>
              <a:gd name="connsiteX0" fmla="*/ 2495968 w 7029450"/>
              <a:gd name="connsiteY0" fmla="*/ 0 h 4981575"/>
              <a:gd name="connsiteX1" fmla="*/ 7029450 w 7029450"/>
              <a:gd name="connsiteY1" fmla="*/ 0 h 4981575"/>
              <a:gd name="connsiteX2" fmla="*/ 4533482 w 7029450"/>
              <a:gd name="connsiteY2" fmla="*/ 4981575 h 4981575"/>
              <a:gd name="connsiteX3" fmla="*/ 0 w 7029450"/>
              <a:gd name="connsiteY3" fmla="*/ 4981575 h 4981575"/>
            </a:gdLst>
            <a:ahLst/>
            <a:cxnLst>
              <a:cxn ang="0">
                <a:pos x="connsiteX0" y="connsiteY0"/>
              </a:cxn>
              <a:cxn ang="0">
                <a:pos x="connsiteX1" y="connsiteY1"/>
              </a:cxn>
              <a:cxn ang="0">
                <a:pos x="connsiteX2" y="connsiteY2"/>
              </a:cxn>
              <a:cxn ang="0">
                <a:pos x="connsiteX3" y="connsiteY3"/>
              </a:cxn>
            </a:cxnLst>
            <a:rect l="l" t="t" r="r" b="b"/>
            <a:pathLst>
              <a:path w="7029450" h="4981575">
                <a:moveTo>
                  <a:pt x="2495968" y="0"/>
                </a:moveTo>
                <a:lnTo>
                  <a:pt x="7029450" y="0"/>
                </a:lnTo>
                <a:lnTo>
                  <a:pt x="4533482" y="4981575"/>
                </a:lnTo>
                <a:lnTo>
                  <a:pt x="0" y="4981575"/>
                </a:lnTo>
                <a:close/>
              </a:path>
            </a:pathLst>
          </a:custGeom>
          <a:blipFill>
            <a:blip r:embed="rId3" cstate="screen">
              <a:duotone>
                <a:prstClr val="black"/>
                <a:srgbClr val="00B0F0">
                  <a:tint val="45000"/>
                  <a:satMod val="400000"/>
                </a:srgb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a:blipFill>
          <a:ln w="12700" cap="flat" cmpd="sng" algn="ctr">
            <a:solidFill>
              <a:srgbClr val="00B0F0"/>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4" name="平行四边形 53"/>
          <p:cNvSpPr/>
          <p:nvPr/>
        </p:nvSpPr>
        <p:spPr>
          <a:xfrm>
            <a:off x="3543299" y="4124325"/>
            <a:ext cx="2886075" cy="2733675"/>
          </a:xfrm>
          <a:prstGeom prst="parallelogram">
            <a:avLst>
              <a:gd name="adj" fmla="val 50087"/>
            </a:avLst>
          </a:prstGeom>
          <a:solidFill>
            <a:sysClr val="windowText" lastClr="000000">
              <a:alpha val="5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5" name="平行四边形 54"/>
          <p:cNvSpPr/>
          <p:nvPr/>
        </p:nvSpPr>
        <p:spPr>
          <a:xfrm>
            <a:off x="3246877" y="5396625"/>
            <a:ext cx="1619250" cy="1461375"/>
          </a:xfrm>
          <a:prstGeom prst="parallelogram">
            <a:avLst>
              <a:gd name="adj" fmla="val 50087"/>
            </a:avLst>
          </a:prstGeom>
          <a:solidFill>
            <a:srgbClr val="00B0F0">
              <a:alpha val="3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6" name="任意多边形 55"/>
          <p:cNvSpPr/>
          <p:nvPr/>
        </p:nvSpPr>
        <p:spPr>
          <a:xfrm>
            <a:off x="1215461" y="595834"/>
            <a:ext cx="2565964" cy="2561186"/>
          </a:xfrm>
          <a:custGeom>
            <a:avLst/>
            <a:gdLst>
              <a:gd name="connsiteX0" fmla="*/ 823781 w 1514580"/>
              <a:gd name="connsiteY0" fmla="*/ 1384308 h 1511761"/>
              <a:gd name="connsiteX1" fmla="*/ 842437 w 1514580"/>
              <a:gd name="connsiteY1" fmla="*/ 1508083 h 1511761"/>
              <a:gd name="connsiteX2" fmla="*/ 834719 w 1514580"/>
              <a:gd name="connsiteY2" fmla="*/ 1509260 h 1511761"/>
              <a:gd name="connsiteX3" fmla="*/ 785205 w 1514580"/>
              <a:gd name="connsiteY3" fmla="*/ 1511761 h 1511761"/>
              <a:gd name="connsiteX4" fmla="*/ 785205 w 1514580"/>
              <a:gd name="connsiteY4" fmla="*/ 1388197 h 1511761"/>
              <a:gd name="connsiteX5" fmla="*/ 690836 w 1514580"/>
              <a:gd name="connsiteY5" fmla="*/ 1384071 h 1511761"/>
              <a:gd name="connsiteX6" fmla="*/ 729376 w 1514580"/>
              <a:gd name="connsiteY6" fmla="*/ 1387956 h 1511761"/>
              <a:gd name="connsiteX7" fmla="*/ 729376 w 1514580"/>
              <a:gd name="connsiteY7" fmla="*/ 1511761 h 1511761"/>
              <a:gd name="connsiteX8" fmla="*/ 679862 w 1514580"/>
              <a:gd name="connsiteY8" fmla="*/ 1509260 h 1511761"/>
              <a:gd name="connsiteX9" fmla="*/ 672144 w 1514580"/>
              <a:gd name="connsiteY9" fmla="*/ 1508083 h 1511761"/>
              <a:gd name="connsiteX10" fmla="*/ 917082 w 1514580"/>
              <a:gd name="connsiteY10" fmla="*/ 1368617 h 1511761"/>
              <a:gd name="connsiteX11" fmla="*/ 952817 w 1514580"/>
              <a:gd name="connsiteY11" fmla="*/ 1484466 h 1511761"/>
              <a:gd name="connsiteX12" fmla="*/ 909911 w 1514580"/>
              <a:gd name="connsiteY12" fmla="*/ 1497785 h 1511761"/>
              <a:gd name="connsiteX13" fmla="*/ 897627 w 1514580"/>
              <a:gd name="connsiteY13" fmla="*/ 1499660 h 1511761"/>
              <a:gd name="connsiteX14" fmla="*/ 879395 w 1514580"/>
              <a:gd name="connsiteY14" fmla="*/ 1378702 h 1511761"/>
              <a:gd name="connsiteX15" fmla="*/ 887097 w 1514580"/>
              <a:gd name="connsiteY15" fmla="*/ 1377925 h 1511761"/>
              <a:gd name="connsiteX16" fmla="*/ 597708 w 1514580"/>
              <a:gd name="connsiteY16" fmla="*/ 1367940 h 1511761"/>
              <a:gd name="connsiteX17" fmla="*/ 629875 w 1514580"/>
              <a:gd name="connsiteY17" fmla="*/ 1377925 h 1511761"/>
              <a:gd name="connsiteX18" fmla="*/ 635221 w 1514580"/>
              <a:gd name="connsiteY18" fmla="*/ 1378464 h 1511761"/>
              <a:gd name="connsiteX19" fmla="*/ 616954 w 1514580"/>
              <a:gd name="connsiteY19" fmla="*/ 1499660 h 1511761"/>
              <a:gd name="connsiteX20" fmla="*/ 604670 w 1514580"/>
              <a:gd name="connsiteY20" fmla="*/ 1497785 h 1511761"/>
              <a:gd name="connsiteX21" fmla="*/ 561764 w 1514580"/>
              <a:gd name="connsiteY21" fmla="*/ 1484466 h 1511761"/>
              <a:gd name="connsiteX22" fmla="*/ 1007739 w 1514580"/>
              <a:gd name="connsiteY22" fmla="*/ 1340277 h 1511761"/>
              <a:gd name="connsiteX23" fmla="*/ 1060211 w 1514580"/>
              <a:gd name="connsiteY23" fmla="*/ 1449236 h 1511761"/>
              <a:gd name="connsiteX24" fmla="*/ 1052062 w 1514580"/>
              <a:gd name="connsiteY24" fmla="*/ 1453659 h 1511761"/>
              <a:gd name="connsiteX25" fmla="*/ 1006136 w 1514580"/>
              <a:gd name="connsiteY25" fmla="*/ 1467915 h 1511761"/>
              <a:gd name="connsiteX26" fmla="*/ 970402 w 1514580"/>
              <a:gd name="connsiteY26" fmla="*/ 1352066 h 1511761"/>
              <a:gd name="connsiteX27" fmla="*/ 1006885 w 1514580"/>
              <a:gd name="connsiteY27" fmla="*/ 1340741 h 1511761"/>
              <a:gd name="connsiteX28" fmla="*/ 507337 w 1514580"/>
              <a:gd name="connsiteY28" fmla="*/ 1339248 h 1511761"/>
              <a:gd name="connsiteX29" fmla="*/ 510087 w 1514580"/>
              <a:gd name="connsiteY29" fmla="*/ 1340741 h 1511761"/>
              <a:gd name="connsiteX30" fmla="*/ 544388 w 1514580"/>
              <a:gd name="connsiteY30" fmla="*/ 1351388 h 1511761"/>
              <a:gd name="connsiteX31" fmla="*/ 508444 w 1514580"/>
              <a:gd name="connsiteY31" fmla="*/ 1467915 h 1511761"/>
              <a:gd name="connsiteX32" fmla="*/ 462519 w 1514580"/>
              <a:gd name="connsiteY32" fmla="*/ 1453659 h 1511761"/>
              <a:gd name="connsiteX33" fmla="*/ 454370 w 1514580"/>
              <a:gd name="connsiteY33" fmla="*/ 1449236 h 1511761"/>
              <a:gd name="connsiteX34" fmla="*/ 1091094 w 1514580"/>
              <a:gd name="connsiteY34" fmla="*/ 1295034 h 1511761"/>
              <a:gd name="connsiteX35" fmla="*/ 1159488 w 1514580"/>
              <a:gd name="connsiteY35" fmla="*/ 1395350 h 1511761"/>
              <a:gd name="connsiteX36" fmla="*/ 1109335 w 1514580"/>
              <a:gd name="connsiteY36" fmla="*/ 1422572 h 1511761"/>
              <a:gd name="connsiteX37" fmla="*/ 1056863 w 1514580"/>
              <a:gd name="connsiteY37" fmla="*/ 1313614 h 1511761"/>
              <a:gd name="connsiteX38" fmla="*/ 424132 w 1514580"/>
              <a:gd name="connsiteY38" fmla="*/ 1294086 h 1511761"/>
              <a:gd name="connsiteX39" fmla="*/ 458213 w 1514580"/>
              <a:gd name="connsiteY39" fmla="*/ 1312585 h 1511761"/>
              <a:gd name="connsiteX40" fmla="*/ 405246 w 1514580"/>
              <a:gd name="connsiteY40" fmla="*/ 1422572 h 1511761"/>
              <a:gd name="connsiteX41" fmla="*/ 355092 w 1514580"/>
              <a:gd name="connsiteY41" fmla="*/ 1395350 h 1511761"/>
              <a:gd name="connsiteX42" fmla="*/ 1167395 w 1514580"/>
              <a:gd name="connsiteY42" fmla="*/ 1238909 h 1511761"/>
              <a:gd name="connsiteX43" fmla="*/ 1249329 w 1514580"/>
              <a:gd name="connsiteY43" fmla="*/ 1327212 h 1511761"/>
              <a:gd name="connsiteX44" fmla="*/ 1205345 w 1514580"/>
              <a:gd name="connsiteY44" fmla="*/ 1363502 h 1511761"/>
              <a:gd name="connsiteX45" fmla="*/ 1137318 w 1514580"/>
              <a:gd name="connsiteY45" fmla="*/ 1263725 h 1511761"/>
              <a:gd name="connsiteX46" fmla="*/ 348222 w 1514580"/>
              <a:gd name="connsiteY46" fmla="*/ 1237791 h 1511761"/>
              <a:gd name="connsiteX47" fmla="*/ 378124 w 1514580"/>
              <a:gd name="connsiteY47" fmla="*/ 1262462 h 1511761"/>
              <a:gd name="connsiteX48" fmla="*/ 309236 w 1514580"/>
              <a:gd name="connsiteY48" fmla="*/ 1363502 h 1511761"/>
              <a:gd name="connsiteX49" fmla="*/ 265252 w 1514580"/>
              <a:gd name="connsiteY49" fmla="*/ 1327212 h 1511761"/>
              <a:gd name="connsiteX50" fmla="*/ 1235402 w 1514580"/>
              <a:gd name="connsiteY50" fmla="*/ 1172866 h 1511761"/>
              <a:gd name="connsiteX51" fmla="*/ 1328976 w 1514580"/>
              <a:gd name="connsiteY51" fmla="*/ 1247489 h 1511761"/>
              <a:gd name="connsiteX52" fmla="*/ 1292775 w 1514580"/>
              <a:gd name="connsiteY52" fmla="*/ 1291365 h 1511761"/>
              <a:gd name="connsiteX53" fmla="*/ 1292465 w 1514580"/>
              <a:gd name="connsiteY53" fmla="*/ 1291621 h 1511761"/>
              <a:gd name="connsiteX54" fmla="*/ 1210397 w 1514580"/>
              <a:gd name="connsiteY54" fmla="*/ 1203172 h 1511761"/>
              <a:gd name="connsiteX55" fmla="*/ 280621 w 1514580"/>
              <a:gd name="connsiteY55" fmla="*/ 1171715 h 1511761"/>
              <a:gd name="connsiteX56" fmla="*/ 305450 w 1514580"/>
              <a:gd name="connsiteY56" fmla="*/ 1201808 h 1511761"/>
              <a:gd name="connsiteX57" fmla="*/ 222116 w 1514580"/>
              <a:gd name="connsiteY57" fmla="*/ 1291622 h 1511761"/>
              <a:gd name="connsiteX58" fmla="*/ 221805 w 1514580"/>
              <a:gd name="connsiteY58" fmla="*/ 1291365 h 1511761"/>
              <a:gd name="connsiteX59" fmla="*/ 185604 w 1514580"/>
              <a:gd name="connsiteY59" fmla="*/ 1247489 h 1511761"/>
              <a:gd name="connsiteX60" fmla="*/ 1293943 w 1514580"/>
              <a:gd name="connsiteY60" fmla="*/ 1097950 h 1511761"/>
              <a:gd name="connsiteX61" fmla="*/ 1397076 w 1514580"/>
              <a:gd name="connsiteY61" fmla="*/ 1157494 h 1511761"/>
              <a:gd name="connsiteX62" fmla="*/ 1385247 w 1514580"/>
              <a:gd name="connsiteY62" fmla="*/ 1179288 h 1511761"/>
              <a:gd name="connsiteX63" fmla="*/ 1364512 w 1514580"/>
              <a:gd name="connsiteY63" fmla="*/ 1204419 h 1511761"/>
              <a:gd name="connsiteX64" fmla="*/ 1270937 w 1514580"/>
              <a:gd name="connsiteY64" fmla="*/ 1129796 h 1511761"/>
              <a:gd name="connsiteX65" fmla="*/ 1287656 w 1514580"/>
              <a:gd name="connsiteY65" fmla="*/ 1109533 h 1511761"/>
              <a:gd name="connsiteX66" fmla="*/ 222458 w 1514580"/>
              <a:gd name="connsiteY66" fmla="*/ 1096899 h 1511761"/>
              <a:gd name="connsiteX67" fmla="*/ 229316 w 1514580"/>
              <a:gd name="connsiteY67" fmla="*/ 1109533 h 1511761"/>
              <a:gd name="connsiteX68" fmla="*/ 245086 w 1514580"/>
              <a:gd name="connsiteY68" fmla="*/ 1128646 h 1511761"/>
              <a:gd name="connsiteX69" fmla="*/ 150069 w 1514580"/>
              <a:gd name="connsiteY69" fmla="*/ 1204420 h 1511761"/>
              <a:gd name="connsiteX70" fmla="*/ 129333 w 1514580"/>
              <a:gd name="connsiteY70" fmla="*/ 1179288 h 1511761"/>
              <a:gd name="connsiteX71" fmla="*/ 117504 w 1514580"/>
              <a:gd name="connsiteY71" fmla="*/ 1157494 h 1511761"/>
              <a:gd name="connsiteX72" fmla="*/ 1339343 w 1514580"/>
              <a:gd name="connsiteY72" fmla="*/ 1014307 h 1511761"/>
              <a:gd name="connsiteX73" fmla="*/ 1451008 w 1514580"/>
              <a:gd name="connsiteY73" fmla="*/ 1058132 h 1511761"/>
              <a:gd name="connsiteX74" fmla="*/ 1423718 w 1514580"/>
              <a:gd name="connsiteY74" fmla="*/ 1108410 h 1511761"/>
              <a:gd name="connsiteX75" fmla="*/ 1320585 w 1514580"/>
              <a:gd name="connsiteY75" fmla="*/ 1048866 h 1511761"/>
              <a:gd name="connsiteX76" fmla="*/ 177209 w 1514580"/>
              <a:gd name="connsiteY76" fmla="*/ 1013533 h 1511761"/>
              <a:gd name="connsiteX77" fmla="*/ 195817 w 1514580"/>
              <a:gd name="connsiteY77" fmla="*/ 1047815 h 1511761"/>
              <a:gd name="connsiteX78" fmla="*/ 90862 w 1514580"/>
              <a:gd name="connsiteY78" fmla="*/ 1108410 h 1511761"/>
              <a:gd name="connsiteX79" fmla="*/ 63572 w 1514580"/>
              <a:gd name="connsiteY79" fmla="*/ 1058132 h 1511761"/>
              <a:gd name="connsiteX80" fmla="*/ 1370304 w 1514580"/>
              <a:gd name="connsiteY80" fmla="*/ 924429 h 1511761"/>
              <a:gd name="connsiteX81" fmla="*/ 1486050 w 1514580"/>
              <a:gd name="connsiteY81" fmla="*/ 950847 h 1511761"/>
              <a:gd name="connsiteX82" fmla="*/ 1469153 w 1514580"/>
              <a:gd name="connsiteY82" fmla="*/ 1005278 h 1511761"/>
              <a:gd name="connsiteX83" fmla="*/ 1358667 w 1514580"/>
              <a:gd name="connsiteY83" fmla="*/ 961916 h 1511761"/>
              <a:gd name="connsiteX84" fmla="*/ 146510 w 1514580"/>
              <a:gd name="connsiteY84" fmla="*/ 923920 h 1511761"/>
              <a:gd name="connsiteX85" fmla="*/ 158045 w 1514580"/>
              <a:gd name="connsiteY85" fmla="*/ 961079 h 1511761"/>
              <a:gd name="connsiteX86" fmla="*/ 45427 w 1514580"/>
              <a:gd name="connsiteY86" fmla="*/ 1005278 h 1511761"/>
              <a:gd name="connsiteX87" fmla="*/ 28531 w 1514580"/>
              <a:gd name="connsiteY87" fmla="*/ 950848 h 1511761"/>
              <a:gd name="connsiteX88" fmla="*/ 1388734 w 1514580"/>
              <a:gd name="connsiteY88" fmla="*/ 831193 h 1511761"/>
              <a:gd name="connsiteX89" fmla="*/ 1509611 w 1514580"/>
              <a:gd name="connsiteY89" fmla="*/ 840252 h 1511761"/>
              <a:gd name="connsiteX90" fmla="*/ 1500952 w 1514580"/>
              <a:gd name="connsiteY90" fmla="*/ 896984 h 1511761"/>
              <a:gd name="connsiteX91" fmla="*/ 1384775 w 1514580"/>
              <a:gd name="connsiteY91" fmla="*/ 870468 h 1511761"/>
              <a:gd name="connsiteX92" fmla="*/ 128221 w 1514580"/>
              <a:gd name="connsiteY92" fmla="*/ 831016 h 1511761"/>
              <a:gd name="connsiteX93" fmla="*/ 132144 w 1514580"/>
              <a:gd name="connsiteY93" fmla="*/ 869934 h 1511761"/>
              <a:gd name="connsiteX94" fmla="*/ 13628 w 1514580"/>
              <a:gd name="connsiteY94" fmla="*/ 896984 h 1511761"/>
              <a:gd name="connsiteX95" fmla="*/ 4970 w 1514580"/>
              <a:gd name="connsiteY95" fmla="*/ 840252 h 1511761"/>
              <a:gd name="connsiteX96" fmla="*/ 1513133 w 1514580"/>
              <a:gd name="connsiteY96" fmla="*/ 727231 h 1511761"/>
              <a:gd name="connsiteX97" fmla="*/ 1514580 w 1514580"/>
              <a:gd name="connsiteY97" fmla="*/ 755880 h 1511761"/>
              <a:gd name="connsiteX98" fmla="*/ 1513133 w 1514580"/>
              <a:gd name="connsiteY98" fmla="*/ 784530 h 1511761"/>
              <a:gd name="connsiteX99" fmla="*/ 1394335 w 1514580"/>
              <a:gd name="connsiteY99" fmla="*/ 775628 h 1511761"/>
              <a:gd name="connsiteX100" fmla="*/ 1396643 w 1514580"/>
              <a:gd name="connsiteY100" fmla="*/ 752734 h 1511761"/>
              <a:gd name="connsiteX101" fmla="*/ 1394965 w 1514580"/>
              <a:gd name="connsiteY101" fmla="*/ 736086 h 1511761"/>
              <a:gd name="connsiteX102" fmla="*/ 1447 w 1514580"/>
              <a:gd name="connsiteY102" fmla="*/ 727231 h 1511761"/>
              <a:gd name="connsiteX103" fmla="*/ 121989 w 1514580"/>
              <a:gd name="connsiteY103" fmla="*/ 736264 h 1511761"/>
              <a:gd name="connsiteX104" fmla="*/ 120329 w 1514580"/>
              <a:gd name="connsiteY104" fmla="*/ 752734 h 1511761"/>
              <a:gd name="connsiteX105" fmla="*/ 122619 w 1514580"/>
              <a:gd name="connsiteY105" fmla="*/ 775450 h 1511761"/>
              <a:gd name="connsiteX106" fmla="*/ 1447 w 1514580"/>
              <a:gd name="connsiteY106" fmla="*/ 784530 h 1511761"/>
              <a:gd name="connsiteX107" fmla="*/ 0 w 1514580"/>
              <a:gd name="connsiteY107" fmla="*/ 755880 h 1511761"/>
              <a:gd name="connsiteX108" fmla="*/ 1500952 w 1514580"/>
              <a:gd name="connsiteY108" fmla="*/ 614777 h 1511761"/>
              <a:gd name="connsiteX109" fmla="*/ 1509611 w 1514580"/>
              <a:gd name="connsiteY109" fmla="*/ 671509 h 1511761"/>
              <a:gd name="connsiteX110" fmla="*/ 1389363 w 1514580"/>
              <a:gd name="connsiteY110" fmla="*/ 680520 h 1511761"/>
              <a:gd name="connsiteX111" fmla="*/ 1385395 w 1514580"/>
              <a:gd name="connsiteY111" fmla="*/ 641152 h 1511761"/>
              <a:gd name="connsiteX112" fmla="*/ 13628 w 1514580"/>
              <a:gd name="connsiteY112" fmla="*/ 614777 h 1511761"/>
              <a:gd name="connsiteX113" fmla="*/ 131524 w 1514580"/>
              <a:gd name="connsiteY113" fmla="*/ 641686 h 1511761"/>
              <a:gd name="connsiteX114" fmla="*/ 127591 w 1514580"/>
              <a:gd name="connsiteY114" fmla="*/ 680698 h 1511761"/>
              <a:gd name="connsiteX115" fmla="*/ 4970 w 1514580"/>
              <a:gd name="connsiteY115" fmla="*/ 671509 h 1511761"/>
              <a:gd name="connsiteX116" fmla="*/ 1469153 w 1514580"/>
              <a:gd name="connsiteY116" fmla="*/ 506482 h 1511761"/>
              <a:gd name="connsiteX117" fmla="*/ 1486050 w 1514580"/>
              <a:gd name="connsiteY117" fmla="*/ 560913 h 1511761"/>
              <a:gd name="connsiteX118" fmla="*/ 1372128 w 1514580"/>
              <a:gd name="connsiteY118" fmla="*/ 586915 h 1511761"/>
              <a:gd name="connsiteX119" fmla="*/ 1360409 w 1514580"/>
              <a:gd name="connsiteY119" fmla="*/ 549162 h 1511761"/>
              <a:gd name="connsiteX120" fmla="*/ 45427 w 1514580"/>
              <a:gd name="connsiteY120" fmla="*/ 506482 h 1511761"/>
              <a:gd name="connsiteX121" fmla="*/ 156304 w 1514580"/>
              <a:gd name="connsiteY121" fmla="*/ 549998 h 1511761"/>
              <a:gd name="connsiteX122" fmla="*/ 144686 w 1514580"/>
              <a:gd name="connsiteY122" fmla="*/ 587426 h 1511761"/>
              <a:gd name="connsiteX123" fmla="*/ 28530 w 1514580"/>
              <a:gd name="connsiteY123" fmla="*/ 560914 h 1511761"/>
              <a:gd name="connsiteX124" fmla="*/ 90862 w 1514580"/>
              <a:gd name="connsiteY124" fmla="*/ 403351 h 1511761"/>
              <a:gd name="connsiteX125" fmla="*/ 193216 w 1514580"/>
              <a:gd name="connsiteY125" fmla="*/ 462445 h 1511761"/>
              <a:gd name="connsiteX126" fmla="*/ 174393 w 1514580"/>
              <a:gd name="connsiteY126" fmla="*/ 497123 h 1511761"/>
              <a:gd name="connsiteX127" fmla="*/ 63572 w 1514580"/>
              <a:gd name="connsiteY127" fmla="*/ 453629 h 1511761"/>
              <a:gd name="connsiteX128" fmla="*/ 1423719 w 1514580"/>
              <a:gd name="connsiteY128" fmla="*/ 403351 h 1511761"/>
              <a:gd name="connsiteX129" fmla="*/ 1451008 w 1514580"/>
              <a:gd name="connsiteY129" fmla="*/ 453628 h 1511761"/>
              <a:gd name="connsiteX130" fmla="*/ 1342159 w 1514580"/>
              <a:gd name="connsiteY130" fmla="*/ 496349 h 1511761"/>
              <a:gd name="connsiteX131" fmla="*/ 1323186 w 1514580"/>
              <a:gd name="connsiteY131" fmla="*/ 461394 h 1511761"/>
              <a:gd name="connsiteX132" fmla="*/ 1364512 w 1514580"/>
              <a:gd name="connsiteY132" fmla="*/ 307341 h 1511761"/>
              <a:gd name="connsiteX133" fmla="*/ 1385247 w 1514580"/>
              <a:gd name="connsiteY133" fmla="*/ 332472 h 1511761"/>
              <a:gd name="connsiteX134" fmla="*/ 1397077 w 1514580"/>
              <a:gd name="connsiteY134" fmla="*/ 354267 h 1511761"/>
              <a:gd name="connsiteX135" fmla="*/ 1296544 w 1514580"/>
              <a:gd name="connsiteY135" fmla="*/ 412310 h 1511761"/>
              <a:gd name="connsiteX136" fmla="*/ 1287656 w 1514580"/>
              <a:gd name="connsiteY136" fmla="*/ 395935 h 1511761"/>
              <a:gd name="connsiteX137" fmla="*/ 1274069 w 1514580"/>
              <a:gd name="connsiteY137" fmla="*/ 379467 h 1511761"/>
              <a:gd name="connsiteX138" fmla="*/ 150068 w 1514580"/>
              <a:gd name="connsiteY138" fmla="*/ 307341 h 1511761"/>
              <a:gd name="connsiteX139" fmla="*/ 241954 w 1514580"/>
              <a:gd name="connsiteY139" fmla="*/ 380618 h 1511761"/>
              <a:gd name="connsiteX140" fmla="*/ 229316 w 1514580"/>
              <a:gd name="connsiteY140" fmla="*/ 395935 h 1511761"/>
              <a:gd name="connsiteX141" fmla="*/ 219858 w 1514580"/>
              <a:gd name="connsiteY141" fmla="*/ 413361 h 1511761"/>
              <a:gd name="connsiteX142" fmla="*/ 117503 w 1514580"/>
              <a:gd name="connsiteY142" fmla="*/ 354267 h 1511761"/>
              <a:gd name="connsiteX143" fmla="*/ 129333 w 1514580"/>
              <a:gd name="connsiteY143" fmla="*/ 332472 h 1511761"/>
              <a:gd name="connsiteX144" fmla="*/ 222115 w 1514580"/>
              <a:gd name="connsiteY144" fmla="*/ 220140 h 1511761"/>
              <a:gd name="connsiteX145" fmla="*/ 302702 w 1514580"/>
              <a:gd name="connsiteY145" fmla="*/ 306992 h 1511761"/>
              <a:gd name="connsiteX146" fmla="*/ 277490 w 1514580"/>
              <a:gd name="connsiteY146" fmla="*/ 337549 h 1511761"/>
              <a:gd name="connsiteX147" fmla="*/ 185604 w 1514580"/>
              <a:gd name="connsiteY147" fmla="*/ 264272 h 1511761"/>
              <a:gd name="connsiteX148" fmla="*/ 221805 w 1514580"/>
              <a:gd name="connsiteY148" fmla="*/ 220395 h 1511761"/>
              <a:gd name="connsiteX149" fmla="*/ 1292465 w 1514580"/>
              <a:gd name="connsiteY149" fmla="*/ 220139 h 1511761"/>
              <a:gd name="connsiteX150" fmla="*/ 1292775 w 1514580"/>
              <a:gd name="connsiteY150" fmla="*/ 220395 h 1511761"/>
              <a:gd name="connsiteX151" fmla="*/ 1328977 w 1514580"/>
              <a:gd name="connsiteY151" fmla="*/ 264272 h 1511761"/>
              <a:gd name="connsiteX152" fmla="*/ 1238533 w 1514580"/>
              <a:gd name="connsiteY152" fmla="*/ 336398 h 1511761"/>
              <a:gd name="connsiteX153" fmla="*/ 1213144 w 1514580"/>
              <a:gd name="connsiteY153" fmla="*/ 305627 h 1511761"/>
              <a:gd name="connsiteX154" fmla="*/ 309235 w 1514580"/>
              <a:gd name="connsiteY154" fmla="*/ 148259 h 1511761"/>
              <a:gd name="connsiteX155" fmla="*/ 375378 w 1514580"/>
              <a:gd name="connsiteY155" fmla="*/ 245272 h 1511761"/>
              <a:gd name="connsiteX156" fmla="*/ 344915 w 1514580"/>
              <a:gd name="connsiteY156" fmla="*/ 270406 h 1511761"/>
              <a:gd name="connsiteX157" fmla="*/ 265251 w 1514580"/>
              <a:gd name="connsiteY157" fmla="*/ 184549 h 1511761"/>
              <a:gd name="connsiteX158" fmla="*/ 1205345 w 1514580"/>
              <a:gd name="connsiteY158" fmla="*/ 148259 h 1511761"/>
              <a:gd name="connsiteX159" fmla="*/ 1249329 w 1514580"/>
              <a:gd name="connsiteY159" fmla="*/ 184549 h 1511761"/>
              <a:gd name="connsiteX160" fmla="*/ 1170702 w 1514580"/>
              <a:gd name="connsiteY160" fmla="*/ 269288 h 1511761"/>
              <a:gd name="connsiteX161" fmla="*/ 1140064 w 1514580"/>
              <a:gd name="connsiteY161" fmla="*/ 244009 h 1511761"/>
              <a:gd name="connsiteX162" fmla="*/ 405245 w 1514580"/>
              <a:gd name="connsiteY162" fmla="*/ 89189 h 1511761"/>
              <a:gd name="connsiteX163" fmla="*/ 455810 w 1514580"/>
              <a:gd name="connsiteY163" fmla="*/ 194188 h 1511761"/>
              <a:gd name="connsiteX164" fmla="*/ 421001 w 1514580"/>
              <a:gd name="connsiteY164" fmla="*/ 213082 h 1511761"/>
              <a:gd name="connsiteX165" fmla="*/ 355092 w 1514580"/>
              <a:gd name="connsiteY165" fmla="*/ 116411 h 1511761"/>
              <a:gd name="connsiteX166" fmla="*/ 1109334 w 1514580"/>
              <a:gd name="connsiteY166" fmla="*/ 89188 h 1511761"/>
              <a:gd name="connsiteX167" fmla="*/ 1159488 w 1514580"/>
              <a:gd name="connsiteY167" fmla="*/ 116411 h 1511761"/>
              <a:gd name="connsiteX168" fmla="*/ 1094225 w 1514580"/>
              <a:gd name="connsiteY168" fmla="*/ 212134 h 1511761"/>
              <a:gd name="connsiteX169" fmla="*/ 1059265 w 1514580"/>
              <a:gd name="connsiteY169" fmla="*/ 193158 h 1511761"/>
              <a:gd name="connsiteX170" fmla="*/ 1006136 w 1514580"/>
              <a:gd name="connsiteY170" fmla="*/ 43846 h 1511761"/>
              <a:gd name="connsiteX171" fmla="*/ 1052062 w 1514580"/>
              <a:gd name="connsiteY171" fmla="*/ 58102 h 1511761"/>
              <a:gd name="connsiteX172" fmla="*/ 1060210 w 1514580"/>
              <a:gd name="connsiteY172" fmla="*/ 62525 h 1511761"/>
              <a:gd name="connsiteX173" fmla="*/ 1010141 w 1514580"/>
              <a:gd name="connsiteY173" fmla="*/ 166495 h 1511761"/>
              <a:gd name="connsiteX174" fmla="*/ 1006885 w 1514580"/>
              <a:gd name="connsiteY174" fmla="*/ 164728 h 1511761"/>
              <a:gd name="connsiteX175" fmla="*/ 972173 w 1514580"/>
              <a:gd name="connsiteY175" fmla="*/ 153952 h 1511761"/>
              <a:gd name="connsiteX176" fmla="*/ 508444 w 1514580"/>
              <a:gd name="connsiteY176" fmla="*/ 43846 h 1511761"/>
              <a:gd name="connsiteX177" fmla="*/ 542617 w 1514580"/>
              <a:gd name="connsiteY177" fmla="*/ 154630 h 1511761"/>
              <a:gd name="connsiteX178" fmla="*/ 510087 w 1514580"/>
              <a:gd name="connsiteY178" fmla="*/ 164728 h 1511761"/>
              <a:gd name="connsiteX179" fmla="*/ 504935 w 1514580"/>
              <a:gd name="connsiteY179" fmla="*/ 167524 h 1511761"/>
              <a:gd name="connsiteX180" fmla="*/ 454370 w 1514580"/>
              <a:gd name="connsiteY180" fmla="*/ 62525 h 1511761"/>
              <a:gd name="connsiteX181" fmla="*/ 462519 w 1514580"/>
              <a:gd name="connsiteY181" fmla="*/ 58102 h 1511761"/>
              <a:gd name="connsiteX182" fmla="*/ 897627 w 1514580"/>
              <a:gd name="connsiteY182" fmla="*/ 12101 h 1511761"/>
              <a:gd name="connsiteX183" fmla="*/ 909911 w 1514580"/>
              <a:gd name="connsiteY183" fmla="*/ 13976 h 1511761"/>
              <a:gd name="connsiteX184" fmla="*/ 952817 w 1514580"/>
              <a:gd name="connsiteY184" fmla="*/ 27295 h 1511761"/>
              <a:gd name="connsiteX185" fmla="*/ 918854 w 1514580"/>
              <a:gd name="connsiteY185" fmla="*/ 137401 h 1511761"/>
              <a:gd name="connsiteX186" fmla="*/ 887097 w 1514580"/>
              <a:gd name="connsiteY186" fmla="*/ 127543 h 1511761"/>
              <a:gd name="connsiteX187" fmla="*/ 880330 w 1514580"/>
              <a:gd name="connsiteY187" fmla="*/ 126861 h 1511761"/>
              <a:gd name="connsiteX188" fmla="*/ 616953 w 1514580"/>
              <a:gd name="connsiteY188" fmla="*/ 12101 h 1511761"/>
              <a:gd name="connsiteX189" fmla="*/ 634287 w 1514580"/>
              <a:gd name="connsiteY189" fmla="*/ 127099 h 1511761"/>
              <a:gd name="connsiteX190" fmla="*/ 629875 w 1514580"/>
              <a:gd name="connsiteY190" fmla="*/ 127543 h 1511761"/>
              <a:gd name="connsiteX191" fmla="*/ 595935 w 1514580"/>
              <a:gd name="connsiteY191" fmla="*/ 138079 h 1511761"/>
              <a:gd name="connsiteX192" fmla="*/ 561763 w 1514580"/>
              <a:gd name="connsiteY192" fmla="*/ 27295 h 1511761"/>
              <a:gd name="connsiteX193" fmla="*/ 604670 w 1514580"/>
              <a:gd name="connsiteY193" fmla="*/ 13976 h 1511761"/>
              <a:gd name="connsiteX194" fmla="*/ 785205 w 1514580"/>
              <a:gd name="connsiteY194" fmla="*/ 0 h 1511761"/>
              <a:gd name="connsiteX195" fmla="*/ 834719 w 1514580"/>
              <a:gd name="connsiteY195" fmla="*/ 2500 h 1511761"/>
              <a:gd name="connsiteX196" fmla="*/ 842437 w 1514580"/>
              <a:gd name="connsiteY196" fmla="*/ 3678 h 1511761"/>
              <a:gd name="connsiteX197" fmla="*/ 824715 w 1514580"/>
              <a:gd name="connsiteY197" fmla="*/ 121255 h 1511761"/>
              <a:gd name="connsiteX198" fmla="*/ 785205 w 1514580"/>
              <a:gd name="connsiteY198" fmla="*/ 117272 h 1511761"/>
              <a:gd name="connsiteX199" fmla="*/ 729376 w 1514580"/>
              <a:gd name="connsiteY199" fmla="*/ 0 h 1511761"/>
              <a:gd name="connsiteX200" fmla="*/ 729376 w 1514580"/>
              <a:gd name="connsiteY200" fmla="*/ 117513 h 1511761"/>
              <a:gd name="connsiteX201" fmla="*/ 689901 w 1514580"/>
              <a:gd name="connsiteY201" fmla="*/ 121492 h 1511761"/>
              <a:gd name="connsiteX202" fmla="*/ 672144 w 1514580"/>
              <a:gd name="connsiteY202" fmla="*/ 3678 h 1511761"/>
              <a:gd name="connsiteX203" fmla="*/ 679862 w 1514580"/>
              <a:gd name="connsiteY203" fmla="*/ 2500 h 15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514580" h="1511761">
                <a:moveTo>
                  <a:pt x="823781" y="1384308"/>
                </a:moveTo>
                <a:lnTo>
                  <a:pt x="842437" y="1508083"/>
                </a:lnTo>
                <a:lnTo>
                  <a:pt x="834719" y="1509260"/>
                </a:lnTo>
                <a:lnTo>
                  <a:pt x="785205" y="1511761"/>
                </a:lnTo>
                <a:lnTo>
                  <a:pt x="785205" y="1388197"/>
                </a:lnTo>
                <a:close/>
                <a:moveTo>
                  <a:pt x="690836" y="1384071"/>
                </a:moveTo>
                <a:lnTo>
                  <a:pt x="729376" y="1387956"/>
                </a:lnTo>
                <a:lnTo>
                  <a:pt x="729376" y="1511761"/>
                </a:lnTo>
                <a:lnTo>
                  <a:pt x="679862" y="1509260"/>
                </a:lnTo>
                <a:lnTo>
                  <a:pt x="672144" y="1508083"/>
                </a:lnTo>
                <a:close/>
                <a:moveTo>
                  <a:pt x="917082" y="1368617"/>
                </a:moveTo>
                <a:lnTo>
                  <a:pt x="952817" y="1484466"/>
                </a:lnTo>
                <a:lnTo>
                  <a:pt x="909911" y="1497785"/>
                </a:lnTo>
                <a:lnTo>
                  <a:pt x="897627" y="1499660"/>
                </a:lnTo>
                <a:lnTo>
                  <a:pt x="879395" y="1378702"/>
                </a:lnTo>
                <a:lnTo>
                  <a:pt x="887097" y="1377925"/>
                </a:lnTo>
                <a:close/>
                <a:moveTo>
                  <a:pt x="597708" y="1367940"/>
                </a:moveTo>
                <a:lnTo>
                  <a:pt x="629875" y="1377925"/>
                </a:lnTo>
                <a:lnTo>
                  <a:pt x="635221" y="1378464"/>
                </a:lnTo>
                <a:lnTo>
                  <a:pt x="616954" y="1499660"/>
                </a:lnTo>
                <a:lnTo>
                  <a:pt x="604670" y="1497785"/>
                </a:lnTo>
                <a:lnTo>
                  <a:pt x="561764" y="1484466"/>
                </a:lnTo>
                <a:close/>
                <a:moveTo>
                  <a:pt x="1007739" y="1340277"/>
                </a:moveTo>
                <a:lnTo>
                  <a:pt x="1060211" y="1449236"/>
                </a:lnTo>
                <a:lnTo>
                  <a:pt x="1052062" y="1453659"/>
                </a:lnTo>
                <a:lnTo>
                  <a:pt x="1006136" y="1467915"/>
                </a:lnTo>
                <a:lnTo>
                  <a:pt x="970402" y="1352066"/>
                </a:lnTo>
                <a:lnTo>
                  <a:pt x="1006885" y="1340741"/>
                </a:lnTo>
                <a:close/>
                <a:moveTo>
                  <a:pt x="507337" y="1339248"/>
                </a:moveTo>
                <a:lnTo>
                  <a:pt x="510087" y="1340741"/>
                </a:lnTo>
                <a:lnTo>
                  <a:pt x="544388" y="1351388"/>
                </a:lnTo>
                <a:lnTo>
                  <a:pt x="508444" y="1467915"/>
                </a:lnTo>
                <a:lnTo>
                  <a:pt x="462519" y="1453659"/>
                </a:lnTo>
                <a:lnTo>
                  <a:pt x="454370" y="1449236"/>
                </a:lnTo>
                <a:close/>
                <a:moveTo>
                  <a:pt x="1091094" y="1295034"/>
                </a:moveTo>
                <a:lnTo>
                  <a:pt x="1159488" y="1395350"/>
                </a:lnTo>
                <a:lnTo>
                  <a:pt x="1109335" y="1422572"/>
                </a:lnTo>
                <a:lnTo>
                  <a:pt x="1056863" y="1313614"/>
                </a:lnTo>
                <a:close/>
                <a:moveTo>
                  <a:pt x="424132" y="1294086"/>
                </a:moveTo>
                <a:lnTo>
                  <a:pt x="458213" y="1312585"/>
                </a:lnTo>
                <a:lnTo>
                  <a:pt x="405246" y="1422572"/>
                </a:lnTo>
                <a:lnTo>
                  <a:pt x="355092" y="1395350"/>
                </a:lnTo>
                <a:close/>
                <a:moveTo>
                  <a:pt x="1167395" y="1238909"/>
                </a:moveTo>
                <a:lnTo>
                  <a:pt x="1249329" y="1327212"/>
                </a:lnTo>
                <a:lnTo>
                  <a:pt x="1205345" y="1363502"/>
                </a:lnTo>
                <a:lnTo>
                  <a:pt x="1137318" y="1263725"/>
                </a:lnTo>
                <a:close/>
                <a:moveTo>
                  <a:pt x="348222" y="1237791"/>
                </a:moveTo>
                <a:lnTo>
                  <a:pt x="378124" y="1262462"/>
                </a:lnTo>
                <a:lnTo>
                  <a:pt x="309236" y="1363502"/>
                </a:lnTo>
                <a:lnTo>
                  <a:pt x="265252" y="1327212"/>
                </a:lnTo>
                <a:close/>
                <a:moveTo>
                  <a:pt x="1235402" y="1172866"/>
                </a:moveTo>
                <a:lnTo>
                  <a:pt x="1328976" y="1247489"/>
                </a:lnTo>
                <a:lnTo>
                  <a:pt x="1292775" y="1291365"/>
                </a:lnTo>
                <a:lnTo>
                  <a:pt x="1292465" y="1291621"/>
                </a:lnTo>
                <a:lnTo>
                  <a:pt x="1210397" y="1203172"/>
                </a:lnTo>
                <a:close/>
                <a:moveTo>
                  <a:pt x="280621" y="1171715"/>
                </a:moveTo>
                <a:lnTo>
                  <a:pt x="305450" y="1201808"/>
                </a:lnTo>
                <a:lnTo>
                  <a:pt x="222116" y="1291622"/>
                </a:lnTo>
                <a:lnTo>
                  <a:pt x="221805" y="1291365"/>
                </a:lnTo>
                <a:lnTo>
                  <a:pt x="185604" y="1247489"/>
                </a:lnTo>
                <a:close/>
                <a:moveTo>
                  <a:pt x="1293943" y="1097950"/>
                </a:moveTo>
                <a:lnTo>
                  <a:pt x="1397076" y="1157494"/>
                </a:lnTo>
                <a:lnTo>
                  <a:pt x="1385247" y="1179288"/>
                </a:lnTo>
                <a:lnTo>
                  <a:pt x="1364512" y="1204419"/>
                </a:lnTo>
                <a:lnTo>
                  <a:pt x="1270937" y="1129796"/>
                </a:lnTo>
                <a:lnTo>
                  <a:pt x="1287656" y="1109533"/>
                </a:lnTo>
                <a:close/>
                <a:moveTo>
                  <a:pt x="222458" y="1096899"/>
                </a:moveTo>
                <a:lnTo>
                  <a:pt x="229316" y="1109533"/>
                </a:lnTo>
                <a:lnTo>
                  <a:pt x="245086" y="1128646"/>
                </a:lnTo>
                <a:lnTo>
                  <a:pt x="150069" y="1204420"/>
                </a:lnTo>
                <a:lnTo>
                  <a:pt x="129333" y="1179288"/>
                </a:lnTo>
                <a:lnTo>
                  <a:pt x="117504" y="1157494"/>
                </a:lnTo>
                <a:close/>
                <a:moveTo>
                  <a:pt x="1339343" y="1014307"/>
                </a:moveTo>
                <a:lnTo>
                  <a:pt x="1451008" y="1058132"/>
                </a:lnTo>
                <a:lnTo>
                  <a:pt x="1423718" y="1108410"/>
                </a:lnTo>
                <a:lnTo>
                  <a:pt x="1320585" y="1048866"/>
                </a:lnTo>
                <a:close/>
                <a:moveTo>
                  <a:pt x="177209" y="1013533"/>
                </a:moveTo>
                <a:lnTo>
                  <a:pt x="195817" y="1047815"/>
                </a:lnTo>
                <a:lnTo>
                  <a:pt x="90862" y="1108410"/>
                </a:lnTo>
                <a:lnTo>
                  <a:pt x="63572" y="1058132"/>
                </a:lnTo>
                <a:close/>
                <a:moveTo>
                  <a:pt x="1370304" y="924429"/>
                </a:moveTo>
                <a:lnTo>
                  <a:pt x="1486050" y="950847"/>
                </a:lnTo>
                <a:lnTo>
                  <a:pt x="1469153" y="1005278"/>
                </a:lnTo>
                <a:lnTo>
                  <a:pt x="1358667" y="961916"/>
                </a:lnTo>
                <a:close/>
                <a:moveTo>
                  <a:pt x="146510" y="923920"/>
                </a:moveTo>
                <a:lnTo>
                  <a:pt x="158045" y="961079"/>
                </a:lnTo>
                <a:lnTo>
                  <a:pt x="45427" y="1005278"/>
                </a:lnTo>
                <a:lnTo>
                  <a:pt x="28531" y="950848"/>
                </a:lnTo>
                <a:close/>
                <a:moveTo>
                  <a:pt x="1388734" y="831193"/>
                </a:moveTo>
                <a:lnTo>
                  <a:pt x="1509611" y="840252"/>
                </a:lnTo>
                <a:lnTo>
                  <a:pt x="1500952" y="896984"/>
                </a:lnTo>
                <a:lnTo>
                  <a:pt x="1384775" y="870468"/>
                </a:lnTo>
                <a:close/>
                <a:moveTo>
                  <a:pt x="128221" y="831016"/>
                </a:moveTo>
                <a:lnTo>
                  <a:pt x="132144" y="869934"/>
                </a:lnTo>
                <a:lnTo>
                  <a:pt x="13628" y="896984"/>
                </a:lnTo>
                <a:lnTo>
                  <a:pt x="4970" y="840252"/>
                </a:lnTo>
                <a:close/>
                <a:moveTo>
                  <a:pt x="1513133" y="727231"/>
                </a:moveTo>
                <a:lnTo>
                  <a:pt x="1514580" y="755880"/>
                </a:lnTo>
                <a:lnTo>
                  <a:pt x="1513133" y="784530"/>
                </a:lnTo>
                <a:lnTo>
                  <a:pt x="1394335" y="775628"/>
                </a:lnTo>
                <a:lnTo>
                  <a:pt x="1396643" y="752734"/>
                </a:lnTo>
                <a:lnTo>
                  <a:pt x="1394965" y="736086"/>
                </a:lnTo>
                <a:close/>
                <a:moveTo>
                  <a:pt x="1447" y="727231"/>
                </a:moveTo>
                <a:lnTo>
                  <a:pt x="121989" y="736264"/>
                </a:lnTo>
                <a:lnTo>
                  <a:pt x="120329" y="752734"/>
                </a:lnTo>
                <a:lnTo>
                  <a:pt x="122619" y="775450"/>
                </a:lnTo>
                <a:lnTo>
                  <a:pt x="1447" y="784530"/>
                </a:lnTo>
                <a:lnTo>
                  <a:pt x="0" y="755880"/>
                </a:lnTo>
                <a:close/>
                <a:moveTo>
                  <a:pt x="1500952" y="614777"/>
                </a:moveTo>
                <a:lnTo>
                  <a:pt x="1509611" y="671509"/>
                </a:lnTo>
                <a:lnTo>
                  <a:pt x="1389363" y="680520"/>
                </a:lnTo>
                <a:lnTo>
                  <a:pt x="1385395" y="641152"/>
                </a:lnTo>
                <a:close/>
                <a:moveTo>
                  <a:pt x="13628" y="614777"/>
                </a:moveTo>
                <a:lnTo>
                  <a:pt x="131524" y="641686"/>
                </a:lnTo>
                <a:lnTo>
                  <a:pt x="127591" y="680698"/>
                </a:lnTo>
                <a:lnTo>
                  <a:pt x="4970" y="671509"/>
                </a:lnTo>
                <a:close/>
                <a:moveTo>
                  <a:pt x="1469153" y="506482"/>
                </a:moveTo>
                <a:lnTo>
                  <a:pt x="1486050" y="560913"/>
                </a:lnTo>
                <a:lnTo>
                  <a:pt x="1372128" y="586915"/>
                </a:lnTo>
                <a:lnTo>
                  <a:pt x="1360409" y="549162"/>
                </a:lnTo>
                <a:close/>
                <a:moveTo>
                  <a:pt x="45427" y="506482"/>
                </a:moveTo>
                <a:lnTo>
                  <a:pt x="156304" y="549998"/>
                </a:lnTo>
                <a:lnTo>
                  <a:pt x="144686" y="587426"/>
                </a:lnTo>
                <a:lnTo>
                  <a:pt x="28530" y="560914"/>
                </a:lnTo>
                <a:close/>
                <a:moveTo>
                  <a:pt x="90862" y="403351"/>
                </a:moveTo>
                <a:lnTo>
                  <a:pt x="193216" y="462445"/>
                </a:lnTo>
                <a:lnTo>
                  <a:pt x="174393" y="497123"/>
                </a:lnTo>
                <a:lnTo>
                  <a:pt x="63572" y="453629"/>
                </a:lnTo>
                <a:close/>
                <a:moveTo>
                  <a:pt x="1423719" y="403351"/>
                </a:moveTo>
                <a:lnTo>
                  <a:pt x="1451008" y="453628"/>
                </a:lnTo>
                <a:lnTo>
                  <a:pt x="1342159" y="496349"/>
                </a:lnTo>
                <a:lnTo>
                  <a:pt x="1323186" y="461394"/>
                </a:lnTo>
                <a:close/>
                <a:moveTo>
                  <a:pt x="1364512" y="307341"/>
                </a:moveTo>
                <a:lnTo>
                  <a:pt x="1385247" y="332472"/>
                </a:lnTo>
                <a:lnTo>
                  <a:pt x="1397077" y="354267"/>
                </a:lnTo>
                <a:lnTo>
                  <a:pt x="1296544" y="412310"/>
                </a:lnTo>
                <a:lnTo>
                  <a:pt x="1287656" y="395935"/>
                </a:lnTo>
                <a:lnTo>
                  <a:pt x="1274069" y="379467"/>
                </a:lnTo>
                <a:close/>
                <a:moveTo>
                  <a:pt x="150068" y="307341"/>
                </a:moveTo>
                <a:lnTo>
                  <a:pt x="241954" y="380618"/>
                </a:lnTo>
                <a:lnTo>
                  <a:pt x="229316" y="395935"/>
                </a:lnTo>
                <a:lnTo>
                  <a:pt x="219858" y="413361"/>
                </a:lnTo>
                <a:lnTo>
                  <a:pt x="117503" y="354267"/>
                </a:lnTo>
                <a:lnTo>
                  <a:pt x="129333" y="332472"/>
                </a:lnTo>
                <a:close/>
                <a:moveTo>
                  <a:pt x="222115" y="220140"/>
                </a:moveTo>
                <a:lnTo>
                  <a:pt x="302702" y="306992"/>
                </a:lnTo>
                <a:lnTo>
                  <a:pt x="277490" y="337549"/>
                </a:lnTo>
                <a:lnTo>
                  <a:pt x="185604" y="264272"/>
                </a:lnTo>
                <a:lnTo>
                  <a:pt x="221805" y="220395"/>
                </a:lnTo>
                <a:close/>
                <a:moveTo>
                  <a:pt x="1292465" y="220139"/>
                </a:moveTo>
                <a:lnTo>
                  <a:pt x="1292775" y="220395"/>
                </a:lnTo>
                <a:lnTo>
                  <a:pt x="1328977" y="264272"/>
                </a:lnTo>
                <a:lnTo>
                  <a:pt x="1238533" y="336398"/>
                </a:lnTo>
                <a:lnTo>
                  <a:pt x="1213144" y="305627"/>
                </a:lnTo>
                <a:close/>
                <a:moveTo>
                  <a:pt x="309235" y="148259"/>
                </a:moveTo>
                <a:lnTo>
                  <a:pt x="375378" y="245272"/>
                </a:lnTo>
                <a:lnTo>
                  <a:pt x="344915" y="270406"/>
                </a:lnTo>
                <a:lnTo>
                  <a:pt x="265251" y="184549"/>
                </a:lnTo>
                <a:close/>
                <a:moveTo>
                  <a:pt x="1205345" y="148259"/>
                </a:moveTo>
                <a:lnTo>
                  <a:pt x="1249329" y="184549"/>
                </a:lnTo>
                <a:lnTo>
                  <a:pt x="1170702" y="269288"/>
                </a:lnTo>
                <a:lnTo>
                  <a:pt x="1140064" y="244009"/>
                </a:lnTo>
                <a:close/>
                <a:moveTo>
                  <a:pt x="405245" y="89189"/>
                </a:moveTo>
                <a:lnTo>
                  <a:pt x="455810" y="194188"/>
                </a:lnTo>
                <a:lnTo>
                  <a:pt x="421001" y="213082"/>
                </a:lnTo>
                <a:lnTo>
                  <a:pt x="355092" y="116411"/>
                </a:lnTo>
                <a:close/>
                <a:moveTo>
                  <a:pt x="1109334" y="89188"/>
                </a:moveTo>
                <a:lnTo>
                  <a:pt x="1159488" y="116411"/>
                </a:lnTo>
                <a:lnTo>
                  <a:pt x="1094225" y="212134"/>
                </a:lnTo>
                <a:lnTo>
                  <a:pt x="1059265" y="193158"/>
                </a:lnTo>
                <a:close/>
                <a:moveTo>
                  <a:pt x="1006136" y="43846"/>
                </a:moveTo>
                <a:lnTo>
                  <a:pt x="1052062" y="58102"/>
                </a:lnTo>
                <a:lnTo>
                  <a:pt x="1060210" y="62525"/>
                </a:lnTo>
                <a:lnTo>
                  <a:pt x="1010141" y="166495"/>
                </a:lnTo>
                <a:lnTo>
                  <a:pt x="1006885" y="164728"/>
                </a:lnTo>
                <a:lnTo>
                  <a:pt x="972173" y="153952"/>
                </a:lnTo>
                <a:close/>
                <a:moveTo>
                  <a:pt x="508444" y="43846"/>
                </a:moveTo>
                <a:lnTo>
                  <a:pt x="542617" y="154630"/>
                </a:lnTo>
                <a:lnTo>
                  <a:pt x="510087" y="164728"/>
                </a:lnTo>
                <a:lnTo>
                  <a:pt x="504935" y="167524"/>
                </a:lnTo>
                <a:lnTo>
                  <a:pt x="454370" y="62525"/>
                </a:lnTo>
                <a:lnTo>
                  <a:pt x="462519" y="58102"/>
                </a:lnTo>
                <a:close/>
                <a:moveTo>
                  <a:pt x="897627" y="12101"/>
                </a:moveTo>
                <a:lnTo>
                  <a:pt x="909911" y="13976"/>
                </a:lnTo>
                <a:lnTo>
                  <a:pt x="952817" y="27295"/>
                </a:lnTo>
                <a:lnTo>
                  <a:pt x="918854" y="137401"/>
                </a:lnTo>
                <a:lnTo>
                  <a:pt x="887097" y="127543"/>
                </a:lnTo>
                <a:lnTo>
                  <a:pt x="880330" y="126861"/>
                </a:lnTo>
                <a:close/>
                <a:moveTo>
                  <a:pt x="616953" y="12101"/>
                </a:moveTo>
                <a:lnTo>
                  <a:pt x="634287" y="127099"/>
                </a:lnTo>
                <a:lnTo>
                  <a:pt x="629875" y="127543"/>
                </a:lnTo>
                <a:lnTo>
                  <a:pt x="595935" y="138079"/>
                </a:lnTo>
                <a:lnTo>
                  <a:pt x="561763" y="27295"/>
                </a:lnTo>
                <a:lnTo>
                  <a:pt x="604670" y="13976"/>
                </a:lnTo>
                <a:close/>
                <a:moveTo>
                  <a:pt x="785205" y="0"/>
                </a:moveTo>
                <a:lnTo>
                  <a:pt x="834719" y="2500"/>
                </a:lnTo>
                <a:lnTo>
                  <a:pt x="842437" y="3678"/>
                </a:lnTo>
                <a:lnTo>
                  <a:pt x="824715" y="121255"/>
                </a:lnTo>
                <a:lnTo>
                  <a:pt x="785205" y="117272"/>
                </a:lnTo>
                <a:close/>
                <a:moveTo>
                  <a:pt x="729376" y="0"/>
                </a:moveTo>
                <a:lnTo>
                  <a:pt x="729376" y="117513"/>
                </a:lnTo>
                <a:lnTo>
                  <a:pt x="689901" y="121492"/>
                </a:lnTo>
                <a:lnTo>
                  <a:pt x="672144" y="3678"/>
                </a:lnTo>
                <a:lnTo>
                  <a:pt x="679862" y="2500"/>
                </a:lnTo>
                <a:close/>
              </a:path>
            </a:pathLst>
          </a:custGeom>
          <a:solidFill>
            <a:srgbClr val="00B0F0">
              <a:alpha val="3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8" name="平行四边形 57"/>
          <p:cNvSpPr/>
          <p:nvPr/>
        </p:nvSpPr>
        <p:spPr>
          <a:xfrm>
            <a:off x="4314693" y="5872513"/>
            <a:ext cx="3870049" cy="295481"/>
          </a:xfrm>
          <a:prstGeom prst="parallelogram">
            <a:avLst>
              <a:gd name="adj" fmla="val 52173"/>
            </a:avLst>
          </a:prstGeom>
          <a:solidFill>
            <a:srgbClr val="0070C0"/>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9" name="矩形 58"/>
          <p:cNvSpPr/>
          <p:nvPr/>
        </p:nvSpPr>
        <p:spPr>
          <a:xfrm>
            <a:off x="9988752" y="1181724"/>
            <a:ext cx="1436292" cy="523220"/>
          </a:xfrm>
          <a:prstGeom prst="rect">
            <a:avLst/>
          </a:prstGeom>
        </p:spPr>
        <p:txBody>
          <a:bodyPr wrap="none" lIns="0" rIns="0">
            <a:spAutoFit/>
          </a:bodyPr>
          <a:lstStyle/>
          <a:p>
            <a:pPr algn="r"/>
            <a:r>
              <a:rPr lang="zh-CN" altLang="en-US" sz="2800" dirty="0">
                <a:gradFill>
                  <a:gsLst>
                    <a:gs pos="0">
                      <a:prstClr val="white"/>
                    </a:gs>
                    <a:gs pos="61000">
                      <a:prstClr val="white"/>
                    </a:gs>
                  </a:gsLst>
                  <a:lin ang="5400000" scaled="1"/>
                </a:gradFill>
                <a:latin typeface="微软雅黑" panose="020B0503020204020204" charset="-122"/>
                <a:ea typeface="微软雅黑" panose="020B0503020204020204" charset="-122"/>
              </a:rPr>
              <a:t>公司介绍</a:t>
            </a:r>
            <a:endParaRPr lang="zh-CN" altLang="en-US" sz="2800" dirty="0">
              <a:gradFill>
                <a:gsLst>
                  <a:gs pos="0">
                    <a:prstClr val="white"/>
                  </a:gs>
                  <a:gs pos="61000">
                    <a:prstClr val="white"/>
                  </a:gs>
                </a:gsLst>
                <a:lin ang="5400000" scaled="1"/>
              </a:gradFill>
              <a:latin typeface="微软雅黑" panose="020B0503020204020204" charset="-122"/>
              <a:ea typeface="微软雅黑" panose="020B0503020204020204" charset="-122"/>
            </a:endParaRPr>
          </a:p>
        </p:txBody>
      </p:sp>
      <p:sp>
        <p:nvSpPr>
          <p:cNvPr id="61" name="文本框 60"/>
          <p:cNvSpPr txBox="1"/>
          <p:nvPr/>
        </p:nvSpPr>
        <p:spPr>
          <a:xfrm>
            <a:off x="7144885" y="1739293"/>
            <a:ext cx="4280159" cy="3074368"/>
          </a:xfrm>
          <a:prstGeom prst="rect">
            <a:avLst/>
          </a:prstGeom>
          <a:noFill/>
        </p:spPr>
        <p:txBody>
          <a:bodyPr wrap="square" lIns="0" rIns="0" rtlCol="0">
            <a:spAutoFit/>
          </a:bodyPr>
          <a:lstStyle/>
          <a:p>
            <a:pPr algn="r">
              <a:lnSpc>
                <a:spcPct val="150000"/>
              </a:lnSpc>
              <a:spcAft>
                <a:spcPts val="1200"/>
              </a:spcAft>
            </a:pPr>
            <a:r>
              <a:rPr lang="zh-CN" altLang="en-US" sz="1600" dirty="0">
                <a:gradFill>
                  <a:gsLst>
                    <a:gs pos="0">
                      <a:prstClr val="white"/>
                    </a:gs>
                    <a:gs pos="61000">
                      <a:prstClr val="white"/>
                    </a:gs>
                  </a:gsLst>
                  <a:lin ang="5400000" scaled="1"/>
                </a:gradFill>
                <a:latin typeface="微软雅黑" panose="020B0503020204020204" charset="-122"/>
                <a:ea typeface="微软雅黑" panose="020B0503020204020204" charset="-122"/>
              </a:rPr>
              <a:t>单机此处添加文本介绍内容单机此处添加文本介绍内容单机此处添加文本介绍内容单机此处添加文本介绍内容单机此处添加文本介绍内容单机此处添加文本介绍内容单机此处添加文本介绍内容单机此处添加文本介绍内容单机此处添加文本介绍内容单机此处添加文本介绍内容单机此处添加文本介绍内容</a:t>
            </a:r>
            <a:endParaRPr lang="en-US" altLang="zh-CN" sz="1600" dirty="0">
              <a:gradFill>
                <a:gsLst>
                  <a:gs pos="0">
                    <a:prstClr val="white"/>
                  </a:gs>
                  <a:gs pos="61000">
                    <a:prstClr val="white"/>
                  </a:gs>
                </a:gsLst>
                <a:lin ang="5400000" scaled="1"/>
              </a:gradFill>
              <a:latin typeface="微软雅黑" panose="020B0503020204020204" charset="-122"/>
              <a:ea typeface="微软雅黑" panose="020B0503020204020204" charset="-122"/>
            </a:endParaRPr>
          </a:p>
          <a:p>
            <a:pPr algn="r">
              <a:lnSpc>
                <a:spcPct val="150000"/>
              </a:lnSpc>
              <a:spcAft>
                <a:spcPts val="1200"/>
              </a:spcAft>
            </a:pPr>
            <a:endParaRPr lang="en-US" altLang="zh-CN" sz="1200" dirty="0">
              <a:gradFill>
                <a:gsLst>
                  <a:gs pos="0">
                    <a:prstClr val="white"/>
                  </a:gs>
                  <a:gs pos="61000">
                    <a:prstClr val="white"/>
                  </a:gs>
                </a:gsLst>
                <a:lin ang="5400000" scaled="1"/>
              </a:gradFill>
              <a:latin typeface="Arial" panose="020B0604020202020204"/>
              <a:ea typeface="微软雅黑 Light" panose="020B0502040204020203" charset="-122"/>
            </a:endParaRPr>
          </a:p>
        </p:txBody>
      </p:sp>
      <p:sp>
        <p:nvSpPr>
          <p:cNvPr id="62" name="平行四边形 61"/>
          <p:cNvSpPr/>
          <p:nvPr/>
        </p:nvSpPr>
        <p:spPr>
          <a:xfrm>
            <a:off x="8213558" y="5396626"/>
            <a:ext cx="2994524" cy="480183"/>
          </a:xfrm>
          <a:prstGeom prst="parallelogram">
            <a:avLst>
              <a:gd name="adj" fmla="val 52173"/>
            </a:avLst>
          </a:prstGeom>
          <a:solidFill>
            <a:srgbClr val="00B0F0"/>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63" name="平行四边形 62"/>
          <p:cNvSpPr/>
          <p:nvPr/>
        </p:nvSpPr>
        <p:spPr>
          <a:xfrm>
            <a:off x="10835300" y="5902809"/>
            <a:ext cx="1570035" cy="228600"/>
          </a:xfrm>
          <a:prstGeom prst="parallelogram">
            <a:avLst>
              <a:gd name="adj" fmla="val 52173"/>
            </a:avLst>
          </a:prstGeom>
          <a:solidFill>
            <a:srgbClr val="00B0F0"/>
          </a:solidFill>
          <a:ln w="12700" cap="flat" cmpd="sng" algn="ctr">
            <a:no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67" name="等腰三角形 66"/>
          <p:cNvSpPr/>
          <p:nvPr/>
        </p:nvSpPr>
        <p:spPr>
          <a:xfrm>
            <a:off x="10182225" y="4330420"/>
            <a:ext cx="2413610" cy="2080698"/>
          </a:xfrm>
          <a:prstGeom prst="triangle">
            <a:avLst/>
          </a:prstGeom>
          <a:noFill/>
          <a:ln w="19050" cap="flat" cmpd="sng" algn="ctr">
            <a:gradFill>
              <a:gsLst>
                <a:gs pos="0">
                  <a:srgbClr val="00B0F0"/>
                </a:gs>
                <a:gs pos="50000">
                  <a:srgbClr val="00B0F0">
                    <a:alpha val="0"/>
                  </a:srgbClr>
                </a:gs>
                <a:gs pos="100000">
                  <a:srgbClr val="00B0F0"/>
                </a:gs>
              </a:gsLst>
              <a:lin ang="5400000" scaled="1"/>
            </a:gra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68" name="任意多边形 67"/>
          <p:cNvSpPr/>
          <p:nvPr/>
        </p:nvSpPr>
        <p:spPr>
          <a:xfrm>
            <a:off x="9767981" y="5050425"/>
            <a:ext cx="1514580" cy="1511761"/>
          </a:xfrm>
          <a:custGeom>
            <a:avLst/>
            <a:gdLst>
              <a:gd name="connsiteX0" fmla="*/ 823781 w 1514580"/>
              <a:gd name="connsiteY0" fmla="*/ 1384308 h 1511761"/>
              <a:gd name="connsiteX1" fmla="*/ 842437 w 1514580"/>
              <a:gd name="connsiteY1" fmla="*/ 1508083 h 1511761"/>
              <a:gd name="connsiteX2" fmla="*/ 834719 w 1514580"/>
              <a:gd name="connsiteY2" fmla="*/ 1509260 h 1511761"/>
              <a:gd name="connsiteX3" fmla="*/ 785205 w 1514580"/>
              <a:gd name="connsiteY3" fmla="*/ 1511761 h 1511761"/>
              <a:gd name="connsiteX4" fmla="*/ 785205 w 1514580"/>
              <a:gd name="connsiteY4" fmla="*/ 1388197 h 1511761"/>
              <a:gd name="connsiteX5" fmla="*/ 690836 w 1514580"/>
              <a:gd name="connsiteY5" fmla="*/ 1384071 h 1511761"/>
              <a:gd name="connsiteX6" fmla="*/ 729376 w 1514580"/>
              <a:gd name="connsiteY6" fmla="*/ 1387956 h 1511761"/>
              <a:gd name="connsiteX7" fmla="*/ 729376 w 1514580"/>
              <a:gd name="connsiteY7" fmla="*/ 1511761 h 1511761"/>
              <a:gd name="connsiteX8" fmla="*/ 679862 w 1514580"/>
              <a:gd name="connsiteY8" fmla="*/ 1509260 h 1511761"/>
              <a:gd name="connsiteX9" fmla="*/ 672144 w 1514580"/>
              <a:gd name="connsiteY9" fmla="*/ 1508083 h 1511761"/>
              <a:gd name="connsiteX10" fmla="*/ 917082 w 1514580"/>
              <a:gd name="connsiteY10" fmla="*/ 1368617 h 1511761"/>
              <a:gd name="connsiteX11" fmla="*/ 952817 w 1514580"/>
              <a:gd name="connsiteY11" fmla="*/ 1484466 h 1511761"/>
              <a:gd name="connsiteX12" fmla="*/ 909911 w 1514580"/>
              <a:gd name="connsiteY12" fmla="*/ 1497785 h 1511761"/>
              <a:gd name="connsiteX13" fmla="*/ 897627 w 1514580"/>
              <a:gd name="connsiteY13" fmla="*/ 1499660 h 1511761"/>
              <a:gd name="connsiteX14" fmla="*/ 879395 w 1514580"/>
              <a:gd name="connsiteY14" fmla="*/ 1378702 h 1511761"/>
              <a:gd name="connsiteX15" fmla="*/ 887097 w 1514580"/>
              <a:gd name="connsiteY15" fmla="*/ 1377925 h 1511761"/>
              <a:gd name="connsiteX16" fmla="*/ 597708 w 1514580"/>
              <a:gd name="connsiteY16" fmla="*/ 1367940 h 1511761"/>
              <a:gd name="connsiteX17" fmla="*/ 629875 w 1514580"/>
              <a:gd name="connsiteY17" fmla="*/ 1377925 h 1511761"/>
              <a:gd name="connsiteX18" fmla="*/ 635221 w 1514580"/>
              <a:gd name="connsiteY18" fmla="*/ 1378464 h 1511761"/>
              <a:gd name="connsiteX19" fmla="*/ 616954 w 1514580"/>
              <a:gd name="connsiteY19" fmla="*/ 1499660 h 1511761"/>
              <a:gd name="connsiteX20" fmla="*/ 604670 w 1514580"/>
              <a:gd name="connsiteY20" fmla="*/ 1497785 h 1511761"/>
              <a:gd name="connsiteX21" fmla="*/ 561764 w 1514580"/>
              <a:gd name="connsiteY21" fmla="*/ 1484466 h 1511761"/>
              <a:gd name="connsiteX22" fmla="*/ 1007739 w 1514580"/>
              <a:gd name="connsiteY22" fmla="*/ 1340277 h 1511761"/>
              <a:gd name="connsiteX23" fmla="*/ 1060211 w 1514580"/>
              <a:gd name="connsiteY23" fmla="*/ 1449236 h 1511761"/>
              <a:gd name="connsiteX24" fmla="*/ 1052062 w 1514580"/>
              <a:gd name="connsiteY24" fmla="*/ 1453659 h 1511761"/>
              <a:gd name="connsiteX25" fmla="*/ 1006136 w 1514580"/>
              <a:gd name="connsiteY25" fmla="*/ 1467915 h 1511761"/>
              <a:gd name="connsiteX26" fmla="*/ 970402 w 1514580"/>
              <a:gd name="connsiteY26" fmla="*/ 1352066 h 1511761"/>
              <a:gd name="connsiteX27" fmla="*/ 1006885 w 1514580"/>
              <a:gd name="connsiteY27" fmla="*/ 1340741 h 1511761"/>
              <a:gd name="connsiteX28" fmla="*/ 507337 w 1514580"/>
              <a:gd name="connsiteY28" fmla="*/ 1339248 h 1511761"/>
              <a:gd name="connsiteX29" fmla="*/ 510087 w 1514580"/>
              <a:gd name="connsiteY29" fmla="*/ 1340741 h 1511761"/>
              <a:gd name="connsiteX30" fmla="*/ 544388 w 1514580"/>
              <a:gd name="connsiteY30" fmla="*/ 1351388 h 1511761"/>
              <a:gd name="connsiteX31" fmla="*/ 508444 w 1514580"/>
              <a:gd name="connsiteY31" fmla="*/ 1467915 h 1511761"/>
              <a:gd name="connsiteX32" fmla="*/ 462519 w 1514580"/>
              <a:gd name="connsiteY32" fmla="*/ 1453659 h 1511761"/>
              <a:gd name="connsiteX33" fmla="*/ 454370 w 1514580"/>
              <a:gd name="connsiteY33" fmla="*/ 1449236 h 1511761"/>
              <a:gd name="connsiteX34" fmla="*/ 1091094 w 1514580"/>
              <a:gd name="connsiteY34" fmla="*/ 1295034 h 1511761"/>
              <a:gd name="connsiteX35" fmla="*/ 1159488 w 1514580"/>
              <a:gd name="connsiteY35" fmla="*/ 1395350 h 1511761"/>
              <a:gd name="connsiteX36" fmla="*/ 1109335 w 1514580"/>
              <a:gd name="connsiteY36" fmla="*/ 1422572 h 1511761"/>
              <a:gd name="connsiteX37" fmla="*/ 1056863 w 1514580"/>
              <a:gd name="connsiteY37" fmla="*/ 1313614 h 1511761"/>
              <a:gd name="connsiteX38" fmla="*/ 424132 w 1514580"/>
              <a:gd name="connsiteY38" fmla="*/ 1294086 h 1511761"/>
              <a:gd name="connsiteX39" fmla="*/ 458213 w 1514580"/>
              <a:gd name="connsiteY39" fmla="*/ 1312585 h 1511761"/>
              <a:gd name="connsiteX40" fmla="*/ 405246 w 1514580"/>
              <a:gd name="connsiteY40" fmla="*/ 1422572 h 1511761"/>
              <a:gd name="connsiteX41" fmla="*/ 355092 w 1514580"/>
              <a:gd name="connsiteY41" fmla="*/ 1395350 h 1511761"/>
              <a:gd name="connsiteX42" fmla="*/ 1167395 w 1514580"/>
              <a:gd name="connsiteY42" fmla="*/ 1238909 h 1511761"/>
              <a:gd name="connsiteX43" fmla="*/ 1249329 w 1514580"/>
              <a:gd name="connsiteY43" fmla="*/ 1327212 h 1511761"/>
              <a:gd name="connsiteX44" fmla="*/ 1205345 w 1514580"/>
              <a:gd name="connsiteY44" fmla="*/ 1363502 h 1511761"/>
              <a:gd name="connsiteX45" fmla="*/ 1137318 w 1514580"/>
              <a:gd name="connsiteY45" fmla="*/ 1263725 h 1511761"/>
              <a:gd name="connsiteX46" fmla="*/ 348222 w 1514580"/>
              <a:gd name="connsiteY46" fmla="*/ 1237791 h 1511761"/>
              <a:gd name="connsiteX47" fmla="*/ 378124 w 1514580"/>
              <a:gd name="connsiteY47" fmla="*/ 1262462 h 1511761"/>
              <a:gd name="connsiteX48" fmla="*/ 309236 w 1514580"/>
              <a:gd name="connsiteY48" fmla="*/ 1363502 h 1511761"/>
              <a:gd name="connsiteX49" fmla="*/ 265252 w 1514580"/>
              <a:gd name="connsiteY49" fmla="*/ 1327212 h 1511761"/>
              <a:gd name="connsiteX50" fmla="*/ 1235402 w 1514580"/>
              <a:gd name="connsiteY50" fmla="*/ 1172866 h 1511761"/>
              <a:gd name="connsiteX51" fmla="*/ 1328976 w 1514580"/>
              <a:gd name="connsiteY51" fmla="*/ 1247489 h 1511761"/>
              <a:gd name="connsiteX52" fmla="*/ 1292775 w 1514580"/>
              <a:gd name="connsiteY52" fmla="*/ 1291365 h 1511761"/>
              <a:gd name="connsiteX53" fmla="*/ 1292465 w 1514580"/>
              <a:gd name="connsiteY53" fmla="*/ 1291621 h 1511761"/>
              <a:gd name="connsiteX54" fmla="*/ 1210397 w 1514580"/>
              <a:gd name="connsiteY54" fmla="*/ 1203172 h 1511761"/>
              <a:gd name="connsiteX55" fmla="*/ 280621 w 1514580"/>
              <a:gd name="connsiteY55" fmla="*/ 1171715 h 1511761"/>
              <a:gd name="connsiteX56" fmla="*/ 305450 w 1514580"/>
              <a:gd name="connsiteY56" fmla="*/ 1201808 h 1511761"/>
              <a:gd name="connsiteX57" fmla="*/ 222116 w 1514580"/>
              <a:gd name="connsiteY57" fmla="*/ 1291622 h 1511761"/>
              <a:gd name="connsiteX58" fmla="*/ 221805 w 1514580"/>
              <a:gd name="connsiteY58" fmla="*/ 1291365 h 1511761"/>
              <a:gd name="connsiteX59" fmla="*/ 185604 w 1514580"/>
              <a:gd name="connsiteY59" fmla="*/ 1247489 h 1511761"/>
              <a:gd name="connsiteX60" fmla="*/ 1293943 w 1514580"/>
              <a:gd name="connsiteY60" fmla="*/ 1097950 h 1511761"/>
              <a:gd name="connsiteX61" fmla="*/ 1397076 w 1514580"/>
              <a:gd name="connsiteY61" fmla="*/ 1157494 h 1511761"/>
              <a:gd name="connsiteX62" fmla="*/ 1385247 w 1514580"/>
              <a:gd name="connsiteY62" fmla="*/ 1179288 h 1511761"/>
              <a:gd name="connsiteX63" fmla="*/ 1364512 w 1514580"/>
              <a:gd name="connsiteY63" fmla="*/ 1204419 h 1511761"/>
              <a:gd name="connsiteX64" fmla="*/ 1270937 w 1514580"/>
              <a:gd name="connsiteY64" fmla="*/ 1129796 h 1511761"/>
              <a:gd name="connsiteX65" fmla="*/ 1287656 w 1514580"/>
              <a:gd name="connsiteY65" fmla="*/ 1109533 h 1511761"/>
              <a:gd name="connsiteX66" fmla="*/ 222458 w 1514580"/>
              <a:gd name="connsiteY66" fmla="*/ 1096899 h 1511761"/>
              <a:gd name="connsiteX67" fmla="*/ 229316 w 1514580"/>
              <a:gd name="connsiteY67" fmla="*/ 1109533 h 1511761"/>
              <a:gd name="connsiteX68" fmla="*/ 245086 w 1514580"/>
              <a:gd name="connsiteY68" fmla="*/ 1128646 h 1511761"/>
              <a:gd name="connsiteX69" fmla="*/ 150069 w 1514580"/>
              <a:gd name="connsiteY69" fmla="*/ 1204420 h 1511761"/>
              <a:gd name="connsiteX70" fmla="*/ 129333 w 1514580"/>
              <a:gd name="connsiteY70" fmla="*/ 1179288 h 1511761"/>
              <a:gd name="connsiteX71" fmla="*/ 117504 w 1514580"/>
              <a:gd name="connsiteY71" fmla="*/ 1157494 h 1511761"/>
              <a:gd name="connsiteX72" fmla="*/ 1339343 w 1514580"/>
              <a:gd name="connsiteY72" fmla="*/ 1014307 h 1511761"/>
              <a:gd name="connsiteX73" fmla="*/ 1451008 w 1514580"/>
              <a:gd name="connsiteY73" fmla="*/ 1058132 h 1511761"/>
              <a:gd name="connsiteX74" fmla="*/ 1423718 w 1514580"/>
              <a:gd name="connsiteY74" fmla="*/ 1108410 h 1511761"/>
              <a:gd name="connsiteX75" fmla="*/ 1320585 w 1514580"/>
              <a:gd name="connsiteY75" fmla="*/ 1048866 h 1511761"/>
              <a:gd name="connsiteX76" fmla="*/ 177209 w 1514580"/>
              <a:gd name="connsiteY76" fmla="*/ 1013533 h 1511761"/>
              <a:gd name="connsiteX77" fmla="*/ 195817 w 1514580"/>
              <a:gd name="connsiteY77" fmla="*/ 1047815 h 1511761"/>
              <a:gd name="connsiteX78" fmla="*/ 90862 w 1514580"/>
              <a:gd name="connsiteY78" fmla="*/ 1108410 h 1511761"/>
              <a:gd name="connsiteX79" fmla="*/ 63572 w 1514580"/>
              <a:gd name="connsiteY79" fmla="*/ 1058132 h 1511761"/>
              <a:gd name="connsiteX80" fmla="*/ 1370304 w 1514580"/>
              <a:gd name="connsiteY80" fmla="*/ 924429 h 1511761"/>
              <a:gd name="connsiteX81" fmla="*/ 1486050 w 1514580"/>
              <a:gd name="connsiteY81" fmla="*/ 950847 h 1511761"/>
              <a:gd name="connsiteX82" fmla="*/ 1469153 w 1514580"/>
              <a:gd name="connsiteY82" fmla="*/ 1005278 h 1511761"/>
              <a:gd name="connsiteX83" fmla="*/ 1358667 w 1514580"/>
              <a:gd name="connsiteY83" fmla="*/ 961916 h 1511761"/>
              <a:gd name="connsiteX84" fmla="*/ 146510 w 1514580"/>
              <a:gd name="connsiteY84" fmla="*/ 923920 h 1511761"/>
              <a:gd name="connsiteX85" fmla="*/ 158045 w 1514580"/>
              <a:gd name="connsiteY85" fmla="*/ 961079 h 1511761"/>
              <a:gd name="connsiteX86" fmla="*/ 45427 w 1514580"/>
              <a:gd name="connsiteY86" fmla="*/ 1005278 h 1511761"/>
              <a:gd name="connsiteX87" fmla="*/ 28531 w 1514580"/>
              <a:gd name="connsiteY87" fmla="*/ 950848 h 1511761"/>
              <a:gd name="connsiteX88" fmla="*/ 1388734 w 1514580"/>
              <a:gd name="connsiteY88" fmla="*/ 831193 h 1511761"/>
              <a:gd name="connsiteX89" fmla="*/ 1509611 w 1514580"/>
              <a:gd name="connsiteY89" fmla="*/ 840252 h 1511761"/>
              <a:gd name="connsiteX90" fmla="*/ 1500952 w 1514580"/>
              <a:gd name="connsiteY90" fmla="*/ 896984 h 1511761"/>
              <a:gd name="connsiteX91" fmla="*/ 1384775 w 1514580"/>
              <a:gd name="connsiteY91" fmla="*/ 870468 h 1511761"/>
              <a:gd name="connsiteX92" fmla="*/ 128221 w 1514580"/>
              <a:gd name="connsiteY92" fmla="*/ 831016 h 1511761"/>
              <a:gd name="connsiteX93" fmla="*/ 132144 w 1514580"/>
              <a:gd name="connsiteY93" fmla="*/ 869934 h 1511761"/>
              <a:gd name="connsiteX94" fmla="*/ 13628 w 1514580"/>
              <a:gd name="connsiteY94" fmla="*/ 896984 h 1511761"/>
              <a:gd name="connsiteX95" fmla="*/ 4970 w 1514580"/>
              <a:gd name="connsiteY95" fmla="*/ 840252 h 1511761"/>
              <a:gd name="connsiteX96" fmla="*/ 1513133 w 1514580"/>
              <a:gd name="connsiteY96" fmla="*/ 727231 h 1511761"/>
              <a:gd name="connsiteX97" fmla="*/ 1514580 w 1514580"/>
              <a:gd name="connsiteY97" fmla="*/ 755880 h 1511761"/>
              <a:gd name="connsiteX98" fmla="*/ 1513133 w 1514580"/>
              <a:gd name="connsiteY98" fmla="*/ 784530 h 1511761"/>
              <a:gd name="connsiteX99" fmla="*/ 1394335 w 1514580"/>
              <a:gd name="connsiteY99" fmla="*/ 775628 h 1511761"/>
              <a:gd name="connsiteX100" fmla="*/ 1396643 w 1514580"/>
              <a:gd name="connsiteY100" fmla="*/ 752734 h 1511761"/>
              <a:gd name="connsiteX101" fmla="*/ 1394965 w 1514580"/>
              <a:gd name="connsiteY101" fmla="*/ 736086 h 1511761"/>
              <a:gd name="connsiteX102" fmla="*/ 1447 w 1514580"/>
              <a:gd name="connsiteY102" fmla="*/ 727231 h 1511761"/>
              <a:gd name="connsiteX103" fmla="*/ 121989 w 1514580"/>
              <a:gd name="connsiteY103" fmla="*/ 736264 h 1511761"/>
              <a:gd name="connsiteX104" fmla="*/ 120329 w 1514580"/>
              <a:gd name="connsiteY104" fmla="*/ 752734 h 1511761"/>
              <a:gd name="connsiteX105" fmla="*/ 122619 w 1514580"/>
              <a:gd name="connsiteY105" fmla="*/ 775450 h 1511761"/>
              <a:gd name="connsiteX106" fmla="*/ 1447 w 1514580"/>
              <a:gd name="connsiteY106" fmla="*/ 784530 h 1511761"/>
              <a:gd name="connsiteX107" fmla="*/ 0 w 1514580"/>
              <a:gd name="connsiteY107" fmla="*/ 755880 h 1511761"/>
              <a:gd name="connsiteX108" fmla="*/ 1500952 w 1514580"/>
              <a:gd name="connsiteY108" fmla="*/ 614777 h 1511761"/>
              <a:gd name="connsiteX109" fmla="*/ 1509611 w 1514580"/>
              <a:gd name="connsiteY109" fmla="*/ 671509 h 1511761"/>
              <a:gd name="connsiteX110" fmla="*/ 1389363 w 1514580"/>
              <a:gd name="connsiteY110" fmla="*/ 680520 h 1511761"/>
              <a:gd name="connsiteX111" fmla="*/ 1385395 w 1514580"/>
              <a:gd name="connsiteY111" fmla="*/ 641152 h 1511761"/>
              <a:gd name="connsiteX112" fmla="*/ 13628 w 1514580"/>
              <a:gd name="connsiteY112" fmla="*/ 614777 h 1511761"/>
              <a:gd name="connsiteX113" fmla="*/ 131524 w 1514580"/>
              <a:gd name="connsiteY113" fmla="*/ 641686 h 1511761"/>
              <a:gd name="connsiteX114" fmla="*/ 127591 w 1514580"/>
              <a:gd name="connsiteY114" fmla="*/ 680698 h 1511761"/>
              <a:gd name="connsiteX115" fmla="*/ 4970 w 1514580"/>
              <a:gd name="connsiteY115" fmla="*/ 671509 h 1511761"/>
              <a:gd name="connsiteX116" fmla="*/ 1469153 w 1514580"/>
              <a:gd name="connsiteY116" fmla="*/ 506482 h 1511761"/>
              <a:gd name="connsiteX117" fmla="*/ 1486050 w 1514580"/>
              <a:gd name="connsiteY117" fmla="*/ 560913 h 1511761"/>
              <a:gd name="connsiteX118" fmla="*/ 1372128 w 1514580"/>
              <a:gd name="connsiteY118" fmla="*/ 586915 h 1511761"/>
              <a:gd name="connsiteX119" fmla="*/ 1360409 w 1514580"/>
              <a:gd name="connsiteY119" fmla="*/ 549162 h 1511761"/>
              <a:gd name="connsiteX120" fmla="*/ 45427 w 1514580"/>
              <a:gd name="connsiteY120" fmla="*/ 506482 h 1511761"/>
              <a:gd name="connsiteX121" fmla="*/ 156304 w 1514580"/>
              <a:gd name="connsiteY121" fmla="*/ 549998 h 1511761"/>
              <a:gd name="connsiteX122" fmla="*/ 144686 w 1514580"/>
              <a:gd name="connsiteY122" fmla="*/ 587426 h 1511761"/>
              <a:gd name="connsiteX123" fmla="*/ 28530 w 1514580"/>
              <a:gd name="connsiteY123" fmla="*/ 560914 h 1511761"/>
              <a:gd name="connsiteX124" fmla="*/ 90862 w 1514580"/>
              <a:gd name="connsiteY124" fmla="*/ 403351 h 1511761"/>
              <a:gd name="connsiteX125" fmla="*/ 193216 w 1514580"/>
              <a:gd name="connsiteY125" fmla="*/ 462445 h 1511761"/>
              <a:gd name="connsiteX126" fmla="*/ 174393 w 1514580"/>
              <a:gd name="connsiteY126" fmla="*/ 497123 h 1511761"/>
              <a:gd name="connsiteX127" fmla="*/ 63572 w 1514580"/>
              <a:gd name="connsiteY127" fmla="*/ 453629 h 1511761"/>
              <a:gd name="connsiteX128" fmla="*/ 1423719 w 1514580"/>
              <a:gd name="connsiteY128" fmla="*/ 403351 h 1511761"/>
              <a:gd name="connsiteX129" fmla="*/ 1451008 w 1514580"/>
              <a:gd name="connsiteY129" fmla="*/ 453628 h 1511761"/>
              <a:gd name="connsiteX130" fmla="*/ 1342159 w 1514580"/>
              <a:gd name="connsiteY130" fmla="*/ 496349 h 1511761"/>
              <a:gd name="connsiteX131" fmla="*/ 1323186 w 1514580"/>
              <a:gd name="connsiteY131" fmla="*/ 461394 h 1511761"/>
              <a:gd name="connsiteX132" fmla="*/ 1364512 w 1514580"/>
              <a:gd name="connsiteY132" fmla="*/ 307341 h 1511761"/>
              <a:gd name="connsiteX133" fmla="*/ 1385247 w 1514580"/>
              <a:gd name="connsiteY133" fmla="*/ 332472 h 1511761"/>
              <a:gd name="connsiteX134" fmla="*/ 1397077 w 1514580"/>
              <a:gd name="connsiteY134" fmla="*/ 354267 h 1511761"/>
              <a:gd name="connsiteX135" fmla="*/ 1296544 w 1514580"/>
              <a:gd name="connsiteY135" fmla="*/ 412310 h 1511761"/>
              <a:gd name="connsiteX136" fmla="*/ 1287656 w 1514580"/>
              <a:gd name="connsiteY136" fmla="*/ 395935 h 1511761"/>
              <a:gd name="connsiteX137" fmla="*/ 1274069 w 1514580"/>
              <a:gd name="connsiteY137" fmla="*/ 379467 h 1511761"/>
              <a:gd name="connsiteX138" fmla="*/ 150068 w 1514580"/>
              <a:gd name="connsiteY138" fmla="*/ 307341 h 1511761"/>
              <a:gd name="connsiteX139" fmla="*/ 241954 w 1514580"/>
              <a:gd name="connsiteY139" fmla="*/ 380618 h 1511761"/>
              <a:gd name="connsiteX140" fmla="*/ 229316 w 1514580"/>
              <a:gd name="connsiteY140" fmla="*/ 395935 h 1511761"/>
              <a:gd name="connsiteX141" fmla="*/ 219858 w 1514580"/>
              <a:gd name="connsiteY141" fmla="*/ 413361 h 1511761"/>
              <a:gd name="connsiteX142" fmla="*/ 117503 w 1514580"/>
              <a:gd name="connsiteY142" fmla="*/ 354267 h 1511761"/>
              <a:gd name="connsiteX143" fmla="*/ 129333 w 1514580"/>
              <a:gd name="connsiteY143" fmla="*/ 332472 h 1511761"/>
              <a:gd name="connsiteX144" fmla="*/ 222115 w 1514580"/>
              <a:gd name="connsiteY144" fmla="*/ 220140 h 1511761"/>
              <a:gd name="connsiteX145" fmla="*/ 302702 w 1514580"/>
              <a:gd name="connsiteY145" fmla="*/ 306992 h 1511761"/>
              <a:gd name="connsiteX146" fmla="*/ 277490 w 1514580"/>
              <a:gd name="connsiteY146" fmla="*/ 337549 h 1511761"/>
              <a:gd name="connsiteX147" fmla="*/ 185604 w 1514580"/>
              <a:gd name="connsiteY147" fmla="*/ 264272 h 1511761"/>
              <a:gd name="connsiteX148" fmla="*/ 221805 w 1514580"/>
              <a:gd name="connsiteY148" fmla="*/ 220395 h 1511761"/>
              <a:gd name="connsiteX149" fmla="*/ 1292465 w 1514580"/>
              <a:gd name="connsiteY149" fmla="*/ 220139 h 1511761"/>
              <a:gd name="connsiteX150" fmla="*/ 1292775 w 1514580"/>
              <a:gd name="connsiteY150" fmla="*/ 220395 h 1511761"/>
              <a:gd name="connsiteX151" fmla="*/ 1328977 w 1514580"/>
              <a:gd name="connsiteY151" fmla="*/ 264272 h 1511761"/>
              <a:gd name="connsiteX152" fmla="*/ 1238533 w 1514580"/>
              <a:gd name="connsiteY152" fmla="*/ 336398 h 1511761"/>
              <a:gd name="connsiteX153" fmla="*/ 1213144 w 1514580"/>
              <a:gd name="connsiteY153" fmla="*/ 305627 h 1511761"/>
              <a:gd name="connsiteX154" fmla="*/ 309235 w 1514580"/>
              <a:gd name="connsiteY154" fmla="*/ 148259 h 1511761"/>
              <a:gd name="connsiteX155" fmla="*/ 375378 w 1514580"/>
              <a:gd name="connsiteY155" fmla="*/ 245272 h 1511761"/>
              <a:gd name="connsiteX156" fmla="*/ 344915 w 1514580"/>
              <a:gd name="connsiteY156" fmla="*/ 270406 h 1511761"/>
              <a:gd name="connsiteX157" fmla="*/ 265251 w 1514580"/>
              <a:gd name="connsiteY157" fmla="*/ 184549 h 1511761"/>
              <a:gd name="connsiteX158" fmla="*/ 1205345 w 1514580"/>
              <a:gd name="connsiteY158" fmla="*/ 148259 h 1511761"/>
              <a:gd name="connsiteX159" fmla="*/ 1249329 w 1514580"/>
              <a:gd name="connsiteY159" fmla="*/ 184549 h 1511761"/>
              <a:gd name="connsiteX160" fmla="*/ 1170702 w 1514580"/>
              <a:gd name="connsiteY160" fmla="*/ 269288 h 1511761"/>
              <a:gd name="connsiteX161" fmla="*/ 1140064 w 1514580"/>
              <a:gd name="connsiteY161" fmla="*/ 244009 h 1511761"/>
              <a:gd name="connsiteX162" fmla="*/ 405245 w 1514580"/>
              <a:gd name="connsiteY162" fmla="*/ 89189 h 1511761"/>
              <a:gd name="connsiteX163" fmla="*/ 455810 w 1514580"/>
              <a:gd name="connsiteY163" fmla="*/ 194188 h 1511761"/>
              <a:gd name="connsiteX164" fmla="*/ 421001 w 1514580"/>
              <a:gd name="connsiteY164" fmla="*/ 213082 h 1511761"/>
              <a:gd name="connsiteX165" fmla="*/ 355092 w 1514580"/>
              <a:gd name="connsiteY165" fmla="*/ 116411 h 1511761"/>
              <a:gd name="connsiteX166" fmla="*/ 1109334 w 1514580"/>
              <a:gd name="connsiteY166" fmla="*/ 89188 h 1511761"/>
              <a:gd name="connsiteX167" fmla="*/ 1159488 w 1514580"/>
              <a:gd name="connsiteY167" fmla="*/ 116411 h 1511761"/>
              <a:gd name="connsiteX168" fmla="*/ 1094225 w 1514580"/>
              <a:gd name="connsiteY168" fmla="*/ 212134 h 1511761"/>
              <a:gd name="connsiteX169" fmla="*/ 1059265 w 1514580"/>
              <a:gd name="connsiteY169" fmla="*/ 193158 h 1511761"/>
              <a:gd name="connsiteX170" fmla="*/ 1006136 w 1514580"/>
              <a:gd name="connsiteY170" fmla="*/ 43846 h 1511761"/>
              <a:gd name="connsiteX171" fmla="*/ 1052062 w 1514580"/>
              <a:gd name="connsiteY171" fmla="*/ 58102 h 1511761"/>
              <a:gd name="connsiteX172" fmla="*/ 1060210 w 1514580"/>
              <a:gd name="connsiteY172" fmla="*/ 62525 h 1511761"/>
              <a:gd name="connsiteX173" fmla="*/ 1010141 w 1514580"/>
              <a:gd name="connsiteY173" fmla="*/ 166495 h 1511761"/>
              <a:gd name="connsiteX174" fmla="*/ 1006885 w 1514580"/>
              <a:gd name="connsiteY174" fmla="*/ 164728 h 1511761"/>
              <a:gd name="connsiteX175" fmla="*/ 972173 w 1514580"/>
              <a:gd name="connsiteY175" fmla="*/ 153952 h 1511761"/>
              <a:gd name="connsiteX176" fmla="*/ 508444 w 1514580"/>
              <a:gd name="connsiteY176" fmla="*/ 43846 h 1511761"/>
              <a:gd name="connsiteX177" fmla="*/ 542617 w 1514580"/>
              <a:gd name="connsiteY177" fmla="*/ 154630 h 1511761"/>
              <a:gd name="connsiteX178" fmla="*/ 510087 w 1514580"/>
              <a:gd name="connsiteY178" fmla="*/ 164728 h 1511761"/>
              <a:gd name="connsiteX179" fmla="*/ 504935 w 1514580"/>
              <a:gd name="connsiteY179" fmla="*/ 167524 h 1511761"/>
              <a:gd name="connsiteX180" fmla="*/ 454370 w 1514580"/>
              <a:gd name="connsiteY180" fmla="*/ 62525 h 1511761"/>
              <a:gd name="connsiteX181" fmla="*/ 462519 w 1514580"/>
              <a:gd name="connsiteY181" fmla="*/ 58102 h 1511761"/>
              <a:gd name="connsiteX182" fmla="*/ 897627 w 1514580"/>
              <a:gd name="connsiteY182" fmla="*/ 12101 h 1511761"/>
              <a:gd name="connsiteX183" fmla="*/ 909911 w 1514580"/>
              <a:gd name="connsiteY183" fmla="*/ 13976 h 1511761"/>
              <a:gd name="connsiteX184" fmla="*/ 952817 w 1514580"/>
              <a:gd name="connsiteY184" fmla="*/ 27295 h 1511761"/>
              <a:gd name="connsiteX185" fmla="*/ 918854 w 1514580"/>
              <a:gd name="connsiteY185" fmla="*/ 137401 h 1511761"/>
              <a:gd name="connsiteX186" fmla="*/ 887097 w 1514580"/>
              <a:gd name="connsiteY186" fmla="*/ 127543 h 1511761"/>
              <a:gd name="connsiteX187" fmla="*/ 880330 w 1514580"/>
              <a:gd name="connsiteY187" fmla="*/ 126861 h 1511761"/>
              <a:gd name="connsiteX188" fmla="*/ 616953 w 1514580"/>
              <a:gd name="connsiteY188" fmla="*/ 12101 h 1511761"/>
              <a:gd name="connsiteX189" fmla="*/ 634287 w 1514580"/>
              <a:gd name="connsiteY189" fmla="*/ 127099 h 1511761"/>
              <a:gd name="connsiteX190" fmla="*/ 629875 w 1514580"/>
              <a:gd name="connsiteY190" fmla="*/ 127543 h 1511761"/>
              <a:gd name="connsiteX191" fmla="*/ 595935 w 1514580"/>
              <a:gd name="connsiteY191" fmla="*/ 138079 h 1511761"/>
              <a:gd name="connsiteX192" fmla="*/ 561763 w 1514580"/>
              <a:gd name="connsiteY192" fmla="*/ 27295 h 1511761"/>
              <a:gd name="connsiteX193" fmla="*/ 604670 w 1514580"/>
              <a:gd name="connsiteY193" fmla="*/ 13976 h 1511761"/>
              <a:gd name="connsiteX194" fmla="*/ 785205 w 1514580"/>
              <a:gd name="connsiteY194" fmla="*/ 0 h 1511761"/>
              <a:gd name="connsiteX195" fmla="*/ 834719 w 1514580"/>
              <a:gd name="connsiteY195" fmla="*/ 2500 h 1511761"/>
              <a:gd name="connsiteX196" fmla="*/ 842437 w 1514580"/>
              <a:gd name="connsiteY196" fmla="*/ 3678 h 1511761"/>
              <a:gd name="connsiteX197" fmla="*/ 824715 w 1514580"/>
              <a:gd name="connsiteY197" fmla="*/ 121255 h 1511761"/>
              <a:gd name="connsiteX198" fmla="*/ 785205 w 1514580"/>
              <a:gd name="connsiteY198" fmla="*/ 117272 h 1511761"/>
              <a:gd name="connsiteX199" fmla="*/ 729376 w 1514580"/>
              <a:gd name="connsiteY199" fmla="*/ 0 h 1511761"/>
              <a:gd name="connsiteX200" fmla="*/ 729376 w 1514580"/>
              <a:gd name="connsiteY200" fmla="*/ 117513 h 1511761"/>
              <a:gd name="connsiteX201" fmla="*/ 689901 w 1514580"/>
              <a:gd name="connsiteY201" fmla="*/ 121492 h 1511761"/>
              <a:gd name="connsiteX202" fmla="*/ 672144 w 1514580"/>
              <a:gd name="connsiteY202" fmla="*/ 3678 h 1511761"/>
              <a:gd name="connsiteX203" fmla="*/ 679862 w 1514580"/>
              <a:gd name="connsiteY203" fmla="*/ 2500 h 15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514580" h="1511761">
                <a:moveTo>
                  <a:pt x="823781" y="1384308"/>
                </a:moveTo>
                <a:lnTo>
                  <a:pt x="842437" y="1508083"/>
                </a:lnTo>
                <a:lnTo>
                  <a:pt x="834719" y="1509260"/>
                </a:lnTo>
                <a:lnTo>
                  <a:pt x="785205" y="1511761"/>
                </a:lnTo>
                <a:lnTo>
                  <a:pt x="785205" y="1388197"/>
                </a:lnTo>
                <a:close/>
                <a:moveTo>
                  <a:pt x="690836" y="1384071"/>
                </a:moveTo>
                <a:lnTo>
                  <a:pt x="729376" y="1387956"/>
                </a:lnTo>
                <a:lnTo>
                  <a:pt x="729376" y="1511761"/>
                </a:lnTo>
                <a:lnTo>
                  <a:pt x="679862" y="1509260"/>
                </a:lnTo>
                <a:lnTo>
                  <a:pt x="672144" y="1508083"/>
                </a:lnTo>
                <a:close/>
                <a:moveTo>
                  <a:pt x="917082" y="1368617"/>
                </a:moveTo>
                <a:lnTo>
                  <a:pt x="952817" y="1484466"/>
                </a:lnTo>
                <a:lnTo>
                  <a:pt x="909911" y="1497785"/>
                </a:lnTo>
                <a:lnTo>
                  <a:pt x="897627" y="1499660"/>
                </a:lnTo>
                <a:lnTo>
                  <a:pt x="879395" y="1378702"/>
                </a:lnTo>
                <a:lnTo>
                  <a:pt x="887097" y="1377925"/>
                </a:lnTo>
                <a:close/>
                <a:moveTo>
                  <a:pt x="597708" y="1367940"/>
                </a:moveTo>
                <a:lnTo>
                  <a:pt x="629875" y="1377925"/>
                </a:lnTo>
                <a:lnTo>
                  <a:pt x="635221" y="1378464"/>
                </a:lnTo>
                <a:lnTo>
                  <a:pt x="616954" y="1499660"/>
                </a:lnTo>
                <a:lnTo>
                  <a:pt x="604670" y="1497785"/>
                </a:lnTo>
                <a:lnTo>
                  <a:pt x="561764" y="1484466"/>
                </a:lnTo>
                <a:close/>
                <a:moveTo>
                  <a:pt x="1007739" y="1340277"/>
                </a:moveTo>
                <a:lnTo>
                  <a:pt x="1060211" y="1449236"/>
                </a:lnTo>
                <a:lnTo>
                  <a:pt x="1052062" y="1453659"/>
                </a:lnTo>
                <a:lnTo>
                  <a:pt x="1006136" y="1467915"/>
                </a:lnTo>
                <a:lnTo>
                  <a:pt x="970402" y="1352066"/>
                </a:lnTo>
                <a:lnTo>
                  <a:pt x="1006885" y="1340741"/>
                </a:lnTo>
                <a:close/>
                <a:moveTo>
                  <a:pt x="507337" y="1339248"/>
                </a:moveTo>
                <a:lnTo>
                  <a:pt x="510087" y="1340741"/>
                </a:lnTo>
                <a:lnTo>
                  <a:pt x="544388" y="1351388"/>
                </a:lnTo>
                <a:lnTo>
                  <a:pt x="508444" y="1467915"/>
                </a:lnTo>
                <a:lnTo>
                  <a:pt x="462519" y="1453659"/>
                </a:lnTo>
                <a:lnTo>
                  <a:pt x="454370" y="1449236"/>
                </a:lnTo>
                <a:close/>
                <a:moveTo>
                  <a:pt x="1091094" y="1295034"/>
                </a:moveTo>
                <a:lnTo>
                  <a:pt x="1159488" y="1395350"/>
                </a:lnTo>
                <a:lnTo>
                  <a:pt x="1109335" y="1422572"/>
                </a:lnTo>
                <a:lnTo>
                  <a:pt x="1056863" y="1313614"/>
                </a:lnTo>
                <a:close/>
                <a:moveTo>
                  <a:pt x="424132" y="1294086"/>
                </a:moveTo>
                <a:lnTo>
                  <a:pt x="458213" y="1312585"/>
                </a:lnTo>
                <a:lnTo>
                  <a:pt x="405246" y="1422572"/>
                </a:lnTo>
                <a:lnTo>
                  <a:pt x="355092" y="1395350"/>
                </a:lnTo>
                <a:close/>
                <a:moveTo>
                  <a:pt x="1167395" y="1238909"/>
                </a:moveTo>
                <a:lnTo>
                  <a:pt x="1249329" y="1327212"/>
                </a:lnTo>
                <a:lnTo>
                  <a:pt x="1205345" y="1363502"/>
                </a:lnTo>
                <a:lnTo>
                  <a:pt x="1137318" y="1263725"/>
                </a:lnTo>
                <a:close/>
                <a:moveTo>
                  <a:pt x="348222" y="1237791"/>
                </a:moveTo>
                <a:lnTo>
                  <a:pt x="378124" y="1262462"/>
                </a:lnTo>
                <a:lnTo>
                  <a:pt x="309236" y="1363502"/>
                </a:lnTo>
                <a:lnTo>
                  <a:pt x="265252" y="1327212"/>
                </a:lnTo>
                <a:close/>
                <a:moveTo>
                  <a:pt x="1235402" y="1172866"/>
                </a:moveTo>
                <a:lnTo>
                  <a:pt x="1328976" y="1247489"/>
                </a:lnTo>
                <a:lnTo>
                  <a:pt x="1292775" y="1291365"/>
                </a:lnTo>
                <a:lnTo>
                  <a:pt x="1292465" y="1291621"/>
                </a:lnTo>
                <a:lnTo>
                  <a:pt x="1210397" y="1203172"/>
                </a:lnTo>
                <a:close/>
                <a:moveTo>
                  <a:pt x="280621" y="1171715"/>
                </a:moveTo>
                <a:lnTo>
                  <a:pt x="305450" y="1201808"/>
                </a:lnTo>
                <a:lnTo>
                  <a:pt x="222116" y="1291622"/>
                </a:lnTo>
                <a:lnTo>
                  <a:pt x="221805" y="1291365"/>
                </a:lnTo>
                <a:lnTo>
                  <a:pt x="185604" y="1247489"/>
                </a:lnTo>
                <a:close/>
                <a:moveTo>
                  <a:pt x="1293943" y="1097950"/>
                </a:moveTo>
                <a:lnTo>
                  <a:pt x="1397076" y="1157494"/>
                </a:lnTo>
                <a:lnTo>
                  <a:pt x="1385247" y="1179288"/>
                </a:lnTo>
                <a:lnTo>
                  <a:pt x="1364512" y="1204419"/>
                </a:lnTo>
                <a:lnTo>
                  <a:pt x="1270937" y="1129796"/>
                </a:lnTo>
                <a:lnTo>
                  <a:pt x="1287656" y="1109533"/>
                </a:lnTo>
                <a:close/>
                <a:moveTo>
                  <a:pt x="222458" y="1096899"/>
                </a:moveTo>
                <a:lnTo>
                  <a:pt x="229316" y="1109533"/>
                </a:lnTo>
                <a:lnTo>
                  <a:pt x="245086" y="1128646"/>
                </a:lnTo>
                <a:lnTo>
                  <a:pt x="150069" y="1204420"/>
                </a:lnTo>
                <a:lnTo>
                  <a:pt x="129333" y="1179288"/>
                </a:lnTo>
                <a:lnTo>
                  <a:pt x="117504" y="1157494"/>
                </a:lnTo>
                <a:close/>
                <a:moveTo>
                  <a:pt x="1339343" y="1014307"/>
                </a:moveTo>
                <a:lnTo>
                  <a:pt x="1451008" y="1058132"/>
                </a:lnTo>
                <a:lnTo>
                  <a:pt x="1423718" y="1108410"/>
                </a:lnTo>
                <a:lnTo>
                  <a:pt x="1320585" y="1048866"/>
                </a:lnTo>
                <a:close/>
                <a:moveTo>
                  <a:pt x="177209" y="1013533"/>
                </a:moveTo>
                <a:lnTo>
                  <a:pt x="195817" y="1047815"/>
                </a:lnTo>
                <a:lnTo>
                  <a:pt x="90862" y="1108410"/>
                </a:lnTo>
                <a:lnTo>
                  <a:pt x="63572" y="1058132"/>
                </a:lnTo>
                <a:close/>
                <a:moveTo>
                  <a:pt x="1370304" y="924429"/>
                </a:moveTo>
                <a:lnTo>
                  <a:pt x="1486050" y="950847"/>
                </a:lnTo>
                <a:lnTo>
                  <a:pt x="1469153" y="1005278"/>
                </a:lnTo>
                <a:lnTo>
                  <a:pt x="1358667" y="961916"/>
                </a:lnTo>
                <a:close/>
                <a:moveTo>
                  <a:pt x="146510" y="923920"/>
                </a:moveTo>
                <a:lnTo>
                  <a:pt x="158045" y="961079"/>
                </a:lnTo>
                <a:lnTo>
                  <a:pt x="45427" y="1005278"/>
                </a:lnTo>
                <a:lnTo>
                  <a:pt x="28531" y="950848"/>
                </a:lnTo>
                <a:close/>
                <a:moveTo>
                  <a:pt x="1388734" y="831193"/>
                </a:moveTo>
                <a:lnTo>
                  <a:pt x="1509611" y="840252"/>
                </a:lnTo>
                <a:lnTo>
                  <a:pt x="1500952" y="896984"/>
                </a:lnTo>
                <a:lnTo>
                  <a:pt x="1384775" y="870468"/>
                </a:lnTo>
                <a:close/>
                <a:moveTo>
                  <a:pt x="128221" y="831016"/>
                </a:moveTo>
                <a:lnTo>
                  <a:pt x="132144" y="869934"/>
                </a:lnTo>
                <a:lnTo>
                  <a:pt x="13628" y="896984"/>
                </a:lnTo>
                <a:lnTo>
                  <a:pt x="4970" y="840252"/>
                </a:lnTo>
                <a:close/>
                <a:moveTo>
                  <a:pt x="1513133" y="727231"/>
                </a:moveTo>
                <a:lnTo>
                  <a:pt x="1514580" y="755880"/>
                </a:lnTo>
                <a:lnTo>
                  <a:pt x="1513133" y="784530"/>
                </a:lnTo>
                <a:lnTo>
                  <a:pt x="1394335" y="775628"/>
                </a:lnTo>
                <a:lnTo>
                  <a:pt x="1396643" y="752734"/>
                </a:lnTo>
                <a:lnTo>
                  <a:pt x="1394965" y="736086"/>
                </a:lnTo>
                <a:close/>
                <a:moveTo>
                  <a:pt x="1447" y="727231"/>
                </a:moveTo>
                <a:lnTo>
                  <a:pt x="121989" y="736264"/>
                </a:lnTo>
                <a:lnTo>
                  <a:pt x="120329" y="752734"/>
                </a:lnTo>
                <a:lnTo>
                  <a:pt x="122619" y="775450"/>
                </a:lnTo>
                <a:lnTo>
                  <a:pt x="1447" y="784530"/>
                </a:lnTo>
                <a:lnTo>
                  <a:pt x="0" y="755880"/>
                </a:lnTo>
                <a:close/>
                <a:moveTo>
                  <a:pt x="1500952" y="614777"/>
                </a:moveTo>
                <a:lnTo>
                  <a:pt x="1509611" y="671509"/>
                </a:lnTo>
                <a:lnTo>
                  <a:pt x="1389363" y="680520"/>
                </a:lnTo>
                <a:lnTo>
                  <a:pt x="1385395" y="641152"/>
                </a:lnTo>
                <a:close/>
                <a:moveTo>
                  <a:pt x="13628" y="614777"/>
                </a:moveTo>
                <a:lnTo>
                  <a:pt x="131524" y="641686"/>
                </a:lnTo>
                <a:lnTo>
                  <a:pt x="127591" y="680698"/>
                </a:lnTo>
                <a:lnTo>
                  <a:pt x="4970" y="671509"/>
                </a:lnTo>
                <a:close/>
                <a:moveTo>
                  <a:pt x="1469153" y="506482"/>
                </a:moveTo>
                <a:lnTo>
                  <a:pt x="1486050" y="560913"/>
                </a:lnTo>
                <a:lnTo>
                  <a:pt x="1372128" y="586915"/>
                </a:lnTo>
                <a:lnTo>
                  <a:pt x="1360409" y="549162"/>
                </a:lnTo>
                <a:close/>
                <a:moveTo>
                  <a:pt x="45427" y="506482"/>
                </a:moveTo>
                <a:lnTo>
                  <a:pt x="156304" y="549998"/>
                </a:lnTo>
                <a:lnTo>
                  <a:pt x="144686" y="587426"/>
                </a:lnTo>
                <a:lnTo>
                  <a:pt x="28530" y="560914"/>
                </a:lnTo>
                <a:close/>
                <a:moveTo>
                  <a:pt x="90862" y="403351"/>
                </a:moveTo>
                <a:lnTo>
                  <a:pt x="193216" y="462445"/>
                </a:lnTo>
                <a:lnTo>
                  <a:pt x="174393" y="497123"/>
                </a:lnTo>
                <a:lnTo>
                  <a:pt x="63572" y="453629"/>
                </a:lnTo>
                <a:close/>
                <a:moveTo>
                  <a:pt x="1423719" y="403351"/>
                </a:moveTo>
                <a:lnTo>
                  <a:pt x="1451008" y="453628"/>
                </a:lnTo>
                <a:lnTo>
                  <a:pt x="1342159" y="496349"/>
                </a:lnTo>
                <a:lnTo>
                  <a:pt x="1323186" y="461394"/>
                </a:lnTo>
                <a:close/>
                <a:moveTo>
                  <a:pt x="1364512" y="307341"/>
                </a:moveTo>
                <a:lnTo>
                  <a:pt x="1385247" y="332472"/>
                </a:lnTo>
                <a:lnTo>
                  <a:pt x="1397077" y="354267"/>
                </a:lnTo>
                <a:lnTo>
                  <a:pt x="1296544" y="412310"/>
                </a:lnTo>
                <a:lnTo>
                  <a:pt x="1287656" y="395935"/>
                </a:lnTo>
                <a:lnTo>
                  <a:pt x="1274069" y="379467"/>
                </a:lnTo>
                <a:close/>
                <a:moveTo>
                  <a:pt x="150068" y="307341"/>
                </a:moveTo>
                <a:lnTo>
                  <a:pt x="241954" y="380618"/>
                </a:lnTo>
                <a:lnTo>
                  <a:pt x="229316" y="395935"/>
                </a:lnTo>
                <a:lnTo>
                  <a:pt x="219858" y="413361"/>
                </a:lnTo>
                <a:lnTo>
                  <a:pt x="117503" y="354267"/>
                </a:lnTo>
                <a:lnTo>
                  <a:pt x="129333" y="332472"/>
                </a:lnTo>
                <a:close/>
                <a:moveTo>
                  <a:pt x="222115" y="220140"/>
                </a:moveTo>
                <a:lnTo>
                  <a:pt x="302702" y="306992"/>
                </a:lnTo>
                <a:lnTo>
                  <a:pt x="277490" y="337549"/>
                </a:lnTo>
                <a:lnTo>
                  <a:pt x="185604" y="264272"/>
                </a:lnTo>
                <a:lnTo>
                  <a:pt x="221805" y="220395"/>
                </a:lnTo>
                <a:close/>
                <a:moveTo>
                  <a:pt x="1292465" y="220139"/>
                </a:moveTo>
                <a:lnTo>
                  <a:pt x="1292775" y="220395"/>
                </a:lnTo>
                <a:lnTo>
                  <a:pt x="1328977" y="264272"/>
                </a:lnTo>
                <a:lnTo>
                  <a:pt x="1238533" y="336398"/>
                </a:lnTo>
                <a:lnTo>
                  <a:pt x="1213144" y="305627"/>
                </a:lnTo>
                <a:close/>
                <a:moveTo>
                  <a:pt x="309235" y="148259"/>
                </a:moveTo>
                <a:lnTo>
                  <a:pt x="375378" y="245272"/>
                </a:lnTo>
                <a:lnTo>
                  <a:pt x="344915" y="270406"/>
                </a:lnTo>
                <a:lnTo>
                  <a:pt x="265251" y="184549"/>
                </a:lnTo>
                <a:close/>
                <a:moveTo>
                  <a:pt x="1205345" y="148259"/>
                </a:moveTo>
                <a:lnTo>
                  <a:pt x="1249329" y="184549"/>
                </a:lnTo>
                <a:lnTo>
                  <a:pt x="1170702" y="269288"/>
                </a:lnTo>
                <a:lnTo>
                  <a:pt x="1140064" y="244009"/>
                </a:lnTo>
                <a:close/>
                <a:moveTo>
                  <a:pt x="405245" y="89189"/>
                </a:moveTo>
                <a:lnTo>
                  <a:pt x="455810" y="194188"/>
                </a:lnTo>
                <a:lnTo>
                  <a:pt x="421001" y="213082"/>
                </a:lnTo>
                <a:lnTo>
                  <a:pt x="355092" y="116411"/>
                </a:lnTo>
                <a:close/>
                <a:moveTo>
                  <a:pt x="1109334" y="89188"/>
                </a:moveTo>
                <a:lnTo>
                  <a:pt x="1159488" y="116411"/>
                </a:lnTo>
                <a:lnTo>
                  <a:pt x="1094225" y="212134"/>
                </a:lnTo>
                <a:lnTo>
                  <a:pt x="1059265" y="193158"/>
                </a:lnTo>
                <a:close/>
                <a:moveTo>
                  <a:pt x="1006136" y="43846"/>
                </a:moveTo>
                <a:lnTo>
                  <a:pt x="1052062" y="58102"/>
                </a:lnTo>
                <a:lnTo>
                  <a:pt x="1060210" y="62525"/>
                </a:lnTo>
                <a:lnTo>
                  <a:pt x="1010141" y="166495"/>
                </a:lnTo>
                <a:lnTo>
                  <a:pt x="1006885" y="164728"/>
                </a:lnTo>
                <a:lnTo>
                  <a:pt x="972173" y="153952"/>
                </a:lnTo>
                <a:close/>
                <a:moveTo>
                  <a:pt x="508444" y="43846"/>
                </a:moveTo>
                <a:lnTo>
                  <a:pt x="542617" y="154630"/>
                </a:lnTo>
                <a:lnTo>
                  <a:pt x="510087" y="164728"/>
                </a:lnTo>
                <a:lnTo>
                  <a:pt x="504935" y="167524"/>
                </a:lnTo>
                <a:lnTo>
                  <a:pt x="454370" y="62525"/>
                </a:lnTo>
                <a:lnTo>
                  <a:pt x="462519" y="58102"/>
                </a:lnTo>
                <a:close/>
                <a:moveTo>
                  <a:pt x="897627" y="12101"/>
                </a:moveTo>
                <a:lnTo>
                  <a:pt x="909911" y="13976"/>
                </a:lnTo>
                <a:lnTo>
                  <a:pt x="952817" y="27295"/>
                </a:lnTo>
                <a:lnTo>
                  <a:pt x="918854" y="137401"/>
                </a:lnTo>
                <a:lnTo>
                  <a:pt x="887097" y="127543"/>
                </a:lnTo>
                <a:lnTo>
                  <a:pt x="880330" y="126861"/>
                </a:lnTo>
                <a:close/>
                <a:moveTo>
                  <a:pt x="616953" y="12101"/>
                </a:moveTo>
                <a:lnTo>
                  <a:pt x="634287" y="127099"/>
                </a:lnTo>
                <a:lnTo>
                  <a:pt x="629875" y="127543"/>
                </a:lnTo>
                <a:lnTo>
                  <a:pt x="595935" y="138079"/>
                </a:lnTo>
                <a:lnTo>
                  <a:pt x="561763" y="27295"/>
                </a:lnTo>
                <a:lnTo>
                  <a:pt x="604670" y="13976"/>
                </a:lnTo>
                <a:close/>
                <a:moveTo>
                  <a:pt x="785205" y="0"/>
                </a:moveTo>
                <a:lnTo>
                  <a:pt x="834719" y="2500"/>
                </a:lnTo>
                <a:lnTo>
                  <a:pt x="842437" y="3678"/>
                </a:lnTo>
                <a:lnTo>
                  <a:pt x="824715" y="121255"/>
                </a:lnTo>
                <a:lnTo>
                  <a:pt x="785205" y="117272"/>
                </a:lnTo>
                <a:close/>
                <a:moveTo>
                  <a:pt x="729376" y="0"/>
                </a:moveTo>
                <a:lnTo>
                  <a:pt x="729376" y="117513"/>
                </a:lnTo>
                <a:lnTo>
                  <a:pt x="689901" y="121492"/>
                </a:lnTo>
                <a:lnTo>
                  <a:pt x="672144" y="3678"/>
                </a:lnTo>
                <a:lnTo>
                  <a:pt x="679862" y="2500"/>
                </a:lnTo>
                <a:close/>
              </a:path>
            </a:pathLst>
          </a:custGeom>
          <a:solidFill>
            <a:srgbClr val="00B0F0">
              <a:alpha val="3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cxnSp>
        <p:nvCxnSpPr>
          <p:cNvPr id="69" name="直接连接符 68"/>
          <p:cNvCxnSpPr/>
          <p:nvPr/>
        </p:nvCxnSpPr>
        <p:spPr>
          <a:xfrm flipH="1">
            <a:off x="-73157" y="4201506"/>
            <a:ext cx="888300" cy="1815603"/>
          </a:xfrm>
          <a:prstGeom prst="line">
            <a:avLst/>
          </a:prstGeom>
          <a:noFill/>
          <a:ln w="12700" cap="flat" cmpd="sng" algn="ctr">
            <a:gradFill>
              <a:gsLst>
                <a:gs pos="100000">
                  <a:srgbClr val="00B0F0"/>
                </a:gs>
                <a:gs pos="0">
                  <a:srgbClr val="00B0F0">
                    <a:alpha val="0"/>
                  </a:srgbClr>
                </a:gs>
              </a:gsLst>
              <a:lin ang="0" scaled="0"/>
            </a:gradFill>
            <a:prstDash val="solid"/>
            <a:miter lim="800000"/>
          </a:ln>
          <a:effectLst/>
        </p:spPr>
      </p:cxn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accel="40000" decel="373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accel="40000" decel="37300" fill="hold" grpId="0" nodeType="withEffect">
                                  <p:stCondLst>
                                    <p:cond delay="1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1000" fill="hold"/>
                                        <p:tgtEl>
                                          <p:spTgt spid="52"/>
                                        </p:tgtEl>
                                        <p:attrNameLst>
                                          <p:attrName>ppt_x</p:attrName>
                                        </p:attrNameLst>
                                      </p:cBhvr>
                                      <p:tavLst>
                                        <p:tav tm="0">
                                          <p:val>
                                            <p:strVal val="1+#ppt_w/2"/>
                                          </p:val>
                                        </p:tav>
                                        <p:tav tm="100000">
                                          <p:val>
                                            <p:strVal val="#ppt_x"/>
                                          </p:val>
                                        </p:tav>
                                      </p:tavLst>
                                    </p:anim>
                                    <p:anim calcmode="lin" valueType="num">
                                      <p:cBhvr additive="base">
                                        <p:cTn id="16" dur="1000" fill="hold"/>
                                        <p:tgtEl>
                                          <p:spTgt spid="52"/>
                                        </p:tgtEl>
                                        <p:attrNameLst>
                                          <p:attrName>ppt_y</p:attrName>
                                        </p:attrNameLst>
                                      </p:cBhvr>
                                      <p:tavLst>
                                        <p:tav tm="0">
                                          <p:val>
                                            <p:strVal val="#ppt_y"/>
                                          </p:val>
                                        </p:tav>
                                        <p:tav tm="100000">
                                          <p:val>
                                            <p:strVal val="#ppt_y"/>
                                          </p:val>
                                        </p:tav>
                                      </p:tavLst>
                                    </p:anim>
                                  </p:childTnLst>
                                </p:cTn>
                              </p:par>
                              <p:par>
                                <p:cTn id="17" presetID="2" presetClass="entr" presetSubtype="2" accel="40000" decel="3730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000" fill="hold"/>
                                        <p:tgtEl>
                                          <p:spTgt spid="55"/>
                                        </p:tgtEl>
                                        <p:attrNameLst>
                                          <p:attrName>ppt_x</p:attrName>
                                        </p:attrNameLst>
                                      </p:cBhvr>
                                      <p:tavLst>
                                        <p:tav tm="0">
                                          <p:val>
                                            <p:strVal val="1+#ppt_w/2"/>
                                          </p:val>
                                        </p:tav>
                                        <p:tav tm="100000">
                                          <p:val>
                                            <p:strVal val="#ppt_x"/>
                                          </p:val>
                                        </p:tav>
                                      </p:tavLst>
                                    </p:anim>
                                    <p:anim calcmode="lin" valueType="num">
                                      <p:cBhvr additive="base">
                                        <p:cTn id="20" dur="1000" fill="hold"/>
                                        <p:tgtEl>
                                          <p:spTgt spid="55"/>
                                        </p:tgtEl>
                                        <p:attrNameLst>
                                          <p:attrName>ppt_y</p:attrName>
                                        </p:attrNameLst>
                                      </p:cBhvr>
                                      <p:tavLst>
                                        <p:tav tm="0">
                                          <p:val>
                                            <p:strVal val="#ppt_y"/>
                                          </p:val>
                                        </p:tav>
                                        <p:tav tm="100000">
                                          <p:val>
                                            <p:strVal val="#ppt_y"/>
                                          </p:val>
                                        </p:tav>
                                      </p:tavLst>
                                    </p:anim>
                                  </p:childTnLst>
                                </p:cTn>
                              </p:par>
                              <p:par>
                                <p:cTn id="21" presetID="2" presetClass="entr" presetSubtype="2" accel="40000" decel="37300" fill="hold" grpId="0" nodeType="withEffect">
                                  <p:stCondLst>
                                    <p:cond delay="2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1000" fill="hold"/>
                                        <p:tgtEl>
                                          <p:spTgt spid="54"/>
                                        </p:tgtEl>
                                        <p:attrNameLst>
                                          <p:attrName>ppt_x</p:attrName>
                                        </p:attrNameLst>
                                      </p:cBhvr>
                                      <p:tavLst>
                                        <p:tav tm="0">
                                          <p:val>
                                            <p:strVal val="1+#ppt_w/2"/>
                                          </p:val>
                                        </p:tav>
                                        <p:tav tm="100000">
                                          <p:val>
                                            <p:strVal val="#ppt_x"/>
                                          </p:val>
                                        </p:tav>
                                      </p:tavLst>
                                    </p:anim>
                                    <p:anim calcmode="lin" valueType="num">
                                      <p:cBhvr additive="base">
                                        <p:cTn id="24" dur="100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2" accel="40000" decel="37300" fill="hold" grpId="0" nodeType="withEffect">
                                  <p:stCondLst>
                                    <p:cond delay="50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1000" fill="hold"/>
                                        <p:tgtEl>
                                          <p:spTgt spid="62"/>
                                        </p:tgtEl>
                                        <p:attrNameLst>
                                          <p:attrName>ppt_x</p:attrName>
                                        </p:attrNameLst>
                                      </p:cBhvr>
                                      <p:tavLst>
                                        <p:tav tm="0">
                                          <p:val>
                                            <p:strVal val="1+#ppt_w/2"/>
                                          </p:val>
                                        </p:tav>
                                        <p:tav tm="100000">
                                          <p:val>
                                            <p:strVal val="#ppt_x"/>
                                          </p:val>
                                        </p:tav>
                                      </p:tavLst>
                                    </p:anim>
                                    <p:anim calcmode="lin" valueType="num">
                                      <p:cBhvr additive="base">
                                        <p:cTn id="28" dur="1000" fill="hold"/>
                                        <p:tgtEl>
                                          <p:spTgt spid="62"/>
                                        </p:tgtEl>
                                        <p:attrNameLst>
                                          <p:attrName>ppt_y</p:attrName>
                                        </p:attrNameLst>
                                      </p:cBhvr>
                                      <p:tavLst>
                                        <p:tav tm="0">
                                          <p:val>
                                            <p:strVal val="#ppt_y"/>
                                          </p:val>
                                        </p:tav>
                                        <p:tav tm="100000">
                                          <p:val>
                                            <p:strVal val="#ppt_y"/>
                                          </p:val>
                                        </p:tav>
                                      </p:tavLst>
                                    </p:anim>
                                  </p:childTnLst>
                                </p:cTn>
                              </p:par>
                              <p:par>
                                <p:cTn id="29" presetID="2" presetClass="entr" presetSubtype="2" accel="40000" decel="37300" fill="hold" grpId="0" nodeType="withEffect">
                                  <p:stCondLst>
                                    <p:cond delay="2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1000" fill="hold"/>
                                        <p:tgtEl>
                                          <p:spTgt spid="58"/>
                                        </p:tgtEl>
                                        <p:attrNameLst>
                                          <p:attrName>ppt_x</p:attrName>
                                        </p:attrNameLst>
                                      </p:cBhvr>
                                      <p:tavLst>
                                        <p:tav tm="0">
                                          <p:val>
                                            <p:strVal val="1+#ppt_w/2"/>
                                          </p:val>
                                        </p:tav>
                                        <p:tav tm="100000">
                                          <p:val>
                                            <p:strVal val="#ppt_x"/>
                                          </p:val>
                                        </p:tav>
                                      </p:tavLst>
                                    </p:anim>
                                    <p:anim calcmode="lin" valueType="num">
                                      <p:cBhvr additive="base">
                                        <p:cTn id="32" dur="1000" fill="hold"/>
                                        <p:tgtEl>
                                          <p:spTgt spid="58"/>
                                        </p:tgtEl>
                                        <p:attrNameLst>
                                          <p:attrName>ppt_y</p:attrName>
                                        </p:attrNameLst>
                                      </p:cBhvr>
                                      <p:tavLst>
                                        <p:tav tm="0">
                                          <p:val>
                                            <p:strVal val="#ppt_y"/>
                                          </p:val>
                                        </p:tav>
                                        <p:tav tm="100000">
                                          <p:val>
                                            <p:strVal val="#ppt_y"/>
                                          </p:val>
                                        </p:tav>
                                      </p:tavLst>
                                    </p:anim>
                                  </p:childTnLst>
                                </p:cTn>
                              </p:par>
                              <p:par>
                                <p:cTn id="33" presetID="2" presetClass="entr" presetSubtype="2" accel="40000" decel="3730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800" fill="hold"/>
                                        <p:tgtEl>
                                          <p:spTgt spid="63"/>
                                        </p:tgtEl>
                                        <p:attrNameLst>
                                          <p:attrName>ppt_x</p:attrName>
                                        </p:attrNameLst>
                                      </p:cBhvr>
                                      <p:tavLst>
                                        <p:tav tm="0">
                                          <p:val>
                                            <p:strVal val="1+#ppt_w/2"/>
                                          </p:val>
                                        </p:tav>
                                        <p:tav tm="100000">
                                          <p:val>
                                            <p:strVal val="#ppt_x"/>
                                          </p:val>
                                        </p:tav>
                                      </p:tavLst>
                                    </p:anim>
                                    <p:anim calcmode="lin" valueType="num">
                                      <p:cBhvr additive="base">
                                        <p:cTn id="36" dur="800" fill="hold"/>
                                        <p:tgtEl>
                                          <p:spTgt spid="63"/>
                                        </p:tgtEl>
                                        <p:attrNameLst>
                                          <p:attrName>ppt_y</p:attrName>
                                        </p:attrNameLst>
                                      </p:cBhvr>
                                      <p:tavLst>
                                        <p:tav tm="0">
                                          <p:val>
                                            <p:strVal val="#ppt_y"/>
                                          </p:val>
                                        </p:tav>
                                        <p:tav tm="100000">
                                          <p:val>
                                            <p:strVal val="#ppt_y"/>
                                          </p:val>
                                        </p:tav>
                                      </p:tavLst>
                                    </p:anim>
                                  </p:childTnLst>
                                </p:cTn>
                              </p:par>
                              <p:par>
                                <p:cTn id="37" presetID="53" presetClass="entr" presetSubtype="16" fill="hold" grpId="0" nodeType="withEffect">
                                  <p:stCondLst>
                                    <p:cond delay="140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nodeType="withEffect">
                                  <p:stCondLst>
                                    <p:cond delay="160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1700"/>
                                  </p:stCondLst>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ppt_w</p:attrName>
                                        </p:attrNameLst>
                                      </p:cBhvr>
                                      <p:tavLst>
                                        <p:tav tm="0">
                                          <p:val>
                                            <p:fltVal val="0"/>
                                          </p:val>
                                        </p:tav>
                                        <p:tav tm="100000">
                                          <p:val>
                                            <p:strVal val="#ppt_w"/>
                                          </p:val>
                                        </p:tav>
                                      </p:tavLst>
                                    </p:anim>
                                    <p:anim calcmode="lin" valueType="num">
                                      <p:cBhvr>
                                        <p:cTn id="50" dur="500" fill="hold"/>
                                        <p:tgtEl>
                                          <p:spTgt spid="56"/>
                                        </p:tgtEl>
                                        <p:attrNameLst>
                                          <p:attrName>ppt_h</p:attrName>
                                        </p:attrNameLst>
                                      </p:cBhvr>
                                      <p:tavLst>
                                        <p:tav tm="0">
                                          <p:val>
                                            <p:fltVal val="0"/>
                                          </p:val>
                                        </p:tav>
                                        <p:tav tm="100000">
                                          <p:val>
                                            <p:strVal val="#ppt_h"/>
                                          </p:val>
                                        </p:tav>
                                      </p:tavLst>
                                    </p:anim>
                                    <p:animEffect transition="in" filter="fade">
                                      <p:cBhvr>
                                        <p:cTn id="51" dur="500"/>
                                        <p:tgtEl>
                                          <p:spTgt spid="56"/>
                                        </p:tgtEl>
                                      </p:cBhvr>
                                    </p:animEffect>
                                  </p:childTnLst>
                                </p:cTn>
                              </p:par>
                              <p:par>
                                <p:cTn id="52" presetID="22" presetClass="entr" presetSubtype="2" fill="hold" nodeType="withEffect">
                                  <p:stCondLst>
                                    <p:cond delay="1500"/>
                                  </p:stCondLst>
                                  <p:childTnLst>
                                    <p:set>
                                      <p:cBhvr>
                                        <p:cTn id="53" dur="1" fill="hold">
                                          <p:stCondLst>
                                            <p:cond delay="0"/>
                                          </p:stCondLst>
                                        </p:cTn>
                                        <p:tgtEl>
                                          <p:spTgt spid="24"/>
                                        </p:tgtEl>
                                        <p:attrNameLst>
                                          <p:attrName>style.visibility</p:attrName>
                                        </p:attrNameLst>
                                      </p:cBhvr>
                                      <p:to>
                                        <p:strVal val="visible"/>
                                      </p:to>
                                    </p:set>
                                    <p:animEffect transition="in" filter="wipe(right)">
                                      <p:cBhvr>
                                        <p:cTn id="54" dur="500"/>
                                        <p:tgtEl>
                                          <p:spTgt spid="24"/>
                                        </p:tgtEl>
                                      </p:cBhvr>
                                    </p:animEffect>
                                  </p:childTnLst>
                                </p:cTn>
                              </p:par>
                              <p:par>
                                <p:cTn id="55" presetID="53" presetClass="entr" presetSubtype="16" fill="hold" grpId="0" nodeType="withEffect">
                                  <p:stCondLst>
                                    <p:cond delay="160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par>
                                <p:cTn id="60" presetID="53" presetClass="entr" presetSubtype="16" fill="hold" grpId="0" nodeType="withEffect">
                                  <p:stCondLst>
                                    <p:cond delay="1400"/>
                                  </p:stCondLst>
                                  <p:childTnLst>
                                    <p:set>
                                      <p:cBhvr>
                                        <p:cTn id="61" dur="1" fill="hold">
                                          <p:stCondLst>
                                            <p:cond delay="0"/>
                                          </p:stCondLst>
                                        </p:cTn>
                                        <p:tgtEl>
                                          <p:spTgt spid="67"/>
                                        </p:tgtEl>
                                        <p:attrNameLst>
                                          <p:attrName>style.visibility</p:attrName>
                                        </p:attrNameLst>
                                      </p:cBhvr>
                                      <p:to>
                                        <p:strVal val="visible"/>
                                      </p:to>
                                    </p:set>
                                    <p:anim calcmode="lin" valueType="num">
                                      <p:cBhvr>
                                        <p:cTn id="62" dur="500" fill="hold"/>
                                        <p:tgtEl>
                                          <p:spTgt spid="67"/>
                                        </p:tgtEl>
                                        <p:attrNameLst>
                                          <p:attrName>ppt_w</p:attrName>
                                        </p:attrNameLst>
                                      </p:cBhvr>
                                      <p:tavLst>
                                        <p:tav tm="0">
                                          <p:val>
                                            <p:fltVal val="0"/>
                                          </p:val>
                                        </p:tav>
                                        <p:tav tm="100000">
                                          <p:val>
                                            <p:strVal val="#ppt_w"/>
                                          </p:val>
                                        </p:tav>
                                      </p:tavLst>
                                    </p:anim>
                                    <p:anim calcmode="lin" valueType="num">
                                      <p:cBhvr>
                                        <p:cTn id="63" dur="500" fill="hold"/>
                                        <p:tgtEl>
                                          <p:spTgt spid="67"/>
                                        </p:tgtEl>
                                        <p:attrNameLst>
                                          <p:attrName>ppt_h</p:attrName>
                                        </p:attrNameLst>
                                      </p:cBhvr>
                                      <p:tavLst>
                                        <p:tav tm="0">
                                          <p:val>
                                            <p:fltVal val="0"/>
                                          </p:val>
                                        </p:tav>
                                        <p:tav tm="100000">
                                          <p:val>
                                            <p:strVal val="#ppt_h"/>
                                          </p:val>
                                        </p:tav>
                                      </p:tavLst>
                                    </p:anim>
                                    <p:animEffect transition="in" filter="fade">
                                      <p:cBhvr>
                                        <p:cTn id="64" dur="500"/>
                                        <p:tgtEl>
                                          <p:spTgt spid="67"/>
                                        </p:tgtEl>
                                      </p:cBhvr>
                                    </p:animEffect>
                                  </p:childTnLst>
                                </p:cTn>
                              </p:par>
                              <p:par>
                                <p:cTn id="65" presetID="53" presetClass="entr" presetSubtype="16" fill="hold" grpId="0" nodeType="withEffect">
                                  <p:stCondLst>
                                    <p:cond delay="1500"/>
                                  </p:stCondLst>
                                  <p:childTnLst>
                                    <p:set>
                                      <p:cBhvr>
                                        <p:cTn id="66" dur="1" fill="hold">
                                          <p:stCondLst>
                                            <p:cond delay="0"/>
                                          </p:stCondLst>
                                        </p:cTn>
                                        <p:tgtEl>
                                          <p:spTgt spid="68"/>
                                        </p:tgtEl>
                                        <p:attrNameLst>
                                          <p:attrName>style.visibility</p:attrName>
                                        </p:attrNameLst>
                                      </p:cBhvr>
                                      <p:to>
                                        <p:strVal val="visible"/>
                                      </p:to>
                                    </p:set>
                                    <p:anim calcmode="lin" valueType="num">
                                      <p:cBhvr>
                                        <p:cTn id="67" dur="500" fill="hold"/>
                                        <p:tgtEl>
                                          <p:spTgt spid="68"/>
                                        </p:tgtEl>
                                        <p:attrNameLst>
                                          <p:attrName>ppt_w</p:attrName>
                                        </p:attrNameLst>
                                      </p:cBhvr>
                                      <p:tavLst>
                                        <p:tav tm="0">
                                          <p:val>
                                            <p:fltVal val="0"/>
                                          </p:val>
                                        </p:tav>
                                        <p:tav tm="100000">
                                          <p:val>
                                            <p:strVal val="#ppt_w"/>
                                          </p:val>
                                        </p:tav>
                                      </p:tavLst>
                                    </p:anim>
                                    <p:anim calcmode="lin" valueType="num">
                                      <p:cBhvr>
                                        <p:cTn id="68" dur="500" fill="hold"/>
                                        <p:tgtEl>
                                          <p:spTgt spid="68"/>
                                        </p:tgtEl>
                                        <p:attrNameLst>
                                          <p:attrName>ppt_h</p:attrName>
                                        </p:attrNameLst>
                                      </p:cBhvr>
                                      <p:tavLst>
                                        <p:tav tm="0">
                                          <p:val>
                                            <p:fltVal val="0"/>
                                          </p:val>
                                        </p:tav>
                                        <p:tav tm="100000">
                                          <p:val>
                                            <p:strVal val="#ppt_h"/>
                                          </p:val>
                                        </p:tav>
                                      </p:tavLst>
                                    </p:anim>
                                    <p:animEffect transition="in" filter="fade">
                                      <p:cBhvr>
                                        <p:cTn id="69" dur="500"/>
                                        <p:tgtEl>
                                          <p:spTgt spid="68"/>
                                        </p:tgtEl>
                                      </p:cBhvr>
                                    </p:animEffect>
                                  </p:childTnLst>
                                </p:cTn>
                              </p:par>
                              <p:par>
                                <p:cTn id="70" presetID="50" presetClass="entr" presetSubtype="0" decel="100000" fill="hold" grpId="0" nodeType="withEffect">
                                  <p:stCondLst>
                                    <p:cond delay="2600"/>
                                  </p:stCondLst>
                                  <p:childTnLst>
                                    <p:set>
                                      <p:cBhvr>
                                        <p:cTn id="71" dur="1" fill="hold">
                                          <p:stCondLst>
                                            <p:cond delay="0"/>
                                          </p:stCondLst>
                                        </p:cTn>
                                        <p:tgtEl>
                                          <p:spTgt spid="59"/>
                                        </p:tgtEl>
                                        <p:attrNameLst>
                                          <p:attrName>style.visibility</p:attrName>
                                        </p:attrNameLst>
                                      </p:cBhvr>
                                      <p:to>
                                        <p:strVal val="visible"/>
                                      </p:to>
                                    </p:set>
                                    <p:anim calcmode="lin" valueType="num">
                                      <p:cBhvr>
                                        <p:cTn id="72" dur="1000" fill="hold"/>
                                        <p:tgtEl>
                                          <p:spTgt spid="59"/>
                                        </p:tgtEl>
                                        <p:attrNameLst>
                                          <p:attrName>ppt_w</p:attrName>
                                        </p:attrNameLst>
                                      </p:cBhvr>
                                      <p:tavLst>
                                        <p:tav tm="0">
                                          <p:val>
                                            <p:strVal val="#ppt_w+.3"/>
                                          </p:val>
                                        </p:tav>
                                        <p:tav tm="100000">
                                          <p:val>
                                            <p:strVal val="#ppt_w"/>
                                          </p:val>
                                        </p:tav>
                                      </p:tavLst>
                                    </p:anim>
                                    <p:anim calcmode="lin" valueType="num">
                                      <p:cBhvr>
                                        <p:cTn id="73" dur="1000" fill="hold"/>
                                        <p:tgtEl>
                                          <p:spTgt spid="59"/>
                                        </p:tgtEl>
                                        <p:attrNameLst>
                                          <p:attrName>ppt_h</p:attrName>
                                        </p:attrNameLst>
                                      </p:cBhvr>
                                      <p:tavLst>
                                        <p:tav tm="0">
                                          <p:val>
                                            <p:strVal val="#ppt_h"/>
                                          </p:val>
                                        </p:tav>
                                        <p:tav tm="100000">
                                          <p:val>
                                            <p:strVal val="#ppt_h"/>
                                          </p:val>
                                        </p:tav>
                                      </p:tavLst>
                                    </p:anim>
                                    <p:animEffect transition="in" filter="fade">
                                      <p:cBhvr>
                                        <p:cTn id="74" dur="1000"/>
                                        <p:tgtEl>
                                          <p:spTgt spid="59"/>
                                        </p:tgtEl>
                                      </p:cBhvr>
                                    </p:animEffect>
                                  </p:childTnLst>
                                </p:cTn>
                              </p:par>
                              <p:par>
                                <p:cTn id="75" presetID="22" presetClass="entr" presetSubtype="1" fill="hold" grpId="0" nodeType="withEffect">
                                  <p:stCondLst>
                                    <p:cond delay="2900"/>
                                  </p:stCondLst>
                                  <p:childTnLst>
                                    <p:set>
                                      <p:cBhvr>
                                        <p:cTn id="76" dur="1" fill="hold">
                                          <p:stCondLst>
                                            <p:cond delay="0"/>
                                          </p:stCondLst>
                                        </p:cTn>
                                        <p:tgtEl>
                                          <p:spTgt spid="61"/>
                                        </p:tgtEl>
                                        <p:attrNameLst>
                                          <p:attrName>style.visibility</p:attrName>
                                        </p:attrNameLst>
                                      </p:cBhvr>
                                      <p:to>
                                        <p:strVal val="visible"/>
                                      </p:to>
                                    </p:set>
                                    <p:animEffect transition="in" filter="wipe(up)">
                                      <p:cBhvr>
                                        <p:cTn id="77"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8" grpId="0" animBg="1"/>
      <p:bldP spid="52" grpId="0" animBg="1"/>
      <p:bldP spid="54" grpId="0" animBg="1"/>
      <p:bldP spid="55" grpId="0" animBg="1"/>
      <p:bldP spid="56" grpId="0" animBg="1"/>
      <p:bldP spid="58" grpId="0" animBg="1"/>
      <p:bldP spid="59" grpId="0"/>
      <p:bldP spid="61" grpId="0"/>
      <p:bldP spid="62" grpId="0" animBg="1"/>
      <p:bldP spid="63" grpId="0" animBg="1"/>
      <p:bldP spid="67"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团队简介</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pic>
        <p:nvPicPr>
          <p:cNvPr id="63" name="Picture 2" descr="C:\Users\Administrator\Desktop\图片5.png"/>
          <p:cNvPicPr>
            <a:picLocks noChangeAspect="1" noChangeArrowheads="1"/>
          </p:cNvPicPr>
          <p:nvPr/>
        </p:nvPicPr>
        <p:blipFill rotWithShape="1">
          <a:blip r:embed="rId1">
            <a:extLst>
              <a:ext uri="{28A0092B-C50C-407E-A947-70E740481C1C}">
                <a14:useLocalDpi xmlns:a14="http://schemas.microsoft.com/office/drawing/2010/main" val="0"/>
              </a:ext>
            </a:extLst>
          </a:blip>
          <a:srcRect l="41018" r="41123" b="61079"/>
          <a:stretch>
            <a:fillRect/>
          </a:stretch>
        </p:blipFill>
        <p:spPr bwMode="auto">
          <a:xfrm>
            <a:off x="4548806" y="2128869"/>
            <a:ext cx="1428311" cy="1247616"/>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64" name="Rectangle 4"/>
          <p:cNvSpPr/>
          <p:nvPr/>
        </p:nvSpPr>
        <p:spPr bwMode="auto">
          <a:xfrm>
            <a:off x="2689889" y="2084851"/>
            <a:ext cx="1663554" cy="147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无名氏</a:t>
            </a:r>
            <a:endParaRPr 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高级项目经理</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lnSpc>
                <a:spcPct val="125000"/>
              </a:lnSpc>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p:txBody>
      </p:sp>
      <p:sp>
        <p:nvSpPr>
          <p:cNvPr id="65" name="Rectangle 4"/>
          <p:cNvSpPr/>
          <p:nvPr/>
        </p:nvSpPr>
        <p:spPr bwMode="auto">
          <a:xfrm>
            <a:off x="6075589" y="2084851"/>
            <a:ext cx="1627265" cy="147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无名氏</a:t>
            </a:r>
            <a:endParaRPr 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高级项目经理</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lnSpc>
                <a:spcPct val="125000"/>
              </a:lnSpc>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p:txBody>
      </p:sp>
      <p:sp>
        <p:nvSpPr>
          <p:cNvPr id="66" name="Rectangle 4"/>
          <p:cNvSpPr/>
          <p:nvPr/>
        </p:nvSpPr>
        <p:spPr bwMode="auto">
          <a:xfrm>
            <a:off x="9461290" y="2084851"/>
            <a:ext cx="1627265" cy="147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无名氏</a:t>
            </a:r>
            <a:endParaRPr 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高级项目经理</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lnSpc>
                <a:spcPct val="125000"/>
              </a:lnSpc>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p:txBody>
      </p:sp>
      <p:sp>
        <p:nvSpPr>
          <p:cNvPr id="67" name="Rectangle 4"/>
          <p:cNvSpPr/>
          <p:nvPr/>
        </p:nvSpPr>
        <p:spPr bwMode="auto">
          <a:xfrm>
            <a:off x="2689889" y="4084203"/>
            <a:ext cx="1724986" cy="147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无名氏</a:t>
            </a:r>
            <a:endParaRPr 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高级项目经理</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lnSpc>
                <a:spcPct val="125000"/>
              </a:lnSpc>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p:txBody>
      </p:sp>
      <p:sp>
        <p:nvSpPr>
          <p:cNvPr id="68" name="Rectangle 4"/>
          <p:cNvSpPr/>
          <p:nvPr/>
        </p:nvSpPr>
        <p:spPr bwMode="auto">
          <a:xfrm>
            <a:off x="6075589" y="4084203"/>
            <a:ext cx="1627265" cy="147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无名氏</a:t>
            </a:r>
            <a:endParaRPr 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高级项目经理</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lnSpc>
                <a:spcPct val="125000"/>
              </a:lnSpc>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p:txBody>
      </p:sp>
      <p:sp>
        <p:nvSpPr>
          <p:cNvPr id="69" name="Rectangle 4"/>
          <p:cNvSpPr/>
          <p:nvPr/>
        </p:nvSpPr>
        <p:spPr bwMode="auto">
          <a:xfrm>
            <a:off x="9461290" y="4084203"/>
            <a:ext cx="1627265" cy="147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无名氏</a:t>
            </a:r>
            <a:endParaRPr lang="en-US" sz="2265"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高级项目经理</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a:p>
            <a:pPr fontAlgn="base">
              <a:lnSpc>
                <a:spcPct val="125000"/>
              </a:lnSpc>
              <a:spcBef>
                <a:spcPct val="0"/>
              </a:spcBef>
              <a:spcAft>
                <a:spcPct val="0"/>
              </a:spcAft>
            </a:pPr>
            <a:r>
              <a:rPr lang="zh-CN" alt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a:t>
            </a:r>
            <a:endParaRPr lang="en-US" sz="1200" dirty="0">
              <a:gradFill>
                <a:gsLst>
                  <a:gs pos="0">
                    <a:prstClr val="white"/>
                  </a:gs>
                  <a:gs pos="74000">
                    <a:prstClr val="white"/>
                  </a:gs>
                </a:gsLst>
                <a:lin ang="5400000" scaled="1"/>
              </a:gradFill>
              <a:latin typeface="微软雅黑" panose="020B0503020204020204" charset="-122"/>
              <a:ea typeface="微软雅黑" panose="020B0503020204020204" charset="-122"/>
              <a:cs typeface="Lato Light" charset="0"/>
              <a:sym typeface="Lato Light" charset="0"/>
            </a:endParaRPr>
          </a:p>
        </p:txBody>
      </p:sp>
      <p:pic>
        <p:nvPicPr>
          <p:cNvPr id="70" name="Picture 4" descr="C:\Users\Administrator\Desktop\图片5.png"/>
          <p:cNvPicPr>
            <a:picLocks noChangeAspect="1" noChangeArrowheads="1"/>
          </p:cNvPicPr>
          <p:nvPr/>
        </p:nvPicPr>
        <p:blipFill rotWithShape="1">
          <a:blip r:embed="rId1">
            <a:extLst>
              <a:ext uri="{28A0092B-C50C-407E-A947-70E740481C1C}">
                <a14:useLocalDpi xmlns:a14="http://schemas.microsoft.com/office/drawing/2010/main" val="0"/>
              </a:ext>
            </a:extLst>
          </a:blip>
          <a:srcRect l="84034" b="60121"/>
          <a:stretch>
            <a:fillRect/>
          </a:stretch>
        </p:blipFill>
        <p:spPr bwMode="auto">
          <a:xfrm>
            <a:off x="7989039" y="2128870"/>
            <a:ext cx="1276888" cy="1278337"/>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71" name="Picture 5" descr="C:\Users\Administrator\Desktop\图片5.png"/>
          <p:cNvPicPr>
            <a:picLocks noChangeAspect="1" noChangeArrowheads="1"/>
          </p:cNvPicPr>
          <p:nvPr/>
        </p:nvPicPr>
        <p:blipFill rotWithShape="1">
          <a:blip r:embed="rId1">
            <a:extLst>
              <a:ext uri="{28A0092B-C50C-407E-A947-70E740481C1C}">
                <a14:useLocalDpi xmlns:a14="http://schemas.microsoft.com/office/drawing/2010/main" val="0"/>
              </a:ext>
            </a:extLst>
          </a:blip>
          <a:srcRect t="60963" r="84139"/>
          <a:stretch>
            <a:fillRect/>
          </a:stretch>
        </p:blipFill>
        <p:spPr bwMode="auto">
          <a:xfrm>
            <a:off x="1268394" y="4083070"/>
            <a:ext cx="1268489" cy="125135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72" name="Picture 6" descr="C:\Users\Administrator\Desktop\图片5.png"/>
          <p:cNvPicPr>
            <a:picLocks noChangeAspect="1" noChangeArrowheads="1"/>
          </p:cNvPicPr>
          <p:nvPr/>
        </p:nvPicPr>
        <p:blipFill rotWithShape="1">
          <a:blip r:embed="rId1">
            <a:extLst>
              <a:ext uri="{28A0092B-C50C-407E-A947-70E740481C1C}">
                <a14:useLocalDpi xmlns:a14="http://schemas.microsoft.com/office/drawing/2010/main" val="0"/>
              </a:ext>
            </a:extLst>
          </a:blip>
          <a:srcRect l="41786" t="61442" r="41315"/>
          <a:stretch>
            <a:fillRect/>
          </a:stretch>
        </p:blipFill>
        <p:spPr bwMode="auto">
          <a:xfrm>
            <a:off x="4610237" y="4098432"/>
            <a:ext cx="1351520" cy="123598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73" name="Picture 7" descr="C:\Users\Administrator\Desktop\图片5.png"/>
          <p:cNvPicPr>
            <a:picLocks noChangeAspect="1" noChangeArrowheads="1"/>
          </p:cNvPicPr>
          <p:nvPr/>
        </p:nvPicPr>
        <p:blipFill rotWithShape="1">
          <a:blip r:embed="rId1">
            <a:extLst>
              <a:ext uri="{28A0092B-C50C-407E-A947-70E740481C1C}">
                <a14:useLocalDpi xmlns:a14="http://schemas.microsoft.com/office/drawing/2010/main" val="0"/>
              </a:ext>
            </a:extLst>
          </a:blip>
          <a:srcRect l="83842" t="60484"/>
          <a:stretch>
            <a:fillRect/>
          </a:stretch>
        </p:blipFill>
        <p:spPr bwMode="auto">
          <a:xfrm>
            <a:off x="7973681" y="4067709"/>
            <a:ext cx="1292247" cy="1266712"/>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74" name="Picture 8" descr="C:\Users\Administrator\Desktop\图片5.png"/>
          <p:cNvPicPr>
            <a:picLocks noChangeAspect="1" noChangeArrowheads="1"/>
          </p:cNvPicPr>
          <p:nvPr/>
        </p:nvPicPr>
        <p:blipFill rotWithShape="1">
          <a:blip r:embed="rId1">
            <a:extLst>
              <a:ext uri="{28A0092B-C50C-407E-A947-70E740481C1C}">
                <a14:useLocalDpi xmlns:a14="http://schemas.microsoft.com/office/drawing/2010/main" val="0"/>
              </a:ext>
            </a:extLst>
          </a:blip>
          <a:srcRect r="83563" b="60121"/>
          <a:stretch>
            <a:fillRect/>
          </a:stretch>
        </p:blipFill>
        <p:spPr bwMode="auto">
          <a:xfrm>
            <a:off x="1268393" y="2128870"/>
            <a:ext cx="1314564" cy="1278337"/>
          </a:xfrm>
          <a:prstGeom prst="rect">
            <a:avLst/>
          </a:prstGeom>
          <a:noFill/>
          <a:ln w="28575">
            <a:noFill/>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p:cTn id="13" dur="500" fill="hold"/>
                                        <p:tgtEl>
                                          <p:spTgt spid="74"/>
                                        </p:tgtEl>
                                        <p:attrNameLst>
                                          <p:attrName>ppt_w</p:attrName>
                                        </p:attrNameLst>
                                      </p:cBhvr>
                                      <p:tavLst>
                                        <p:tav tm="0">
                                          <p:val>
                                            <p:fltVal val="0"/>
                                          </p:val>
                                        </p:tav>
                                        <p:tav tm="100000">
                                          <p:val>
                                            <p:strVal val="#ppt_w"/>
                                          </p:val>
                                        </p:tav>
                                      </p:tavLst>
                                    </p:anim>
                                    <p:anim calcmode="lin" valueType="num">
                                      <p:cBhvr>
                                        <p:cTn id="14" dur="500" fill="hold"/>
                                        <p:tgtEl>
                                          <p:spTgt spid="7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3" presetClass="entr" presetSubtype="16" fill="hold" nodeType="withEffect">
                                  <p:stCondLst>
                                    <p:cond delay="500"/>
                                  </p:stCondLst>
                                  <p:childTnLst>
                                    <p:set>
                                      <p:cBhvr>
                                        <p:cTn id="20" dur="1" fill="hold">
                                          <p:stCondLst>
                                            <p:cond delay="0"/>
                                          </p:stCondLst>
                                        </p:cTn>
                                        <p:tgtEl>
                                          <p:spTgt spid="63"/>
                                        </p:tgtEl>
                                        <p:attrNameLst>
                                          <p:attrName>style.visibility</p:attrName>
                                        </p:attrNameLst>
                                      </p:cBhvr>
                                      <p:to>
                                        <p:strVal val="visible"/>
                                      </p:to>
                                    </p:set>
                                    <p:anim calcmode="lin" valueType="num">
                                      <p:cBhvr>
                                        <p:cTn id="21" dur="500" fill="hold"/>
                                        <p:tgtEl>
                                          <p:spTgt spid="63"/>
                                        </p:tgtEl>
                                        <p:attrNameLst>
                                          <p:attrName>ppt_w</p:attrName>
                                        </p:attrNameLst>
                                      </p:cBhvr>
                                      <p:tavLst>
                                        <p:tav tm="0">
                                          <p:val>
                                            <p:fltVal val="0"/>
                                          </p:val>
                                        </p:tav>
                                        <p:tav tm="100000">
                                          <p:val>
                                            <p:strVal val="#ppt_w"/>
                                          </p:val>
                                        </p:tav>
                                      </p:tavLst>
                                    </p:anim>
                                    <p:anim calcmode="lin" valueType="num">
                                      <p:cBhvr>
                                        <p:cTn id="22" dur="500" fill="hold"/>
                                        <p:tgtEl>
                                          <p:spTgt spid="63"/>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par>
                                <p:cTn id="27" presetID="23" presetClass="entr" presetSubtype="16"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 calcmode="lin" valueType="num">
                                      <p:cBhvr>
                                        <p:cTn id="29" dur="500" fill="hold"/>
                                        <p:tgtEl>
                                          <p:spTgt spid="70"/>
                                        </p:tgtEl>
                                        <p:attrNameLst>
                                          <p:attrName>ppt_w</p:attrName>
                                        </p:attrNameLst>
                                      </p:cBhvr>
                                      <p:tavLst>
                                        <p:tav tm="0">
                                          <p:val>
                                            <p:fltVal val="0"/>
                                          </p:val>
                                        </p:tav>
                                        <p:tav tm="100000">
                                          <p:val>
                                            <p:strVal val="#ppt_w"/>
                                          </p:val>
                                        </p:tav>
                                      </p:tavLst>
                                    </p:anim>
                                    <p:anim calcmode="lin" valueType="num">
                                      <p:cBhvr>
                                        <p:cTn id="30" dur="500" fill="hold"/>
                                        <p:tgtEl>
                                          <p:spTgt spid="70"/>
                                        </p:tgtEl>
                                        <p:attrNameLst>
                                          <p:attrName>ppt_h</p:attrName>
                                        </p:attrNameLst>
                                      </p:cBhvr>
                                      <p:tavLst>
                                        <p:tav tm="0">
                                          <p:val>
                                            <p:fltVal val="0"/>
                                          </p:val>
                                        </p:tav>
                                        <p:tav tm="100000">
                                          <p:val>
                                            <p:strVal val="#ppt_h"/>
                                          </p:val>
                                        </p:tav>
                                      </p:tavLst>
                                    </p:anim>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par>
                                <p:cTn id="35" presetID="23" presetClass="entr" presetSubtype="16" fill="hold" nodeType="withEffect">
                                  <p:stCondLst>
                                    <p:cond delay="50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par>
                                <p:cTn id="43" presetID="23" presetClass="entr" presetSubtype="16" fill="hold" nodeType="withEffect">
                                  <p:stCondLst>
                                    <p:cond delay="500"/>
                                  </p:stCondLst>
                                  <p:childTnLst>
                                    <p:set>
                                      <p:cBhvr>
                                        <p:cTn id="44" dur="1" fill="hold">
                                          <p:stCondLst>
                                            <p:cond delay="0"/>
                                          </p:stCondLst>
                                        </p:cTn>
                                        <p:tgtEl>
                                          <p:spTgt spid="72"/>
                                        </p:tgtEl>
                                        <p:attrNameLst>
                                          <p:attrName>style.visibility</p:attrName>
                                        </p:attrNameLst>
                                      </p:cBhvr>
                                      <p:to>
                                        <p:strVal val="visible"/>
                                      </p:to>
                                    </p:set>
                                    <p:anim calcmode="lin" valueType="num">
                                      <p:cBhvr>
                                        <p:cTn id="45" dur="500" fill="hold"/>
                                        <p:tgtEl>
                                          <p:spTgt spid="72"/>
                                        </p:tgtEl>
                                        <p:attrNameLst>
                                          <p:attrName>ppt_w</p:attrName>
                                        </p:attrNameLst>
                                      </p:cBhvr>
                                      <p:tavLst>
                                        <p:tav tm="0">
                                          <p:val>
                                            <p:fltVal val="0"/>
                                          </p:val>
                                        </p:tav>
                                        <p:tav tm="100000">
                                          <p:val>
                                            <p:strVal val="#ppt_w"/>
                                          </p:val>
                                        </p:tav>
                                      </p:tavLst>
                                    </p:anim>
                                    <p:anim calcmode="lin" valueType="num">
                                      <p:cBhvr>
                                        <p:cTn id="46" dur="500" fill="hold"/>
                                        <p:tgtEl>
                                          <p:spTgt spid="72"/>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left)">
                                      <p:cBhvr>
                                        <p:cTn id="50" dur="500"/>
                                        <p:tgtEl>
                                          <p:spTgt spid="68"/>
                                        </p:tgtEl>
                                      </p:cBhvr>
                                    </p:animEffect>
                                  </p:childTnLst>
                                </p:cTn>
                              </p:par>
                              <p:par>
                                <p:cTn id="51" presetID="23" presetClass="entr" presetSubtype="16" fill="hold" nodeType="withEffect">
                                  <p:stCondLst>
                                    <p:cond delay="5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500" fill="hold"/>
                                        <p:tgtEl>
                                          <p:spTgt spid="73"/>
                                        </p:tgtEl>
                                        <p:attrNameLst>
                                          <p:attrName>ppt_w</p:attrName>
                                        </p:attrNameLst>
                                      </p:cBhvr>
                                      <p:tavLst>
                                        <p:tav tm="0">
                                          <p:val>
                                            <p:fltVal val="0"/>
                                          </p:val>
                                        </p:tav>
                                        <p:tav tm="100000">
                                          <p:val>
                                            <p:strVal val="#ppt_w"/>
                                          </p:val>
                                        </p:tav>
                                      </p:tavLst>
                                    </p:anim>
                                    <p:anim calcmode="lin" valueType="num">
                                      <p:cBhvr>
                                        <p:cTn id="54" dur="500" fill="hold"/>
                                        <p:tgtEl>
                                          <p:spTgt spid="73"/>
                                        </p:tgtEl>
                                        <p:attrNameLst>
                                          <p:attrName>ppt_h</p:attrName>
                                        </p:attrNameLst>
                                      </p:cBhvr>
                                      <p:tavLst>
                                        <p:tav tm="0">
                                          <p:val>
                                            <p:fltVal val="0"/>
                                          </p:val>
                                        </p:tav>
                                        <p:tav tm="100000">
                                          <p:val>
                                            <p:strVal val="#ppt_h"/>
                                          </p:val>
                                        </p:tav>
                                      </p:tavLst>
                                    </p:anim>
                                  </p:childTnLst>
                                </p:cTn>
                              </p:par>
                            </p:childTnLst>
                          </p:cTn>
                        </p:par>
                        <p:par>
                          <p:cTn id="55" fill="hold">
                            <p:stCondLst>
                              <p:cond delay="3000"/>
                            </p:stCondLst>
                            <p:childTnLst>
                              <p:par>
                                <p:cTn id="56" presetID="22" presetClass="entr" presetSubtype="8"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left)">
                                      <p:cBhvr>
                                        <p:cTn id="5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4" grpId="0"/>
      <p:bldP spid="65" grpId="0"/>
      <p:bldP spid="66" grpId="0"/>
      <p:bldP spid="67" grpId="0"/>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核心成员介绍</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sp>
        <p:nvSpPr>
          <p:cNvPr id="22" name="椭圆 21"/>
          <p:cNvSpPr/>
          <p:nvPr/>
        </p:nvSpPr>
        <p:spPr>
          <a:xfrm>
            <a:off x="462178" y="4518906"/>
            <a:ext cx="1919072" cy="1919072"/>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3" name="任意多边形 22"/>
          <p:cNvSpPr/>
          <p:nvPr/>
        </p:nvSpPr>
        <p:spPr>
          <a:xfrm>
            <a:off x="664424" y="4722562"/>
            <a:ext cx="1514580" cy="1511761"/>
          </a:xfrm>
          <a:custGeom>
            <a:avLst/>
            <a:gdLst>
              <a:gd name="connsiteX0" fmla="*/ 823781 w 1514580"/>
              <a:gd name="connsiteY0" fmla="*/ 1384308 h 1511761"/>
              <a:gd name="connsiteX1" fmla="*/ 842437 w 1514580"/>
              <a:gd name="connsiteY1" fmla="*/ 1508083 h 1511761"/>
              <a:gd name="connsiteX2" fmla="*/ 834719 w 1514580"/>
              <a:gd name="connsiteY2" fmla="*/ 1509260 h 1511761"/>
              <a:gd name="connsiteX3" fmla="*/ 785205 w 1514580"/>
              <a:gd name="connsiteY3" fmla="*/ 1511761 h 1511761"/>
              <a:gd name="connsiteX4" fmla="*/ 785205 w 1514580"/>
              <a:gd name="connsiteY4" fmla="*/ 1388197 h 1511761"/>
              <a:gd name="connsiteX5" fmla="*/ 690836 w 1514580"/>
              <a:gd name="connsiteY5" fmla="*/ 1384071 h 1511761"/>
              <a:gd name="connsiteX6" fmla="*/ 729376 w 1514580"/>
              <a:gd name="connsiteY6" fmla="*/ 1387956 h 1511761"/>
              <a:gd name="connsiteX7" fmla="*/ 729376 w 1514580"/>
              <a:gd name="connsiteY7" fmla="*/ 1511761 h 1511761"/>
              <a:gd name="connsiteX8" fmla="*/ 679862 w 1514580"/>
              <a:gd name="connsiteY8" fmla="*/ 1509260 h 1511761"/>
              <a:gd name="connsiteX9" fmla="*/ 672144 w 1514580"/>
              <a:gd name="connsiteY9" fmla="*/ 1508083 h 1511761"/>
              <a:gd name="connsiteX10" fmla="*/ 917082 w 1514580"/>
              <a:gd name="connsiteY10" fmla="*/ 1368617 h 1511761"/>
              <a:gd name="connsiteX11" fmla="*/ 952817 w 1514580"/>
              <a:gd name="connsiteY11" fmla="*/ 1484466 h 1511761"/>
              <a:gd name="connsiteX12" fmla="*/ 909911 w 1514580"/>
              <a:gd name="connsiteY12" fmla="*/ 1497785 h 1511761"/>
              <a:gd name="connsiteX13" fmla="*/ 897627 w 1514580"/>
              <a:gd name="connsiteY13" fmla="*/ 1499660 h 1511761"/>
              <a:gd name="connsiteX14" fmla="*/ 879395 w 1514580"/>
              <a:gd name="connsiteY14" fmla="*/ 1378702 h 1511761"/>
              <a:gd name="connsiteX15" fmla="*/ 887097 w 1514580"/>
              <a:gd name="connsiteY15" fmla="*/ 1377925 h 1511761"/>
              <a:gd name="connsiteX16" fmla="*/ 597708 w 1514580"/>
              <a:gd name="connsiteY16" fmla="*/ 1367940 h 1511761"/>
              <a:gd name="connsiteX17" fmla="*/ 629875 w 1514580"/>
              <a:gd name="connsiteY17" fmla="*/ 1377925 h 1511761"/>
              <a:gd name="connsiteX18" fmla="*/ 635221 w 1514580"/>
              <a:gd name="connsiteY18" fmla="*/ 1378464 h 1511761"/>
              <a:gd name="connsiteX19" fmla="*/ 616954 w 1514580"/>
              <a:gd name="connsiteY19" fmla="*/ 1499660 h 1511761"/>
              <a:gd name="connsiteX20" fmla="*/ 604670 w 1514580"/>
              <a:gd name="connsiteY20" fmla="*/ 1497785 h 1511761"/>
              <a:gd name="connsiteX21" fmla="*/ 561764 w 1514580"/>
              <a:gd name="connsiteY21" fmla="*/ 1484466 h 1511761"/>
              <a:gd name="connsiteX22" fmla="*/ 1007739 w 1514580"/>
              <a:gd name="connsiteY22" fmla="*/ 1340277 h 1511761"/>
              <a:gd name="connsiteX23" fmla="*/ 1060211 w 1514580"/>
              <a:gd name="connsiteY23" fmla="*/ 1449236 h 1511761"/>
              <a:gd name="connsiteX24" fmla="*/ 1052062 w 1514580"/>
              <a:gd name="connsiteY24" fmla="*/ 1453659 h 1511761"/>
              <a:gd name="connsiteX25" fmla="*/ 1006136 w 1514580"/>
              <a:gd name="connsiteY25" fmla="*/ 1467915 h 1511761"/>
              <a:gd name="connsiteX26" fmla="*/ 970402 w 1514580"/>
              <a:gd name="connsiteY26" fmla="*/ 1352066 h 1511761"/>
              <a:gd name="connsiteX27" fmla="*/ 1006885 w 1514580"/>
              <a:gd name="connsiteY27" fmla="*/ 1340741 h 1511761"/>
              <a:gd name="connsiteX28" fmla="*/ 507337 w 1514580"/>
              <a:gd name="connsiteY28" fmla="*/ 1339248 h 1511761"/>
              <a:gd name="connsiteX29" fmla="*/ 510087 w 1514580"/>
              <a:gd name="connsiteY29" fmla="*/ 1340741 h 1511761"/>
              <a:gd name="connsiteX30" fmla="*/ 544388 w 1514580"/>
              <a:gd name="connsiteY30" fmla="*/ 1351388 h 1511761"/>
              <a:gd name="connsiteX31" fmla="*/ 508444 w 1514580"/>
              <a:gd name="connsiteY31" fmla="*/ 1467915 h 1511761"/>
              <a:gd name="connsiteX32" fmla="*/ 462519 w 1514580"/>
              <a:gd name="connsiteY32" fmla="*/ 1453659 h 1511761"/>
              <a:gd name="connsiteX33" fmla="*/ 454370 w 1514580"/>
              <a:gd name="connsiteY33" fmla="*/ 1449236 h 1511761"/>
              <a:gd name="connsiteX34" fmla="*/ 1091094 w 1514580"/>
              <a:gd name="connsiteY34" fmla="*/ 1295034 h 1511761"/>
              <a:gd name="connsiteX35" fmla="*/ 1159488 w 1514580"/>
              <a:gd name="connsiteY35" fmla="*/ 1395350 h 1511761"/>
              <a:gd name="connsiteX36" fmla="*/ 1109335 w 1514580"/>
              <a:gd name="connsiteY36" fmla="*/ 1422572 h 1511761"/>
              <a:gd name="connsiteX37" fmla="*/ 1056863 w 1514580"/>
              <a:gd name="connsiteY37" fmla="*/ 1313614 h 1511761"/>
              <a:gd name="connsiteX38" fmla="*/ 424132 w 1514580"/>
              <a:gd name="connsiteY38" fmla="*/ 1294086 h 1511761"/>
              <a:gd name="connsiteX39" fmla="*/ 458213 w 1514580"/>
              <a:gd name="connsiteY39" fmla="*/ 1312585 h 1511761"/>
              <a:gd name="connsiteX40" fmla="*/ 405246 w 1514580"/>
              <a:gd name="connsiteY40" fmla="*/ 1422572 h 1511761"/>
              <a:gd name="connsiteX41" fmla="*/ 355092 w 1514580"/>
              <a:gd name="connsiteY41" fmla="*/ 1395350 h 1511761"/>
              <a:gd name="connsiteX42" fmla="*/ 1167395 w 1514580"/>
              <a:gd name="connsiteY42" fmla="*/ 1238909 h 1511761"/>
              <a:gd name="connsiteX43" fmla="*/ 1249329 w 1514580"/>
              <a:gd name="connsiteY43" fmla="*/ 1327212 h 1511761"/>
              <a:gd name="connsiteX44" fmla="*/ 1205345 w 1514580"/>
              <a:gd name="connsiteY44" fmla="*/ 1363502 h 1511761"/>
              <a:gd name="connsiteX45" fmla="*/ 1137318 w 1514580"/>
              <a:gd name="connsiteY45" fmla="*/ 1263725 h 1511761"/>
              <a:gd name="connsiteX46" fmla="*/ 348222 w 1514580"/>
              <a:gd name="connsiteY46" fmla="*/ 1237791 h 1511761"/>
              <a:gd name="connsiteX47" fmla="*/ 378124 w 1514580"/>
              <a:gd name="connsiteY47" fmla="*/ 1262462 h 1511761"/>
              <a:gd name="connsiteX48" fmla="*/ 309236 w 1514580"/>
              <a:gd name="connsiteY48" fmla="*/ 1363502 h 1511761"/>
              <a:gd name="connsiteX49" fmla="*/ 265252 w 1514580"/>
              <a:gd name="connsiteY49" fmla="*/ 1327212 h 1511761"/>
              <a:gd name="connsiteX50" fmla="*/ 1235402 w 1514580"/>
              <a:gd name="connsiteY50" fmla="*/ 1172866 h 1511761"/>
              <a:gd name="connsiteX51" fmla="*/ 1328976 w 1514580"/>
              <a:gd name="connsiteY51" fmla="*/ 1247489 h 1511761"/>
              <a:gd name="connsiteX52" fmla="*/ 1292775 w 1514580"/>
              <a:gd name="connsiteY52" fmla="*/ 1291365 h 1511761"/>
              <a:gd name="connsiteX53" fmla="*/ 1292465 w 1514580"/>
              <a:gd name="connsiteY53" fmla="*/ 1291621 h 1511761"/>
              <a:gd name="connsiteX54" fmla="*/ 1210397 w 1514580"/>
              <a:gd name="connsiteY54" fmla="*/ 1203172 h 1511761"/>
              <a:gd name="connsiteX55" fmla="*/ 280621 w 1514580"/>
              <a:gd name="connsiteY55" fmla="*/ 1171715 h 1511761"/>
              <a:gd name="connsiteX56" fmla="*/ 305450 w 1514580"/>
              <a:gd name="connsiteY56" fmla="*/ 1201808 h 1511761"/>
              <a:gd name="connsiteX57" fmla="*/ 222116 w 1514580"/>
              <a:gd name="connsiteY57" fmla="*/ 1291622 h 1511761"/>
              <a:gd name="connsiteX58" fmla="*/ 221805 w 1514580"/>
              <a:gd name="connsiteY58" fmla="*/ 1291365 h 1511761"/>
              <a:gd name="connsiteX59" fmla="*/ 185604 w 1514580"/>
              <a:gd name="connsiteY59" fmla="*/ 1247489 h 1511761"/>
              <a:gd name="connsiteX60" fmla="*/ 1293943 w 1514580"/>
              <a:gd name="connsiteY60" fmla="*/ 1097950 h 1511761"/>
              <a:gd name="connsiteX61" fmla="*/ 1397076 w 1514580"/>
              <a:gd name="connsiteY61" fmla="*/ 1157494 h 1511761"/>
              <a:gd name="connsiteX62" fmla="*/ 1385247 w 1514580"/>
              <a:gd name="connsiteY62" fmla="*/ 1179288 h 1511761"/>
              <a:gd name="connsiteX63" fmla="*/ 1364512 w 1514580"/>
              <a:gd name="connsiteY63" fmla="*/ 1204419 h 1511761"/>
              <a:gd name="connsiteX64" fmla="*/ 1270937 w 1514580"/>
              <a:gd name="connsiteY64" fmla="*/ 1129796 h 1511761"/>
              <a:gd name="connsiteX65" fmla="*/ 1287656 w 1514580"/>
              <a:gd name="connsiteY65" fmla="*/ 1109533 h 1511761"/>
              <a:gd name="connsiteX66" fmla="*/ 222458 w 1514580"/>
              <a:gd name="connsiteY66" fmla="*/ 1096899 h 1511761"/>
              <a:gd name="connsiteX67" fmla="*/ 229316 w 1514580"/>
              <a:gd name="connsiteY67" fmla="*/ 1109533 h 1511761"/>
              <a:gd name="connsiteX68" fmla="*/ 245086 w 1514580"/>
              <a:gd name="connsiteY68" fmla="*/ 1128646 h 1511761"/>
              <a:gd name="connsiteX69" fmla="*/ 150069 w 1514580"/>
              <a:gd name="connsiteY69" fmla="*/ 1204420 h 1511761"/>
              <a:gd name="connsiteX70" fmla="*/ 129333 w 1514580"/>
              <a:gd name="connsiteY70" fmla="*/ 1179288 h 1511761"/>
              <a:gd name="connsiteX71" fmla="*/ 117504 w 1514580"/>
              <a:gd name="connsiteY71" fmla="*/ 1157494 h 1511761"/>
              <a:gd name="connsiteX72" fmla="*/ 1339343 w 1514580"/>
              <a:gd name="connsiteY72" fmla="*/ 1014307 h 1511761"/>
              <a:gd name="connsiteX73" fmla="*/ 1451008 w 1514580"/>
              <a:gd name="connsiteY73" fmla="*/ 1058132 h 1511761"/>
              <a:gd name="connsiteX74" fmla="*/ 1423718 w 1514580"/>
              <a:gd name="connsiteY74" fmla="*/ 1108410 h 1511761"/>
              <a:gd name="connsiteX75" fmla="*/ 1320585 w 1514580"/>
              <a:gd name="connsiteY75" fmla="*/ 1048866 h 1511761"/>
              <a:gd name="connsiteX76" fmla="*/ 177209 w 1514580"/>
              <a:gd name="connsiteY76" fmla="*/ 1013533 h 1511761"/>
              <a:gd name="connsiteX77" fmla="*/ 195817 w 1514580"/>
              <a:gd name="connsiteY77" fmla="*/ 1047815 h 1511761"/>
              <a:gd name="connsiteX78" fmla="*/ 90862 w 1514580"/>
              <a:gd name="connsiteY78" fmla="*/ 1108410 h 1511761"/>
              <a:gd name="connsiteX79" fmla="*/ 63572 w 1514580"/>
              <a:gd name="connsiteY79" fmla="*/ 1058132 h 1511761"/>
              <a:gd name="connsiteX80" fmla="*/ 1370304 w 1514580"/>
              <a:gd name="connsiteY80" fmla="*/ 924429 h 1511761"/>
              <a:gd name="connsiteX81" fmla="*/ 1486050 w 1514580"/>
              <a:gd name="connsiteY81" fmla="*/ 950847 h 1511761"/>
              <a:gd name="connsiteX82" fmla="*/ 1469153 w 1514580"/>
              <a:gd name="connsiteY82" fmla="*/ 1005278 h 1511761"/>
              <a:gd name="connsiteX83" fmla="*/ 1358667 w 1514580"/>
              <a:gd name="connsiteY83" fmla="*/ 961916 h 1511761"/>
              <a:gd name="connsiteX84" fmla="*/ 146510 w 1514580"/>
              <a:gd name="connsiteY84" fmla="*/ 923920 h 1511761"/>
              <a:gd name="connsiteX85" fmla="*/ 158045 w 1514580"/>
              <a:gd name="connsiteY85" fmla="*/ 961079 h 1511761"/>
              <a:gd name="connsiteX86" fmla="*/ 45427 w 1514580"/>
              <a:gd name="connsiteY86" fmla="*/ 1005278 h 1511761"/>
              <a:gd name="connsiteX87" fmla="*/ 28531 w 1514580"/>
              <a:gd name="connsiteY87" fmla="*/ 950848 h 1511761"/>
              <a:gd name="connsiteX88" fmla="*/ 1388734 w 1514580"/>
              <a:gd name="connsiteY88" fmla="*/ 831193 h 1511761"/>
              <a:gd name="connsiteX89" fmla="*/ 1509611 w 1514580"/>
              <a:gd name="connsiteY89" fmla="*/ 840252 h 1511761"/>
              <a:gd name="connsiteX90" fmla="*/ 1500952 w 1514580"/>
              <a:gd name="connsiteY90" fmla="*/ 896984 h 1511761"/>
              <a:gd name="connsiteX91" fmla="*/ 1384775 w 1514580"/>
              <a:gd name="connsiteY91" fmla="*/ 870468 h 1511761"/>
              <a:gd name="connsiteX92" fmla="*/ 128221 w 1514580"/>
              <a:gd name="connsiteY92" fmla="*/ 831016 h 1511761"/>
              <a:gd name="connsiteX93" fmla="*/ 132144 w 1514580"/>
              <a:gd name="connsiteY93" fmla="*/ 869934 h 1511761"/>
              <a:gd name="connsiteX94" fmla="*/ 13628 w 1514580"/>
              <a:gd name="connsiteY94" fmla="*/ 896984 h 1511761"/>
              <a:gd name="connsiteX95" fmla="*/ 4970 w 1514580"/>
              <a:gd name="connsiteY95" fmla="*/ 840252 h 1511761"/>
              <a:gd name="connsiteX96" fmla="*/ 1513133 w 1514580"/>
              <a:gd name="connsiteY96" fmla="*/ 727231 h 1511761"/>
              <a:gd name="connsiteX97" fmla="*/ 1514580 w 1514580"/>
              <a:gd name="connsiteY97" fmla="*/ 755880 h 1511761"/>
              <a:gd name="connsiteX98" fmla="*/ 1513133 w 1514580"/>
              <a:gd name="connsiteY98" fmla="*/ 784530 h 1511761"/>
              <a:gd name="connsiteX99" fmla="*/ 1394335 w 1514580"/>
              <a:gd name="connsiteY99" fmla="*/ 775628 h 1511761"/>
              <a:gd name="connsiteX100" fmla="*/ 1396643 w 1514580"/>
              <a:gd name="connsiteY100" fmla="*/ 752734 h 1511761"/>
              <a:gd name="connsiteX101" fmla="*/ 1394965 w 1514580"/>
              <a:gd name="connsiteY101" fmla="*/ 736086 h 1511761"/>
              <a:gd name="connsiteX102" fmla="*/ 1447 w 1514580"/>
              <a:gd name="connsiteY102" fmla="*/ 727231 h 1511761"/>
              <a:gd name="connsiteX103" fmla="*/ 121989 w 1514580"/>
              <a:gd name="connsiteY103" fmla="*/ 736264 h 1511761"/>
              <a:gd name="connsiteX104" fmla="*/ 120329 w 1514580"/>
              <a:gd name="connsiteY104" fmla="*/ 752734 h 1511761"/>
              <a:gd name="connsiteX105" fmla="*/ 122619 w 1514580"/>
              <a:gd name="connsiteY105" fmla="*/ 775450 h 1511761"/>
              <a:gd name="connsiteX106" fmla="*/ 1447 w 1514580"/>
              <a:gd name="connsiteY106" fmla="*/ 784530 h 1511761"/>
              <a:gd name="connsiteX107" fmla="*/ 0 w 1514580"/>
              <a:gd name="connsiteY107" fmla="*/ 755880 h 1511761"/>
              <a:gd name="connsiteX108" fmla="*/ 1500952 w 1514580"/>
              <a:gd name="connsiteY108" fmla="*/ 614777 h 1511761"/>
              <a:gd name="connsiteX109" fmla="*/ 1509611 w 1514580"/>
              <a:gd name="connsiteY109" fmla="*/ 671509 h 1511761"/>
              <a:gd name="connsiteX110" fmla="*/ 1389363 w 1514580"/>
              <a:gd name="connsiteY110" fmla="*/ 680520 h 1511761"/>
              <a:gd name="connsiteX111" fmla="*/ 1385395 w 1514580"/>
              <a:gd name="connsiteY111" fmla="*/ 641152 h 1511761"/>
              <a:gd name="connsiteX112" fmla="*/ 13628 w 1514580"/>
              <a:gd name="connsiteY112" fmla="*/ 614777 h 1511761"/>
              <a:gd name="connsiteX113" fmla="*/ 131524 w 1514580"/>
              <a:gd name="connsiteY113" fmla="*/ 641686 h 1511761"/>
              <a:gd name="connsiteX114" fmla="*/ 127591 w 1514580"/>
              <a:gd name="connsiteY114" fmla="*/ 680698 h 1511761"/>
              <a:gd name="connsiteX115" fmla="*/ 4970 w 1514580"/>
              <a:gd name="connsiteY115" fmla="*/ 671509 h 1511761"/>
              <a:gd name="connsiteX116" fmla="*/ 1469153 w 1514580"/>
              <a:gd name="connsiteY116" fmla="*/ 506482 h 1511761"/>
              <a:gd name="connsiteX117" fmla="*/ 1486050 w 1514580"/>
              <a:gd name="connsiteY117" fmla="*/ 560913 h 1511761"/>
              <a:gd name="connsiteX118" fmla="*/ 1372128 w 1514580"/>
              <a:gd name="connsiteY118" fmla="*/ 586915 h 1511761"/>
              <a:gd name="connsiteX119" fmla="*/ 1360409 w 1514580"/>
              <a:gd name="connsiteY119" fmla="*/ 549162 h 1511761"/>
              <a:gd name="connsiteX120" fmla="*/ 45427 w 1514580"/>
              <a:gd name="connsiteY120" fmla="*/ 506482 h 1511761"/>
              <a:gd name="connsiteX121" fmla="*/ 156304 w 1514580"/>
              <a:gd name="connsiteY121" fmla="*/ 549998 h 1511761"/>
              <a:gd name="connsiteX122" fmla="*/ 144686 w 1514580"/>
              <a:gd name="connsiteY122" fmla="*/ 587426 h 1511761"/>
              <a:gd name="connsiteX123" fmla="*/ 28530 w 1514580"/>
              <a:gd name="connsiteY123" fmla="*/ 560914 h 1511761"/>
              <a:gd name="connsiteX124" fmla="*/ 90862 w 1514580"/>
              <a:gd name="connsiteY124" fmla="*/ 403351 h 1511761"/>
              <a:gd name="connsiteX125" fmla="*/ 193216 w 1514580"/>
              <a:gd name="connsiteY125" fmla="*/ 462445 h 1511761"/>
              <a:gd name="connsiteX126" fmla="*/ 174393 w 1514580"/>
              <a:gd name="connsiteY126" fmla="*/ 497123 h 1511761"/>
              <a:gd name="connsiteX127" fmla="*/ 63572 w 1514580"/>
              <a:gd name="connsiteY127" fmla="*/ 453629 h 1511761"/>
              <a:gd name="connsiteX128" fmla="*/ 1423719 w 1514580"/>
              <a:gd name="connsiteY128" fmla="*/ 403351 h 1511761"/>
              <a:gd name="connsiteX129" fmla="*/ 1451008 w 1514580"/>
              <a:gd name="connsiteY129" fmla="*/ 453628 h 1511761"/>
              <a:gd name="connsiteX130" fmla="*/ 1342159 w 1514580"/>
              <a:gd name="connsiteY130" fmla="*/ 496349 h 1511761"/>
              <a:gd name="connsiteX131" fmla="*/ 1323186 w 1514580"/>
              <a:gd name="connsiteY131" fmla="*/ 461394 h 1511761"/>
              <a:gd name="connsiteX132" fmla="*/ 1364512 w 1514580"/>
              <a:gd name="connsiteY132" fmla="*/ 307341 h 1511761"/>
              <a:gd name="connsiteX133" fmla="*/ 1385247 w 1514580"/>
              <a:gd name="connsiteY133" fmla="*/ 332472 h 1511761"/>
              <a:gd name="connsiteX134" fmla="*/ 1397077 w 1514580"/>
              <a:gd name="connsiteY134" fmla="*/ 354267 h 1511761"/>
              <a:gd name="connsiteX135" fmla="*/ 1296544 w 1514580"/>
              <a:gd name="connsiteY135" fmla="*/ 412310 h 1511761"/>
              <a:gd name="connsiteX136" fmla="*/ 1287656 w 1514580"/>
              <a:gd name="connsiteY136" fmla="*/ 395935 h 1511761"/>
              <a:gd name="connsiteX137" fmla="*/ 1274069 w 1514580"/>
              <a:gd name="connsiteY137" fmla="*/ 379467 h 1511761"/>
              <a:gd name="connsiteX138" fmla="*/ 150068 w 1514580"/>
              <a:gd name="connsiteY138" fmla="*/ 307341 h 1511761"/>
              <a:gd name="connsiteX139" fmla="*/ 241954 w 1514580"/>
              <a:gd name="connsiteY139" fmla="*/ 380618 h 1511761"/>
              <a:gd name="connsiteX140" fmla="*/ 229316 w 1514580"/>
              <a:gd name="connsiteY140" fmla="*/ 395935 h 1511761"/>
              <a:gd name="connsiteX141" fmla="*/ 219858 w 1514580"/>
              <a:gd name="connsiteY141" fmla="*/ 413361 h 1511761"/>
              <a:gd name="connsiteX142" fmla="*/ 117503 w 1514580"/>
              <a:gd name="connsiteY142" fmla="*/ 354267 h 1511761"/>
              <a:gd name="connsiteX143" fmla="*/ 129333 w 1514580"/>
              <a:gd name="connsiteY143" fmla="*/ 332472 h 1511761"/>
              <a:gd name="connsiteX144" fmla="*/ 222115 w 1514580"/>
              <a:gd name="connsiteY144" fmla="*/ 220140 h 1511761"/>
              <a:gd name="connsiteX145" fmla="*/ 302702 w 1514580"/>
              <a:gd name="connsiteY145" fmla="*/ 306992 h 1511761"/>
              <a:gd name="connsiteX146" fmla="*/ 277490 w 1514580"/>
              <a:gd name="connsiteY146" fmla="*/ 337549 h 1511761"/>
              <a:gd name="connsiteX147" fmla="*/ 185604 w 1514580"/>
              <a:gd name="connsiteY147" fmla="*/ 264272 h 1511761"/>
              <a:gd name="connsiteX148" fmla="*/ 221805 w 1514580"/>
              <a:gd name="connsiteY148" fmla="*/ 220395 h 1511761"/>
              <a:gd name="connsiteX149" fmla="*/ 1292465 w 1514580"/>
              <a:gd name="connsiteY149" fmla="*/ 220139 h 1511761"/>
              <a:gd name="connsiteX150" fmla="*/ 1292775 w 1514580"/>
              <a:gd name="connsiteY150" fmla="*/ 220395 h 1511761"/>
              <a:gd name="connsiteX151" fmla="*/ 1328977 w 1514580"/>
              <a:gd name="connsiteY151" fmla="*/ 264272 h 1511761"/>
              <a:gd name="connsiteX152" fmla="*/ 1238533 w 1514580"/>
              <a:gd name="connsiteY152" fmla="*/ 336398 h 1511761"/>
              <a:gd name="connsiteX153" fmla="*/ 1213144 w 1514580"/>
              <a:gd name="connsiteY153" fmla="*/ 305627 h 1511761"/>
              <a:gd name="connsiteX154" fmla="*/ 309235 w 1514580"/>
              <a:gd name="connsiteY154" fmla="*/ 148259 h 1511761"/>
              <a:gd name="connsiteX155" fmla="*/ 375378 w 1514580"/>
              <a:gd name="connsiteY155" fmla="*/ 245272 h 1511761"/>
              <a:gd name="connsiteX156" fmla="*/ 344915 w 1514580"/>
              <a:gd name="connsiteY156" fmla="*/ 270406 h 1511761"/>
              <a:gd name="connsiteX157" fmla="*/ 265251 w 1514580"/>
              <a:gd name="connsiteY157" fmla="*/ 184549 h 1511761"/>
              <a:gd name="connsiteX158" fmla="*/ 1205345 w 1514580"/>
              <a:gd name="connsiteY158" fmla="*/ 148259 h 1511761"/>
              <a:gd name="connsiteX159" fmla="*/ 1249329 w 1514580"/>
              <a:gd name="connsiteY159" fmla="*/ 184549 h 1511761"/>
              <a:gd name="connsiteX160" fmla="*/ 1170702 w 1514580"/>
              <a:gd name="connsiteY160" fmla="*/ 269288 h 1511761"/>
              <a:gd name="connsiteX161" fmla="*/ 1140064 w 1514580"/>
              <a:gd name="connsiteY161" fmla="*/ 244009 h 1511761"/>
              <a:gd name="connsiteX162" fmla="*/ 405245 w 1514580"/>
              <a:gd name="connsiteY162" fmla="*/ 89189 h 1511761"/>
              <a:gd name="connsiteX163" fmla="*/ 455810 w 1514580"/>
              <a:gd name="connsiteY163" fmla="*/ 194188 h 1511761"/>
              <a:gd name="connsiteX164" fmla="*/ 421001 w 1514580"/>
              <a:gd name="connsiteY164" fmla="*/ 213082 h 1511761"/>
              <a:gd name="connsiteX165" fmla="*/ 355092 w 1514580"/>
              <a:gd name="connsiteY165" fmla="*/ 116411 h 1511761"/>
              <a:gd name="connsiteX166" fmla="*/ 1109334 w 1514580"/>
              <a:gd name="connsiteY166" fmla="*/ 89188 h 1511761"/>
              <a:gd name="connsiteX167" fmla="*/ 1159488 w 1514580"/>
              <a:gd name="connsiteY167" fmla="*/ 116411 h 1511761"/>
              <a:gd name="connsiteX168" fmla="*/ 1094225 w 1514580"/>
              <a:gd name="connsiteY168" fmla="*/ 212134 h 1511761"/>
              <a:gd name="connsiteX169" fmla="*/ 1059265 w 1514580"/>
              <a:gd name="connsiteY169" fmla="*/ 193158 h 1511761"/>
              <a:gd name="connsiteX170" fmla="*/ 1006136 w 1514580"/>
              <a:gd name="connsiteY170" fmla="*/ 43846 h 1511761"/>
              <a:gd name="connsiteX171" fmla="*/ 1052062 w 1514580"/>
              <a:gd name="connsiteY171" fmla="*/ 58102 h 1511761"/>
              <a:gd name="connsiteX172" fmla="*/ 1060210 w 1514580"/>
              <a:gd name="connsiteY172" fmla="*/ 62525 h 1511761"/>
              <a:gd name="connsiteX173" fmla="*/ 1010141 w 1514580"/>
              <a:gd name="connsiteY173" fmla="*/ 166495 h 1511761"/>
              <a:gd name="connsiteX174" fmla="*/ 1006885 w 1514580"/>
              <a:gd name="connsiteY174" fmla="*/ 164728 h 1511761"/>
              <a:gd name="connsiteX175" fmla="*/ 972173 w 1514580"/>
              <a:gd name="connsiteY175" fmla="*/ 153952 h 1511761"/>
              <a:gd name="connsiteX176" fmla="*/ 508444 w 1514580"/>
              <a:gd name="connsiteY176" fmla="*/ 43846 h 1511761"/>
              <a:gd name="connsiteX177" fmla="*/ 542617 w 1514580"/>
              <a:gd name="connsiteY177" fmla="*/ 154630 h 1511761"/>
              <a:gd name="connsiteX178" fmla="*/ 510087 w 1514580"/>
              <a:gd name="connsiteY178" fmla="*/ 164728 h 1511761"/>
              <a:gd name="connsiteX179" fmla="*/ 504935 w 1514580"/>
              <a:gd name="connsiteY179" fmla="*/ 167524 h 1511761"/>
              <a:gd name="connsiteX180" fmla="*/ 454370 w 1514580"/>
              <a:gd name="connsiteY180" fmla="*/ 62525 h 1511761"/>
              <a:gd name="connsiteX181" fmla="*/ 462519 w 1514580"/>
              <a:gd name="connsiteY181" fmla="*/ 58102 h 1511761"/>
              <a:gd name="connsiteX182" fmla="*/ 897627 w 1514580"/>
              <a:gd name="connsiteY182" fmla="*/ 12101 h 1511761"/>
              <a:gd name="connsiteX183" fmla="*/ 909911 w 1514580"/>
              <a:gd name="connsiteY183" fmla="*/ 13976 h 1511761"/>
              <a:gd name="connsiteX184" fmla="*/ 952817 w 1514580"/>
              <a:gd name="connsiteY184" fmla="*/ 27295 h 1511761"/>
              <a:gd name="connsiteX185" fmla="*/ 918854 w 1514580"/>
              <a:gd name="connsiteY185" fmla="*/ 137401 h 1511761"/>
              <a:gd name="connsiteX186" fmla="*/ 887097 w 1514580"/>
              <a:gd name="connsiteY186" fmla="*/ 127543 h 1511761"/>
              <a:gd name="connsiteX187" fmla="*/ 880330 w 1514580"/>
              <a:gd name="connsiteY187" fmla="*/ 126861 h 1511761"/>
              <a:gd name="connsiteX188" fmla="*/ 616953 w 1514580"/>
              <a:gd name="connsiteY188" fmla="*/ 12101 h 1511761"/>
              <a:gd name="connsiteX189" fmla="*/ 634287 w 1514580"/>
              <a:gd name="connsiteY189" fmla="*/ 127099 h 1511761"/>
              <a:gd name="connsiteX190" fmla="*/ 629875 w 1514580"/>
              <a:gd name="connsiteY190" fmla="*/ 127543 h 1511761"/>
              <a:gd name="connsiteX191" fmla="*/ 595935 w 1514580"/>
              <a:gd name="connsiteY191" fmla="*/ 138079 h 1511761"/>
              <a:gd name="connsiteX192" fmla="*/ 561763 w 1514580"/>
              <a:gd name="connsiteY192" fmla="*/ 27295 h 1511761"/>
              <a:gd name="connsiteX193" fmla="*/ 604670 w 1514580"/>
              <a:gd name="connsiteY193" fmla="*/ 13976 h 1511761"/>
              <a:gd name="connsiteX194" fmla="*/ 785205 w 1514580"/>
              <a:gd name="connsiteY194" fmla="*/ 0 h 1511761"/>
              <a:gd name="connsiteX195" fmla="*/ 834719 w 1514580"/>
              <a:gd name="connsiteY195" fmla="*/ 2500 h 1511761"/>
              <a:gd name="connsiteX196" fmla="*/ 842437 w 1514580"/>
              <a:gd name="connsiteY196" fmla="*/ 3678 h 1511761"/>
              <a:gd name="connsiteX197" fmla="*/ 824715 w 1514580"/>
              <a:gd name="connsiteY197" fmla="*/ 121255 h 1511761"/>
              <a:gd name="connsiteX198" fmla="*/ 785205 w 1514580"/>
              <a:gd name="connsiteY198" fmla="*/ 117272 h 1511761"/>
              <a:gd name="connsiteX199" fmla="*/ 729376 w 1514580"/>
              <a:gd name="connsiteY199" fmla="*/ 0 h 1511761"/>
              <a:gd name="connsiteX200" fmla="*/ 729376 w 1514580"/>
              <a:gd name="connsiteY200" fmla="*/ 117513 h 1511761"/>
              <a:gd name="connsiteX201" fmla="*/ 689901 w 1514580"/>
              <a:gd name="connsiteY201" fmla="*/ 121492 h 1511761"/>
              <a:gd name="connsiteX202" fmla="*/ 672144 w 1514580"/>
              <a:gd name="connsiteY202" fmla="*/ 3678 h 1511761"/>
              <a:gd name="connsiteX203" fmla="*/ 679862 w 1514580"/>
              <a:gd name="connsiteY203" fmla="*/ 2500 h 15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514580" h="1511761">
                <a:moveTo>
                  <a:pt x="823781" y="1384308"/>
                </a:moveTo>
                <a:lnTo>
                  <a:pt x="842437" y="1508083"/>
                </a:lnTo>
                <a:lnTo>
                  <a:pt x="834719" y="1509260"/>
                </a:lnTo>
                <a:lnTo>
                  <a:pt x="785205" y="1511761"/>
                </a:lnTo>
                <a:lnTo>
                  <a:pt x="785205" y="1388197"/>
                </a:lnTo>
                <a:close/>
                <a:moveTo>
                  <a:pt x="690836" y="1384071"/>
                </a:moveTo>
                <a:lnTo>
                  <a:pt x="729376" y="1387956"/>
                </a:lnTo>
                <a:lnTo>
                  <a:pt x="729376" y="1511761"/>
                </a:lnTo>
                <a:lnTo>
                  <a:pt x="679862" y="1509260"/>
                </a:lnTo>
                <a:lnTo>
                  <a:pt x="672144" y="1508083"/>
                </a:lnTo>
                <a:close/>
                <a:moveTo>
                  <a:pt x="917082" y="1368617"/>
                </a:moveTo>
                <a:lnTo>
                  <a:pt x="952817" y="1484466"/>
                </a:lnTo>
                <a:lnTo>
                  <a:pt x="909911" y="1497785"/>
                </a:lnTo>
                <a:lnTo>
                  <a:pt x="897627" y="1499660"/>
                </a:lnTo>
                <a:lnTo>
                  <a:pt x="879395" y="1378702"/>
                </a:lnTo>
                <a:lnTo>
                  <a:pt x="887097" y="1377925"/>
                </a:lnTo>
                <a:close/>
                <a:moveTo>
                  <a:pt x="597708" y="1367940"/>
                </a:moveTo>
                <a:lnTo>
                  <a:pt x="629875" y="1377925"/>
                </a:lnTo>
                <a:lnTo>
                  <a:pt x="635221" y="1378464"/>
                </a:lnTo>
                <a:lnTo>
                  <a:pt x="616954" y="1499660"/>
                </a:lnTo>
                <a:lnTo>
                  <a:pt x="604670" y="1497785"/>
                </a:lnTo>
                <a:lnTo>
                  <a:pt x="561764" y="1484466"/>
                </a:lnTo>
                <a:close/>
                <a:moveTo>
                  <a:pt x="1007739" y="1340277"/>
                </a:moveTo>
                <a:lnTo>
                  <a:pt x="1060211" y="1449236"/>
                </a:lnTo>
                <a:lnTo>
                  <a:pt x="1052062" y="1453659"/>
                </a:lnTo>
                <a:lnTo>
                  <a:pt x="1006136" y="1467915"/>
                </a:lnTo>
                <a:lnTo>
                  <a:pt x="970402" y="1352066"/>
                </a:lnTo>
                <a:lnTo>
                  <a:pt x="1006885" y="1340741"/>
                </a:lnTo>
                <a:close/>
                <a:moveTo>
                  <a:pt x="507337" y="1339248"/>
                </a:moveTo>
                <a:lnTo>
                  <a:pt x="510087" y="1340741"/>
                </a:lnTo>
                <a:lnTo>
                  <a:pt x="544388" y="1351388"/>
                </a:lnTo>
                <a:lnTo>
                  <a:pt x="508444" y="1467915"/>
                </a:lnTo>
                <a:lnTo>
                  <a:pt x="462519" y="1453659"/>
                </a:lnTo>
                <a:lnTo>
                  <a:pt x="454370" y="1449236"/>
                </a:lnTo>
                <a:close/>
                <a:moveTo>
                  <a:pt x="1091094" y="1295034"/>
                </a:moveTo>
                <a:lnTo>
                  <a:pt x="1159488" y="1395350"/>
                </a:lnTo>
                <a:lnTo>
                  <a:pt x="1109335" y="1422572"/>
                </a:lnTo>
                <a:lnTo>
                  <a:pt x="1056863" y="1313614"/>
                </a:lnTo>
                <a:close/>
                <a:moveTo>
                  <a:pt x="424132" y="1294086"/>
                </a:moveTo>
                <a:lnTo>
                  <a:pt x="458213" y="1312585"/>
                </a:lnTo>
                <a:lnTo>
                  <a:pt x="405246" y="1422572"/>
                </a:lnTo>
                <a:lnTo>
                  <a:pt x="355092" y="1395350"/>
                </a:lnTo>
                <a:close/>
                <a:moveTo>
                  <a:pt x="1167395" y="1238909"/>
                </a:moveTo>
                <a:lnTo>
                  <a:pt x="1249329" y="1327212"/>
                </a:lnTo>
                <a:lnTo>
                  <a:pt x="1205345" y="1363502"/>
                </a:lnTo>
                <a:lnTo>
                  <a:pt x="1137318" y="1263725"/>
                </a:lnTo>
                <a:close/>
                <a:moveTo>
                  <a:pt x="348222" y="1237791"/>
                </a:moveTo>
                <a:lnTo>
                  <a:pt x="378124" y="1262462"/>
                </a:lnTo>
                <a:lnTo>
                  <a:pt x="309236" y="1363502"/>
                </a:lnTo>
                <a:lnTo>
                  <a:pt x="265252" y="1327212"/>
                </a:lnTo>
                <a:close/>
                <a:moveTo>
                  <a:pt x="1235402" y="1172866"/>
                </a:moveTo>
                <a:lnTo>
                  <a:pt x="1328976" y="1247489"/>
                </a:lnTo>
                <a:lnTo>
                  <a:pt x="1292775" y="1291365"/>
                </a:lnTo>
                <a:lnTo>
                  <a:pt x="1292465" y="1291621"/>
                </a:lnTo>
                <a:lnTo>
                  <a:pt x="1210397" y="1203172"/>
                </a:lnTo>
                <a:close/>
                <a:moveTo>
                  <a:pt x="280621" y="1171715"/>
                </a:moveTo>
                <a:lnTo>
                  <a:pt x="305450" y="1201808"/>
                </a:lnTo>
                <a:lnTo>
                  <a:pt x="222116" y="1291622"/>
                </a:lnTo>
                <a:lnTo>
                  <a:pt x="221805" y="1291365"/>
                </a:lnTo>
                <a:lnTo>
                  <a:pt x="185604" y="1247489"/>
                </a:lnTo>
                <a:close/>
                <a:moveTo>
                  <a:pt x="1293943" y="1097950"/>
                </a:moveTo>
                <a:lnTo>
                  <a:pt x="1397076" y="1157494"/>
                </a:lnTo>
                <a:lnTo>
                  <a:pt x="1385247" y="1179288"/>
                </a:lnTo>
                <a:lnTo>
                  <a:pt x="1364512" y="1204419"/>
                </a:lnTo>
                <a:lnTo>
                  <a:pt x="1270937" y="1129796"/>
                </a:lnTo>
                <a:lnTo>
                  <a:pt x="1287656" y="1109533"/>
                </a:lnTo>
                <a:close/>
                <a:moveTo>
                  <a:pt x="222458" y="1096899"/>
                </a:moveTo>
                <a:lnTo>
                  <a:pt x="229316" y="1109533"/>
                </a:lnTo>
                <a:lnTo>
                  <a:pt x="245086" y="1128646"/>
                </a:lnTo>
                <a:lnTo>
                  <a:pt x="150069" y="1204420"/>
                </a:lnTo>
                <a:lnTo>
                  <a:pt x="129333" y="1179288"/>
                </a:lnTo>
                <a:lnTo>
                  <a:pt x="117504" y="1157494"/>
                </a:lnTo>
                <a:close/>
                <a:moveTo>
                  <a:pt x="1339343" y="1014307"/>
                </a:moveTo>
                <a:lnTo>
                  <a:pt x="1451008" y="1058132"/>
                </a:lnTo>
                <a:lnTo>
                  <a:pt x="1423718" y="1108410"/>
                </a:lnTo>
                <a:lnTo>
                  <a:pt x="1320585" y="1048866"/>
                </a:lnTo>
                <a:close/>
                <a:moveTo>
                  <a:pt x="177209" y="1013533"/>
                </a:moveTo>
                <a:lnTo>
                  <a:pt x="195817" y="1047815"/>
                </a:lnTo>
                <a:lnTo>
                  <a:pt x="90862" y="1108410"/>
                </a:lnTo>
                <a:lnTo>
                  <a:pt x="63572" y="1058132"/>
                </a:lnTo>
                <a:close/>
                <a:moveTo>
                  <a:pt x="1370304" y="924429"/>
                </a:moveTo>
                <a:lnTo>
                  <a:pt x="1486050" y="950847"/>
                </a:lnTo>
                <a:lnTo>
                  <a:pt x="1469153" y="1005278"/>
                </a:lnTo>
                <a:lnTo>
                  <a:pt x="1358667" y="961916"/>
                </a:lnTo>
                <a:close/>
                <a:moveTo>
                  <a:pt x="146510" y="923920"/>
                </a:moveTo>
                <a:lnTo>
                  <a:pt x="158045" y="961079"/>
                </a:lnTo>
                <a:lnTo>
                  <a:pt x="45427" y="1005278"/>
                </a:lnTo>
                <a:lnTo>
                  <a:pt x="28531" y="950848"/>
                </a:lnTo>
                <a:close/>
                <a:moveTo>
                  <a:pt x="1388734" y="831193"/>
                </a:moveTo>
                <a:lnTo>
                  <a:pt x="1509611" y="840252"/>
                </a:lnTo>
                <a:lnTo>
                  <a:pt x="1500952" y="896984"/>
                </a:lnTo>
                <a:lnTo>
                  <a:pt x="1384775" y="870468"/>
                </a:lnTo>
                <a:close/>
                <a:moveTo>
                  <a:pt x="128221" y="831016"/>
                </a:moveTo>
                <a:lnTo>
                  <a:pt x="132144" y="869934"/>
                </a:lnTo>
                <a:lnTo>
                  <a:pt x="13628" y="896984"/>
                </a:lnTo>
                <a:lnTo>
                  <a:pt x="4970" y="840252"/>
                </a:lnTo>
                <a:close/>
                <a:moveTo>
                  <a:pt x="1513133" y="727231"/>
                </a:moveTo>
                <a:lnTo>
                  <a:pt x="1514580" y="755880"/>
                </a:lnTo>
                <a:lnTo>
                  <a:pt x="1513133" y="784530"/>
                </a:lnTo>
                <a:lnTo>
                  <a:pt x="1394335" y="775628"/>
                </a:lnTo>
                <a:lnTo>
                  <a:pt x="1396643" y="752734"/>
                </a:lnTo>
                <a:lnTo>
                  <a:pt x="1394965" y="736086"/>
                </a:lnTo>
                <a:close/>
                <a:moveTo>
                  <a:pt x="1447" y="727231"/>
                </a:moveTo>
                <a:lnTo>
                  <a:pt x="121989" y="736264"/>
                </a:lnTo>
                <a:lnTo>
                  <a:pt x="120329" y="752734"/>
                </a:lnTo>
                <a:lnTo>
                  <a:pt x="122619" y="775450"/>
                </a:lnTo>
                <a:lnTo>
                  <a:pt x="1447" y="784530"/>
                </a:lnTo>
                <a:lnTo>
                  <a:pt x="0" y="755880"/>
                </a:lnTo>
                <a:close/>
                <a:moveTo>
                  <a:pt x="1500952" y="614777"/>
                </a:moveTo>
                <a:lnTo>
                  <a:pt x="1509611" y="671509"/>
                </a:lnTo>
                <a:lnTo>
                  <a:pt x="1389363" y="680520"/>
                </a:lnTo>
                <a:lnTo>
                  <a:pt x="1385395" y="641152"/>
                </a:lnTo>
                <a:close/>
                <a:moveTo>
                  <a:pt x="13628" y="614777"/>
                </a:moveTo>
                <a:lnTo>
                  <a:pt x="131524" y="641686"/>
                </a:lnTo>
                <a:lnTo>
                  <a:pt x="127591" y="680698"/>
                </a:lnTo>
                <a:lnTo>
                  <a:pt x="4970" y="671509"/>
                </a:lnTo>
                <a:close/>
                <a:moveTo>
                  <a:pt x="1469153" y="506482"/>
                </a:moveTo>
                <a:lnTo>
                  <a:pt x="1486050" y="560913"/>
                </a:lnTo>
                <a:lnTo>
                  <a:pt x="1372128" y="586915"/>
                </a:lnTo>
                <a:lnTo>
                  <a:pt x="1360409" y="549162"/>
                </a:lnTo>
                <a:close/>
                <a:moveTo>
                  <a:pt x="45427" y="506482"/>
                </a:moveTo>
                <a:lnTo>
                  <a:pt x="156304" y="549998"/>
                </a:lnTo>
                <a:lnTo>
                  <a:pt x="144686" y="587426"/>
                </a:lnTo>
                <a:lnTo>
                  <a:pt x="28530" y="560914"/>
                </a:lnTo>
                <a:close/>
                <a:moveTo>
                  <a:pt x="90862" y="403351"/>
                </a:moveTo>
                <a:lnTo>
                  <a:pt x="193216" y="462445"/>
                </a:lnTo>
                <a:lnTo>
                  <a:pt x="174393" y="497123"/>
                </a:lnTo>
                <a:lnTo>
                  <a:pt x="63572" y="453629"/>
                </a:lnTo>
                <a:close/>
                <a:moveTo>
                  <a:pt x="1423719" y="403351"/>
                </a:moveTo>
                <a:lnTo>
                  <a:pt x="1451008" y="453628"/>
                </a:lnTo>
                <a:lnTo>
                  <a:pt x="1342159" y="496349"/>
                </a:lnTo>
                <a:lnTo>
                  <a:pt x="1323186" y="461394"/>
                </a:lnTo>
                <a:close/>
                <a:moveTo>
                  <a:pt x="1364512" y="307341"/>
                </a:moveTo>
                <a:lnTo>
                  <a:pt x="1385247" y="332472"/>
                </a:lnTo>
                <a:lnTo>
                  <a:pt x="1397077" y="354267"/>
                </a:lnTo>
                <a:lnTo>
                  <a:pt x="1296544" y="412310"/>
                </a:lnTo>
                <a:lnTo>
                  <a:pt x="1287656" y="395935"/>
                </a:lnTo>
                <a:lnTo>
                  <a:pt x="1274069" y="379467"/>
                </a:lnTo>
                <a:close/>
                <a:moveTo>
                  <a:pt x="150068" y="307341"/>
                </a:moveTo>
                <a:lnTo>
                  <a:pt x="241954" y="380618"/>
                </a:lnTo>
                <a:lnTo>
                  <a:pt x="229316" y="395935"/>
                </a:lnTo>
                <a:lnTo>
                  <a:pt x="219858" y="413361"/>
                </a:lnTo>
                <a:lnTo>
                  <a:pt x="117503" y="354267"/>
                </a:lnTo>
                <a:lnTo>
                  <a:pt x="129333" y="332472"/>
                </a:lnTo>
                <a:close/>
                <a:moveTo>
                  <a:pt x="222115" y="220140"/>
                </a:moveTo>
                <a:lnTo>
                  <a:pt x="302702" y="306992"/>
                </a:lnTo>
                <a:lnTo>
                  <a:pt x="277490" y="337549"/>
                </a:lnTo>
                <a:lnTo>
                  <a:pt x="185604" y="264272"/>
                </a:lnTo>
                <a:lnTo>
                  <a:pt x="221805" y="220395"/>
                </a:lnTo>
                <a:close/>
                <a:moveTo>
                  <a:pt x="1292465" y="220139"/>
                </a:moveTo>
                <a:lnTo>
                  <a:pt x="1292775" y="220395"/>
                </a:lnTo>
                <a:lnTo>
                  <a:pt x="1328977" y="264272"/>
                </a:lnTo>
                <a:lnTo>
                  <a:pt x="1238533" y="336398"/>
                </a:lnTo>
                <a:lnTo>
                  <a:pt x="1213144" y="305627"/>
                </a:lnTo>
                <a:close/>
                <a:moveTo>
                  <a:pt x="309235" y="148259"/>
                </a:moveTo>
                <a:lnTo>
                  <a:pt x="375378" y="245272"/>
                </a:lnTo>
                <a:lnTo>
                  <a:pt x="344915" y="270406"/>
                </a:lnTo>
                <a:lnTo>
                  <a:pt x="265251" y="184549"/>
                </a:lnTo>
                <a:close/>
                <a:moveTo>
                  <a:pt x="1205345" y="148259"/>
                </a:moveTo>
                <a:lnTo>
                  <a:pt x="1249329" y="184549"/>
                </a:lnTo>
                <a:lnTo>
                  <a:pt x="1170702" y="269288"/>
                </a:lnTo>
                <a:lnTo>
                  <a:pt x="1140064" y="244009"/>
                </a:lnTo>
                <a:close/>
                <a:moveTo>
                  <a:pt x="405245" y="89189"/>
                </a:moveTo>
                <a:lnTo>
                  <a:pt x="455810" y="194188"/>
                </a:lnTo>
                <a:lnTo>
                  <a:pt x="421001" y="213082"/>
                </a:lnTo>
                <a:lnTo>
                  <a:pt x="355092" y="116411"/>
                </a:lnTo>
                <a:close/>
                <a:moveTo>
                  <a:pt x="1109334" y="89188"/>
                </a:moveTo>
                <a:lnTo>
                  <a:pt x="1159488" y="116411"/>
                </a:lnTo>
                <a:lnTo>
                  <a:pt x="1094225" y="212134"/>
                </a:lnTo>
                <a:lnTo>
                  <a:pt x="1059265" y="193158"/>
                </a:lnTo>
                <a:close/>
                <a:moveTo>
                  <a:pt x="1006136" y="43846"/>
                </a:moveTo>
                <a:lnTo>
                  <a:pt x="1052062" y="58102"/>
                </a:lnTo>
                <a:lnTo>
                  <a:pt x="1060210" y="62525"/>
                </a:lnTo>
                <a:lnTo>
                  <a:pt x="1010141" y="166495"/>
                </a:lnTo>
                <a:lnTo>
                  <a:pt x="1006885" y="164728"/>
                </a:lnTo>
                <a:lnTo>
                  <a:pt x="972173" y="153952"/>
                </a:lnTo>
                <a:close/>
                <a:moveTo>
                  <a:pt x="508444" y="43846"/>
                </a:moveTo>
                <a:lnTo>
                  <a:pt x="542617" y="154630"/>
                </a:lnTo>
                <a:lnTo>
                  <a:pt x="510087" y="164728"/>
                </a:lnTo>
                <a:lnTo>
                  <a:pt x="504935" y="167524"/>
                </a:lnTo>
                <a:lnTo>
                  <a:pt x="454370" y="62525"/>
                </a:lnTo>
                <a:lnTo>
                  <a:pt x="462519" y="58102"/>
                </a:lnTo>
                <a:close/>
                <a:moveTo>
                  <a:pt x="897627" y="12101"/>
                </a:moveTo>
                <a:lnTo>
                  <a:pt x="909911" y="13976"/>
                </a:lnTo>
                <a:lnTo>
                  <a:pt x="952817" y="27295"/>
                </a:lnTo>
                <a:lnTo>
                  <a:pt x="918854" y="137401"/>
                </a:lnTo>
                <a:lnTo>
                  <a:pt x="887097" y="127543"/>
                </a:lnTo>
                <a:lnTo>
                  <a:pt x="880330" y="126861"/>
                </a:lnTo>
                <a:close/>
                <a:moveTo>
                  <a:pt x="616953" y="12101"/>
                </a:moveTo>
                <a:lnTo>
                  <a:pt x="634287" y="127099"/>
                </a:lnTo>
                <a:lnTo>
                  <a:pt x="629875" y="127543"/>
                </a:lnTo>
                <a:lnTo>
                  <a:pt x="595935" y="138079"/>
                </a:lnTo>
                <a:lnTo>
                  <a:pt x="561763" y="27295"/>
                </a:lnTo>
                <a:lnTo>
                  <a:pt x="604670" y="13976"/>
                </a:lnTo>
                <a:close/>
                <a:moveTo>
                  <a:pt x="785205" y="0"/>
                </a:moveTo>
                <a:lnTo>
                  <a:pt x="834719" y="2500"/>
                </a:lnTo>
                <a:lnTo>
                  <a:pt x="842437" y="3678"/>
                </a:lnTo>
                <a:lnTo>
                  <a:pt x="824715" y="121255"/>
                </a:lnTo>
                <a:lnTo>
                  <a:pt x="785205" y="117272"/>
                </a:lnTo>
                <a:close/>
                <a:moveTo>
                  <a:pt x="729376" y="0"/>
                </a:moveTo>
                <a:lnTo>
                  <a:pt x="729376" y="117513"/>
                </a:lnTo>
                <a:lnTo>
                  <a:pt x="689901" y="121492"/>
                </a:lnTo>
                <a:lnTo>
                  <a:pt x="672144" y="3678"/>
                </a:lnTo>
                <a:lnTo>
                  <a:pt x="679862" y="2500"/>
                </a:lnTo>
                <a:close/>
              </a:path>
            </a:pathLst>
          </a:custGeom>
          <a:solidFill>
            <a:srgbClr val="00B0F0"/>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4" name="椭圆 23"/>
          <p:cNvSpPr/>
          <p:nvPr/>
        </p:nvSpPr>
        <p:spPr>
          <a:xfrm>
            <a:off x="5257276" y="1238250"/>
            <a:ext cx="4686296" cy="4686296"/>
          </a:xfrm>
          <a:prstGeom prst="ellipse">
            <a:avLst/>
          </a:pr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cxnSp>
        <p:nvCxnSpPr>
          <p:cNvPr id="25" name="直接连接符 24"/>
          <p:cNvCxnSpPr/>
          <p:nvPr/>
        </p:nvCxnSpPr>
        <p:spPr>
          <a:xfrm>
            <a:off x="2840830" y="3581400"/>
            <a:ext cx="9503570" cy="0"/>
          </a:xfrm>
          <a:prstGeom prst="line">
            <a:avLst/>
          </a:prstGeom>
          <a:noFill/>
          <a:ln w="12700" cap="flat" cmpd="sng" algn="ctr">
            <a:solidFill>
              <a:srgbClr val="00B0F0"/>
            </a:solidFill>
            <a:prstDash val="solid"/>
            <a:miter lim="800000"/>
          </a:ln>
          <a:effectLst>
            <a:glow rad="63500">
              <a:srgbClr val="00B0F0">
                <a:alpha val="40000"/>
              </a:srgbClr>
            </a:glow>
          </a:effectLst>
        </p:spPr>
      </p:cxnSp>
      <p:sp>
        <p:nvSpPr>
          <p:cNvPr id="26" name="任意多边形 25"/>
          <p:cNvSpPr/>
          <p:nvPr/>
        </p:nvSpPr>
        <p:spPr>
          <a:xfrm>
            <a:off x="114300" y="733427"/>
            <a:ext cx="2847975" cy="5695947"/>
          </a:xfrm>
          <a:custGeom>
            <a:avLst/>
            <a:gdLst>
              <a:gd name="connsiteX0" fmla="*/ 1 w 2109789"/>
              <a:gd name="connsiteY0" fmla="*/ 0 h 4219576"/>
              <a:gd name="connsiteX1" fmla="*/ 2109789 w 2109789"/>
              <a:gd name="connsiteY1" fmla="*/ 2109788 h 4219576"/>
              <a:gd name="connsiteX2" fmla="*/ 1 w 2109789"/>
              <a:gd name="connsiteY2" fmla="*/ 4219576 h 4219576"/>
              <a:gd name="connsiteX3" fmla="*/ 0 w 2109789"/>
              <a:gd name="connsiteY3" fmla="*/ 4219576 h 4219576"/>
              <a:gd name="connsiteX4" fmla="*/ 0 w 2109789"/>
              <a:gd name="connsiteY4" fmla="*/ 0 h 421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789" h="4219576">
                <a:moveTo>
                  <a:pt x="1" y="0"/>
                </a:moveTo>
                <a:cubicBezTo>
                  <a:pt x="1165205" y="0"/>
                  <a:pt x="2109789" y="944584"/>
                  <a:pt x="2109789" y="2109788"/>
                </a:cubicBezTo>
                <a:cubicBezTo>
                  <a:pt x="2109789" y="3274992"/>
                  <a:pt x="1165205" y="4219576"/>
                  <a:pt x="1" y="4219576"/>
                </a:cubicBezTo>
                <a:lnTo>
                  <a:pt x="0" y="4219576"/>
                </a:lnTo>
                <a:lnTo>
                  <a:pt x="0" y="0"/>
                </a:lnTo>
                <a:close/>
              </a:path>
            </a:pathLst>
          </a:custGeom>
          <a:no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27" name="任意多边形 26"/>
          <p:cNvSpPr/>
          <p:nvPr/>
        </p:nvSpPr>
        <p:spPr>
          <a:xfrm>
            <a:off x="114300" y="892972"/>
            <a:ext cx="2688430" cy="5376856"/>
          </a:xfrm>
          <a:custGeom>
            <a:avLst/>
            <a:gdLst>
              <a:gd name="connsiteX0" fmla="*/ 1 w 2109789"/>
              <a:gd name="connsiteY0" fmla="*/ 0 h 4219576"/>
              <a:gd name="connsiteX1" fmla="*/ 2109789 w 2109789"/>
              <a:gd name="connsiteY1" fmla="*/ 2109788 h 4219576"/>
              <a:gd name="connsiteX2" fmla="*/ 1 w 2109789"/>
              <a:gd name="connsiteY2" fmla="*/ 4219576 h 4219576"/>
              <a:gd name="connsiteX3" fmla="*/ 0 w 2109789"/>
              <a:gd name="connsiteY3" fmla="*/ 4219576 h 4219576"/>
              <a:gd name="connsiteX4" fmla="*/ 0 w 2109789"/>
              <a:gd name="connsiteY4" fmla="*/ 0 h 421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789" h="4219576">
                <a:moveTo>
                  <a:pt x="1" y="0"/>
                </a:moveTo>
                <a:cubicBezTo>
                  <a:pt x="1165205" y="0"/>
                  <a:pt x="2109789" y="944584"/>
                  <a:pt x="2109789" y="2109788"/>
                </a:cubicBezTo>
                <a:cubicBezTo>
                  <a:pt x="2109789" y="3274992"/>
                  <a:pt x="1165205" y="4219576"/>
                  <a:pt x="1" y="4219576"/>
                </a:cubicBezTo>
                <a:lnTo>
                  <a:pt x="0" y="4219576"/>
                </a:lnTo>
                <a:lnTo>
                  <a:pt x="0" y="0"/>
                </a:lnTo>
                <a:close/>
              </a:path>
            </a:pathLst>
          </a:custGeom>
          <a:noFill/>
          <a:ln w="381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pic>
        <p:nvPicPr>
          <p:cNvPr id="28" name="图片 27"/>
          <p:cNvPicPr>
            <a:picLocks noChangeAspect="1"/>
          </p:cNvPicPr>
          <p:nvPr/>
        </p:nvPicPr>
        <p:blipFill rotWithShape="1">
          <a:blip r:embed="rId1" cstate="screen">
            <a:extLst>
              <a:ext uri="{BEBA8EAE-BF5A-486C-A8C5-ECC9F3942E4B}">
                <a14:imgProps xmlns:a14="http://schemas.microsoft.com/office/drawing/2010/main">
                  <a14:imgLayer r:embed="rId2">
                    <a14:imgEffect>
                      <a14:artisticBlur radius="6"/>
                    </a14:imgEffect>
                    <a14:imgEffect>
                      <a14:brightnessContrast bright="-40000" contrast="20000"/>
                    </a14:imgEffect>
                  </a14:imgLayer>
                </a14:imgProps>
              </a:ext>
            </a:extLst>
          </a:blip>
          <a:srcRect l="16680" t="49526" r="15465" b="26966"/>
          <a:stretch>
            <a:fillRect/>
          </a:stretch>
        </p:blipFill>
        <p:spPr>
          <a:xfrm rot="5400000" flipH="1">
            <a:off x="-815241" y="2557463"/>
            <a:ext cx="3983158" cy="2047875"/>
          </a:xfrm>
          <a:prstGeom prst="rect">
            <a:avLst/>
          </a:prstGeom>
        </p:spPr>
      </p:pic>
      <p:sp>
        <p:nvSpPr>
          <p:cNvPr id="29" name="椭圆 28"/>
          <p:cNvSpPr/>
          <p:nvPr/>
        </p:nvSpPr>
        <p:spPr>
          <a:xfrm>
            <a:off x="-964033" y="2505075"/>
            <a:ext cx="2156666" cy="2152650"/>
          </a:xfrm>
          <a:prstGeom prst="ellipse">
            <a:avLst/>
          </a:prstGeom>
          <a:solidFill>
            <a:srgbClr val="00B0F0">
              <a:alpha val="2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33" name="椭圆 32"/>
          <p:cNvSpPr/>
          <p:nvPr/>
        </p:nvSpPr>
        <p:spPr>
          <a:xfrm>
            <a:off x="2469354" y="3209925"/>
            <a:ext cx="742952" cy="742950"/>
          </a:xfrm>
          <a:prstGeom prst="ellipse">
            <a:avLst/>
          </a:prstGeom>
          <a:solidFill>
            <a:srgbClr val="00182E"/>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34" name="椭圆 33"/>
          <p:cNvSpPr/>
          <p:nvPr/>
        </p:nvSpPr>
        <p:spPr>
          <a:xfrm>
            <a:off x="2612903" y="3353474"/>
            <a:ext cx="455854" cy="455852"/>
          </a:xfrm>
          <a:prstGeom prst="ellipse">
            <a:avLst/>
          </a:prstGeom>
          <a:solidFill>
            <a:srgbClr val="00B0F0"/>
          </a:solidFill>
          <a:ln w="12700" cap="flat" cmpd="sng" algn="ctr">
            <a:noFill/>
            <a:prstDash val="solid"/>
            <a:miter lim="800000"/>
          </a:ln>
          <a:effectLst/>
        </p:spPr>
        <p:txBody>
          <a:bodyPr rtlCol="0" anchor="ctr"/>
          <a:lstStyle/>
          <a:p>
            <a:pPr algn="ctr">
              <a:defRPr/>
            </a:pPr>
            <a:endParaRPr lang="zh-CN" altLang="en-US" sz="4400" kern="0" dirty="0">
              <a:solidFill>
                <a:srgbClr val="00182E"/>
              </a:solidFill>
              <a:latin typeface="Impact" panose="020B0806030902050204"/>
              <a:ea typeface="微软雅黑 Light" panose="020B0502040204020203" charset="-122"/>
            </a:endParaRPr>
          </a:p>
        </p:txBody>
      </p:sp>
      <p:sp>
        <p:nvSpPr>
          <p:cNvPr id="44" name="椭圆 43"/>
          <p:cNvSpPr/>
          <p:nvPr/>
        </p:nvSpPr>
        <p:spPr>
          <a:xfrm>
            <a:off x="3862385" y="2726532"/>
            <a:ext cx="1709740" cy="1709736"/>
          </a:xfrm>
          <a:prstGeom prst="ellipse">
            <a:avLst/>
          </a:prstGeom>
          <a:solidFill>
            <a:srgbClr val="00182E"/>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45" name="椭圆 44"/>
          <p:cNvSpPr/>
          <p:nvPr/>
        </p:nvSpPr>
        <p:spPr>
          <a:xfrm>
            <a:off x="4050502" y="2914650"/>
            <a:ext cx="1333507" cy="1333501"/>
          </a:xfrm>
          <a:prstGeom prst="ellipse">
            <a:avLst/>
          </a:prstGeom>
          <a:blipFill>
            <a:blip r:embed="rId3">
              <a:duotone>
                <a:prstClr val="black"/>
                <a:srgbClr val="D9C3A5">
                  <a:tint val="50000"/>
                  <a:satMod val="180000"/>
                </a:srgbClr>
              </a:duotone>
            </a:blip>
            <a:stretch>
              <a:fillRect/>
            </a:stretch>
          </a:blipFill>
          <a:ln w="12700" cap="flat" cmpd="sng" algn="ctr">
            <a:noFill/>
            <a:prstDash val="solid"/>
            <a:miter lim="800000"/>
          </a:ln>
          <a:effectLst/>
        </p:spPr>
        <p:txBody>
          <a:bodyPr rtlCol="0" anchor="ctr"/>
          <a:lstStyle/>
          <a:p>
            <a:pPr algn="ctr">
              <a:defRPr/>
            </a:pPr>
            <a:endParaRPr lang="zh-CN" altLang="en-US" sz="4400" kern="0" dirty="0">
              <a:solidFill>
                <a:srgbClr val="00182E"/>
              </a:solidFill>
              <a:latin typeface="Impact" panose="020B0806030902050204"/>
              <a:ea typeface="微软雅黑 Light" panose="020B0502040204020203" charset="-122"/>
            </a:endParaRPr>
          </a:p>
        </p:txBody>
      </p:sp>
      <p:sp>
        <p:nvSpPr>
          <p:cNvPr id="46" name="弧形 45"/>
          <p:cNvSpPr/>
          <p:nvPr/>
        </p:nvSpPr>
        <p:spPr>
          <a:xfrm>
            <a:off x="3750464" y="2609850"/>
            <a:ext cx="1943102" cy="1943100"/>
          </a:xfrm>
          <a:prstGeom prst="arc">
            <a:avLst>
              <a:gd name="adj1" fmla="val 12584730"/>
              <a:gd name="adj2" fmla="val 18475657"/>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0" name="弧形 49"/>
          <p:cNvSpPr/>
          <p:nvPr/>
        </p:nvSpPr>
        <p:spPr>
          <a:xfrm>
            <a:off x="3750464" y="2609850"/>
            <a:ext cx="1943102" cy="1943100"/>
          </a:xfrm>
          <a:prstGeom prst="arc">
            <a:avLst>
              <a:gd name="adj1" fmla="val 19054379"/>
              <a:gd name="adj2" fmla="val 8692918"/>
            </a:avLst>
          </a:prstGeom>
          <a:noFill/>
          <a:ln w="28575"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1" name="等腰三角形 50"/>
          <p:cNvSpPr/>
          <p:nvPr/>
        </p:nvSpPr>
        <p:spPr>
          <a:xfrm rot="5400000">
            <a:off x="2771178" y="3495182"/>
            <a:ext cx="200025" cy="172435"/>
          </a:xfrm>
          <a:prstGeom prst="triangle">
            <a:avLst/>
          </a:prstGeom>
          <a:solidFill>
            <a:srgbClr val="00B0F0"/>
          </a:solidFill>
          <a:ln w="28575" cap="flat" cmpd="sng" algn="ctr">
            <a:solidFill>
              <a:srgbClr val="00182E"/>
            </a:solid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52" name="矩形 51"/>
          <p:cNvSpPr/>
          <p:nvPr/>
        </p:nvSpPr>
        <p:spPr>
          <a:xfrm>
            <a:off x="4332535" y="4903887"/>
            <a:ext cx="769441" cy="400110"/>
          </a:xfrm>
          <a:prstGeom prst="rect">
            <a:avLst/>
          </a:prstGeom>
        </p:spPr>
        <p:txBody>
          <a:bodyPr wrap="none" lIns="0" rIns="0">
            <a:spAutoFit/>
          </a:bodyPr>
          <a:lstStyle/>
          <a:p>
            <a:pPr algn="ctr"/>
            <a:r>
              <a:rPr lang="zh-CN" altLang="en-US" sz="2000" b="1" dirty="0">
                <a:gradFill>
                  <a:gsLst>
                    <a:gs pos="100000">
                      <a:prstClr val="white"/>
                    </a:gs>
                    <a:gs pos="0">
                      <a:prstClr val="white"/>
                    </a:gs>
                  </a:gsLst>
                  <a:lin ang="0" scaled="0"/>
                </a:gradFill>
                <a:latin typeface="微软雅黑" panose="020B0503020204020204" charset="-122"/>
                <a:ea typeface="微软雅黑" panose="020B0503020204020204" charset="-122"/>
              </a:rPr>
              <a:t>张全蛋</a:t>
            </a:r>
            <a:endParaRPr lang="en-US" altLang="zh-CN" sz="2000" b="1" dirty="0">
              <a:gradFill>
                <a:gsLst>
                  <a:gs pos="100000">
                    <a:prstClr val="white"/>
                  </a:gs>
                  <a:gs pos="0">
                    <a:prstClr val="white"/>
                  </a:gs>
                </a:gsLst>
                <a:lin ang="0" scaled="0"/>
              </a:gradFill>
              <a:latin typeface="微软雅黑" panose="020B0503020204020204" charset="-122"/>
              <a:ea typeface="微软雅黑" panose="020B0503020204020204" charset="-122"/>
            </a:endParaRPr>
          </a:p>
        </p:txBody>
      </p:sp>
      <p:sp>
        <p:nvSpPr>
          <p:cNvPr id="54" name="文本框 53"/>
          <p:cNvSpPr txBox="1"/>
          <p:nvPr/>
        </p:nvSpPr>
        <p:spPr>
          <a:xfrm>
            <a:off x="3566614" y="5229820"/>
            <a:ext cx="2280133" cy="418191"/>
          </a:xfrm>
          <a:prstGeom prst="rect">
            <a:avLst/>
          </a:prstGeom>
          <a:noFill/>
        </p:spPr>
        <p:txBody>
          <a:bodyPr wrap="square" lIns="0" rIns="0" rtlCol="0">
            <a:spAutoFit/>
          </a:bodyPr>
          <a:lstStyle/>
          <a:p>
            <a:pPr algn="ctr">
              <a:lnSpc>
                <a:spcPct val="150000"/>
              </a:lnSpc>
            </a:pPr>
            <a:r>
              <a:rPr lang="zh-CN" altLang="en-US" sz="1600" dirty="0">
                <a:gradFill>
                  <a:gsLst>
                    <a:gs pos="100000">
                      <a:prstClr val="white"/>
                    </a:gs>
                    <a:gs pos="0">
                      <a:prstClr val="white"/>
                    </a:gs>
                  </a:gsLst>
                  <a:lin ang="0" scaled="0"/>
                </a:gradFill>
                <a:latin typeface="微软雅黑" panose="020B0503020204020204" charset="-122"/>
                <a:ea typeface="微软雅黑" panose="020B0503020204020204" charset="-122"/>
              </a:rPr>
              <a:t>销售总监</a:t>
            </a:r>
            <a:endParaRPr lang="zh-CN" altLang="en-US" sz="1600" dirty="0">
              <a:gradFill>
                <a:gsLst>
                  <a:gs pos="100000">
                    <a:prstClr val="white"/>
                  </a:gs>
                  <a:gs pos="0">
                    <a:prstClr val="white"/>
                  </a:gs>
                </a:gsLst>
                <a:lin ang="0" scaled="0"/>
              </a:gradFill>
              <a:latin typeface="微软雅黑" panose="020B0503020204020204" charset="-122"/>
              <a:ea typeface="微软雅黑" panose="020B0503020204020204" charset="-122"/>
            </a:endParaRPr>
          </a:p>
        </p:txBody>
      </p:sp>
      <p:sp>
        <p:nvSpPr>
          <p:cNvPr id="55" name="椭圆 54"/>
          <p:cNvSpPr/>
          <p:nvPr/>
        </p:nvSpPr>
        <p:spPr>
          <a:xfrm>
            <a:off x="6740696" y="2726530"/>
            <a:ext cx="1709740" cy="1709736"/>
          </a:xfrm>
          <a:prstGeom prst="ellipse">
            <a:avLst/>
          </a:prstGeom>
          <a:solidFill>
            <a:srgbClr val="00182E"/>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56" name="椭圆 55"/>
          <p:cNvSpPr/>
          <p:nvPr/>
        </p:nvSpPr>
        <p:spPr>
          <a:xfrm>
            <a:off x="6928813" y="2914648"/>
            <a:ext cx="1333507" cy="1333501"/>
          </a:xfrm>
          <a:prstGeom prst="ellipse">
            <a:avLst/>
          </a:prstGeom>
          <a:blipFill>
            <a:blip r:embed="rId4">
              <a:duotone>
                <a:prstClr val="black"/>
                <a:srgbClr val="D9C3A5">
                  <a:tint val="50000"/>
                  <a:satMod val="180000"/>
                </a:srgbClr>
              </a:duotone>
            </a:blip>
            <a:stretch>
              <a:fillRect/>
            </a:stretch>
          </a:blipFill>
          <a:ln w="12700" cap="flat" cmpd="sng" algn="ctr">
            <a:noFill/>
            <a:prstDash val="solid"/>
            <a:miter lim="800000"/>
          </a:ln>
          <a:effectLst/>
        </p:spPr>
        <p:txBody>
          <a:bodyPr rtlCol="0" anchor="ctr"/>
          <a:lstStyle/>
          <a:p>
            <a:pPr algn="ctr">
              <a:defRPr/>
            </a:pPr>
            <a:endParaRPr lang="zh-CN" altLang="en-US" sz="4400" kern="0" dirty="0">
              <a:solidFill>
                <a:srgbClr val="00182E"/>
              </a:solidFill>
              <a:latin typeface="Impact" panose="020B0806030902050204"/>
              <a:ea typeface="微软雅黑 Light" panose="020B0502040204020203" charset="-122"/>
            </a:endParaRPr>
          </a:p>
        </p:txBody>
      </p:sp>
      <p:sp>
        <p:nvSpPr>
          <p:cNvPr id="57" name="弧形 56"/>
          <p:cNvSpPr/>
          <p:nvPr/>
        </p:nvSpPr>
        <p:spPr>
          <a:xfrm>
            <a:off x="6628775" y="2609848"/>
            <a:ext cx="1943102" cy="1943100"/>
          </a:xfrm>
          <a:prstGeom prst="arc">
            <a:avLst>
              <a:gd name="adj1" fmla="val 15969539"/>
              <a:gd name="adj2" fmla="val 706929"/>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8" name="弧形 57"/>
          <p:cNvSpPr/>
          <p:nvPr/>
        </p:nvSpPr>
        <p:spPr>
          <a:xfrm>
            <a:off x="6628775" y="2609848"/>
            <a:ext cx="1943102" cy="1943100"/>
          </a:xfrm>
          <a:prstGeom prst="arc">
            <a:avLst>
              <a:gd name="adj1" fmla="val 1846153"/>
              <a:gd name="adj2" fmla="val 12324244"/>
            </a:avLst>
          </a:prstGeom>
          <a:noFill/>
          <a:ln w="28575"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59" name="椭圆 58"/>
          <p:cNvSpPr/>
          <p:nvPr/>
        </p:nvSpPr>
        <p:spPr>
          <a:xfrm>
            <a:off x="9609488" y="2726530"/>
            <a:ext cx="1709740" cy="1709736"/>
          </a:xfrm>
          <a:prstGeom prst="ellipse">
            <a:avLst/>
          </a:prstGeom>
          <a:solidFill>
            <a:srgbClr val="00182E"/>
          </a:solidFill>
          <a:ln w="1270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dirty="0">
              <a:solidFill>
                <a:prstClr val="white"/>
              </a:solidFill>
              <a:latin typeface="Arial" panose="020B0604020202020204"/>
              <a:ea typeface="微软雅黑 Light" panose="020B0502040204020203" charset="-122"/>
            </a:endParaRPr>
          </a:p>
        </p:txBody>
      </p:sp>
      <p:sp>
        <p:nvSpPr>
          <p:cNvPr id="60" name="椭圆 59"/>
          <p:cNvSpPr/>
          <p:nvPr/>
        </p:nvSpPr>
        <p:spPr>
          <a:xfrm>
            <a:off x="9797605" y="2914648"/>
            <a:ext cx="1333507" cy="1333501"/>
          </a:xfrm>
          <a:prstGeom prst="ellipse">
            <a:avLst/>
          </a:prstGeom>
          <a:blipFill>
            <a:blip r:embed="rId5" cstate="screen">
              <a:duotone>
                <a:prstClr val="black"/>
                <a:srgbClr val="D9C3A5">
                  <a:tint val="50000"/>
                  <a:satMod val="180000"/>
                </a:srgbClr>
              </a:duotone>
            </a:blip>
            <a:stretch>
              <a:fillRect/>
            </a:stretch>
          </a:blipFill>
          <a:ln w="12700" cap="flat" cmpd="sng" algn="ctr">
            <a:noFill/>
            <a:prstDash val="solid"/>
            <a:miter lim="800000"/>
          </a:ln>
          <a:effectLst/>
        </p:spPr>
        <p:txBody>
          <a:bodyPr rtlCol="0" anchor="ctr"/>
          <a:lstStyle/>
          <a:p>
            <a:pPr algn="ctr">
              <a:defRPr/>
            </a:pPr>
            <a:endParaRPr lang="zh-CN" altLang="en-US" sz="4400" kern="0" dirty="0">
              <a:solidFill>
                <a:srgbClr val="00182E"/>
              </a:solidFill>
              <a:latin typeface="Impact" panose="020B0806030902050204"/>
              <a:ea typeface="微软雅黑 Light" panose="020B0502040204020203" charset="-122"/>
            </a:endParaRPr>
          </a:p>
        </p:txBody>
      </p:sp>
      <p:sp>
        <p:nvSpPr>
          <p:cNvPr id="61" name="弧形 60"/>
          <p:cNvSpPr/>
          <p:nvPr/>
        </p:nvSpPr>
        <p:spPr>
          <a:xfrm>
            <a:off x="9497567" y="2609848"/>
            <a:ext cx="1943102" cy="1943100"/>
          </a:xfrm>
          <a:prstGeom prst="arc">
            <a:avLst>
              <a:gd name="adj1" fmla="val 712840"/>
              <a:gd name="adj2" fmla="val 3859219"/>
            </a:avLst>
          </a:prstGeom>
          <a:noFill/>
          <a:ln w="57150"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2" name="弧形 61"/>
          <p:cNvSpPr/>
          <p:nvPr/>
        </p:nvSpPr>
        <p:spPr>
          <a:xfrm>
            <a:off x="9497567" y="2609848"/>
            <a:ext cx="1943102" cy="1943100"/>
          </a:xfrm>
          <a:prstGeom prst="arc">
            <a:avLst>
              <a:gd name="adj1" fmla="val 4558028"/>
              <a:gd name="adj2" fmla="val 18827936"/>
            </a:avLst>
          </a:prstGeom>
          <a:noFill/>
          <a:ln w="28575" cap="flat" cmpd="sng" algn="ctr">
            <a:solidFill>
              <a:srgbClr val="00B0F0"/>
            </a:solidFill>
            <a:prstDash val="solid"/>
            <a:miter lim="800000"/>
          </a:ln>
          <a:effectLst>
            <a:glow rad="63500">
              <a:srgbClr val="00B0F0">
                <a:alpha val="40000"/>
              </a:srgbClr>
            </a:glow>
          </a:effectLst>
        </p:spPr>
        <p:txBody>
          <a:bodyPr rtlCol="0" anchor="ctr"/>
          <a:lstStyle/>
          <a:p>
            <a:pPr algn="ctr">
              <a:defRPr/>
            </a:pPr>
            <a:endParaRPr lang="zh-CN" altLang="en-US" kern="0">
              <a:solidFill>
                <a:prstClr val="black"/>
              </a:solidFill>
              <a:latin typeface="Arial" panose="020B0604020202020204"/>
              <a:ea typeface="微软雅黑 Light" panose="020B0502040204020203" charset="-122"/>
            </a:endParaRPr>
          </a:p>
        </p:txBody>
      </p:sp>
      <p:sp>
        <p:nvSpPr>
          <p:cNvPr id="63" name="等腰三角形 62"/>
          <p:cNvSpPr/>
          <p:nvPr/>
        </p:nvSpPr>
        <p:spPr>
          <a:xfrm>
            <a:off x="4640012" y="4722276"/>
            <a:ext cx="154485" cy="133177"/>
          </a:xfrm>
          <a:prstGeom prst="triangle">
            <a:avLst/>
          </a:prstGeom>
          <a:solidFill>
            <a:srgbClr val="00B0F0"/>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64" name="椭圆 63"/>
          <p:cNvSpPr/>
          <p:nvPr/>
        </p:nvSpPr>
        <p:spPr>
          <a:xfrm flipV="1">
            <a:off x="-310552" y="3150702"/>
            <a:ext cx="863002" cy="861396"/>
          </a:xfrm>
          <a:prstGeom prst="ellipse">
            <a:avLst/>
          </a:prstGeom>
          <a:solidFill>
            <a:srgbClr val="00B0F0">
              <a:alpha val="3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cxnSp>
        <p:nvCxnSpPr>
          <p:cNvPr id="65" name="直接连接符 64"/>
          <p:cNvCxnSpPr/>
          <p:nvPr/>
        </p:nvCxnSpPr>
        <p:spPr>
          <a:xfrm flipH="1">
            <a:off x="1808591" y="-209970"/>
            <a:ext cx="1650656" cy="2071883"/>
          </a:xfrm>
          <a:prstGeom prst="line">
            <a:avLst/>
          </a:prstGeom>
          <a:noFill/>
          <a:ln w="19050" cap="flat" cmpd="sng" algn="ctr">
            <a:gradFill>
              <a:gsLst>
                <a:gs pos="100000">
                  <a:srgbClr val="00B0F0"/>
                </a:gs>
                <a:gs pos="0">
                  <a:srgbClr val="00B0F0">
                    <a:alpha val="0"/>
                  </a:srgbClr>
                </a:gs>
              </a:gsLst>
              <a:lin ang="0" scaled="0"/>
            </a:gradFill>
            <a:prstDash val="solid"/>
            <a:miter lim="800000"/>
          </a:ln>
          <a:effectLst/>
        </p:spPr>
      </p:cxnSp>
      <p:cxnSp>
        <p:nvCxnSpPr>
          <p:cNvPr id="66" name="直接连接符 65"/>
          <p:cNvCxnSpPr/>
          <p:nvPr/>
        </p:nvCxnSpPr>
        <p:spPr>
          <a:xfrm flipH="1">
            <a:off x="2871190" y="-314915"/>
            <a:ext cx="1089285" cy="1367257"/>
          </a:xfrm>
          <a:prstGeom prst="line">
            <a:avLst/>
          </a:prstGeom>
          <a:noFill/>
          <a:ln w="19050" cap="flat" cmpd="sng" algn="ctr">
            <a:gradFill>
              <a:gsLst>
                <a:gs pos="100000">
                  <a:srgbClr val="00B0F0"/>
                </a:gs>
                <a:gs pos="0">
                  <a:srgbClr val="00B0F0">
                    <a:alpha val="0"/>
                  </a:srgbClr>
                </a:gs>
              </a:gsLst>
              <a:lin ang="0" scaled="0"/>
            </a:gradFill>
            <a:prstDash val="solid"/>
            <a:miter lim="800000"/>
          </a:ln>
          <a:effectLst/>
        </p:spPr>
      </p:cxnSp>
      <p:cxnSp>
        <p:nvCxnSpPr>
          <p:cNvPr id="67" name="直接连接符 66"/>
          <p:cNvCxnSpPr/>
          <p:nvPr/>
        </p:nvCxnSpPr>
        <p:spPr>
          <a:xfrm flipH="1">
            <a:off x="1912753" y="5516007"/>
            <a:ext cx="1229416" cy="1543148"/>
          </a:xfrm>
          <a:prstGeom prst="line">
            <a:avLst/>
          </a:prstGeom>
          <a:noFill/>
          <a:ln w="19050" cap="flat" cmpd="sng" algn="ctr">
            <a:gradFill>
              <a:gsLst>
                <a:gs pos="100000">
                  <a:srgbClr val="00B0F0"/>
                </a:gs>
                <a:gs pos="0">
                  <a:srgbClr val="00B0F0">
                    <a:alpha val="0"/>
                  </a:srgbClr>
                </a:gs>
              </a:gsLst>
              <a:lin ang="0" scaled="0"/>
            </a:gradFill>
            <a:prstDash val="solid"/>
            <a:miter lim="800000"/>
          </a:ln>
          <a:effectLst/>
        </p:spPr>
      </p:cxnSp>
      <p:sp>
        <p:nvSpPr>
          <p:cNvPr id="68" name="矩形 67"/>
          <p:cNvSpPr/>
          <p:nvPr/>
        </p:nvSpPr>
        <p:spPr>
          <a:xfrm>
            <a:off x="7203613" y="4903887"/>
            <a:ext cx="769441" cy="400110"/>
          </a:xfrm>
          <a:prstGeom prst="rect">
            <a:avLst/>
          </a:prstGeom>
        </p:spPr>
        <p:txBody>
          <a:bodyPr wrap="none" lIns="0" rIns="0">
            <a:spAutoFit/>
          </a:bodyPr>
          <a:lstStyle/>
          <a:p>
            <a:pPr algn="ctr"/>
            <a:r>
              <a:rPr lang="zh-CN" altLang="en-US" sz="2000" b="1" dirty="0">
                <a:gradFill>
                  <a:gsLst>
                    <a:gs pos="100000">
                      <a:prstClr val="white"/>
                    </a:gs>
                    <a:gs pos="0">
                      <a:prstClr val="white"/>
                    </a:gs>
                  </a:gsLst>
                  <a:lin ang="0" scaled="0"/>
                </a:gradFill>
                <a:latin typeface="微软雅黑" panose="020B0503020204020204" charset="-122"/>
                <a:ea typeface="微软雅黑" panose="020B0503020204020204" charset="-122"/>
              </a:rPr>
              <a:t>王建国</a:t>
            </a:r>
            <a:endParaRPr lang="en-US" altLang="zh-CN" sz="2000" b="1" dirty="0">
              <a:gradFill>
                <a:gsLst>
                  <a:gs pos="100000">
                    <a:prstClr val="white"/>
                  </a:gs>
                  <a:gs pos="0">
                    <a:prstClr val="white"/>
                  </a:gs>
                </a:gsLst>
                <a:lin ang="0" scaled="0"/>
              </a:gradFill>
              <a:latin typeface="微软雅黑" panose="020B0503020204020204" charset="-122"/>
              <a:ea typeface="微软雅黑" panose="020B0503020204020204" charset="-122"/>
            </a:endParaRPr>
          </a:p>
        </p:txBody>
      </p:sp>
      <p:sp>
        <p:nvSpPr>
          <p:cNvPr id="69" name="文本框 68"/>
          <p:cNvSpPr txBox="1"/>
          <p:nvPr/>
        </p:nvSpPr>
        <p:spPr>
          <a:xfrm>
            <a:off x="6437691" y="5229820"/>
            <a:ext cx="2280133" cy="418191"/>
          </a:xfrm>
          <a:prstGeom prst="rect">
            <a:avLst/>
          </a:prstGeom>
          <a:noFill/>
        </p:spPr>
        <p:txBody>
          <a:bodyPr wrap="square" lIns="0" rIns="0" rtlCol="0">
            <a:spAutoFit/>
          </a:bodyPr>
          <a:lstStyle/>
          <a:p>
            <a:pPr algn="ctr">
              <a:lnSpc>
                <a:spcPct val="150000"/>
              </a:lnSpc>
            </a:pPr>
            <a:r>
              <a:rPr lang="zh-CN" altLang="en-US" sz="1600" dirty="0">
                <a:gradFill>
                  <a:gsLst>
                    <a:gs pos="100000">
                      <a:prstClr val="white"/>
                    </a:gs>
                    <a:gs pos="0">
                      <a:prstClr val="white"/>
                    </a:gs>
                  </a:gsLst>
                  <a:lin ang="0" scaled="0"/>
                </a:gradFill>
                <a:latin typeface="微软雅黑" panose="020B0503020204020204" charset="-122"/>
                <a:ea typeface="微软雅黑" panose="020B0503020204020204" charset="-122"/>
              </a:rPr>
              <a:t>市场总监</a:t>
            </a:r>
            <a:endParaRPr lang="zh-CN" altLang="en-US" sz="1600" dirty="0">
              <a:gradFill>
                <a:gsLst>
                  <a:gs pos="100000">
                    <a:prstClr val="white"/>
                  </a:gs>
                  <a:gs pos="0">
                    <a:prstClr val="white"/>
                  </a:gs>
                </a:gsLst>
                <a:lin ang="0" scaled="0"/>
              </a:gradFill>
              <a:latin typeface="微软雅黑" panose="020B0503020204020204" charset="-122"/>
              <a:ea typeface="微软雅黑" panose="020B0503020204020204" charset="-122"/>
            </a:endParaRPr>
          </a:p>
        </p:txBody>
      </p:sp>
      <p:sp>
        <p:nvSpPr>
          <p:cNvPr id="70" name="等腰三角形 69"/>
          <p:cNvSpPr/>
          <p:nvPr/>
        </p:nvSpPr>
        <p:spPr>
          <a:xfrm>
            <a:off x="7511089" y="4722276"/>
            <a:ext cx="154485" cy="133177"/>
          </a:xfrm>
          <a:prstGeom prst="triangle">
            <a:avLst/>
          </a:prstGeom>
          <a:solidFill>
            <a:srgbClr val="00B0F0"/>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
        <p:nvSpPr>
          <p:cNvPr id="71" name="矩形 70"/>
          <p:cNvSpPr/>
          <p:nvPr/>
        </p:nvSpPr>
        <p:spPr>
          <a:xfrm>
            <a:off x="10074690" y="4903887"/>
            <a:ext cx="769441" cy="400110"/>
          </a:xfrm>
          <a:prstGeom prst="rect">
            <a:avLst/>
          </a:prstGeom>
        </p:spPr>
        <p:txBody>
          <a:bodyPr wrap="none" lIns="0" rIns="0">
            <a:spAutoFit/>
          </a:bodyPr>
          <a:lstStyle/>
          <a:p>
            <a:pPr algn="ctr"/>
            <a:r>
              <a:rPr lang="zh-CN" altLang="en-US" sz="2000" b="1" dirty="0">
                <a:gradFill>
                  <a:gsLst>
                    <a:gs pos="100000">
                      <a:prstClr val="white"/>
                    </a:gs>
                    <a:gs pos="0">
                      <a:prstClr val="white"/>
                    </a:gs>
                  </a:gsLst>
                  <a:lin ang="0" scaled="0"/>
                </a:gradFill>
                <a:latin typeface="微软雅黑" panose="020B0503020204020204" charset="-122"/>
                <a:ea typeface="微软雅黑" panose="020B0503020204020204" charset="-122"/>
              </a:rPr>
              <a:t>李蛋蛋</a:t>
            </a:r>
            <a:endParaRPr lang="en-US" altLang="zh-CN" sz="2000" b="1" dirty="0">
              <a:gradFill>
                <a:gsLst>
                  <a:gs pos="100000">
                    <a:prstClr val="white"/>
                  </a:gs>
                  <a:gs pos="0">
                    <a:prstClr val="white"/>
                  </a:gs>
                </a:gsLst>
                <a:lin ang="0" scaled="0"/>
              </a:gradFill>
              <a:latin typeface="微软雅黑" panose="020B0503020204020204" charset="-122"/>
              <a:ea typeface="微软雅黑" panose="020B0503020204020204" charset="-122"/>
            </a:endParaRPr>
          </a:p>
        </p:txBody>
      </p:sp>
      <p:sp>
        <p:nvSpPr>
          <p:cNvPr id="72" name="文本框 71"/>
          <p:cNvSpPr txBox="1"/>
          <p:nvPr/>
        </p:nvSpPr>
        <p:spPr>
          <a:xfrm>
            <a:off x="9308768" y="5229820"/>
            <a:ext cx="2280133" cy="418191"/>
          </a:xfrm>
          <a:prstGeom prst="rect">
            <a:avLst/>
          </a:prstGeom>
          <a:noFill/>
        </p:spPr>
        <p:txBody>
          <a:bodyPr wrap="square" lIns="0" rIns="0" rtlCol="0">
            <a:spAutoFit/>
          </a:bodyPr>
          <a:lstStyle/>
          <a:p>
            <a:pPr algn="ctr">
              <a:lnSpc>
                <a:spcPct val="150000"/>
              </a:lnSpc>
            </a:pPr>
            <a:r>
              <a:rPr lang="zh-CN" altLang="en-US" sz="1600" dirty="0">
                <a:gradFill>
                  <a:gsLst>
                    <a:gs pos="100000">
                      <a:prstClr val="white"/>
                    </a:gs>
                    <a:gs pos="0">
                      <a:prstClr val="white"/>
                    </a:gs>
                  </a:gsLst>
                  <a:lin ang="0" scaled="0"/>
                </a:gradFill>
                <a:latin typeface="微软雅黑" panose="020B0503020204020204" charset="-122"/>
                <a:ea typeface="微软雅黑" panose="020B0503020204020204" charset="-122"/>
              </a:rPr>
              <a:t>财务总监</a:t>
            </a:r>
            <a:endParaRPr lang="zh-CN" altLang="en-US" sz="1600" dirty="0">
              <a:gradFill>
                <a:gsLst>
                  <a:gs pos="100000">
                    <a:prstClr val="white"/>
                  </a:gs>
                  <a:gs pos="0">
                    <a:prstClr val="white"/>
                  </a:gs>
                </a:gsLst>
                <a:lin ang="0" scaled="0"/>
              </a:gradFill>
              <a:latin typeface="微软雅黑" panose="020B0503020204020204" charset="-122"/>
              <a:ea typeface="微软雅黑" panose="020B0503020204020204" charset="-122"/>
            </a:endParaRPr>
          </a:p>
        </p:txBody>
      </p:sp>
      <p:sp>
        <p:nvSpPr>
          <p:cNvPr id="73" name="等腰三角形 72"/>
          <p:cNvSpPr/>
          <p:nvPr/>
        </p:nvSpPr>
        <p:spPr>
          <a:xfrm>
            <a:off x="10382166" y="4722276"/>
            <a:ext cx="154485" cy="133177"/>
          </a:xfrm>
          <a:prstGeom prst="triangle">
            <a:avLst/>
          </a:prstGeom>
          <a:solidFill>
            <a:srgbClr val="00B0F0"/>
          </a:solidFill>
          <a:ln w="12700" cap="flat" cmpd="sng" algn="ctr">
            <a:noFill/>
            <a:prstDash val="solid"/>
            <a:miter lim="800000"/>
          </a:ln>
          <a:effectLst/>
        </p:spPr>
        <p:txBody>
          <a:bodyPr rtlCol="0" anchor="ctr"/>
          <a:lstStyle/>
          <a:p>
            <a:pPr algn="ctr">
              <a:defRPr/>
            </a:pPr>
            <a:endParaRPr lang="zh-CN" altLang="en-US" kern="0">
              <a:solidFill>
                <a:prstClr val="white"/>
              </a:solidFill>
              <a:latin typeface="Arial" panose="020B0604020202020204"/>
              <a:ea typeface="微软雅黑 Light" panose="020B0502040204020203"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par>
                                <p:cTn id="12" presetID="10" presetClass="entr" presetSubtype="0" fill="hold" nodeType="with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0"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par>
                          <p:cTn id="18" fill="hold">
                            <p:stCondLst>
                              <p:cond delay="1000"/>
                            </p:stCondLst>
                            <p:childTnLst>
                              <p:par>
                                <p:cTn id="19" presetID="2" presetClass="entr" presetSubtype="8" accel="40000" decel="52000" fill="hold" grpId="0" nodeType="afterEffect">
                                  <p:stCondLst>
                                    <p:cond delay="2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750" fill="hold"/>
                                        <p:tgtEl>
                                          <p:spTgt spid="26"/>
                                        </p:tgtEl>
                                        <p:attrNameLst>
                                          <p:attrName>ppt_x</p:attrName>
                                        </p:attrNameLst>
                                      </p:cBhvr>
                                      <p:tavLst>
                                        <p:tav tm="0">
                                          <p:val>
                                            <p:strVal val="0-#ppt_w/2"/>
                                          </p:val>
                                        </p:tav>
                                        <p:tav tm="100000">
                                          <p:val>
                                            <p:strVal val="#ppt_x"/>
                                          </p:val>
                                        </p:tav>
                                      </p:tavLst>
                                    </p:anim>
                                    <p:anim calcmode="lin" valueType="num">
                                      <p:cBhvr additive="base">
                                        <p:cTn id="22" dur="75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8" accel="40000" decel="52000" fill="hold" grpId="0" nodeType="withEffect">
                                  <p:stCondLst>
                                    <p:cond delay="3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750" fill="hold"/>
                                        <p:tgtEl>
                                          <p:spTgt spid="27"/>
                                        </p:tgtEl>
                                        <p:attrNameLst>
                                          <p:attrName>ppt_x</p:attrName>
                                        </p:attrNameLst>
                                      </p:cBhvr>
                                      <p:tavLst>
                                        <p:tav tm="0">
                                          <p:val>
                                            <p:strVal val="0-#ppt_w/2"/>
                                          </p:val>
                                        </p:tav>
                                        <p:tav tm="100000">
                                          <p:val>
                                            <p:strVal val="#ppt_x"/>
                                          </p:val>
                                        </p:tav>
                                      </p:tavLst>
                                    </p:anim>
                                    <p:anim calcmode="lin" valueType="num">
                                      <p:cBhvr additive="base">
                                        <p:cTn id="26" dur="75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8" accel="40000" decel="5200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750" fill="hold"/>
                                        <p:tgtEl>
                                          <p:spTgt spid="28"/>
                                        </p:tgtEl>
                                        <p:attrNameLst>
                                          <p:attrName>ppt_x</p:attrName>
                                        </p:attrNameLst>
                                      </p:cBhvr>
                                      <p:tavLst>
                                        <p:tav tm="0">
                                          <p:val>
                                            <p:strVal val="0-#ppt_w/2"/>
                                          </p:val>
                                        </p:tav>
                                        <p:tav tm="100000">
                                          <p:val>
                                            <p:strVal val="#ppt_x"/>
                                          </p:val>
                                        </p:tav>
                                      </p:tavLst>
                                    </p:anim>
                                    <p:anim calcmode="lin" valueType="num">
                                      <p:cBhvr additive="base">
                                        <p:cTn id="30" dur="75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8" accel="40000" decel="52000" fill="hold" grpId="0" nodeType="withEffect">
                                  <p:stCondLst>
                                    <p:cond delay="30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750" fill="hold"/>
                                        <p:tgtEl>
                                          <p:spTgt spid="29"/>
                                        </p:tgtEl>
                                        <p:attrNameLst>
                                          <p:attrName>ppt_x</p:attrName>
                                        </p:attrNameLst>
                                      </p:cBhvr>
                                      <p:tavLst>
                                        <p:tav tm="0">
                                          <p:val>
                                            <p:strVal val="0-#ppt_w/2"/>
                                          </p:val>
                                        </p:tav>
                                        <p:tav tm="100000">
                                          <p:val>
                                            <p:strVal val="#ppt_x"/>
                                          </p:val>
                                        </p:tav>
                                      </p:tavLst>
                                    </p:anim>
                                    <p:anim calcmode="lin" valueType="num">
                                      <p:cBhvr additive="base">
                                        <p:cTn id="34" dur="750" fill="hold"/>
                                        <p:tgtEl>
                                          <p:spTgt spid="29"/>
                                        </p:tgtEl>
                                        <p:attrNameLst>
                                          <p:attrName>ppt_y</p:attrName>
                                        </p:attrNameLst>
                                      </p:cBhvr>
                                      <p:tavLst>
                                        <p:tav tm="0">
                                          <p:val>
                                            <p:strVal val="#ppt_y"/>
                                          </p:val>
                                        </p:tav>
                                        <p:tav tm="100000">
                                          <p:val>
                                            <p:strVal val="#ppt_y"/>
                                          </p:val>
                                        </p:tav>
                                      </p:tavLst>
                                    </p:anim>
                                  </p:childTnLst>
                                </p:cTn>
                              </p:par>
                              <p:par>
                                <p:cTn id="35" presetID="2" presetClass="entr" presetSubtype="8" accel="40000" decel="52000" fill="hold" grpId="0" nodeType="withEffect">
                                  <p:stCondLst>
                                    <p:cond delay="10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fill="hold"/>
                                        <p:tgtEl>
                                          <p:spTgt spid="64"/>
                                        </p:tgtEl>
                                        <p:attrNameLst>
                                          <p:attrName>ppt_x</p:attrName>
                                        </p:attrNameLst>
                                      </p:cBhvr>
                                      <p:tavLst>
                                        <p:tav tm="0">
                                          <p:val>
                                            <p:strVal val="0-#ppt_w/2"/>
                                          </p:val>
                                        </p:tav>
                                        <p:tav tm="100000">
                                          <p:val>
                                            <p:strVal val="#ppt_x"/>
                                          </p:val>
                                        </p:tav>
                                      </p:tavLst>
                                    </p:anim>
                                    <p:anim calcmode="lin" valueType="num">
                                      <p:cBhvr additive="base">
                                        <p:cTn id="38" dur="750" fill="hold"/>
                                        <p:tgtEl>
                                          <p:spTgt spid="64"/>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30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2200"/>
                            </p:stCondLst>
                            <p:childTnLst>
                              <p:par>
                                <p:cTn id="46" presetID="53" presetClass="entr" presetSubtype="16"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par>
                                <p:cTn id="51" presetID="53" presetClass="entr" presetSubtype="16" fill="hold" grpId="0" nodeType="withEffect">
                                  <p:stCondLst>
                                    <p:cond delay="25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par>
                                <p:cTn id="56" presetID="53" presetClass="entr" presetSubtype="16" fill="hold" grpId="0" nodeType="withEffect">
                                  <p:stCondLst>
                                    <p:cond delay="15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fltVal val="0"/>
                                          </p:val>
                                        </p:tav>
                                        <p:tav tm="100000">
                                          <p:val>
                                            <p:strVal val="#ppt_w"/>
                                          </p:val>
                                        </p:tav>
                                      </p:tavLst>
                                    </p:anim>
                                    <p:anim calcmode="lin" valueType="num">
                                      <p:cBhvr>
                                        <p:cTn id="59" dur="500" fill="hold"/>
                                        <p:tgtEl>
                                          <p:spTgt spid="51"/>
                                        </p:tgtEl>
                                        <p:attrNameLst>
                                          <p:attrName>ppt_h</p:attrName>
                                        </p:attrNameLst>
                                      </p:cBhvr>
                                      <p:tavLst>
                                        <p:tav tm="0">
                                          <p:val>
                                            <p:fltVal val="0"/>
                                          </p:val>
                                        </p:tav>
                                        <p:tav tm="100000">
                                          <p:val>
                                            <p:strVal val="#ppt_h"/>
                                          </p:val>
                                        </p:tav>
                                      </p:tavLst>
                                    </p:anim>
                                    <p:animEffect transition="in" filter="fade">
                                      <p:cBhvr>
                                        <p:cTn id="60" dur="500"/>
                                        <p:tgtEl>
                                          <p:spTgt spid="51"/>
                                        </p:tgtEl>
                                      </p:cBhvr>
                                    </p:animEffect>
                                  </p:childTnLst>
                                </p:cTn>
                              </p:par>
                            </p:childTnLst>
                          </p:cTn>
                        </p:par>
                        <p:par>
                          <p:cTn id="61" fill="hold">
                            <p:stCondLst>
                              <p:cond delay="2700"/>
                            </p:stCondLst>
                            <p:childTnLst>
                              <p:par>
                                <p:cTn id="62" presetID="22" presetClass="entr" presetSubtype="8"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par>
                          <p:cTn id="65" fill="hold">
                            <p:stCondLst>
                              <p:cond delay="3200"/>
                            </p:stCondLst>
                            <p:childTnLst>
                              <p:par>
                                <p:cTn id="66" presetID="53" presetClass="entr" presetSubtype="16" fill="hold" grpId="0" nodeType="afterEffect">
                                  <p:stCondLst>
                                    <p:cond delay="100"/>
                                  </p:stCondLst>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ppt_w</p:attrName>
                                        </p:attrNameLst>
                                      </p:cBhvr>
                                      <p:tavLst>
                                        <p:tav tm="0">
                                          <p:val>
                                            <p:fltVal val="0"/>
                                          </p:val>
                                        </p:tav>
                                        <p:tav tm="100000">
                                          <p:val>
                                            <p:strVal val="#ppt_w"/>
                                          </p:val>
                                        </p:tav>
                                      </p:tavLst>
                                    </p:anim>
                                    <p:anim calcmode="lin" valueType="num">
                                      <p:cBhvr>
                                        <p:cTn id="69" dur="500" fill="hold"/>
                                        <p:tgtEl>
                                          <p:spTgt spid="44"/>
                                        </p:tgtEl>
                                        <p:attrNameLst>
                                          <p:attrName>ppt_h</p:attrName>
                                        </p:attrNameLst>
                                      </p:cBhvr>
                                      <p:tavLst>
                                        <p:tav tm="0">
                                          <p:val>
                                            <p:fltVal val="0"/>
                                          </p:val>
                                        </p:tav>
                                        <p:tav tm="100000">
                                          <p:val>
                                            <p:strVal val="#ppt_h"/>
                                          </p:val>
                                        </p:tav>
                                      </p:tavLst>
                                    </p:anim>
                                    <p:animEffect transition="in" filter="fade">
                                      <p:cBhvr>
                                        <p:cTn id="70" dur="500"/>
                                        <p:tgtEl>
                                          <p:spTgt spid="44"/>
                                        </p:tgtEl>
                                      </p:cBhvr>
                                    </p:animEffect>
                                  </p:childTnLst>
                                </p:cTn>
                              </p:par>
                              <p:par>
                                <p:cTn id="71" presetID="53" presetClass="entr" presetSubtype="16" fill="hold" grpId="0" nodeType="withEffect">
                                  <p:stCondLst>
                                    <p:cond delay="200"/>
                                  </p:stCondLst>
                                  <p:childTnLst>
                                    <p:set>
                                      <p:cBhvr>
                                        <p:cTn id="72" dur="1" fill="hold">
                                          <p:stCondLst>
                                            <p:cond delay="0"/>
                                          </p:stCondLst>
                                        </p:cTn>
                                        <p:tgtEl>
                                          <p:spTgt spid="45"/>
                                        </p:tgtEl>
                                        <p:attrNameLst>
                                          <p:attrName>style.visibility</p:attrName>
                                        </p:attrNameLst>
                                      </p:cBhvr>
                                      <p:to>
                                        <p:strVal val="visible"/>
                                      </p:to>
                                    </p:set>
                                    <p:anim calcmode="lin" valueType="num">
                                      <p:cBhvr>
                                        <p:cTn id="73" dur="500" fill="hold"/>
                                        <p:tgtEl>
                                          <p:spTgt spid="45"/>
                                        </p:tgtEl>
                                        <p:attrNameLst>
                                          <p:attrName>ppt_w</p:attrName>
                                        </p:attrNameLst>
                                      </p:cBhvr>
                                      <p:tavLst>
                                        <p:tav tm="0">
                                          <p:val>
                                            <p:fltVal val="0"/>
                                          </p:val>
                                        </p:tav>
                                        <p:tav tm="100000">
                                          <p:val>
                                            <p:strVal val="#ppt_w"/>
                                          </p:val>
                                        </p:tav>
                                      </p:tavLst>
                                    </p:anim>
                                    <p:anim calcmode="lin" valueType="num">
                                      <p:cBhvr>
                                        <p:cTn id="74" dur="500" fill="hold"/>
                                        <p:tgtEl>
                                          <p:spTgt spid="45"/>
                                        </p:tgtEl>
                                        <p:attrNameLst>
                                          <p:attrName>ppt_h</p:attrName>
                                        </p:attrNameLst>
                                      </p:cBhvr>
                                      <p:tavLst>
                                        <p:tav tm="0">
                                          <p:val>
                                            <p:fltVal val="0"/>
                                          </p:val>
                                        </p:tav>
                                        <p:tav tm="100000">
                                          <p:val>
                                            <p:strVal val="#ppt_h"/>
                                          </p:val>
                                        </p:tav>
                                      </p:tavLst>
                                    </p:anim>
                                    <p:animEffect transition="in" filter="fade">
                                      <p:cBhvr>
                                        <p:cTn id="75" dur="500"/>
                                        <p:tgtEl>
                                          <p:spTgt spid="4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Effect transition="in" filter="fade">
                                      <p:cBhvr>
                                        <p:cTn id="85" dur="500"/>
                                        <p:tgtEl>
                                          <p:spTgt spid="50"/>
                                        </p:tgtEl>
                                      </p:cBhvr>
                                    </p:animEffect>
                                  </p:childTnLst>
                                </p:cTn>
                              </p:par>
                              <p:par>
                                <p:cTn id="86" presetID="42" presetClass="entr" presetSubtype="0" fill="hold" grpId="0" nodeType="withEffect">
                                  <p:stCondLst>
                                    <p:cond delay="10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anim calcmode="lin" valueType="num">
                                      <p:cBhvr>
                                        <p:cTn id="89" dur="500" fill="hold"/>
                                        <p:tgtEl>
                                          <p:spTgt spid="52"/>
                                        </p:tgtEl>
                                        <p:attrNameLst>
                                          <p:attrName>ppt_x</p:attrName>
                                        </p:attrNameLst>
                                      </p:cBhvr>
                                      <p:tavLst>
                                        <p:tav tm="0">
                                          <p:val>
                                            <p:strVal val="#ppt_x"/>
                                          </p:val>
                                        </p:tav>
                                        <p:tav tm="100000">
                                          <p:val>
                                            <p:strVal val="#ppt_x"/>
                                          </p:val>
                                        </p:tav>
                                      </p:tavLst>
                                    </p:anim>
                                    <p:anim calcmode="lin" valueType="num">
                                      <p:cBhvr>
                                        <p:cTn id="90" dur="500" fill="hold"/>
                                        <p:tgtEl>
                                          <p:spTgt spid="5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20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anim calcmode="lin" valueType="num">
                                      <p:cBhvr>
                                        <p:cTn id="94" dur="500" fill="hold"/>
                                        <p:tgtEl>
                                          <p:spTgt spid="54"/>
                                        </p:tgtEl>
                                        <p:attrNameLst>
                                          <p:attrName>ppt_x</p:attrName>
                                        </p:attrNameLst>
                                      </p:cBhvr>
                                      <p:tavLst>
                                        <p:tav tm="0">
                                          <p:val>
                                            <p:strVal val="#ppt_x"/>
                                          </p:val>
                                        </p:tav>
                                        <p:tav tm="100000">
                                          <p:val>
                                            <p:strVal val="#ppt_x"/>
                                          </p:val>
                                        </p:tav>
                                      </p:tavLst>
                                    </p:anim>
                                    <p:anim calcmode="lin" valueType="num">
                                      <p:cBhvr>
                                        <p:cTn id="95" dur="500" fill="hold"/>
                                        <p:tgtEl>
                                          <p:spTgt spid="54"/>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500"/>
                                        <p:tgtEl>
                                          <p:spTgt spid="63"/>
                                        </p:tgtEl>
                                      </p:cBhvr>
                                    </p:animEffect>
                                    <p:anim calcmode="lin" valueType="num">
                                      <p:cBhvr>
                                        <p:cTn id="99" dur="500" fill="hold"/>
                                        <p:tgtEl>
                                          <p:spTgt spid="63"/>
                                        </p:tgtEl>
                                        <p:attrNameLst>
                                          <p:attrName>ppt_x</p:attrName>
                                        </p:attrNameLst>
                                      </p:cBhvr>
                                      <p:tavLst>
                                        <p:tav tm="0">
                                          <p:val>
                                            <p:strVal val="#ppt_x"/>
                                          </p:val>
                                        </p:tav>
                                        <p:tav tm="100000">
                                          <p:val>
                                            <p:strVal val="#ppt_x"/>
                                          </p:val>
                                        </p:tav>
                                      </p:tavLst>
                                    </p:anim>
                                    <p:anim calcmode="lin" valueType="num">
                                      <p:cBhvr>
                                        <p:cTn id="100" dur="500" fill="hold"/>
                                        <p:tgtEl>
                                          <p:spTgt spid="63"/>
                                        </p:tgtEl>
                                        <p:attrNameLst>
                                          <p:attrName>ppt_y</p:attrName>
                                        </p:attrNameLst>
                                      </p:cBhvr>
                                      <p:tavLst>
                                        <p:tav tm="0">
                                          <p:val>
                                            <p:strVal val="#ppt_y+.1"/>
                                          </p:val>
                                        </p:tav>
                                        <p:tav tm="100000">
                                          <p:val>
                                            <p:strVal val="#ppt_y"/>
                                          </p:val>
                                        </p:tav>
                                      </p:tavLst>
                                    </p:anim>
                                  </p:childTnLst>
                                </p:cTn>
                              </p:par>
                            </p:childTnLst>
                          </p:cTn>
                        </p:par>
                        <p:par>
                          <p:cTn id="101" fill="hold">
                            <p:stCondLst>
                              <p:cond delay="3800"/>
                            </p:stCondLst>
                            <p:childTnLst>
                              <p:par>
                                <p:cTn id="102" presetID="53" presetClass="entr" presetSubtype="16" fill="hold" grpId="0" nodeType="after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p:cTn id="104" dur="500" fill="hold"/>
                                        <p:tgtEl>
                                          <p:spTgt spid="55"/>
                                        </p:tgtEl>
                                        <p:attrNameLst>
                                          <p:attrName>ppt_w</p:attrName>
                                        </p:attrNameLst>
                                      </p:cBhvr>
                                      <p:tavLst>
                                        <p:tav tm="0">
                                          <p:val>
                                            <p:fltVal val="0"/>
                                          </p:val>
                                        </p:tav>
                                        <p:tav tm="100000">
                                          <p:val>
                                            <p:strVal val="#ppt_w"/>
                                          </p:val>
                                        </p:tav>
                                      </p:tavLst>
                                    </p:anim>
                                    <p:anim calcmode="lin" valueType="num">
                                      <p:cBhvr>
                                        <p:cTn id="105" dur="500" fill="hold"/>
                                        <p:tgtEl>
                                          <p:spTgt spid="55"/>
                                        </p:tgtEl>
                                        <p:attrNameLst>
                                          <p:attrName>ppt_h</p:attrName>
                                        </p:attrNameLst>
                                      </p:cBhvr>
                                      <p:tavLst>
                                        <p:tav tm="0">
                                          <p:val>
                                            <p:fltVal val="0"/>
                                          </p:val>
                                        </p:tav>
                                        <p:tav tm="100000">
                                          <p:val>
                                            <p:strVal val="#ppt_h"/>
                                          </p:val>
                                        </p:tav>
                                      </p:tavLst>
                                    </p:anim>
                                    <p:animEffect transition="in" filter="fade">
                                      <p:cBhvr>
                                        <p:cTn id="106" dur="500"/>
                                        <p:tgtEl>
                                          <p:spTgt spid="55"/>
                                        </p:tgtEl>
                                      </p:cBhvr>
                                    </p:animEffect>
                                  </p:childTnLst>
                                </p:cTn>
                              </p:par>
                              <p:par>
                                <p:cTn id="107" presetID="53" presetClass="entr" presetSubtype="16" fill="hold" grpId="0" nodeType="withEffect">
                                  <p:stCondLst>
                                    <p:cond delay="100"/>
                                  </p:stCondLst>
                                  <p:childTnLst>
                                    <p:set>
                                      <p:cBhvr>
                                        <p:cTn id="108" dur="1" fill="hold">
                                          <p:stCondLst>
                                            <p:cond delay="0"/>
                                          </p:stCondLst>
                                        </p:cTn>
                                        <p:tgtEl>
                                          <p:spTgt spid="56"/>
                                        </p:tgtEl>
                                        <p:attrNameLst>
                                          <p:attrName>style.visibility</p:attrName>
                                        </p:attrNameLst>
                                      </p:cBhvr>
                                      <p:to>
                                        <p:strVal val="visible"/>
                                      </p:to>
                                    </p:set>
                                    <p:anim calcmode="lin" valueType="num">
                                      <p:cBhvr>
                                        <p:cTn id="109" dur="500" fill="hold"/>
                                        <p:tgtEl>
                                          <p:spTgt spid="56"/>
                                        </p:tgtEl>
                                        <p:attrNameLst>
                                          <p:attrName>ppt_w</p:attrName>
                                        </p:attrNameLst>
                                      </p:cBhvr>
                                      <p:tavLst>
                                        <p:tav tm="0">
                                          <p:val>
                                            <p:fltVal val="0"/>
                                          </p:val>
                                        </p:tav>
                                        <p:tav tm="100000">
                                          <p:val>
                                            <p:strVal val="#ppt_w"/>
                                          </p:val>
                                        </p:tav>
                                      </p:tavLst>
                                    </p:anim>
                                    <p:anim calcmode="lin" valueType="num">
                                      <p:cBhvr>
                                        <p:cTn id="110" dur="500" fill="hold"/>
                                        <p:tgtEl>
                                          <p:spTgt spid="56"/>
                                        </p:tgtEl>
                                        <p:attrNameLst>
                                          <p:attrName>ppt_h</p:attrName>
                                        </p:attrNameLst>
                                      </p:cBhvr>
                                      <p:tavLst>
                                        <p:tav tm="0">
                                          <p:val>
                                            <p:fltVal val="0"/>
                                          </p:val>
                                        </p:tav>
                                        <p:tav tm="100000">
                                          <p:val>
                                            <p:strVal val="#ppt_h"/>
                                          </p:val>
                                        </p:tav>
                                      </p:tavLst>
                                    </p:anim>
                                    <p:animEffect transition="in" filter="fade">
                                      <p:cBhvr>
                                        <p:cTn id="111" dur="500"/>
                                        <p:tgtEl>
                                          <p:spTgt spid="56"/>
                                        </p:tgtEl>
                                      </p:cBhvr>
                                    </p:animEffect>
                                  </p:childTnLst>
                                </p:cTn>
                              </p:par>
                              <p:par>
                                <p:cTn id="112" presetID="53" presetClass="entr" presetSubtype="16" fill="hold" grpId="0" nodeType="withEffect">
                                  <p:stCondLst>
                                    <p:cond delay="300"/>
                                  </p:stCondLst>
                                  <p:childTnLst>
                                    <p:set>
                                      <p:cBhvr>
                                        <p:cTn id="113" dur="1" fill="hold">
                                          <p:stCondLst>
                                            <p:cond delay="0"/>
                                          </p:stCondLst>
                                        </p:cTn>
                                        <p:tgtEl>
                                          <p:spTgt spid="57"/>
                                        </p:tgtEl>
                                        <p:attrNameLst>
                                          <p:attrName>style.visibility</p:attrName>
                                        </p:attrNameLst>
                                      </p:cBhvr>
                                      <p:to>
                                        <p:strVal val="visible"/>
                                      </p:to>
                                    </p:set>
                                    <p:anim calcmode="lin" valueType="num">
                                      <p:cBhvr>
                                        <p:cTn id="114" dur="500" fill="hold"/>
                                        <p:tgtEl>
                                          <p:spTgt spid="57"/>
                                        </p:tgtEl>
                                        <p:attrNameLst>
                                          <p:attrName>ppt_w</p:attrName>
                                        </p:attrNameLst>
                                      </p:cBhvr>
                                      <p:tavLst>
                                        <p:tav tm="0">
                                          <p:val>
                                            <p:fltVal val="0"/>
                                          </p:val>
                                        </p:tav>
                                        <p:tav tm="100000">
                                          <p:val>
                                            <p:strVal val="#ppt_w"/>
                                          </p:val>
                                        </p:tav>
                                      </p:tavLst>
                                    </p:anim>
                                    <p:anim calcmode="lin" valueType="num">
                                      <p:cBhvr>
                                        <p:cTn id="115" dur="500" fill="hold"/>
                                        <p:tgtEl>
                                          <p:spTgt spid="57"/>
                                        </p:tgtEl>
                                        <p:attrNameLst>
                                          <p:attrName>ppt_h</p:attrName>
                                        </p:attrNameLst>
                                      </p:cBhvr>
                                      <p:tavLst>
                                        <p:tav tm="0">
                                          <p:val>
                                            <p:fltVal val="0"/>
                                          </p:val>
                                        </p:tav>
                                        <p:tav tm="100000">
                                          <p:val>
                                            <p:strVal val="#ppt_h"/>
                                          </p:val>
                                        </p:tav>
                                      </p:tavLst>
                                    </p:anim>
                                    <p:animEffect transition="in" filter="fade">
                                      <p:cBhvr>
                                        <p:cTn id="116" dur="500"/>
                                        <p:tgtEl>
                                          <p:spTgt spid="57"/>
                                        </p:tgtEl>
                                      </p:cBhvr>
                                    </p:animEffect>
                                  </p:childTnLst>
                                </p:cTn>
                              </p:par>
                              <p:par>
                                <p:cTn id="117" presetID="53" presetClass="entr" presetSubtype="16" fill="hold" grpId="0" nodeType="withEffect">
                                  <p:stCondLst>
                                    <p:cond delay="200"/>
                                  </p:stCondLst>
                                  <p:childTnLst>
                                    <p:set>
                                      <p:cBhvr>
                                        <p:cTn id="118" dur="1" fill="hold">
                                          <p:stCondLst>
                                            <p:cond delay="0"/>
                                          </p:stCondLst>
                                        </p:cTn>
                                        <p:tgtEl>
                                          <p:spTgt spid="58"/>
                                        </p:tgtEl>
                                        <p:attrNameLst>
                                          <p:attrName>style.visibility</p:attrName>
                                        </p:attrNameLst>
                                      </p:cBhvr>
                                      <p:to>
                                        <p:strVal val="visible"/>
                                      </p:to>
                                    </p:set>
                                    <p:anim calcmode="lin" valueType="num">
                                      <p:cBhvr>
                                        <p:cTn id="119" dur="500" fill="hold"/>
                                        <p:tgtEl>
                                          <p:spTgt spid="58"/>
                                        </p:tgtEl>
                                        <p:attrNameLst>
                                          <p:attrName>ppt_w</p:attrName>
                                        </p:attrNameLst>
                                      </p:cBhvr>
                                      <p:tavLst>
                                        <p:tav tm="0">
                                          <p:val>
                                            <p:fltVal val="0"/>
                                          </p:val>
                                        </p:tav>
                                        <p:tav tm="100000">
                                          <p:val>
                                            <p:strVal val="#ppt_w"/>
                                          </p:val>
                                        </p:tav>
                                      </p:tavLst>
                                    </p:anim>
                                    <p:anim calcmode="lin" valueType="num">
                                      <p:cBhvr>
                                        <p:cTn id="120" dur="500" fill="hold"/>
                                        <p:tgtEl>
                                          <p:spTgt spid="58"/>
                                        </p:tgtEl>
                                        <p:attrNameLst>
                                          <p:attrName>ppt_h</p:attrName>
                                        </p:attrNameLst>
                                      </p:cBhvr>
                                      <p:tavLst>
                                        <p:tav tm="0">
                                          <p:val>
                                            <p:fltVal val="0"/>
                                          </p:val>
                                        </p:tav>
                                        <p:tav tm="100000">
                                          <p:val>
                                            <p:strVal val="#ppt_h"/>
                                          </p:val>
                                        </p:tav>
                                      </p:tavLst>
                                    </p:anim>
                                    <p:animEffect transition="in" filter="fade">
                                      <p:cBhvr>
                                        <p:cTn id="121" dur="500"/>
                                        <p:tgtEl>
                                          <p:spTgt spid="58"/>
                                        </p:tgtEl>
                                      </p:cBhvr>
                                    </p:animEffect>
                                  </p:childTnLst>
                                </p:cTn>
                              </p:par>
                              <p:par>
                                <p:cTn id="122" presetID="42" presetClass="entr" presetSubtype="0" fill="hold" grpId="0" nodeType="withEffect">
                                  <p:stCondLst>
                                    <p:cond delay="10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500"/>
                                        <p:tgtEl>
                                          <p:spTgt spid="68"/>
                                        </p:tgtEl>
                                      </p:cBhvr>
                                    </p:animEffect>
                                    <p:anim calcmode="lin" valueType="num">
                                      <p:cBhvr>
                                        <p:cTn id="125" dur="500" fill="hold"/>
                                        <p:tgtEl>
                                          <p:spTgt spid="68"/>
                                        </p:tgtEl>
                                        <p:attrNameLst>
                                          <p:attrName>ppt_x</p:attrName>
                                        </p:attrNameLst>
                                      </p:cBhvr>
                                      <p:tavLst>
                                        <p:tav tm="0">
                                          <p:val>
                                            <p:strVal val="#ppt_x"/>
                                          </p:val>
                                        </p:tav>
                                        <p:tav tm="100000">
                                          <p:val>
                                            <p:strVal val="#ppt_x"/>
                                          </p:val>
                                        </p:tav>
                                      </p:tavLst>
                                    </p:anim>
                                    <p:anim calcmode="lin" valueType="num">
                                      <p:cBhvr>
                                        <p:cTn id="126" dur="500" fill="hold"/>
                                        <p:tgtEl>
                                          <p:spTgt spid="68"/>
                                        </p:tgtEl>
                                        <p:attrNameLst>
                                          <p:attrName>ppt_y</p:attrName>
                                        </p:attrNameLst>
                                      </p:cBhvr>
                                      <p:tavLst>
                                        <p:tav tm="0">
                                          <p:val>
                                            <p:strVal val="#ppt_y+.1"/>
                                          </p:val>
                                        </p:tav>
                                        <p:tav tm="100000">
                                          <p:val>
                                            <p:strVal val="#ppt_y"/>
                                          </p:val>
                                        </p:tav>
                                      </p:tavLst>
                                    </p:anim>
                                  </p:childTnLst>
                                </p:cTn>
                              </p:par>
                              <p:par>
                                <p:cTn id="127" presetID="53" presetClass="entr" presetSubtype="16" fill="hold" grpId="0" nodeType="withEffect">
                                  <p:stCondLst>
                                    <p:cond delay="10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par>
                                <p:cTn id="132" presetID="42" presetClass="entr" presetSubtype="0" fill="hold" grpId="0" nodeType="withEffect">
                                  <p:stCondLst>
                                    <p:cond delay="20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anim calcmode="lin" valueType="num">
                                      <p:cBhvr>
                                        <p:cTn id="135" dur="500" fill="hold"/>
                                        <p:tgtEl>
                                          <p:spTgt spid="69"/>
                                        </p:tgtEl>
                                        <p:attrNameLst>
                                          <p:attrName>ppt_x</p:attrName>
                                        </p:attrNameLst>
                                      </p:cBhvr>
                                      <p:tavLst>
                                        <p:tav tm="0">
                                          <p:val>
                                            <p:strVal val="#ppt_x"/>
                                          </p:val>
                                        </p:tav>
                                        <p:tav tm="100000">
                                          <p:val>
                                            <p:strVal val="#ppt_x"/>
                                          </p:val>
                                        </p:tav>
                                      </p:tavLst>
                                    </p:anim>
                                    <p:anim calcmode="lin" valueType="num">
                                      <p:cBhvr>
                                        <p:cTn id="136" dur="500" fill="hold"/>
                                        <p:tgtEl>
                                          <p:spTgt spid="69"/>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70"/>
                                        </p:tgtEl>
                                        <p:attrNameLst>
                                          <p:attrName>style.visibility</p:attrName>
                                        </p:attrNameLst>
                                      </p:cBhvr>
                                      <p:to>
                                        <p:strVal val="visible"/>
                                      </p:to>
                                    </p:set>
                                    <p:animEffect transition="in" filter="fade">
                                      <p:cBhvr>
                                        <p:cTn id="139" dur="500"/>
                                        <p:tgtEl>
                                          <p:spTgt spid="70"/>
                                        </p:tgtEl>
                                      </p:cBhvr>
                                    </p:animEffect>
                                    <p:anim calcmode="lin" valueType="num">
                                      <p:cBhvr>
                                        <p:cTn id="140" dur="500" fill="hold"/>
                                        <p:tgtEl>
                                          <p:spTgt spid="70"/>
                                        </p:tgtEl>
                                        <p:attrNameLst>
                                          <p:attrName>ppt_x</p:attrName>
                                        </p:attrNameLst>
                                      </p:cBhvr>
                                      <p:tavLst>
                                        <p:tav tm="0">
                                          <p:val>
                                            <p:strVal val="#ppt_x"/>
                                          </p:val>
                                        </p:tav>
                                        <p:tav tm="100000">
                                          <p:val>
                                            <p:strVal val="#ppt_x"/>
                                          </p:val>
                                        </p:tav>
                                      </p:tavLst>
                                    </p:anim>
                                    <p:anim calcmode="lin" valueType="num">
                                      <p:cBhvr>
                                        <p:cTn id="141" dur="500" fill="hold"/>
                                        <p:tgtEl>
                                          <p:spTgt spid="70"/>
                                        </p:tgtEl>
                                        <p:attrNameLst>
                                          <p:attrName>ppt_y</p:attrName>
                                        </p:attrNameLst>
                                      </p:cBhvr>
                                      <p:tavLst>
                                        <p:tav tm="0">
                                          <p:val>
                                            <p:strVal val="#ppt_y+.1"/>
                                          </p:val>
                                        </p:tav>
                                        <p:tav tm="100000">
                                          <p:val>
                                            <p:strVal val="#ppt_y"/>
                                          </p:val>
                                        </p:tav>
                                      </p:tavLst>
                                    </p:anim>
                                  </p:childTnLst>
                                </p:cTn>
                              </p:par>
                            </p:childTnLst>
                          </p:cTn>
                        </p:par>
                        <p:par>
                          <p:cTn id="142" fill="hold">
                            <p:stCondLst>
                              <p:cond delay="4300"/>
                            </p:stCondLst>
                            <p:childTnLst>
                              <p:par>
                                <p:cTn id="143" presetID="53" presetClass="entr" presetSubtype="16" fill="hold" grpId="0" nodeType="afterEffect">
                                  <p:stCondLst>
                                    <p:cond delay="0"/>
                                  </p:stCondLst>
                                  <p:childTnLst>
                                    <p:set>
                                      <p:cBhvr>
                                        <p:cTn id="144" dur="1" fill="hold">
                                          <p:stCondLst>
                                            <p:cond delay="0"/>
                                          </p:stCondLst>
                                        </p:cTn>
                                        <p:tgtEl>
                                          <p:spTgt spid="59"/>
                                        </p:tgtEl>
                                        <p:attrNameLst>
                                          <p:attrName>style.visibility</p:attrName>
                                        </p:attrNameLst>
                                      </p:cBhvr>
                                      <p:to>
                                        <p:strVal val="visible"/>
                                      </p:to>
                                    </p:set>
                                    <p:anim calcmode="lin" valueType="num">
                                      <p:cBhvr>
                                        <p:cTn id="145" dur="500" fill="hold"/>
                                        <p:tgtEl>
                                          <p:spTgt spid="59"/>
                                        </p:tgtEl>
                                        <p:attrNameLst>
                                          <p:attrName>ppt_w</p:attrName>
                                        </p:attrNameLst>
                                      </p:cBhvr>
                                      <p:tavLst>
                                        <p:tav tm="0">
                                          <p:val>
                                            <p:fltVal val="0"/>
                                          </p:val>
                                        </p:tav>
                                        <p:tav tm="100000">
                                          <p:val>
                                            <p:strVal val="#ppt_w"/>
                                          </p:val>
                                        </p:tav>
                                      </p:tavLst>
                                    </p:anim>
                                    <p:anim calcmode="lin" valueType="num">
                                      <p:cBhvr>
                                        <p:cTn id="146" dur="500" fill="hold"/>
                                        <p:tgtEl>
                                          <p:spTgt spid="59"/>
                                        </p:tgtEl>
                                        <p:attrNameLst>
                                          <p:attrName>ppt_h</p:attrName>
                                        </p:attrNameLst>
                                      </p:cBhvr>
                                      <p:tavLst>
                                        <p:tav tm="0">
                                          <p:val>
                                            <p:fltVal val="0"/>
                                          </p:val>
                                        </p:tav>
                                        <p:tav tm="100000">
                                          <p:val>
                                            <p:strVal val="#ppt_h"/>
                                          </p:val>
                                        </p:tav>
                                      </p:tavLst>
                                    </p:anim>
                                    <p:animEffect transition="in" filter="fade">
                                      <p:cBhvr>
                                        <p:cTn id="147" dur="500"/>
                                        <p:tgtEl>
                                          <p:spTgt spid="59"/>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60"/>
                                        </p:tgtEl>
                                        <p:attrNameLst>
                                          <p:attrName>style.visibility</p:attrName>
                                        </p:attrNameLst>
                                      </p:cBhvr>
                                      <p:to>
                                        <p:strVal val="visible"/>
                                      </p:to>
                                    </p:set>
                                    <p:anim calcmode="lin" valueType="num">
                                      <p:cBhvr>
                                        <p:cTn id="150" dur="500" fill="hold"/>
                                        <p:tgtEl>
                                          <p:spTgt spid="60"/>
                                        </p:tgtEl>
                                        <p:attrNameLst>
                                          <p:attrName>ppt_w</p:attrName>
                                        </p:attrNameLst>
                                      </p:cBhvr>
                                      <p:tavLst>
                                        <p:tav tm="0">
                                          <p:val>
                                            <p:fltVal val="0"/>
                                          </p:val>
                                        </p:tav>
                                        <p:tav tm="100000">
                                          <p:val>
                                            <p:strVal val="#ppt_w"/>
                                          </p:val>
                                        </p:tav>
                                      </p:tavLst>
                                    </p:anim>
                                    <p:anim calcmode="lin" valueType="num">
                                      <p:cBhvr>
                                        <p:cTn id="151" dur="500" fill="hold"/>
                                        <p:tgtEl>
                                          <p:spTgt spid="60"/>
                                        </p:tgtEl>
                                        <p:attrNameLst>
                                          <p:attrName>ppt_h</p:attrName>
                                        </p:attrNameLst>
                                      </p:cBhvr>
                                      <p:tavLst>
                                        <p:tav tm="0">
                                          <p:val>
                                            <p:fltVal val="0"/>
                                          </p:val>
                                        </p:tav>
                                        <p:tav tm="100000">
                                          <p:val>
                                            <p:strVal val="#ppt_h"/>
                                          </p:val>
                                        </p:tav>
                                      </p:tavLst>
                                    </p:anim>
                                    <p:animEffect transition="in" filter="fade">
                                      <p:cBhvr>
                                        <p:cTn id="152" dur="500"/>
                                        <p:tgtEl>
                                          <p:spTgt spid="60"/>
                                        </p:tgtEl>
                                      </p:cBhvr>
                                    </p:animEffect>
                                  </p:childTnLst>
                                </p:cTn>
                              </p:par>
                              <p:par>
                                <p:cTn id="153" presetID="53" presetClass="entr" presetSubtype="16" fill="hold" grpId="0" nodeType="withEffect">
                                  <p:stCondLst>
                                    <p:cond delay="300"/>
                                  </p:stCondLst>
                                  <p:childTnLst>
                                    <p:set>
                                      <p:cBhvr>
                                        <p:cTn id="154" dur="1" fill="hold">
                                          <p:stCondLst>
                                            <p:cond delay="0"/>
                                          </p:stCondLst>
                                        </p:cTn>
                                        <p:tgtEl>
                                          <p:spTgt spid="61"/>
                                        </p:tgtEl>
                                        <p:attrNameLst>
                                          <p:attrName>style.visibility</p:attrName>
                                        </p:attrNameLst>
                                      </p:cBhvr>
                                      <p:to>
                                        <p:strVal val="visible"/>
                                      </p:to>
                                    </p:set>
                                    <p:anim calcmode="lin" valueType="num">
                                      <p:cBhvr>
                                        <p:cTn id="155" dur="500" fill="hold"/>
                                        <p:tgtEl>
                                          <p:spTgt spid="61"/>
                                        </p:tgtEl>
                                        <p:attrNameLst>
                                          <p:attrName>ppt_w</p:attrName>
                                        </p:attrNameLst>
                                      </p:cBhvr>
                                      <p:tavLst>
                                        <p:tav tm="0">
                                          <p:val>
                                            <p:fltVal val="0"/>
                                          </p:val>
                                        </p:tav>
                                        <p:tav tm="100000">
                                          <p:val>
                                            <p:strVal val="#ppt_w"/>
                                          </p:val>
                                        </p:tav>
                                      </p:tavLst>
                                    </p:anim>
                                    <p:anim calcmode="lin" valueType="num">
                                      <p:cBhvr>
                                        <p:cTn id="156" dur="500" fill="hold"/>
                                        <p:tgtEl>
                                          <p:spTgt spid="61"/>
                                        </p:tgtEl>
                                        <p:attrNameLst>
                                          <p:attrName>ppt_h</p:attrName>
                                        </p:attrNameLst>
                                      </p:cBhvr>
                                      <p:tavLst>
                                        <p:tav tm="0">
                                          <p:val>
                                            <p:fltVal val="0"/>
                                          </p:val>
                                        </p:tav>
                                        <p:tav tm="100000">
                                          <p:val>
                                            <p:strVal val="#ppt_h"/>
                                          </p:val>
                                        </p:tav>
                                      </p:tavLst>
                                    </p:anim>
                                    <p:animEffect transition="in" filter="fade">
                                      <p:cBhvr>
                                        <p:cTn id="157" dur="500"/>
                                        <p:tgtEl>
                                          <p:spTgt spid="61"/>
                                        </p:tgtEl>
                                      </p:cBhvr>
                                    </p:animEffect>
                                  </p:childTnLst>
                                </p:cTn>
                              </p:par>
                              <p:par>
                                <p:cTn id="158" presetID="53" presetClass="entr" presetSubtype="16" fill="hold" grpId="0" nodeType="withEffect">
                                  <p:stCondLst>
                                    <p:cond delay="100"/>
                                  </p:stCondLst>
                                  <p:childTnLst>
                                    <p:set>
                                      <p:cBhvr>
                                        <p:cTn id="159" dur="1" fill="hold">
                                          <p:stCondLst>
                                            <p:cond delay="0"/>
                                          </p:stCondLst>
                                        </p:cTn>
                                        <p:tgtEl>
                                          <p:spTgt spid="62"/>
                                        </p:tgtEl>
                                        <p:attrNameLst>
                                          <p:attrName>style.visibility</p:attrName>
                                        </p:attrNameLst>
                                      </p:cBhvr>
                                      <p:to>
                                        <p:strVal val="visible"/>
                                      </p:to>
                                    </p:set>
                                    <p:anim calcmode="lin" valueType="num">
                                      <p:cBhvr>
                                        <p:cTn id="160" dur="500" fill="hold"/>
                                        <p:tgtEl>
                                          <p:spTgt spid="62"/>
                                        </p:tgtEl>
                                        <p:attrNameLst>
                                          <p:attrName>ppt_w</p:attrName>
                                        </p:attrNameLst>
                                      </p:cBhvr>
                                      <p:tavLst>
                                        <p:tav tm="0">
                                          <p:val>
                                            <p:fltVal val="0"/>
                                          </p:val>
                                        </p:tav>
                                        <p:tav tm="100000">
                                          <p:val>
                                            <p:strVal val="#ppt_w"/>
                                          </p:val>
                                        </p:tav>
                                      </p:tavLst>
                                    </p:anim>
                                    <p:anim calcmode="lin" valueType="num">
                                      <p:cBhvr>
                                        <p:cTn id="161" dur="500" fill="hold"/>
                                        <p:tgtEl>
                                          <p:spTgt spid="62"/>
                                        </p:tgtEl>
                                        <p:attrNameLst>
                                          <p:attrName>ppt_h</p:attrName>
                                        </p:attrNameLst>
                                      </p:cBhvr>
                                      <p:tavLst>
                                        <p:tav tm="0">
                                          <p:val>
                                            <p:fltVal val="0"/>
                                          </p:val>
                                        </p:tav>
                                        <p:tav tm="100000">
                                          <p:val>
                                            <p:strVal val="#ppt_h"/>
                                          </p:val>
                                        </p:tav>
                                      </p:tavLst>
                                    </p:anim>
                                    <p:animEffect transition="in" filter="fade">
                                      <p:cBhvr>
                                        <p:cTn id="162" dur="500"/>
                                        <p:tgtEl>
                                          <p:spTgt spid="62"/>
                                        </p:tgtEl>
                                      </p:cBhvr>
                                    </p:animEffect>
                                  </p:childTnLst>
                                </p:cTn>
                              </p:par>
                              <p:par>
                                <p:cTn id="163" presetID="42" presetClass="entr" presetSubtype="0" fill="hold" grpId="0" nodeType="withEffect">
                                  <p:stCondLst>
                                    <p:cond delay="100"/>
                                  </p:stCondLst>
                                  <p:childTnLst>
                                    <p:set>
                                      <p:cBhvr>
                                        <p:cTn id="164" dur="1" fill="hold">
                                          <p:stCondLst>
                                            <p:cond delay="0"/>
                                          </p:stCondLst>
                                        </p:cTn>
                                        <p:tgtEl>
                                          <p:spTgt spid="71"/>
                                        </p:tgtEl>
                                        <p:attrNameLst>
                                          <p:attrName>style.visibility</p:attrName>
                                        </p:attrNameLst>
                                      </p:cBhvr>
                                      <p:to>
                                        <p:strVal val="visible"/>
                                      </p:to>
                                    </p:set>
                                    <p:animEffect transition="in" filter="fade">
                                      <p:cBhvr>
                                        <p:cTn id="165" dur="500"/>
                                        <p:tgtEl>
                                          <p:spTgt spid="71"/>
                                        </p:tgtEl>
                                      </p:cBhvr>
                                    </p:animEffect>
                                    <p:anim calcmode="lin" valueType="num">
                                      <p:cBhvr>
                                        <p:cTn id="166" dur="500" fill="hold"/>
                                        <p:tgtEl>
                                          <p:spTgt spid="71"/>
                                        </p:tgtEl>
                                        <p:attrNameLst>
                                          <p:attrName>ppt_x</p:attrName>
                                        </p:attrNameLst>
                                      </p:cBhvr>
                                      <p:tavLst>
                                        <p:tav tm="0">
                                          <p:val>
                                            <p:strVal val="#ppt_x"/>
                                          </p:val>
                                        </p:tav>
                                        <p:tav tm="100000">
                                          <p:val>
                                            <p:strVal val="#ppt_x"/>
                                          </p:val>
                                        </p:tav>
                                      </p:tavLst>
                                    </p:anim>
                                    <p:anim calcmode="lin" valueType="num">
                                      <p:cBhvr>
                                        <p:cTn id="167" dur="500" fill="hold"/>
                                        <p:tgtEl>
                                          <p:spTgt spid="71"/>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200"/>
                                  </p:stCondLst>
                                  <p:childTnLst>
                                    <p:set>
                                      <p:cBhvr>
                                        <p:cTn id="169" dur="1" fill="hold">
                                          <p:stCondLst>
                                            <p:cond delay="0"/>
                                          </p:stCondLst>
                                        </p:cTn>
                                        <p:tgtEl>
                                          <p:spTgt spid="72"/>
                                        </p:tgtEl>
                                        <p:attrNameLst>
                                          <p:attrName>style.visibility</p:attrName>
                                        </p:attrNameLst>
                                      </p:cBhvr>
                                      <p:to>
                                        <p:strVal val="visible"/>
                                      </p:to>
                                    </p:set>
                                    <p:animEffect transition="in" filter="fade">
                                      <p:cBhvr>
                                        <p:cTn id="170" dur="500"/>
                                        <p:tgtEl>
                                          <p:spTgt spid="72"/>
                                        </p:tgtEl>
                                      </p:cBhvr>
                                    </p:animEffect>
                                    <p:anim calcmode="lin" valueType="num">
                                      <p:cBhvr>
                                        <p:cTn id="171" dur="500" fill="hold"/>
                                        <p:tgtEl>
                                          <p:spTgt spid="72"/>
                                        </p:tgtEl>
                                        <p:attrNameLst>
                                          <p:attrName>ppt_x</p:attrName>
                                        </p:attrNameLst>
                                      </p:cBhvr>
                                      <p:tavLst>
                                        <p:tav tm="0">
                                          <p:val>
                                            <p:strVal val="#ppt_x"/>
                                          </p:val>
                                        </p:tav>
                                        <p:tav tm="100000">
                                          <p:val>
                                            <p:strVal val="#ppt_x"/>
                                          </p:val>
                                        </p:tav>
                                      </p:tavLst>
                                    </p:anim>
                                    <p:anim calcmode="lin" valueType="num">
                                      <p:cBhvr>
                                        <p:cTn id="172" dur="500" fill="hold"/>
                                        <p:tgtEl>
                                          <p:spTgt spid="72"/>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fade">
                                      <p:cBhvr>
                                        <p:cTn id="175" dur="500"/>
                                        <p:tgtEl>
                                          <p:spTgt spid="73"/>
                                        </p:tgtEl>
                                      </p:cBhvr>
                                    </p:animEffect>
                                    <p:anim calcmode="lin" valueType="num">
                                      <p:cBhvr>
                                        <p:cTn id="176" dur="500" fill="hold"/>
                                        <p:tgtEl>
                                          <p:spTgt spid="73"/>
                                        </p:tgtEl>
                                        <p:attrNameLst>
                                          <p:attrName>ppt_x</p:attrName>
                                        </p:attrNameLst>
                                      </p:cBhvr>
                                      <p:tavLst>
                                        <p:tav tm="0">
                                          <p:val>
                                            <p:strVal val="#ppt_x"/>
                                          </p:val>
                                        </p:tav>
                                        <p:tav tm="100000">
                                          <p:val>
                                            <p:strVal val="#ppt_x"/>
                                          </p:val>
                                        </p:tav>
                                      </p:tavLst>
                                    </p:anim>
                                    <p:anim calcmode="lin" valueType="num">
                                      <p:cBhvr>
                                        <p:cTn id="177"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P spid="26" grpId="0" animBg="1"/>
      <p:bldP spid="27" grpId="0" animBg="1"/>
      <p:bldP spid="29" grpId="0" animBg="1"/>
      <p:bldP spid="33" grpId="0" animBg="1"/>
      <p:bldP spid="34" grpId="0" animBg="1"/>
      <p:bldP spid="44" grpId="0" animBg="1"/>
      <p:bldP spid="45" grpId="0" animBg="1"/>
      <p:bldP spid="46" grpId="0" animBg="1"/>
      <p:bldP spid="50" grpId="0" animBg="1"/>
      <p:bldP spid="51" grpId="0" animBg="1"/>
      <p:bldP spid="52" grpId="0"/>
      <p:bldP spid="54"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P spid="69" grpId="0"/>
      <p:bldP spid="70" grpId="0" animBg="1"/>
      <p:bldP spid="71" grpId="0"/>
      <p:bldP spid="72" grpId="0"/>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组织结构</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43" name="组合 42"/>
          <p:cNvGrpSpPr/>
          <p:nvPr/>
        </p:nvGrpSpPr>
        <p:grpSpPr>
          <a:xfrm>
            <a:off x="5648055" y="3500910"/>
            <a:ext cx="1450509" cy="1607801"/>
            <a:chOff x="4123924" y="2767576"/>
            <a:chExt cx="1087882" cy="1205851"/>
          </a:xfrm>
          <a:effectLst>
            <a:glow rad="63500">
              <a:srgbClr val="00B0F0">
                <a:alpha val="40000"/>
              </a:srgbClr>
            </a:glow>
          </a:effectLst>
        </p:grpSpPr>
        <p:cxnSp>
          <p:nvCxnSpPr>
            <p:cNvPr id="44" name="直接连接符 43"/>
            <p:cNvCxnSpPr/>
            <p:nvPr/>
          </p:nvCxnSpPr>
          <p:spPr>
            <a:xfrm flipV="1">
              <a:off x="4123924" y="3435847"/>
              <a:ext cx="108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5400000" flipV="1">
              <a:off x="3856624" y="3703320"/>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5400000" flipV="1">
              <a:off x="4941702" y="3703322"/>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4680247" y="2767576"/>
              <a:ext cx="1" cy="1205850"/>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cxnSp>
        <p:nvCxnSpPr>
          <p:cNvPr id="48" name="直接连接符 47"/>
          <p:cNvCxnSpPr/>
          <p:nvPr/>
        </p:nvCxnSpPr>
        <p:spPr>
          <a:xfrm rot="5400000" flipV="1">
            <a:off x="5957956" y="2018705"/>
            <a:ext cx="864000" cy="279"/>
          </a:xfrm>
          <a:prstGeom prst="line">
            <a:avLst/>
          </a:prstGeom>
          <a:ln w="12700">
            <a:solidFill>
              <a:srgbClr val="00B0F0"/>
            </a:solidFill>
            <a:prstDash val="sysDash"/>
          </a:ln>
          <a:effectLst>
            <a:glow rad="63500">
              <a:srgbClr val="00B0F0">
                <a:alpha val="40000"/>
              </a:srgbClr>
            </a:glow>
          </a:effectLst>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8872370" y="3542298"/>
            <a:ext cx="1448077" cy="1566413"/>
            <a:chOff x="6542160" y="2798617"/>
            <a:chExt cx="1086058" cy="1174810"/>
          </a:xfrm>
          <a:effectLst>
            <a:glow rad="63500">
              <a:srgbClr val="00B0F0">
                <a:alpha val="40000"/>
              </a:srgbClr>
            </a:glow>
          </a:effectLst>
        </p:grpSpPr>
        <p:cxnSp>
          <p:nvCxnSpPr>
            <p:cNvPr id="50" name="直接连接符 49"/>
            <p:cNvCxnSpPr/>
            <p:nvPr/>
          </p:nvCxnSpPr>
          <p:spPr>
            <a:xfrm flipV="1">
              <a:off x="6542160" y="3435847"/>
              <a:ext cx="108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5400000" flipV="1">
              <a:off x="6274860" y="3703320"/>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flipV="1">
              <a:off x="7358114" y="3703322"/>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5400000" flipV="1">
              <a:off x="6535300" y="3356512"/>
              <a:ext cx="1116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1816535" y="3663154"/>
            <a:ext cx="2136000" cy="1445557"/>
            <a:chOff x="1250284" y="2889259"/>
            <a:chExt cx="1602000" cy="1084168"/>
          </a:xfrm>
          <a:effectLst>
            <a:glow rad="63500">
              <a:srgbClr val="00B0F0">
                <a:alpha val="40000"/>
              </a:srgbClr>
            </a:glow>
          </a:effectLst>
        </p:grpSpPr>
        <p:cxnSp>
          <p:nvCxnSpPr>
            <p:cNvPr id="55" name="直接连接符 54"/>
            <p:cNvCxnSpPr/>
            <p:nvPr/>
          </p:nvCxnSpPr>
          <p:spPr>
            <a:xfrm flipV="1">
              <a:off x="1250284" y="3435846"/>
              <a:ext cx="1602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V="1">
              <a:off x="982984" y="3703319"/>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flipV="1">
              <a:off x="1563322" y="3703320"/>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flipV="1">
              <a:off x="2076871" y="3703321"/>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flipV="1">
              <a:off x="2573522" y="3703322"/>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flipV="1">
              <a:off x="1844437" y="3159154"/>
              <a:ext cx="540000" cy="209"/>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cxnSp>
        <p:nvCxnSpPr>
          <p:cNvPr id="61" name="直接连接符 60"/>
          <p:cNvCxnSpPr/>
          <p:nvPr/>
        </p:nvCxnSpPr>
        <p:spPr>
          <a:xfrm flipV="1">
            <a:off x="2789105" y="3542018"/>
            <a:ext cx="6816000" cy="279"/>
          </a:xfrm>
          <a:prstGeom prst="line">
            <a:avLst/>
          </a:prstGeom>
          <a:ln w="12700">
            <a:solidFill>
              <a:srgbClr val="00B0F0"/>
            </a:solidFill>
            <a:prstDash val="sysDash"/>
          </a:ln>
          <a:effectLst>
            <a:glow rad="63500">
              <a:srgbClr val="00B0F0">
                <a:alpha val="40000"/>
              </a:srgbClr>
            </a:glow>
          </a:effectLst>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5840509" y="1319595"/>
            <a:ext cx="1062728" cy="384043"/>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   </a:t>
            </a:r>
            <a:r>
              <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rPr>
              <a:t>董事会</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3" name="矩形 62"/>
          <p:cNvSpPr/>
          <p:nvPr/>
        </p:nvSpPr>
        <p:spPr>
          <a:xfrm>
            <a:off x="5840509" y="2279701"/>
            <a:ext cx="1062728" cy="384043"/>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   总经理</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4" name="矩形 63"/>
          <p:cNvSpPr/>
          <p:nvPr/>
        </p:nvSpPr>
        <p:spPr>
          <a:xfrm>
            <a:off x="9105977" y="3335819"/>
            <a:ext cx="1062728" cy="384043"/>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 营销副总</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5" name="矩形 64"/>
          <p:cNvSpPr/>
          <p:nvPr/>
        </p:nvSpPr>
        <p:spPr>
          <a:xfrm>
            <a:off x="2448680" y="3335819"/>
            <a:ext cx="1062728" cy="384043"/>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 生产副总</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6" name="矩形 65"/>
          <p:cNvSpPr/>
          <p:nvPr/>
        </p:nvSpPr>
        <p:spPr>
          <a:xfrm>
            <a:off x="5456467"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人事部</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7" name="矩形 66"/>
          <p:cNvSpPr/>
          <p:nvPr/>
        </p:nvSpPr>
        <p:spPr>
          <a:xfrm>
            <a:off x="6188631"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信息部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8" name="矩形 67"/>
          <p:cNvSpPr/>
          <p:nvPr/>
        </p:nvSpPr>
        <p:spPr>
          <a:xfrm>
            <a:off x="6903238"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综合部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69" name="矩形 68"/>
          <p:cNvSpPr/>
          <p:nvPr/>
        </p:nvSpPr>
        <p:spPr>
          <a:xfrm>
            <a:off x="8675067"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财务部</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70" name="矩形 69"/>
          <p:cNvSpPr/>
          <p:nvPr/>
        </p:nvSpPr>
        <p:spPr>
          <a:xfrm>
            <a:off x="9407231"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营销部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71" name="矩形 70"/>
          <p:cNvSpPr/>
          <p:nvPr/>
        </p:nvSpPr>
        <p:spPr>
          <a:xfrm>
            <a:off x="10121838"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外贸部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72" name="矩形 71"/>
          <p:cNvSpPr/>
          <p:nvPr/>
        </p:nvSpPr>
        <p:spPr>
          <a:xfrm>
            <a:off x="1623756"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研发部</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73" name="矩形 72"/>
          <p:cNvSpPr/>
          <p:nvPr/>
        </p:nvSpPr>
        <p:spPr>
          <a:xfrm>
            <a:off x="2398452"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资料部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74" name="矩形 73"/>
          <p:cNvSpPr/>
          <p:nvPr/>
        </p:nvSpPr>
        <p:spPr>
          <a:xfrm>
            <a:off x="3070527"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生产部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
        <p:nvSpPr>
          <p:cNvPr id="75" name="矩形 74"/>
          <p:cNvSpPr/>
          <p:nvPr/>
        </p:nvSpPr>
        <p:spPr>
          <a:xfrm>
            <a:off x="3756834" y="4968000"/>
            <a:ext cx="390653" cy="1152128"/>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质管部</a:t>
            </a:r>
            <a:endPar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cxnSp>
        <p:nvCxnSpPr>
          <p:cNvPr id="76" name="直接连接符 75"/>
          <p:cNvCxnSpPr/>
          <p:nvPr/>
        </p:nvCxnSpPr>
        <p:spPr>
          <a:xfrm rot="5400000" flipV="1">
            <a:off x="5957957" y="3095606"/>
            <a:ext cx="864000" cy="279"/>
          </a:xfrm>
          <a:prstGeom prst="line">
            <a:avLst/>
          </a:prstGeom>
          <a:ln w="22225">
            <a:solidFill>
              <a:srgbClr val="00B0F0"/>
            </a:solidFill>
            <a:prstDash val="sysDash"/>
          </a:ln>
          <a:effectLst>
            <a:glow rad="63500">
              <a:srgbClr val="00B0F0">
                <a:alpha val="40000"/>
              </a:srgbClr>
            </a:glow>
          </a:effectLst>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5840509" y="3335819"/>
            <a:ext cx="1062728" cy="384043"/>
          </a:xfrm>
          <a:prstGeom prst="rect">
            <a:avLst/>
          </a:prstGeom>
          <a:solidFill>
            <a:srgbClr val="00B0F0">
              <a:alpha val="86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r>
              <a:rPr lang="zh-CN" altLang="en-US" sz="1400" b="1" dirty="0">
                <a:gradFill>
                  <a:gsLst>
                    <a:gs pos="23000">
                      <a:prstClr val="white"/>
                    </a:gs>
                    <a:gs pos="52000">
                      <a:prstClr val="white"/>
                    </a:gs>
                  </a:gsLst>
                  <a:lin ang="10800000" scaled="1"/>
                </a:gradFill>
                <a:latin typeface="微软雅黑" panose="020B0503020204020204" charset="-122"/>
                <a:ea typeface="微软雅黑" panose="020B0503020204020204" charset="-122"/>
              </a:rPr>
              <a:t> 行政副总</a:t>
            </a:r>
            <a:endParaRPr lang="zh-CN" altLang="en-US" sz="1600" b="1" dirty="0">
              <a:gradFill>
                <a:gsLst>
                  <a:gs pos="23000">
                    <a:prstClr val="white"/>
                  </a:gs>
                  <a:gs pos="52000">
                    <a:prstClr val="white"/>
                  </a:gs>
                </a:gsLst>
                <a:lin ang="10800000" scaled="1"/>
              </a:gradFill>
              <a:latin typeface="微软雅黑" panose="020B0503020204020204" charset="-122"/>
              <a:ea typeface="微软雅黑" panose="020B0503020204020204" charset="-122"/>
            </a:endParaRP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22" presetClass="entr" presetSubtype="1" fill="hold" nodeType="withEffect">
                                  <p:stCondLst>
                                    <p:cond delay="25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22" presetClass="entr" presetSubtype="1" fill="hold" nodeType="withEffect">
                                  <p:stCondLst>
                                    <p:cond delay="250"/>
                                  </p:stCondLst>
                                  <p:childTnLst>
                                    <p:set>
                                      <p:cBhvr>
                                        <p:cTn id="21" dur="1" fill="hold">
                                          <p:stCondLst>
                                            <p:cond delay="0"/>
                                          </p:stCondLst>
                                        </p:cTn>
                                        <p:tgtEl>
                                          <p:spTgt spid="76"/>
                                        </p:tgtEl>
                                        <p:attrNameLst>
                                          <p:attrName>style.visibility</p:attrName>
                                        </p:attrNameLst>
                                      </p:cBhvr>
                                      <p:to>
                                        <p:strVal val="visible"/>
                                      </p:to>
                                    </p:set>
                                    <p:animEffect transition="in" filter="wipe(up)">
                                      <p:cBhvr>
                                        <p:cTn id="22" dur="500"/>
                                        <p:tgtEl>
                                          <p:spTgt spid="7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6" presetClass="entr" presetSubtype="37" fill="hold" nodeType="withEffect">
                                  <p:stCondLst>
                                    <p:cond delay="250"/>
                                  </p:stCondLst>
                                  <p:childTnLst>
                                    <p:set>
                                      <p:cBhvr>
                                        <p:cTn id="34" dur="1" fill="hold">
                                          <p:stCondLst>
                                            <p:cond delay="0"/>
                                          </p:stCondLst>
                                        </p:cTn>
                                        <p:tgtEl>
                                          <p:spTgt spid="61"/>
                                        </p:tgtEl>
                                        <p:attrNameLst>
                                          <p:attrName>style.visibility</p:attrName>
                                        </p:attrNameLst>
                                      </p:cBhvr>
                                      <p:to>
                                        <p:strVal val="visible"/>
                                      </p:to>
                                    </p:set>
                                    <p:animEffect transition="in" filter="barn(outVertical)">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up)">
                                      <p:cBhvr>
                                        <p:cTn id="40" dur="500"/>
                                        <p:tgtEl>
                                          <p:spTgt spid="54"/>
                                        </p:tgtEl>
                                      </p:cBhvr>
                                    </p:animEffect>
                                  </p:childTnLst>
                                </p:cTn>
                              </p:par>
                              <p:par>
                                <p:cTn id="41" presetID="22" presetClass="entr" presetSubtype="1"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up)">
                                      <p:cBhvr>
                                        <p:cTn id="43" dur="500"/>
                                        <p:tgtEl>
                                          <p:spTgt spid="43"/>
                                        </p:tgtEl>
                                      </p:cBhvr>
                                    </p:animEffect>
                                  </p:childTnLst>
                                </p:cTn>
                              </p:par>
                              <p:par>
                                <p:cTn id="44" presetID="22" presetClass="entr" presetSubtype="1"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up)">
                                      <p:cBhvr>
                                        <p:cTn id="46" dur="500"/>
                                        <p:tgtEl>
                                          <p:spTgt spid="49"/>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childTnLst>
                          </p:cTn>
                        </p:par>
                        <p:par>
                          <p:cTn id="71" fill="hold">
                            <p:stCondLst>
                              <p:cond delay="3500"/>
                            </p:stCondLst>
                            <p:childTnLst>
                              <p:par>
                                <p:cTn id="72" presetID="10" presetClass="entr" presetSubtype="0" fill="hold" grpId="0" nodeType="after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500"/>
                                        <p:tgtEl>
                                          <p:spTgt spid="73"/>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fade">
                                      <p:cBhvr>
                                        <p:cTn id="8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35"/>
          <p:cNvSpPr txBox="1">
            <a:spLocks noChangeArrowheads="1"/>
          </p:cNvSpPr>
          <p:nvPr/>
        </p:nvSpPr>
        <p:spPr bwMode="auto">
          <a:xfrm>
            <a:off x="971142" y="92361"/>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1219200">
              <a:spcBef>
                <a:spcPts val="4800"/>
              </a:spcBef>
            </a:pPr>
            <a:r>
              <a:rPr lang="zh-CN" altLang="en-US" sz="2400" dirty="0" smtClean="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rPr>
              <a:t>公司大事记</a:t>
            </a:r>
            <a:endParaRPr lang="zh-CN" altLang="en-US" sz="2400" dirty="0">
              <a:gradFill>
                <a:gsLst>
                  <a:gs pos="83000">
                    <a:prstClr val="white">
                      <a:lumMod val="95000"/>
                    </a:prstClr>
                  </a:gs>
                  <a:gs pos="100000">
                    <a:prstClr val="white">
                      <a:lumMod val="95000"/>
                    </a:prstClr>
                  </a:gs>
                </a:gsLst>
                <a:lin ang="5400000" scaled="1"/>
              </a:gradFill>
              <a:latin typeface="微软雅黑" panose="020B0503020204020204" charset="-122"/>
              <a:cs typeface="Arial" panose="020B0604020202020204" pitchFamily="34" charset="0"/>
            </a:endParaRPr>
          </a:p>
        </p:txBody>
      </p:sp>
      <p:grpSp>
        <p:nvGrpSpPr>
          <p:cNvPr id="43" name="组合 42"/>
          <p:cNvGrpSpPr/>
          <p:nvPr/>
        </p:nvGrpSpPr>
        <p:grpSpPr>
          <a:xfrm>
            <a:off x="8789842" y="4167493"/>
            <a:ext cx="747881" cy="747881"/>
            <a:chOff x="654415" y="3265724"/>
            <a:chExt cx="560911" cy="560910"/>
          </a:xfrm>
        </p:grpSpPr>
        <p:grpSp>
          <p:nvGrpSpPr>
            <p:cNvPr id="44" name="组合 43"/>
            <p:cNvGrpSpPr/>
            <p:nvPr/>
          </p:nvGrpSpPr>
          <p:grpSpPr>
            <a:xfrm>
              <a:off x="654415" y="3265724"/>
              <a:ext cx="560911" cy="560910"/>
              <a:chOff x="680580" y="1491630"/>
              <a:chExt cx="1479184" cy="1479182"/>
            </a:xfrm>
          </p:grpSpPr>
          <p:grpSp>
            <p:nvGrpSpPr>
              <p:cNvPr id="46" name="组合 45"/>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sp>
              <p:nvSpPr>
                <p:cNvPr id="49" name="椭圆 48"/>
                <p:cNvSpPr/>
                <p:nvPr/>
              </p:nvSpPr>
              <p:spPr>
                <a:xfrm>
                  <a:off x="407841" y="776141"/>
                  <a:ext cx="3794419" cy="3794419"/>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grpSp>
          <p:sp>
            <p:nvSpPr>
              <p:cNvPr id="47"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sp>
          <p:nvSpPr>
            <p:cNvPr id="45" name="文本框 20"/>
            <p:cNvSpPr txBox="1"/>
            <p:nvPr/>
          </p:nvSpPr>
          <p:spPr>
            <a:xfrm>
              <a:off x="715815" y="3394113"/>
              <a:ext cx="449077" cy="300082"/>
            </a:xfrm>
            <a:prstGeom prst="rect">
              <a:avLst/>
            </a:prstGeom>
            <a:noFill/>
          </p:spPr>
          <p:txBody>
            <a:bodyPr wrap="square" lIns="91440" tIns="45720" rIns="91440" bIns="45720" rtlCol="0">
              <a:spAutoFit/>
            </a:bodyPr>
            <a:lstStyle/>
            <a:p>
              <a:r>
                <a:rPr lang="en-US" altLang="zh-CN"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7</a:t>
              </a:r>
              <a:r>
                <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月</a:t>
              </a:r>
              <a:endPar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endParaRPr>
            </a:p>
          </p:txBody>
        </p:sp>
      </p:grpSp>
      <p:grpSp>
        <p:nvGrpSpPr>
          <p:cNvPr id="50" name="组合 49"/>
          <p:cNvGrpSpPr/>
          <p:nvPr/>
        </p:nvGrpSpPr>
        <p:grpSpPr>
          <a:xfrm>
            <a:off x="7010401" y="2677236"/>
            <a:ext cx="747881" cy="747881"/>
            <a:chOff x="654415" y="3265724"/>
            <a:chExt cx="560911" cy="560910"/>
          </a:xfrm>
        </p:grpSpPr>
        <p:grpSp>
          <p:nvGrpSpPr>
            <p:cNvPr id="51" name="组合 50"/>
            <p:cNvGrpSpPr/>
            <p:nvPr/>
          </p:nvGrpSpPr>
          <p:grpSpPr>
            <a:xfrm>
              <a:off x="654415" y="3265724"/>
              <a:ext cx="560911" cy="560910"/>
              <a:chOff x="680580" y="1491630"/>
              <a:chExt cx="1479184" cy="1479182"/>
            </a:xfrm>
          </p:grpSpPr>
          <p:grpSp>
            <p:nvGrpSpPr>
              <p:cNvPr id="53" name="组合 52"/>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sp>
              <p:nvSpPr>
                <p:cNvPr id="56" name="椭圆 55"/>
                <p:cNvSpPr/>
                <p:nvPr/>
              </p:nvSpPr>
              <p:spPr>
                <a:xfrm>
                  <a:off x="407841" y="776141"/>
                  <a:ext cx="3794419" cy="3794419"/>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grpSp>
          <p:sp>
            <p:nvSpPr>
              <p:cNvPr id="54"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sp>
          <p:nvSpPr>
            <p:cNvPr id="52" name="文本框 20"/>
            <p:cNvSpPr txBox="1"/>
            <p:nvPr/>
          </p:nvSpPr>
          <p:spPr>
            <a:xfrm>
              <a:off x="710331" y="3405459"/>
              <a:ext cx="449077" cy="300082"/>
            </a:xfrm>
            <a:prstGeom prst="rect">
              <a:avLst/>
            </a:prstGeom>
            <a:noFill/>
          </p:spPr>
          <p:txBody>
            <a:bodyPr wrap="square" lIns="91440" tIns="45720" rIns="91440" bIns="45720" rtlCol="0">
              <a:spAutoFit/>
            </a:bodyPr>
            <a:lstStyle/>
            <a:p>
              <a:r>
                <a:rPr lang="en-US" altLang="zh-CN"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6</a:t>
              </a:r>
              <a:r>
                <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月</a:t>
              </a:r>
              <a:endPar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endParaRPr>
            </a:p>
          </p:txBody>
        </p:sp>
      </p:grpSp>
      <p:grpSp>
        <p:nvGrpSpPr>
          <p:cNvPr id="57" name="组合 56"/>
          <p:cNvGrpSpPr/>
          <p:nvPr/>
        </p:nvGrpSpPr>
        <p:grpSpPr>
          <a:xfrm>
            <a:off x="4978401" y="1787549"/>
            <a:ext cx="747881" cy="747881"/>
            <a:chOff x="654415" y="3265724"/>
            <a:chExt cx="560911" cy="560910"/>
          </a:xfrm>
        </p:grpSpPr>
        <p:grpSp>
          <p:nvGrpSpPr>
            <p:cNvPr id="58" name="组合 57"/>
            <p:cNvGrpSpPr/>
            <p:nvPr/>
          </p:nvGrpSpPr>
          <p:grpSpPr>
            <a:xfrm>
              <a:off x="654415" y="3265724"/>
              <a:ext cx="560911" cy="560910"/>
              <a:chOff x="680580" y="1491630"/>
              <a:chExt cx="1479184" cy="1479182"/>
            </a:xfrm>
          </p:grpSpPr>
          <p:grpSp>
            <p:nvGrpSpPr>
              <p:cNvPr id="60" name="组合 59"/>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sp>
              <p:nvSpPr>
                <p:cNvPr id="63" name="椭圆 62"/>
                <p:cNvSpPr/>
                <p:nvPr/>
              </p:nvSpPr>
              <p:spPr>
                <a:xfrm>
                  <a:off x="407841" y="776141"/>
                  <a:ext cx="3794419" cy="3794419"/>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grpSp>
          <p:sp>
            <p:nvSpPr>
              <p:cNvPr id="61"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sp>
          <p:nvSpPr>
            <p:cNvPr id="59" name="文本框 20"/>
            <p:cNvSpPr txBox="1"/>
            <p:nvPr/>
          </p:nvSpPr>
          <p:spPr>
            <a:xfrm>
              <a:off x="710331" y="3389115"/>
              <a:ext cx="449077" cy="300082"/>
            </a:xfrm>
            <a:prstGeom prst="rect">
              <a:avLst/>
            </a:prstGeom>
            <a:noFill/>
          </p:spPr>
          <p:txBody>
            <a:bodyPr wrap="square" lIns="91440" tIns="45720" rIns="91440" bIns="45720" rtlCol="0">
              <a:spAutoFit/>
            </a:bodyPr>
            <a:lstStyle/>
            <a:p>
              <a:r>
                <a:rPr lang="en-US" altLang="zh-CN"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5</a:t>
              </a:r>
              <a:r>
                <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月</a:t>
              </a:r>
              <a:endPar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endParaRPr>
            </a:p>
          </p:txBody>
        </p:sp>
      </p:grpSp>
      <p:grpSp>
        <p:nvGrpSpPr>
          <p:cNvPr id="64" name="组合 63"/>
          <p:cNvGrpSpPr/>
          <p:nvPr/>
        </p:nvGrpSpPr>
        <p:grpSpPr>
          <a:xfrm>
            <a:off x="4371066" y="4172860"/>
            <a:ext cx="747881" cy="747881"/>
            <a:chOff x="654415" y="3265724"/>
            <a:chExt cx="560911" cy="560910"/>
          </a:xfrm>
        </p:grpSpPr>
        <p:grpSp>
          <p:nvGrpSpPr>
            <p:cNvPr id="65" name="组合 64"/>
            <p:cNvGrpSpPr/>
            <p:nvPr/>
          </p:nvGrpSpPr>
          <p:grpSpPr>
            <a:xfrm>
              <a:off x="654415" y="3265724"/>
              <a:ext cx="560911" cy="560910"/>
              <a:chOff x="680580" y="1491630"/>
              <a:chExt cx="1479184" cy="1479182"/>
            </a:xfrm>
          </p:grpSpPr>
          <p:grpSp>
            <p:nvGrpSpPr>
              <p:cNvPr id="67" name="组合 66"/>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sp>
              <p:nvSpPr>
                <p:cNvPr id="70" name="椭圆 69"/>
                <p:cNvSpPr/>
                <p:nvPr/>
              </p:nvSpPr>
              <p:spPr>
                <a:xfrm>
                  <a:off x="407841" y="776141"/>
                  <a:ext cx="3794419" cy="3794419"/>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grpSp>
          <p:sp>
            <p:nvSpPr>
              <p:cNvPr id="68"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sp>
          <p:nvSpPr>
            <p:cNvPr id="66" name="文本框 20"/>
            <p:cNvSpPr txBox="1"/>
            <p:nvPr/>
          </p:nvSpPr>
          <p:spPr>
            <a:xfrm>
              <a:off x="721074" y="3379197"/>
              <a:ext cx="449077" cy="300082"/>
            </a:xfrm>
            <a:prstGeom prst="rect">
              <a:avLst/>
            </a:prstGeom>
            <a:noFill/>
          </p:spPr>
          <p:txBody>
            <a:bodyPr wrap="square" lIns="91440" tIns="45720" rIns="91440" bIns="45720" rtlCol="0">
              <a:spAutoFit/>
            </a:bodyPr>
            <a:lstStyle/>
            <a:p>
              <a:r>
                <a:rPr lang="en-US" altLang="zh-CN"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4</a:t>
              </a:r>
              <a:r>
                <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月</a:t>
              </a:r>
              <a:endPar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endParaRPr>
            </a:p>
          </p:txBody>
        </p:sp>
      </p:grpSp>
      <p:grpSp>
        <p:nvGrpSpPr>
          <p:cNvPr id="71" name="组合 70"/>
          <p:cNvGrpSpPr/>
          <p:nvPr/>
        </p:nvGrpSpPr>
        <p:grpSpPr>
          <a:xfrm>
            <a:off x="2538410" y="5051660"/>
            <a:ext cx="747881" cy="747881"/>
            <a:chOff x="654415" y="3265724"/>
            <a:chExt cx="560911" cy="560910"/>
          </a:xfrm>
        </p:grpSpPr>
        <p:grpSp>
          <p:nvGrpSpPr>
            <p:cNvPr id="72" name="组合 71"/>
            <p:cNvGrpSpPr/>
            <p:nvPr/>
          </p:nvGrpSpPr>
          <p:grpSpPr>
            <a:xfrm>
              <a:off x="654415" y="3265724"/>
              <a:ext cx="560911" cy="560910"/>
              <a:chOff x="680580" y="1491630"/>
              <a:chExt cx="1479184" cy="1479182"/>
            </a:xfrm>
          </p:grpSpPr>
          <p:grpSp>
            <p:nvGrpSpPr>
              <p:cNvPr id="74" name="组合 73"/>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sp>
              <p:nvSpPr>
                <p:cNvPr id="77" name="椭圆 76"/>
                <p:cNvSpPr/>
                <p:nvPr/>
              </p:nvSpPr>
              <p:spPr>
                <a:xfrm>
                  <a:off x="407841" y="776141"/>
                  <a:ext cx="3794419" cy="3794419"/>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grpSp>
          <p:sp>
            <p:nvSpPr>
              <p:cNvPr id="75"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sp>
          <p:nvSpPr>
            <p:cNvPr id="73" name="文本框 20"/>
            <p:cNvSpPr txBox="1"/>
            <p:nvPr/>
          </p:nvSpPr>
          <p:spPr>
            <a:xfrm>
              <a:off x="701508" y="3400038"/>
              <a:ext cx="449077" cy="300082"/>
            </a:xfrm>
            <a:prstGeom prst="rect">
              <a:avLst/>
            </a:prstGeom>
            <a:noFill/>
          </p:spPr>
          <p:txBody>
            <a:bodyPr wrap="square" lIns="91440" tIns="45720" rIns="91440" bIns="45720" rtlCol="0">
              <a:spAutoFit/>
            </a:bodyPr>
            <a:lstStyle/>
            <a:p>
              <a:r>
                <a:rPr lang="en-US" altLang="zh-CN"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3</a:t>
              </a:r>
              <a:r>
                <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月</a:t>
              </a:r>
              <a:endPar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endParaRPr>
            </a:p>
          </p:txBody>
        </p:sp>
      </p:grpSp>
      <p:cxnSp>
        <p:nvCxnSpPr>
          <p:cNvPr id="78" name="Straight Connector 24"/>
          <p:cNvCxnSpPr/>
          <p:nvPr/>
        </p:nvCxnSpPr>
        <p:spPr>
          <a:xfrm>
            <a:off x="2905760" y="3898245"/>
            <a:ext cx="0" cy="1163320"/>
          </a:xfrm>
          <a:prstGeom prst="line">
            <a:avLst/>
          </a:prstGeom>
          <a:ln w="22225" cmpd="sng">
            <a:solidFill>
              <a:srgbClr val="00B0F0">
                <a:alpha val="54000"/>
              </a:srgb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30"/>
          <p:cNvCxnSpPr/>
          <p:nvPr/>
        </p:nvCxnSpPr>
        <p:spPr>
          <a:xfrm>
            <a:off x="5357707" y="2555432"/>
            <a:ext cx="0" cy="1085427"/>
          </a:xfrm>
          <a:prstGeom prst="line">
            <a:avLst/>
          </a:prstGeom>
          <a:ln w="22225" cmpd="sng">
            <a:solidFill>
              <a:srgbClr val="00B0F0">
                <a:alpha val="54000"/>
              </a:srgb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35"/>
          <p:cNvCxnSpPr/>
          <p:nvPr/>
        </p:nvCxnSpPr>
        <p:spPr>
          <a:xfrm>
            <a:off x="4748107" y="3898245"/>
            <a:ext cx="0" cy="269240"/>
          </a:xfrm>
          <a:prstGeom prst="line">
            <a:avLst/>
          </a:prstGeom>
          <a:ln w="22225" cmpd="sng">
            <a:solidFill>
              <a:srgbClr val="F21838">
                <a:alpha val="54000"/>
              </a:srgb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45"/>
          <p:cNvCxnSpPr/>
          <p:nvPr/>
        </p:nvCxnSpPr>
        <p:spPr>
          <a:xfrm>
            <a:off x="9171093" y="3898245"/>
            <a:ext cx="0" cy="269240"/>
          </a:xfrm>
          <a:prstGeom prst="line">
            <a:avLst/>
          </a:prstGeom>
          <a:ln w="22225" cmpd="sng">
            <a:solidFill>
              <a:srgbClr val="00B0F0">
                <a:alpha val="54000"/>
              </a:srgb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23"/>
          <p:cNvCxnSpPr/>
          <p:nvPr/>
        </p:nvCxnSpPr>
        <p:spPr>
          <a:xfrm>
            <a:off x="1395307" y="2555432"/>
            <a:ext cx="0" cy="1085427"/>
          </a:xfrm>
          <a:prstGeom prst="line">
            <a:avLst/>
          </a:prstGeom>
          <a:ln w="22225" cmpd="sng">
            <a:solidFill>
              <a:srgbClr val="00B0F0">
                <a:alpha val="54000"/>
              </a:srgb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14"/>
          <p:cNvCxnSpPr/>
          <p:nvPr/>
        </p:nvCxnSpPr>
        <p:spPr>
          <a:xfrm>
            <a:off x="0" y="3769552"/>
            <a:ext cx="12192000" cy="0"/>
          </a:xfrm>
          <a:prstGeom prst="line">
            <a:avLst/>
          </a:prstGeom>
          <a:ln w="47625" cap="rnd">
            <a:solidFill>
              <a:srgbClr val="00B0F0">
                <a:alpha val="54000"/>
              </a:srgbClr>
            </a:solidFill>
            <a:prstDash val="sysDot"/>
          </a:ln>
          <a:effectLst/>
        </p:spPr>
        <p:style>
          <a:lnRef idx="2">
            <a:schemeClr val="accent1"/>
          </a:lnRef>
          <a:fillRef idx="0">
            <a:schemeClr val="accent1"/>
          </a:fillRef>
          <a:effectRef idx="1">
            <a:schemeClr val="accent1"/>
          </a:effectRef>
          <a:fontRef idx="minor">
            <a:schemeClr val="tx1"/>
          </a:fontRef>
        </p:style>
      </p:cxnSp>
      <p:sp>
        <p:nvSpPr>
          <p:cNvPr id="84" name="Rectangle 18"/>
          <p:cNvSpPr/>
          <p:nvPr/>
        </p:nvSpPr>
        <p:spPr>
          <a:xfrm>
            <a:off x="1987756" y="1882938"/>
            <a:ext cx="1822248" cy="1015663"/>
          </a:xfrm>
          <a:prstGeom prst="rect">
            <a:avLst/>
          </a:prstGeom>
        </p:spPr>
        <p:txBody>
          <a:bodyPr wrap="square">
            <a:spAutoFit/>
          </a:bodyPr>
          <a:lstStyle/>
          <a:p>
            <a:pPr algn="ctr">
              <a:lnSpc>
                <a:spcPts val="1760"/>
              </a:lnSpc>
            </a:pPr>
            <a:r>
              <a:rPr lang="zh-CN" altLang="en-US" sz="213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rPr>
              <a:t>单击添加标题</a:t>
            </a:r>
            <a:endParaRPr lang="en-US" altLang="zh-CN" sz="2135"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endParaRPr>
          </a:p>
          <a:p>
            <a:pPr algn="ctr">
              <a:lnSpc>
                <a:spcPts val="1760"/>
              </a:lnSpc>
            </a:pPr>
            <a:r>
              <a:rPr lang="zh-CN" altLang="en-US" sz="16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6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6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6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6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6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p:txBody>
      </p:sp>
      <p:sp>
        <p:nvSpPr>
          <p:cNvPr id="85" name="Rectangle 19"/>
          <p:cNvSpPr/>
          <p:nvPr/>
        </p:nvSpPr>
        <p:spPr>
          <a:xfrm>
            <a:off x="3366347" y="5261589"/>
            <a:ext cx="2136353" cy="1015663"/>
          </a:xfrm>
          <a:prstGeom prst="rect">
            <a:avLst/>
          </a:prstGeom>
        </p:spPr>
        <p:txBody>
          <a:bodyPr wrap="square">
            <a:spAutoFit/>
          </a:bodyPr>
          <a:lstStyle/>
          <a:p>
            <a:pPr algn="ctr">
              <a:lnSpc>
                <a:spcPts val="1760"/>
              </a:lnSpc>
            </a:pPr>
            <a:r>
              <a:rPr lang="zh-CN" altLang="en-US"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rPr>
              <a:t>单击添加标题</a:t>
            </a:r>
            <a:endParaRPr lang="en-US" altLang="zh-CN"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p:txBody>
      </p:sp>
      <p:sp>
        <p:nvSpPr>
          <p:cNvPr id="86" name="Rectangle 28"/>
          <p:cNvSpPr/>
          <p:nvPr/>
        </p:nvSpPr>
        <p:spPr>
          <a:xfrm>
            <a:off x="5793765" y="1895213"/>
            <a:ext cx="2814207" cy="784830"/>
          </a:xfrm>
          <a:prstGeom prst="rect">
            <a:avLst/>
          </a:prstGeom>
        </p:spPr>
        <p:txBody>
          <a:bodyPr wrap="square">
            <a:spAutoFit/>
          </a:bodyPr>
          <a:lstStyle/>
          <a:p>
            <a:pPr algn="ctr">
              <a:lnSpc>
                <a:spcPts val="1760"/>
              </a:lnSpc>
            </a:pPr>
            <a:r>
              <a:rPr lang="zh-CN" altLang="en-US"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rPr>
              <a:t>单击添加标题</a:t>
            </a:r>
            <a:endParaRPr lang="en-US" altLang="zh-CN"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p:txBody>
      </p:sp>
      <p:sp>
        <p:nvSpPr>
          <p:cNvPr id="87" name="Rectangle 33"/>
          <p:cNvSpPr/>
          <p:nvPr/>
        </p:nvSpPr>
        <p:spPr>
          <a:xfrm>
            <a:off x="5248059" y="4264005"/>
            <a:ext cx="2041325" cy="1015663"/>
          </a:xfrm>
          <a:prstGeom prst="rect">
            <a:avLst/>
          </a:prstGeom>
        </p:spPr>
        <p:txBody>
          <a:bodyPr wrap="square">
            <a:spAutoFit/>
          </a:bodyPr>
          <a:lstStyle/>
          <a:p>
            <a:pPr algn="ctr">
              <a:lnSpc>
                <a:spcPts val="1760"/>
              </a:lnSpc>
            </a:pPr>
            <a:r>
              <a:rPr lang="zh-CN" altLang="en-US"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rPr>
              <a:t>单击添加标题</a:t>
            </a:r>
            <a:endParaRPr lang="en-US" altLang="zh-CN"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p:txBody>
      </p:sp>
      <p:sp>
        <p:nvSpPr>
          <p:cNvPr id="88" name="Rectangle 38"/>
          <p:cNvSpPr/>
          <p:nvPr/>
        </p:nvSpPr>
        <p:spPr>
          <a:xfrm>
            <a:off x="7815990" y="2762200"/>
            <a:ext cx="2399286" cy="553998"/>
          </a:xfrm>
          <a:prstGeom prst="rect">
            <a:avLst/>
          </a:prstGeom>
        </p:spPr>
        <p:txBody>
          <a:bodyPr wrap="square">
            <a:spAutoFit/>
          </a:bodyPr>
          <a:lstStyle/>
          <a:p>
            <a:pPr algn="ctr">
              <a:lnSpc>
                <a:spcPts val="1760"/>
              </a:lnSpc>
            </a:pPr>
            <a:r>
              <a:rPr lang="zh-CN" altLang="en-US"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rPr>
              <a:t>单击添加标题</a:t>
            </a:r>
            <a:endParaRPr lang="en-US" altLang="zh-CN"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p:txBody>
      </p:sp>
      <p:sp>
        <p:nvSpPr>
          <p:cNvPr id="89" name="Rectangle 43"/>
          <p:cNvSpPr/>
          <p:nvPr/>
        </p:nvSpPr>
        <p:spPr>
          <a:xfrm>
            <a:off x="9595431" y="4264006"/>
            <a:ext cx="2167466" cy="1015663"/>
          </a:xfrm>
          <a:prstGeom prst="rect">
            <a:avLst/>
          </a:prstGeom>
        </p:spPr>
        <p:txBody>
          <a:bodyPr wrap="square">
            <a:spAutoFit/>
          </a:bodyPr>
          <a:lstStyle/>
          <a:p>
            <a:pPr algn="ctr">
              <a:lnSpc>
                <a:spcPts val="1760"/>
              </a:lnSpc>
            </a:pPr>
            <a:r>
              <a:rPr lang="zh-CN" altLang="en-US"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rPr>
              <a:t>单击添加标题</a:t>
            </a:r>
            <a:endParaRPr lang="en-US" altLang="zh-CN" sz="20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Medium"/>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a:p>
            <a:pPr algn="ctr">
              <a:lnSpc>
                <a:spcPts val="1760"/>
              </a:lnSpc>
            </a:pPr>
            <a:r>
              <a:rPr lang="zh-CN" altLang="en-US"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rPr>
              <a:t>添加文本内容</a:t>
            </a:r>
            <a:endParaRPr lang="en-US" altLang="zh-CN" sz="1400" dirty="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cs typeface="Gotham Light"/>
            </a:endParaRPr>
          </a:p>
        </p:txBody>
      </p:sp>
      <p:grpSp>
        <p:nvGrpSpPr>
          <p:cNvPr id="90" name="组合 89"/>
          <p:cNvGrpSpPr/>
          <p:nvPr/>
        </p:nvGrpSpPr>
        <p:grpSpPr>
          <a:xfrm>
            <a:off x="1019984" y="1810249"/>
            <a:ext cx="747881" cy="747881"/>
            <a:chOff x="654415" y="3265724"/>
            <a:chExt cx="560911" cy="560910"/>
          </a:xfrm>
        </p:grpSpPr>
        <p:grpSp>
          <p:nvGrpSpPr>
            <p:cNvPr id="91" name="组合 90"/>
            <p:cNvGrpSpPr/>
            <p:nvPr/>
          </p:nvGrpSpPr>
          <p:grpSpPr>
            <a:xfrm>
              <a:off x="654415" y="3265724"/>
              <a:ext cx="560911" cy="560910"/>
              <a:chOff x="680581" y="1491628"/>
              <a:chExt cx="1479185" cy="1479181"/>
            </a:xfrm>
          </p:grpSpPr>
          <p:grpSp>
            <p:nvGrpSpPr>
              <p:cNvPr id="93" name="组合 92"/>
              <p:cNvGrpSpPr/>
              <p:nvPr/>
            </p:nvGrpSpPr>
            <p:grpSpPr>
              <a:xfrm>
                <a:off x="680581" y="1491628"/>
                <a:ext cx="1479185" cy="1479181"/>
                <a:chOff x="304803" y="673096"/>
                <a:chExt cx="4000503" cy="4000498"/>
              </a:xfrm>
              <a:effectLst>
                <a:outerShdw blurRad="444500" dist="254000" dir="8100000" algn="tr" rotWithShape="0">
                  <a:prstClr val="black">
                    <a:alpha val="50000"/>
                  </a:prstClr>
                </a:outerShdw>
              </a:effectLst>
            </p:grpSpPr>
            <p:sp>
              <p:nvSpPr>
                <p:cNvPr id="95" name="同心圆 94"/>
                <p:cNvSpPr/>
                <p:nvPr/>
              </p:nvSpPr>
              <p:spPr>
                <a:xfrm>
                  <a:off x="304803" y="673096"/>
                  <a:ext cx="4000503" cy="4000498"/>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sp>
              <p:nvSpPr>
                <p:cNvPr id="96" name="椭圆 95"/>
                <p:cNvSpPr/>
                <p:nvPr/>
              </p:nvSpPr>
              <p:spPr>
                <a:xfrm>
                  <a:off x="407838" y="776136"/>
                  <a:ext cx="3794417" cy="3794418"/>
                </a:xfrm>
                <a:prstGeom prst="ellipse">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prstClr val="white"/>
                        </a:gs>
                        <a:gs pos="100000">
                          <a:sysClr val="window" lastClr="FFFFFF"/>
                        </a:gs>
                      </a:gsLst>
                      <a:path path="circle">
                        <a:fillToRect r="100000" b="100000"/>
                      </a:path>
                    </a:gradFill>
                  </a:endParaRPr>
                </a:p>
              </p:txBody>
            </p:sp>
          </p:grpSp>
          <p:sp>
            <p:nvSpPr>
              <p:cNvPr id="94"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gradFill>
                    <a:gsLst>
                      <a:gs pos="0">
                        <a:prstClr val="white"/>
                      </a:gs>
                      <a:gs pos="100000">
                        <a:sysClr val="window" lastClr="FFFFFF"/>
                      </a:gs>
                    </a:gsLst>
                    <a:path path="circle">
                      <a:fillToRect r="100000" b="100000"/>
                    </a:path>
                  </a:gradFill>
                  <a:latin typeface="微软雅黑" panose="020B0503020204020204" charset="-122"/>
                  <a:ea typeface="微软雅黑" panose="020B0503020204020204" charset="-122"/>
                </a:endParaRPr>
              </a:p>
            </p:txBody>
          </p:sp>
        </p:grpSp>
        <p:sp>
          <p:nvSpPr>
            <p:cNvPr id="92" name="文本框 20"/>
            <p:cNvSpPr txBox="1"/>
            <p:nvPr/>
          </p:nvSpPr>
          <p:spPr>
            <a:xfrm>
              <a:off x="710331" y="3390213"/>
              <a:ext cx="449077" cy="300082"/>
            </a:xfrm>
            <a:prstGeom prst="rect">
              <a:avLst/>
            </a:prstGeom>
            <a:noFill/>
          </p:spPr>
          <p:txBody>
            <a:bodyPr wrap="square" lIns="91440" tIns="45720" rIns="91440" bIns="45720" rtlCol="0">
              <a:spAutoFit/>
            </a:bodyPr>
            <a:lstStyle/>
            <a:p>
              <a:r>
                <a:rPr lang="en-US" altLang="zh-CN"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2</a:t>
              </a:r>
              <a:r>
                <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rPr>
                <a:t>月</a:t>
              </a:r>
              <a:endParaRPr lang="zh-CN" altLang="en-US" sz="2000" dirty="0">
                <a:gradFill>
                  <a:gsLst>
                    <a:gs pos="0">
                      <a:prstClr val="white"/>
                    </a:gs>
                    <a:gs pos="100000">
                      <a:sysClr val="window" lastClr="FFFFFF"/>
                    </a:gs>
                  </a:gsLst>
                  <a:path path="circle">
                    <a:fillToRect r="100000" b="100000"/>
                  </a:path>
                </a:gradFill>
                <a:latin typeface="时尚中黑简体" panose="01010104010101010101" pitchFamily="2" charset="-122"/>
                <a:ea typeface="时尚中黑简体" panose="01010104010101010101" pitchFamily="2" charset="-122"/>
              </a:endParaRPr>
            </a:p>
          </p:txBody>
        </p:sp>
      </p:grpSp>
      <p:grpSp>
        <p:nvGrpSpPr>
          <p:cNvPr id="97" name="组合 96"/>
          <p:cNvGrpSpPr>
            <a:grpSpLocks noChangeAspect="1"/>
          </p:cNvGrpSpPr>
          <p:nvPr/>
        </p:nvGrpSpPr>
        <p:grpSpPr>
          <a:xfrm>
            <a:off x="8960164" y="3577552"/>
            <a:ext cx="384497" cy="384000"/>
            <a:chOff x="2097688" y="3956966"/>
            <a:chExt cx="2446337" cy="2443163"/>
          </a:xfrm>
          <a:solidFill>
            <a:srgbClr val="00B0F0"/>
          </a:solidFill>
        </p:grpSpPr>
        <p:sp>
          <p:nvSpPr>
            <p:cNvPr id="98"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sp>
          <p:nvSpPr>
            <p:cNvPr id="99" name="Oval 62"/>
            <p:cNvSpPr>
              <a:spLocks noChangeArrowheads="1"/>
            </p:cNvSpPr>
            <p:nvPr/>
          </p:nvSpPr>
          <p:spPr bwMode="auto">
            <a:xfrm>
              <a:off x="2184213" y="4033557"/>
              <a:ext cx="2284412" cy="2284414"/>
            </a:xfrm>
            <a:prstGeom prst="ellipse">
              <a:avLst/>
            </a:prstGeom>
            <a:grpFill/>
            <a:ln w="31750">
              <a:noFill/>
            </a:ln>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grpSp>
      <p:grpSp>
        <p:nvGrpSpPr>
          <p:cNvPr id="100" name="组合 99"/>
          <p:cNvGrpSpPr>
            <a:grpSpLocks noChangeAspect="1"/>
          </p:cNvGrpSpPr>
          <p:nvPr/>
        </p:nvGrpSpPr>
        <p:grpSpPr>
          <a:xfrm>
            <a:off x="5162506" y="3577552"/>
            <a:ext cx="384497" cy="384000"/>
            <a:chOff x="2097688" y="3956966"/>
            <a:chExt cx="2446337" cy="2443163"/>
          </a:xfrm>
          <a:solidFill>
            <a:srgbClr val="00B0F0"/>
          </a:solidFill>
        </p:grpSpPr>
        <p:sp>
          <p:nvSpPr>
            <p:cNvPr id="101"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sp>
          <p:nvSpPr>
            <p:cNvPr id="102" name="Oval 62"/>
            <p:cNvSpPr>
              <a:spLocks noChangeArrowheads="1"/>
            </p:cNvSpPr>
            <p:nvPr/>
          </p:nvSpPr>
          <p:spPr bwMode="auto">
            <a:xfrm>
              <a:off x="2184213" y="4033557"/>
              <a:ext cx="2284412" cy="2284414"/>
            </a:xfrm>
            <a:prstGeom prst="ellipse">
              <a:avLst/>
            </a:prstGeom>
            <a:grpFill/>
            <a:ln w="31750">
              <a:noFill/>
            </a:ln>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grpSp>
      <p:grpSp>
        <p:nvGrpSpPr>
          <p:cNvPr id="103" name="组合 102"/>
          <p:cNvGrpSpPr>
            <a:grpSpLocks noChangeAspect="1"/>
          </p:cNvGrpSpPr>
          <p:nvPr/>
        </p:nvGrpSpPr>
        <p:grpSpPr>
          <a:xfrm>
            <a:off x="4552757" y="3577552"/>
            <a:ext cx="384497" cy="384000"/>
            <a:chOff x="2097688" y="3956966"/>
            <a:chExt cx="2446337" cy="2443163"/>
          </a:xfrm>
          <a:solidFill>
            <a:srgbClr val="00B0F0"/>
          </a:solidFill>
        </p:grpSpPr>
        <p:sp>
          <p:nvSpPr>
            <p:cNvPr id="104"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sp>
          <p:nvSpPr>
            <p:cNvPr id="105" name="Oval 62"/>
            <p:cNvSpPr>
              <a:spLocks noChangeArrowheads="1"/>
            </p:cNvSpPr>
            <p:nvPr/>
          </p:nvSpPr>
          <p:spPr bwMode="auto">
            <a:xfrm>
              <a:off x="2184217" y="4033561"/>
              <a:ext cx="2284409" cy="2284417"/>
            </a:xfrm>
            <a:prstGeom prst="ellipse">
              <a:avLst/>
            </a:prstGeom>
            <a:grpFill/>
            <a:ln w="31750">
              <a:noFill/>
            </a:ln>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grpSp>
      <p:grpSp>
        <p:nvGrpSpPr>
          <p:cNvPr id="106" name="组合 105"/>
          <p:cNvGrpSpPr>
            <a:grpSpLocks noChangeAspect="1"/>
          </p:cNvGrpSpPr>
          <p:nvPr/>
        </p:nvGrpSpPr>
        <p:grpSpPr>
          <a:xfrm>
            <a:off x="2708338" y="3577552"/>
            <a:ext cx="384497" cy="384000"/>
            <a:chOff x="2097688" y="3956966"/>
            <a:chExt cx="2446337" cy="2443163"/>
          </a:xfrm>
          <a:solidFill>
            <a:srgbClr val="00B0F0"/>
          </a:solidFill>
        </p:grpSpPr>
        <p:sp>
          <p:nvSpPr>
            <p:cNvPr id="107"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sp>
          <p:nvSpPr>
            <p:cNvPr id="108" name="Oval 62"/>
            <p:cNvSpPr>
              <a:spLocks noChangeArrowheads="1"/>
            </p:cNvSpPr>
            <p:nvPr/>
          </p:nvSpPr>
          <p:spPr bwMode="auto">
            <a:xfrm>
              <a:off x="2184211" y="4033557"/>
              <a:ext cx="2284413" cy="2284415"/>
            </a:xfrm>
            <a:prstGeom prst="ellipse">
              <a:avLst/>
            </a:prstGeom>
            <a:grpFill/>
            <a:ln w="31750">
              <a:noFill/>
            </a:ln>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grpSp>
      <p:grpSp>
        <p:nvGrpSpPr>
          <p:cNvPr id="109" name="组合 108"/>
          <p:cNvGrpSpPr>
            <a:grpSpLocks noChangeAspect="1"/>
          </p:cNvGrpSpPr>
          <p:nvPr/>
        </p:nvGrpSpPr>
        <p:grpSpPr>
          <a:xfrm>
            <a:off x="1174842" y="3577552"/>
            <a:ext cx="384497" cy="384000"/>
            <a:chOff x="2097688" y="3956966"/>
            <a:chExt cx="2446337" cy="2443163"/>
          </a:xfrm>
          <a:solidFill>
            <a:srgbClr val="00B0F0"/>
          </a:solidFill>
        </p:grpSpPr>
        <p:sp>
          <p:nvSpPr>
            <p:cNvPr id="110"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sp>
          <p:nvSpPr>
            <p:cNvPr id="111" name="Oval 62"/>
            <p:cNvSpPr>
              <a:spLocks noChangeArrowheads="1"/>
            </p:cNvSpPr>
            <p:nvPr/>
          </p:nvSpPr>
          <p:spPr bwMode="auto">
            <a:xfrm>
              <a:off x="2184217" y="4033563"/>
              <a:ext cx="2284407" cy="2284415"/>
            </a:xfrm>
            <a:prstGeom prst="ellipse">
              <a:avLst/>
            </a:prstGeom>
            <a:grpFill/>
            <a:ln w="31750">
              <a:noFill/>
            </a:ln>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grpSp>
      <p:cxnSp>
        <p:nvCxnSpPr>
          <p:cNvPr id="112" name="Straight Connector 40"/>
          <p:cNvCxnSpPr/>
          <p:nvPr/>
        </p:nvCxnSpPr>
        <p:spPr>
          <a:xfrm>
            <a:off x="7389707" y="3422419"/>
            <a:ext cx="0" cy="218440"/>
          </a:xfrm>
          <a:prstGeom prst="line">
            <a:avLst/>
          </a:prstGeom>
          <a:ln w="22225" cmpd="sng">
            <a:solidFill>
              <a:srgbClr val="00B0F0">
                <a:alpha val="54000"/>
              </a:srgbClr>
            </a:solidFill>
          </a:ln>
          <a:effectLst/>
        </p:spPr>
        <p:style>
          <a:lnRef idx="2">
            <a:schemeClr val="accent1"/>
          </a:lnRef>
          <a:fillRef idx="0">
            <a:schemeClr val="accent1"/>
          </a:fillRef>
          <a:effectRef idx="1">
            <a:schemeClr val="accent1"/>
          </a:effectRef>
          <a:fontRef idx="minor">
            <a:schemeClr val="tx1"/>
          </a:fontRef>
        </p:style>
      </p:cxnSp>
      <p:grpSp>
        <p:nvGrpSpPr>
          <p:cNvPr id="113" name="组合 112"/>
          <p:cNvGrpSpPr>
            <a:grpSpLocks noChangeAspect="1"/>
          </p:cNvGrpSpPr>
          <p:nvPr/>
        </p:nvGrpSpPr>
        <p:grpSpPr>
          <a:xfrm>
            <a:off x="7180329" y="3577552"/>
            <a:ext cx="384497" cy="384000"/>
            <a:chOff x="2097688" y="3956966"/>
            <a:chExt cx="2446337" cy="2443163"/>
          </a:xfrm>
          <a:solidFill>
            <a:srgbClr val="00B0F0"/>
          </a:solidFill>
        </p:grpSpPr>
        <p:sp>
          <p:nvSpPr>
            <p:cNvPr id="114" name="Oval 52"/>
            <p:cNvSpPr>
              <a:spLocks noChangeArrowheads="1"/>
            </p:cNvSpPr>
            <p:nvPr/>
          </p:nvSpPr>
          <p:spPr bwMode="auto">
            <a:xfrm>
              <a:off x="2097688" y="3956966"/>
              <a:ext cx="2446337" cy="2443163"/>
            </a:xfrm>
            <a:prstGeom prst="ellipse">
              <a:avLst/>
            </a:prstGeom>
            <a:grpFill/>
            <a:ln>
              <a:noFill/>
            </a:ln>
            <a:effectLst>
              <a:outerShdw blurRad="215900" dist="88900" dir="2700000" algn="tl" rotWithShape="0">
                <a:prstClr val="black">
                  <a:alpha val="40000"/>
                </a:prstClr>
              </a:outerShdw>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sp>
          <p:nvSpPr>
            <p:cNvPr id="115" name="Oval 62"/>
            <p:cNvSpPr>
              <a:spLocks noChangeArrowheads="1"/>
            </p:cNvSpPr>
            <p:nvPr/>
          </p:nvSpPr>
          <p:spPr bwMode="auto">
            <a:xfrm>
              <a:off x="2184213" y="4033557"/>
              <a:ext cx="2284412" cy="2284414"/>
            </a:xfrm>
            <a:prstGeom prst="ellipse">
              <a:avLst/>
            </a:prstGeom>
            <a:grpFill/>
            <a:ln w="31750">
              <a:noFill/>
            </a:ln>
            <a:effectLst/>
          </p:spPr>
          <p:txBody>
            <a:bodyPr vert="horz" wrap="square" lIns="121920" tIns="60960" rIns="121920" bIns="60960" numCol="1" anchor="t" anchorCtr="0" compatLnSpc="1"/>
            <a:lstStyle/>
            <a:p>
              <a:endParaRPr lang="zh-CN" altLang="en-US" sz="2400">
                <a:gradFill>
                  <a:gsLst>
                    <a:gs pos="0">
                      <a:prstClr val="white"/>
                    </a:gs>
                    <a:gs pos="100000">
                      <a:sysClr val="window" lastClr="FFFFFF"/>
                    </a:gs>
                  </a:gsLst>
                  <a:path path="circle">
                    <a:fillToRect r="100000" b="100000"/>
                  </a:path>
                </a:gradFill>
              </a:endParaRPr>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nodeType="withEffect">
                                  <p:stCondLst>
                                    <p:cond delay="10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10" presetClass="entr" presetSubtype="0" fill="hold" nodeType="withEffect">
                                  <p:stCondLst>
                                    <p:cond delay="10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childTnLst>
                                </p:cTn>
                              </p:par>
                              <p:par>
                                <p:cTn id="31" presetID="10"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500"/>
                                        <p:tgtEl>
                                          <p:spTgt spid="8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fade">
                                      <p:cBhvr>
                                        <p:cTn id="41" dur="500"/>
                                        <p:tgtEl>
                                          <p:spTgt spid="103"/>
                                        </p:tgtEl>
                                      </p:cBhvr>
                                    </p:animEffect>
                                  </p:childTnLst>
                                </p:cTn>
                              </p:par>
                              <p:par>
                                <p:cTn id="42" presetID="10" presetClass="entr" presetSubtype="0" fill="hold" nodeType="withEffect">
                                  <p:stCondLst>
                                    <p:cond delay="10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par>
                                <p:cTn id="45" presetID="10" presetClass="entr" presetSubtype="0"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fade">
                                      <p:cBhvr>
                                        <p:cTn id="55" dur="500"/>
                                        <p:tgtEl>
                                          <p:spTgt spid="100"/>
                                        </p:tgtEl>
                                      </p:cBhvr>
                                    </p:animEffect>
                                  </p:childTnLst>
                                </p:cTn>
                              </p:par>
                              <p:par>
                                <p:cTn id="56" presetID="10" presetClass="entr" presetSubtype="0" fill="hold" nodeType="withEffect">
                                  <p:stCondLst>
                                    <p:cond delay="10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par>
                                <p:cTn id="59" presetID="10"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fade">
                                      <p:cBhvr>
                                        <p:cTn id="64" dur="500"/>
                                        <p:tgtEl>
                                          <p:spTgt spid="8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3"/>
                                        </p:tgtEl>
                                        <p:attrNameLst>
                                          <p:attrName>style.visibility</p:attrName>
                                        </p:attrNameLst>
                                      </p:cBhvr>
                                      <p:to>
                                        <p:strVal val="visible"/>
                                      </p:to>
                                    </p:set>
                                    <p:animEffect transition="in" filter="fade">
                                      <p:cBhvr>
                                        <p:cTn id="69" dur="500"/>
                                        <p:tgtEl>
                                          <p:spTgt spid="113"/>
                                        </p:tgtEl>
                                      </p:cBhvr>
                                    </p:animEffect>
                                  </p:childTnLst>
                                </p:cTn>
                              </p:par>
                              <p:par>
                                <p:cTn id="70" presetID="10" presetClass="entr" presetSubtype="0" fill="hold" nodeType="withEffect">
                                  <p:stCondLst>
                                    <p:cond delay="10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500"/>
                                        <p:tgtEl>
                                          <p:spTgt spid="112"/>
                                        </p:tgtEl>
                                      </p:cBhvr>
                                    </p:animEffect>
                                  </p:childTnLst>
                                </p:cTn>
                              </p:par>
                              <p:par>
                                <p:cTn id="73" presetID="10"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7"/>
                                        </p:tgtEl>
                                        <p:attrNameLst>
                                          <p:attrName>style.visibility</p:attrName>
                                        </p:attrNameLst>
                                      </p:cBhvr>
                                      <p:to>
                                        <p:strVal val="visible"/>
                                      </p:to>
                                    </p:set>
                                    <p:animEffect transition="in" filter="fade">
                                      <p:cBhvr>
                                        <p:cTn id="83" dur="500"/>
                                        <p:tgtEl>
                                          <p:spTgt spid="97"/>
                                        </p:tgtEl>
                                      </p:cBhvr>
                                    </p:animEffect>
                                  </p:childTnLst>
                                </p:cTn>
                              </p:par>
                              <p:par>
                                <p:cTn id="84" presetID="10" presetClass="entr" presetSubtype="0" fill="hold" nodeType="withEffect">
                                  <p:stCondLst>
                                    <p:cond delay="100"/>
                                  </p:stCondLst>
                                  <p:childTnLst>
                                    <p:set>
                                      <p:cBhvr>
                                        <p:cTn id="85" dur="1" fill="hold">
                                          <p:stCondLst>
                                            <p:cond delay="0"/>
                                          </p:stCondLst>
                                        </p:cTn>
                                        <p:tgtEl>
                                          <p:spTgt spid="81"/>
                                        </p:tgtEl>
                                        <p:attrNameLst>
                                          <p:attrName>style.visibility</p:attrName>
                                        </p:attrNameLst>
                                      </p:cBhvr>
                                      <p:to>
                                        <p:strVal val="visible"/>
                                      </p:to>
                                    </p:set>
                                    <p:animEffect transition="in" filter="fade">
                                      <p:cBhvr>
                                        <p:cTn id="86" dur="500"/>
                                        <p:tgtEl>
                                          <p:spTgt spid="81"/>
                                        </p:tgtEl>
                                      </p:cBhvr>
                                    </p:animEffect>
                                  </p:childTnLst>
                                </p:cTn>
                              </p:par>
                              <p:par>
                                <p:cTn id="87" presetID="10"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4" grpId="0"/>
      <p:bldP spid="85" grpId="0"/>
      <p:bldP spid="86" grpId="0"/>
      <p:bldP spid="87" grpId="0"/>
      <p:bldP spid="88" grpId="0"/>
      <p:bldP spid="89" grpId="0"/>
    </p:bldLst>
  </p:timing>
</p:sld>
</file>

<file path=ppt/tags/tag1.xml><?xml version="1.0" encoding="utf-8"?>
<p:tagLst xmlns:p="http://schemas.openxmlformats.org/presentationml/2006/main">
  <p:tag name="ISPRING_RESOURCE_PATHS_HASH_PRESENTER" val="23b14a87f2adf0c2bf4f473fb554976b4ed66"/>
</p:tagLst>
</file>

<file path=ppt/theme/_rels/theme1.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主题​​">
  <a:themeElements>
    <a:clrScheme name="市镇">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tile tx="0" ty="0" sx="100000" sy="100000" flip="xy" algn="tl"/>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4726</Words>
  <Application>WPS 演示</Application>
  <PresentationFormat>自定义</PresentationFormat>
  <Paragraphs>810</Paragraphs>
  <Slides>37</Slides>
  <Notes>37</Notes>
  <HiddenSlides>0</HiddenSlides>
  <MMClips>3</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37</vt:i4>
      </vt:variant>
    </vt:vector>
  </HeadingPairs>
  <TitlesOfParts>
    <vt:vector size="67" baseType="lpstr">
      <vt:lpstr>Arial</vt:lpstr>
      <vt:lpstr>宋体</vt:lpstr>
      <vt:lpstr>Wingdings</vt:lpstr>
      <vt:lpstr>Calibri</vt:lpstr>
      <vt:lpstr>方正正大黑_GBK</vt:lpstr>
      <vt:lpstr>黑体</vt:lpstr>
      <vt:lpstr>微软雅黑</vt:lpstr>
      <vt:lpstr>Segoe UI Black</vt:lpstr>
      <vt:lpstr>Segoe UI</vt:lpstr>
      <vt:lpstr>Arial</vt:lpstr>
      <vt:lpstr>微软雅黑 Light</vt:lpstr>
      <vt:lpstr>Impact</vt:lpstr>
      <vt:lpstr>时尚中黑简体</vt:lpstr>
      <vt:lpstr>Akzidenz-Grotesk BQ Condensed</vt:lpstr>
      <vt:lpstr>Segoe Print</vt:lpstr>
      <vt:lpstr>方正豪体简体</vt:lpstr>
      <vt:lpstr>Lato Light</vt:lpstr>
      <vt:lpstr>Gotham Medium</vt:lpstr>
      <vt:lpstr>Gotham Light</vt:lpstr>
      <vt:lpstr>FontAwesome</vt:lpstr>
      <vt:lpstr>Arial Unicode MS</vt:lpstr>
      <vt:lpstr>方正细黑一简体</vt:lpstr>
      <vt:lpstr>方正正纤黑简体</vt:lpstr>
      <vt:lpstr>Impact</vt:lpstr>
      <vt:lpstr>LiHei Pro</vt:lpstr>
      <vt:lpstr>方正粗谭黑简体</vt:lpstr>
      <vt:lpstr>方正正中黑简体</vt:lpstr>
      <vt:lpstr>方正兰亭黑_GBK</vt:lpstr>
      <vt:lpstr>方正中等线简体</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acer</dc:creator>
  <cp:lastModifiedBy>南蛮姑娘</cp:lastModifiedBy>
  <cp:revision>10</cp:revision>
  <dcterms:created xsi:type="dcterms:W3CDTF">2016-07-14T15:07:00Z</dcterms:created>
  <dcterms:modified xsi:type="dcterms:W3CDTF">2021-09-17T09:11:20Z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00A78A7DD11848C390CBFFAC196FD128</vt:lpwstr>
  </property>
</Properties>
</file>