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256" r:id="rId3"/>
    <p:sldId id="289" r:id="rId5"/>
    <p:sldId id="258" r:id="rId6"/>
    <p:sldId id="268" r:id="rId7"/>
    <p:sldId id="269" r:id="rId8"/>
    <p:sldId id="270" r:id="rId9"/>
    <p:sldId id="271" r:id="rId10"/>
    <p:sldId id="290" r:id="rId11"/>
    <p:sldId id="272" r:id="rId12"/>
    <p:sldId id="273" r:id="rId13"/>
    <p:sldId id="275" r:id="rId14"/>
    <p:sldId id="274" r:id="rId15"/>
    <p:sldId id="291" r:id="rId16"/>
    <p:sldId id="276" r:id="rId17"/>
    <p:sldId id="277" r:id="rId18"/>
    <p:sldId id="278" r:id="rId19"/>
    <p:sldId id="279" r:id="rId20"/>
    <p:sldId id="292" r:id="rId21"/>
    <p:sldId id="288" r:id="rId22"/>
    <p:sldId id="282" r:id="rId23"/>
    <p:sldId id="283" r:id="rId24"/>
    <p:sldId id="29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B33"/>
    <a:srgbClr val="1A4E47"/>
    <a:srgbClr val="FFD672"/>
    <a:srgbClr val="83C8BD"/>
    <a:srgbClr val="FE8A72"/>
    <a:srgbClr val="72C8D5"/>
    <a:srgbClr val="598C75"/>
    <a:srgbClr val="589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0" autoAdjust="0"/>
    <p:restoredTop sz="94660"/>
  </p:normalViewPr>
  <p:slideViewPr>
    <p:cSldViewPr snapToGrid="0">
      <p:cViewPr varScale="1">
        <p:scale>
          <a:sx n="108" d="100"/>
          <a:sy n="108" d="100"/>
        </p:scale>
        <p:origin x="144"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4AD4E-D458-45D4-8DE1-85AAD44C93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F7A7A-E4AD-49B7-BDD1-246F7CF2CE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F7A7A-E4AD-49B7-BDD1-246F7CF2CE4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emf"/><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emf"/><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2.emf"/><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b="45043"/>
          <a:stretch>
            <a:fillRect/>
          </a:stretch>
        </p:blipFill>
        <p:spPr>
          <a:xfrm flipH="1">
            <a:off x="356585" y="2755137"/>
            <a:ext cx="11478827" cy="3783934"/>
          </a:xfrm>
          <a:prstGeom prst="rect">
            <a:avLst/>
          </a:prstGeom>
        </p:spPr>
      </p:pic>
      <p:grpSp>
        <p:nvGrpSpPr>
          <p:cNvPr id="20" name="组合 19"/>
          <p:cNvGrpSpPr/>
          <p:nvPr/>
        </p:nvGrpSpPr>
        <p:grpSpPr>
          <a:xfrm>
            <a:off x="1378193" y="0"/>
            <a:ext cx="3267700" cy="6858000"/>
            <a:chOff x="1378193" y="0"/>
            <a:chExt cx="3267700" cy="6858000"/>
          </a:xfrm>
        </p:grpSpPr>
        <p:sp>
          <p:nvSpPr>
            <p:cNvPr id="7" name="矩形 6"/>
            <p:cNvSpPr/>
            <p:nvPr/>
          </p:nvSpPr>
          <p:spPr>
            <a:xfrm>
              <a:off x="1378193" y="0"/>
              <a:ext cx="3267700" cy="6858000"/>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517867" y="198582"/>
              <a:ext cx="2988351" cy="6460836"/>
            </a:xfrm>
            <a:prstGeom prst="rect">
              <a:avLst/>
            </a:pr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892800" y="950481"/>
            <a:ext cx="5789225" cy="1685290"/>
            <a:chOff x="5892800" y="950481"/>
            <a:chExt cx="5789225" cy="1685290"/>
          </a:xfrm>
        </p:grpSpPr>
        <p:sp>
          <p:nvSpPr>
            <p:cNvPr id="11" name="矩形 10"/>
            <p:cNvSpPr/>
            <p:nvPr/>
          </p:nvSpPr>
          <p:spPr>
            <a:xfrm>
              <a:off x="10374940" y="950481"/>
              <a:ext cx="1167410" cy="122135"/>
            </a:xfrm>
            <a:prstGeom prst="rect">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892800" y="1353644"/>
              <a:ext cx="5789225" cy="646331"/>
            </a:xfrm>
            <a:prstGeom prst="rect">
              <a:avLst/>
            </a:prstGeom>
            <a:noFill/>
          </p:spPr>
          <p:txBody>
            <a:bodyPr wrap="square" rtlCol="0">
              <a:spAutoFit/>
            </a:bodyPr>
            <a:lstStyle/>
            <a:p>
              <a:pPr algn="dist"/>
              <a:r>
                <a:rPr lang="zh-CN" altLang="en-US" sz="3600" dirty="0">
                  <a:solidFill>
                    <a:srgbClr val="103B33"/>
                  </a:solidFill>
                  <a:latin typeface="微软雅黑" panose="020B0503020204020204" pitchFamily="34" charset="-122"/>
                  <a:ea typeface="微软雅黑" panose="020B0503020204020204" pitchFamily="34" charset="-122"/>
                </a:rPr>
                <a:t>简约个人述职报告</a:t>
              </a:r>
              <a:r>
                <a:rPr lang="en-US" altLang="zh-CN" sz="3600" dirty="0">
                  <a:solidFill>
                    <a:srgbClr val="103B33"/>
                  </a:solidFill>
                  <a:latin typeface="微软雅黑" panose="020B0503020204020204" pitchFamily="34" charset="-122"/>
                  <a:ea typeface="微软雅黑" panose="020B0503020204020204" pitchFamily="34" charset="-122"/>
                </a:rPr>
                <a:t>PPT</a:t>
              </a:r>
              <a:r>
                <a:rPr lang="zh-CN" altLang="en-US" sz="3600" dirty="0">
                  <a:solidFill>
                    <a:srgbClr val="103B33"/>
                  </a:solidFill>
                  <a:latin typeface="微软雅黑" panose="020B0503020204020204" pitchFamily="34" charset="-122"/>
                  <a:ea typeface="微软雅黑" panose="020B0503020204020204" pitchFamily="34" charset="-122"/>
                </a:rPr>
                <a:t>模板</a:t>
              </a:r>
              <a:endParaRPr lang="zh-CN" altLang="en-US" sz="3600" dirty="0">
                <a:solidFill>
                  <a:srgbClr val="103B33"/>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871855" y="1999975"/>
              <a:ext cx="4670495" cy="276999"/>
            </a:xfrm>
            <a:prstGeom prst="rect">
              <a:avLst/>
            </a:prstGeom>
            <a:noFill/>
          </p:spPr>
          <p:txBody>
            <a:bodyPr wrap="square" rtlCol="0">
              <a:spAutoFit/>
            </a:bodyPr>
            <a:lstStyle/>
            <a:p>
              <a:pPr algn="dist"/>
              <a:r>
                <a:rPr lang="zh-CN" altLang="en-US" sz="1200" dirty="0">
                  <a:solidFill>
                    <a:srgbClr val="103B33"/>
                  </a:solidFill>
                  <a:latin typeface="微软雅黑" panose="020B0503020204020204" pitchFamily="34" charset="-122"/>
                  <a:ea typeface="微软雅黑" panose="020B0503020204020204" pitchFamily="34" charset="-122"/>
                </a:rPr>
                <a:t>年终总结</a:t>
              </a:r>
              <a:r>
                <a:rPr lang="en-US" altLang="zh-CN" sz="1200" dirty="0">
                  <a:solidFill>
                    <a:srgbClr val="103B33"/>
                  </a:solidFill>
                  <a:latin typeface="微软雅黑" panose="020B0503020204020204" pitchFamily="34" charset="-122"/>
                  <a:ea typeface="微软雅黑" panose="020B0503020204020204" pitchFamily="34" charset="-122"/>
                </a:rPr>
                <a:t>/</a:t>
              </a:r>
              <a:r>
                <a:rPr lang="zh-CN" altLang="en-US" sz="1200" dirty="0">
                  <a:solidFill>
                    <a:srgbClr val="103B33"/>
                  </a:solidFill>
                  <a:latin typeface="微软雅黑" panose="020B0503020204020204" pitchFamily="34" charset="-122"/>
                  <a:ea typeface="微软雅黑" panose="020B0503020204020204" pitchFamily="34" charset="-122"/>
                </a:rPr>
                <a:t>工作汇报</a:t>
              </a:r>
              <a:r>
                <a:rPr lang="en-US" altLang="zh-CN" sz="1200" dirty="0">
                  <a:solidFill>
                    <a:srgbClr val="103B33"/>
                  </a:solidFill>
                  <a:latin typeface="微软雅黑" panose="020B0503020204020204" pitchFamily="34" charset="-122"/>
                  <a:ea typeface="微软雅黑" panose="020B0503020204020204" pitchFamily="34" charset="-122"/>
                </a:rPr>
                <a:t>/</a:t>
              </a:r>
              <a:r>
                <a:rPr lang="zh-CN" altLang="en-US" sz="1200" dirty="0">
                  <a:solidFill>
                    <a:srgbClr val="103B33"/>
                  </a:solidFill>
                  <a:latin typeface="微软雅黑" panose="020B0503020204020204" pitchFamily="34" charset="-122"/>
                  <a:ea typeface="微软雅黑" panose="020B0503020204020204" pitchFamily="34" charset="-122"/>
                </a:rPr>
                <a:t>新年计划</a:t>
              </a:r>
              <a:r>
                <a:rPr lang="en-US" altLang="zh-CN" sz="1200" dirty="0">
                  <a:solidFill>
                    <a:srgbClr val="103B33"/>
                  </a:solidFill>
                  <a:latin typeface="微软雅黑" panose="020B0503020204020204" pitchFamily="34" charset="-122"/>
                  <a:ea typeface="微软雅黑" panose="020B0503020204020204" pitchFamily="34" charset="-122"/>
                </a:rPr>
                <a:t>/</a:t>
              </a:r>
              <a:r>
                <a:rPr lang="zh-CN" altLang="en-US" sz="1200" dirty="0">
                  <a:solidFill>
                    <a:srgbClr val="103B33"/>
                  </a:solidFill>
                  <a:latin typeface="微软雅黑" panose="020B0503020204020204" pitchFamily="34" charset="-122"/>
                  <a:ea typeface="微软雅黑" panose="020B0503020204020204" pitchFamily="34" charset="-122"/>
                </a:rPr>
                <a:t>工作总结</a:t>
              </a:r>
              <a:endParaRPr lang="zh-CN" altLang="en-US" sz="1200" dirty="0">
                <a:solidFill>
                  <a:srgbClr val="103B33"/>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594215" y="2298586"/>
              <a:ext cx="1948180" cy="337185"/>
            </a:xfrm>
            <a:prstGeom prst="rect">
              <a:avLst/>
            </a:prstGeom>
            <a:noFill/>
          </p:spPr>
          <p:txBody>
            <a:bodyPr wrap="square" rtlCol="0">
              <a:spAutoFit/>
            </a:bodyPr>
            <a:lstStyle/>
            <a:p>
              <a:pPr algn="dist"/>
              <a:r>
                <a:rPr lang="zh-CN" altLang="en-US" sz="1600" dirty="0">
                  <a:solidFill>
                    <a:srgbClr val="103B33"/>
                  </a:solidFill>
                  <a:latin typeface="微软雅黑" panose="020B0503020204020204" pitchFamily="34" charset="-122"/>
                  <a:ea typeface="微软雅黑" panose="020B0503020204020204" pitchFamily="34" charset="-122"/>
                </a:rPr>
                <a:t>汇报人：好客模板</a:t>
              </a:r>
              <a:endParaRPr lang="zh-CN" altLang="en-US" sz="1600" dirty="0">
                <a:solidFill>
                  <a:srgbClr val="103B33"/>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nvPicPr>
        <p:blipFill rotWithShape="1">
          <a:blip r:embed="rId2"/>
          <a:srcRect t="6417" r="2622"/>
          <a:stretch>
            <a:fillRect/>
          </a:stretch>
        </p:blipFill>
        <p:spPr>
          <a:xfrm>
            <a:off x="1816321" y="69575"/>
            <a:ext cx="2829571" cy="4019550"/>
          </a:xfrm>
          <a:prstGeom prst="rect">
            <a:avLst/>
          </a:prstGeom>
        </p:spPr>
      </p:pic>
      <p:pic>
        <p:nvPicPr>
          <p:cNvPr id="17" name="图片 16"/>
          <p:cNvPicPr>
            <a:picLocks noChangeAspect="1"/>
          </p:cNvPicPr>
          <p:nvPr/>
        </p:nvPicPr>
        <p:blipFill rotWithShape="1">
          <a:blip r:embed="rId2"/>
          <a:srcRect t="6417" r="2622"/>
          <a:stretch>
            <a:fillRect/>
          </a:stretch>
        </p:blipFill>
        <p:spPr>
          <a:xfrm rot="10800000">
            <a:off x="1513209" y="4341281"/>
            <a:ext cx="1771650" cy="25167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0000">
                                          <p:cBhvr additive="base">
                                            <p:cTn id="7" dur="10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0000">
                                          <p:cBhvr additive="base">
                                            <p:cTn id="11"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par>
                              <p:cTn id="20" fill="hold">
                                <p:stCondLst>
                                  <p:cond delay="1500"/>
                                </p:stCondLst>
                                <p:childTnLst>
                                  <p:par>
                                    <p:cTn id="21" presetID="2" presetClass="entr" presetSubtype="8" fill="hold" nodeType="afterEffect" p14:presetBounceEnd="50000">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14:bounceEnd="50000">
                                          <p:cBhvr additive="base">
                                            <p:cTn id="23"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0-#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192350" y="1427211"/>
            <a:ext cx="2338080" cy="1950913"/>
            <a:chOff x="1192350" y="1427211"/>
            <a:chExt cx="2338080" cy="1950913"/>
          </a:xfrm>
        </p:grpSpPr>
        <p:sp>
          <p:nvSpPr>
            <p:cNvPr id="2" name="Oval 21"/>
            <p:cNvSpPr/>
            <p:nvPr/>
          </p:nvSpPr>
          <p:spPr>
            <a:xfrm>
              <a:off x="1930677" y="1427211"/>
              <a:ext cx="861430" cy="861430"/>
            </a:xfrm>
            <a:prstGeom prst="ellipse">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18"/>
            <p:cNvSpPr>
              <a:spLocks noChangeArrowheads="1"/>
            </p:cNvSpPr>
            <p:nvPr/>
          </p:nvSpPr>
          <p:spPr bwMode="auto">
            <a:xfrm>
              <a:off x="2191174" y="1673397"/>
              <a:ext cx="340431" cy="362392"/>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bg1"/>
            </a:solidFill>
            <a:ln>
              <a:noFill/>
            </a:ln>
            <a:effectLst/>
          </p:spPr>
          <p:txBody>
            <a:bodyPr wrap="none" anchor="ct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1192350" y="2507358"/>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1487872" y="2856763"/>
              <a:ext cx="1682924" cy="521361"/>
            </a:xfrm>
            <a:prstGeom prst="rect">
              <a:avLst/>
            </a:prstGeom>
            <a:noFill/>
          </p:spPr>
          <p:txBody>
            <a:bodyPr wrap="square" lIns="0" tIns="0" rIns="0" bIns="0" rtlCol="0" anchor="t" anchorCtr="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620629" y="1427211"/>
            <a:ext cx="2338080" cy="1950913"/>
            <a:chOff x="3620629" y="1427211"/>
            <a:chExt cx="2338080" cy="1950913"/>
          </a:xfrm>
        </p:grpSpPr>
        <p:sp>
          <p:nvSpPr>
            <p:cNvPr id="20" name="TextBox 13"/>
            <p:cNvSpPr txBox="1"/>
            <p:nvPr/>
          </p:nvSpPr>
          <p:spPr>
            <a:xfrm>
              <a:off x="3620629" y="2507358"/>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3916151" y="1427211"/>
              <a:ext cx="1703538" cy="1950913"/>
              <a:chOff x="3916151" y="1427211"/>
              <a:chExt cx="1703538" cy="1950913"/>
            </a:xfrm>
          </p:grpSpPr>
          <p:sp>
            <p:nvSpPr>
              <p:cNvPr id="3" name="Oval 22"/>
              <p:cNvSpPr/>
              <p:nvPr/>
            </p:nvSpPr>
            <p:spPr>
              <a:xfrm>
                <a:off x="4358955" y="1427211"/>
                <a:ext cx="861430" cy="861430"/>
              </a:xfrm>
              <a:prstGeom prst="ellipse">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29"/>
              <p:cNvSpPr>
                <a:spLocks noChangeArrowheads="1"/>
              </p:cNvSpPr>
              <p:nvPr/>
            </p:nvSpPr>
            <p:spPr bwMode="auto">
              <a:xfrm>
                <a:off x="4640875" y="1682532"/>
                <a:ext cx="278200" cy="340429"/>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bg1"/>
              </a:solidFill>
              <a:ln>
                <a:noFill/>
              </a:ln>
              <a:effectLst/>
            </p:spPr>
            <p:txBody>
              <a:bodyPr wrap="none" anchor="ct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3916151" y="2856763"/>
                <a:ext cx="1703538" cy="521361"/>
              </a:xfrm>
              <a:prstGeom prst="rect">
                <a:avLst/>
              </a:prstGeom>
              <a:noFill/>
            </p:spPr>
            <p:txBody>
              <a:bodyPr wrap="square" lIns="0" tIns="0" rIns="0" bIns="0" rtlCol="0" anchor="t" anchorCtr="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grpSp>
        <p:nvGrpSpPr>
          <p:cNvPr id="38" name="组合 37"/>
          <p:cNvGrpSpPr/>
          <p:nvPr/>
        </p:nvGrpSpPr>
        <p:grpSpPr>
          <a:xfrm>
            <a:off x="6027362" y="1427211"/>
            <a:ext cx="2338080" cy="1950913"/>
            <a:chOff x="6027362" y="1427211"/>
            <a:chExt cx="2338080" cy="1950913"/>
          </a:xfrm>
        </p:grpSpPr>
        <p:sp>
          <p:nvSpPr>
            <p:cNvPr id="4" name="Oval 23"/>
            <p:cNvSpPr/>
            <p:nvPr/>
          </p:nvSpPr>
          <p:spPr>
            <a:xfrm>
              <a:off x="6757833" y="1427211"/>
              <a:ext cx="861430" cy="861430"/>
            </a:xfrm>
            <a:prstGeom prst="ellipse">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24"/>
            <p:cNvSpPr>
              <a:spLocks noChangeArrowheads="1"/>
            </p:cNvSpPr>
            <p:nvPr/>
          </p:nvSpPr>
          <p:spPr bwMode="auto">
            <a:xfrm>
              <a:off x="6974406" y="1645928"/>
              <a:ext cx="428283" cy="413639"/>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bg1"/>
            </a:solidFill>
            <a:ln>
              <a:noFill/>
            </a:ln>
            <a:effectLst/>
          </p:spPr>
          <p:txBody>
            <a:bodyPr wrap="none" anchor="ct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6027362" y="2507358"/>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6322884" y="2856763"/>
              <a:ext cx="1703538" cy="521361"/>
            </a:xfrm>
            <a:prstGeom prst="rect">
              <a:avLst/>
            </a:prstGeom>
            <a:noFill/>
          </p:spPr>
          <p:txBody>
            <a:bodyPr wrap="square" lIns="0" tIns="0" rIns="0" bIns="0" rtlCol="0" anchor="t" anchorCtr="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8340439" y="1427211"/>
            <a:ext cx="2338080" cy="1950913"/>
            <a:chOff x="8340439" y="1427211"/>
            <a:chExt cx="2338080" cy="1950913"/>
          </a:xfrm>
        </p:grpSpPr>
        <p:sp>
          <p:nvSpPr>
            <p:cNvPr id="5" name="Oval 36"/>
            <p:cNvSpPr/>
            <p:nvPr/>
          </p:nvSpPr>
          <p:spPr>
            <a:xfrm>
              <a:off x="9082925" y="1427211"/>
              <a:ext cx="861430" cy="861430"/>
            </a:xfrm>
            <a:prstGeom prst="ellipse">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26"/>
            <p:cNvSpPr>
              <a:spLocks noChangeArrowheads="1"/>
            </p:cNvSpPr>
            <p:nvPr/>
          </p:nvSpPr>
          <p:spPr bwMode="auto">
            <a:xfrm>
              <a:off x="9306819" y="1682532"/>
              <a:ext cx="413642" cy="377035"/>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bg1"/>
            </a:solidFill>
            <a:ln>
              <a:noFill/>
            </a:ln>
            <a:effectLst/>
          </p:spPr>
          <p:txBody>
            <a:bodyPr wrap="none" anchor="ct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8340439" y="2507358"/>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8635961" y="2856763"/>
              <a:ext cx="1703538" cy="521361"/>
            </a:xfrm>
            <a:prstGeom prst="rect">
              <a:avLst/>
            </a:prstGeom>
            <a:noFill/>
          </p:spPr>
          <p:txBody>
            <a:bodyPr wrap="square" lIns="0" tIns="0" rIns="0" bIns="0" rtlCol="0" anchor="t" anchorCtr="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192350" y="3789195"/>
            <a:ext cx="2338080" cy="1966051"/>
            <a:chOff x="1192350" y="3789195"/>
            <a:chExt cx="2338080" cy="1966051"/>
          </a:xfrm>
        </p:grpSpPr>
        <p:sp>
          <p:nvSpPr>
            <p:cNvPr id="6" name="Oval 39"/>
            <p:cNvSpPr/>
            <p:nvPr/>
          </p:nvSpPr>
          <p:spPr>
            <a:xfrm>
              <a:off x="1930677" y="3789195"/>
              <a:ext cx="861430" cy="861430"/>
            </a:xfrm>
            <a:prstGeom prst="ellipse">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17"/>
            <p:cNvSpPr>
              <a:spLocks noChangeArrowheads="1"/>
            </p:cNvSpPr>
            <p:nvPr/>
          </p:nvSpPr>
          <p:spPr bwMode="auto">
            <a:xfrm>
              <a:off x="2137157" y="4039077"/>
              <a:ext cx="384355" cy="355070"/>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bg1"/>
            </a:solidFill>
            <a:ln>
              <a:noFill/>
            </a:ln>
            <a:effectLst/>
          </p:spPr>
          <p:txBody>
            <a:bodyPr wrap="none" anchor="ct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1192350" y="4884480"/>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1487872" y="5233885"/>
              <a:ext cx="1703538" cy="521361"/>
            </a:xfrm>
            <a:prstGeom prst="rect">
              <a:avLst/>
            </a:prstGeom>
            <a:noFill/>
          </p:spPr>
          <p:txBody>
            <a:bodyPr wrap="square" lIns="0" tIns="0" rIns="0" bIns="0" rtlCol="0" anchor="t" anchorCtr="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620629" y="3789195"/>
            <a:ext cx="2338080" cy="1966051"/>
            <a:chOff x="3620629" y="3789195"/>
            <a:chExt cx="2338080" cy="1966051"/>
          </a:xfrm>
        </p:grpSpPr>
        <p:sp>
          <p:nvSpPr>
            <p:cNvPr id="7" name="Oval 40"/>
            <p:cNvSpPr/>
            <p:nvPr/>
          </p:nvSpPr>
          <p:spPr>
            <a:xfrm>
              <a:off x="4358955" y="3789195"/>
              <a:ext cx="861430" cy="861430"/>
            </a:xfrm>
            <a:prstGeom prst="ellipse">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8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2"/>
            <p:cNvSpPr>
              <a:spLocks noChangeArrowheads="1"/>
            </p:cNvSpPr>
            <p:nvPr/>
          </p:nvSpPr>
          <p:spPr bwMode="auto">
            <a:xfrm>
              <a:off x="4604813" y="4081619"/>
              <a:ext cx="369713" cy="311144"/>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bg1"/>
            </a:solidFill>
            <a:ln>
              <a:noFill/>
            </a:ln>
            <a:effectLst/>
          </p:spPr>
          <p:txBody>
            <a:bodyPr wrap="none" anchor="ct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3620629" y="4884480"/>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3916151" y="5233885"/>
              <a:ext cx="1703538" cy="521361"/>
            </a:xfrm>
            <a:prstGeom prst="rect">
              <a:avLst/>
            </a:prstGeom>
            <a:noFill/>
          </p:spPr>
          <p:txBody>
            <a:bodyPr wrap="square" lIns="0" tIns="0" rIns="0" bIns="0" rtlCol="0" anchor="t" anchorCtr="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027362" y="3789195"/>
            <a:ext cx="2338080" cy="1966051"/>
            <a:chOff x="6027362" y="3789195"/>
            <a:chExt cx="2338080" cy="1966051"/>
          </a:xfrm>
        </p:grpSpPr>
        <p:sp>
          <p:nvSpPr>
            <p:cNvPr id="8" name="Oval 41"/>
            <p:cNvSpPr/>
            <p:nvPr/>
          </p:nvSpPr>
          <p:spPr>
            <a:xfrm>
              <a:off x="6757833" y="3789195"/>
              <a:ext cx="861430" cy="861430"/>
            </a:xfrm>
            <a:prstGeom prst="ellipse">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23"/>
            <p:cNvSpPr>
              <a:spLocks noChangeArrowheads="1"/>
            </p:cNvSpPr>
            <p:nvPr/>
          </p:nvSpPr>
          <p:spPr bwMode="auto">
            <a:xfrm>
              <a:off x="6974406" y="4062869"/>
              <a:ext cx="377035" cy="384355"/>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p:spPr>
          <p:txBody>
            <a:bodyPr wrap="none" anchor="ct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6027362" y="4884480"/>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6322884" y="5233885"/>
              <a:ext cx="1703538" cy="521361"/>
            </a:xfrm>
            <a:prstGeom prst="rect">
              <a:avLst/>
            </a:prstGeom>
            <a:noFill/>
          </p:spPr>
          <p:txBody>
            <a:bodyPr wrap="square" lIns="0" tIns="0" rIns="0" bIns="0" rtlCol="0" anchor="t" anchorCtr="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8340439" y="3789195"/>
            <a:ext cx="2338080" cy="1966051"/>
            <a:chOff x="8340439" y="3789195"/>
            <a:chExt cx="2338080" cy="1966051"/>
          </a:xfrm>
        </p:grpSpPr>
        <p:sp>
          <p:nvSpPr>
            <p:cNvPr id="9" name="Oval 48"/>
            <p:cNvSpPr/>
            <p:nvPr/>
          </p:nvSpPr>
          <p:spPr>
            <a:xfrm>
              <a:off x="9082925" y="3789195"/>
              <a:ext cx="861430" cy="861430"/>
            </a:xfrm>
            <a:prstGeom prst="ellipse">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9"/>
            <p:cNvSpPr>
              <a:spLocks noChangeArrowheads="1"/>
            </p:cNvSpPr>
            <p:nvPr/>
          </p:nvSpPr>
          <p:spPr bwMode="auto">
            <a:xfrm>
              <a:off x="9306822" y="4023050"/>
              <a:ext cx="413639" cy="369713"/>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p:spPr>
          <p:txBody>
            <a:bodyPr wrap="none" anchor="ctr"/>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8340439" y="4884480"/>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8635961" y="5233885"/>
              <a:ext cx="1703538" cy="521361"/>
            </a:xfrm>
            <a:prstGeom prst="rect">
              <a:avLst/>
            </a:prstGeom>
            <a:noFill/>
          </p:spPr>
          <p:txBody>
            <a:bodyPr wrap="square" lIns="0" tIns="0" rIns="0" bIns="0" rtlCol="0" anchor="t" anchorCtr="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0" y="92612"/>
            <a:ext cx="2707688" cy="1053594"/>
            <a:chOff x="0" y="92612"/>
            <a:chExt cx="2707688" cy="1053594"/>
          </a:xfrm>
        </p:grpSpPr>
        <p:pic>
          <p:nvPicPr>
            <p:cNvPr id="45" name="图片 44"/>
            <p:cNvPicPr>
              <a:picLocks noChangeAspect="1"/>
            </p:cNvPicPr>
            <p:nvPr/>
          </p:nvPicPr>
          <p:blipFill rotWithShape="1">
            <a:blip r:embed="rId1"/>
            <a:srcRect t="6417" r="2622"/>
            <a:stretch>
              <a:fillRect/>
            </a:stretch>
          </p:blipFill>
          <p:spPr>
            <a:xfrm rot="10800000">
              <a:off x="0" y="92612"/>
              <a:ext cx="741680" cy="1053594"/>
            </a:xfrm>
            <a:prstGeom prst="rect">
              <a:avLst/>
            </a:prstGeom>
          </p:spPr>
        </p:pic>
        <p:sp>
          <p:nvSpPr>
            <p:cNvPr id="46" name="文本框 45"/>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成功项目展示</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10" dur="1000" fill="hold"/>
                                        <p:tgtEl>
                                          <p:spTgt spid="3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
                                        </p:tgtEl>
                                      </p:cBhvr>
                                    </p:animEffect>
                                  </p:childTnLst>
                                </p:cTn>
                              </p:par>
                              <p:par>
                                <p:cTn id="15" presetID="25"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20" dur="1000" fill="hold"/>
                                        <p:tgtEl>
                                          <p:spTgt spid="3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7"/>
                                        </p:tgtEl>
                                      </p:cBhvr>
                                    </p:animEffect>
                                  </p:childTnLst>
                                </p:cTn>
                              </p:par>
                              <p:par>
                                <p:cTn id="25" presetID="25"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30" dur="1000" fill="hold"/>
                                        <p:tgtEl>
                                          <p:spTgt spid="3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8"/>
                                        </p:tgtEl>
                                      </p:cBhvr>
                                    </p:animEffect>
                                  </p:childTnLst>
                                </p:cTn>
                              </p:par>
                              <p:par>
                                <p:cTn id="35" presetID="25"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40" dur="1000" fill="hold"/>
                                        <p:tgtEl>
                                          <p:spTgt spid="39"/>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9"/>
                                        </p:tgtEl>
                                      </p:cBhvr>
                                    </p:animEffect>
                                  </p:childTnLst>
                                </p:cTn>
                              </p:par>
                              <p:par>
                                <p:cTn id="45" presetID="25"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50" dur="1000" fill="hold"/>
                                        <p:tgtEl>
                                          <p:spTgt spid="40"/>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0"/>
                                        </p:tgtEl>
                                      </p:cBhvr>
                                    </p:animEffect>
                                  </p:childTnLst>
                                </p:cTn>
                              </p:par>
                              <p:par>
                                <p:cTn id="55" presetID="25"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60" dur="1000" fill="hold"/>
                                        <p:tgtEl>
                                          <p:spTgt spid="41"/>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41"/>
                                        </p:tgtEl>
                                      </p:cBhvr>
                                    </p:animEffect>
                                  </p:childTnLst>
                                </p:cTn>
                              </p:par>
                              <p:par>
                                <p:cTn id="65" presetID="25"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70" dur="1000" fill="hold"/>
                                        <p:tgtEl>
                                          <p:spTgt spid="4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2"/>
                                        </p:tgtEl>
                                      </p:cBhvr>
                                    </p:animEffect>
                                  </p:childTnLst>
                                </p:cTn>
                              </p:par>
                              <p:par>
                                <p:cTn id="75" presetID="25" presetClass="entr" presetSubtype="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80" dur="1000" fill="hold"/>
                                        <p:tgtEl>
                                          <p:spTgt spid="43"/>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8959" y="4540041"/>
            <a:ext cx="10518231" cy="301728"/>
            <a:chOff x="768959" y="4540041"/>
            <a:chExt cx="10518231" cy="301728"/>
          </a:xfrm>
        </p:grpSpPr>
        <p:sp>
          <p:nvSpPr>
            <p:cNvPr id="4" name="椭圆 3"/>
            <p:cNvSpPr/>
            <p:nvPr/>
          </p:nvSpPr>
          <p:spPr>
            <a:xfrm>
              <a:off x="768959" y="4540042"/>
              <a:ext cx="301727" cy="301727"/>
            </a:xfrm>
            <a:prstGeom prst="ellipse">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85000"/>
                    <a:lumOff val="15000"/>
                  </a:prstClr>
                </a:solidFill>
              </a:endParaRPr>
            </a:p>
          </p:txBody>
        </p:sp>
        <p:sp>
          <p:nvSpPr>
            <p:cNvPr id="5" name="椭圆 4"/>
            <p:cNvSpPr/>
            <p:nvPr/>
          </p:nvSpPr>
          <p:spPr>
            <a:xfrm>
              <a:off x="5877211" y="4540041"/>
              <a:ext cx="301727" cy="301727"/>
            </a:xfrm>
            <a:prstGeom prst="ellipse">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85000"/>
                    <a:lumOff val="15000"/>
                  </a:prstClr>
                </a:solidFill>
              </a:endParaRPr>
            </a:p>
          </p:txBody>
        </p:sp>
        <p:sp>
          <p:nvSpPr>
            <p:cNvPr id="6" name="椭圆 5"/>
            <p:cNvSpPr/>
            <p:nvPr/>
          </p:nvSpPr>
          <p:spPr>
            <a:xfrm>
              <a:off x="3323085" y="4540041"/>
              <a:ext cx="301727" cy="301727"/>
            </a:xfrm>
            <a:prstGeom prst="ellipse">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85000"/>
                    <a:lumOff val="15000"/>
                  </a:prstClr>
                </a:solidFill>
              </a:endParaRPr>
            </a:p>
          </p:txBody>
        </p:sp>
        <p:sp>
          <p:nvSpPr>
            <p:cNvPr id="7" name="椭圆 6"/>
            <p:cNvSpPr/>
            <p:nvPr/>
          </p:nvSpPr>
          <p:spPr>
            <a:xfrm>
              <a:off x="8431337" y="4540041"/>
              <a:ext cx="301727" cy="301727"/>
            </a:xfrm>
            <a:prstGeom prst="ellipse">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85000"/>
                    <a:lumOff val="15000"/>
                  </a:prstClr>
                </a:solidFill>
              </a:endParaRPr>
            </a:p>
          </p:txBody>
        </p:sp>
        <p:sp>
          <p:nvSpPr>
            <p:cNvPr id="8" name="椭圆 7"/>
            <p:cNvSpPr/>
            <p:nvPr/>
          </p:nvSpPr>
          <p:spPr>
            <a:xfrm>
              <a:off x="10985463" y="4540041"/>
              <a:ext cx="301727" cy="301727"/>
            </a:xfrm>
            <a:prstGeom prst="ellipse">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85000"/>
                    <a:lumOff val="15000"/>
                  </a:prstClr>
                </a:solidFill>
              </a:endParaRPr>
            </a:p>
          </p:txBody>
        </p:sp>
        <p:cxnSp>
          <p:nvCxnSpPr>
            <p:cNvPr id="9" name="直接连接符 8"/>
            <p:cNvCxnSpPr/>
            <p:nvPr/>
          </p:nvCxnSpPr>
          <p:spPr>
            <a:xfrm>
              <a:off x="1226890" y="4690904"/>
              <a:ext cx="18859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809085" y="4690904"/>
              <a:ext cx="18859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369834" y="4690904"/>
              <a:ext cx="18859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930583" y="4690904"/>
              <a:ext cx="18859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070686" y="5005293"/>
            <a:ext cx="2133966" cy="1009493"/>
            <a:chOff x="1555409" y="2993189"/>
            <a:chExt cx="2133966" cy="1009493"/>
          </a:xfrm>
        </p:grpSpPr>
        <p:sp>
          <p:nvSpPr>
            <p:cNvPr id="14" name="文本框 13"/>
            <p:cNvSpPr txBox="1"/>
            <p:nvPr/>
          </p:nvSpPr>
          <p:spPr>
            <a:xfrm>
              <a:off x="1631609" y="3388988"/>
              <a:ext cx="1752499" cy="613694"/>
            </a:xfrm>
            <a:prstGeom prst="rect">
              <a:avLst/>
            </a:prstGeom>
            <a:noFill/>
          </p:spPr>
          <p:txBody>
            <a:bodyPr wrap="square" rtlCol="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555409" y="2993189"/>
              <a:ext cx="2133966" cy="338554"/>
            </a:xfrm>
            <a:prstGeom prst="rect">
              <a:avLst/>
            </a:prstGeom>
            <a:noFill/>
          </p:spPr>
          <p:txBody>
            <a:bodyPr wrap="squar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      输入小标题</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681012" y="5033164"/>
            <a:ext cx="2133966" cy="981622"/>
            <a:chOff x="1746003" y="3008889"/>
            <a:chExt cx="2133966" cy="981622"/>
          </a:xfrm>
        </p:grpSpPr>
        <p:sp>
          <p:nvSpPr>
            <p:cNvPr id="17" name="文本框 16"/>
            <p:cNvSpPr txBox="1"/>
            <p:nvPr/>
          </p:nvSpPr>
          <p:spPr>
            <a:xfrm>
              <a:off x="1746143" y="3376817"/>
              <a:ext cx="1752499" cy="613694"/>
            </a:xfrm>
            <a:prstGeom prst="rect">
              <a:avLst/>
            </a:prstGeom>
            <a:noFill/>
          </p:spPr>
          <p:txBody>
            <a:bodyPr wrap="square" rtlCol="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746003" y="3008889"/>
              <a:ext cx="2133966" cy="338554"/>
            </a:xfrm>
            <a:prstGeom prst="rect">
              <a:avLst/>
            </a:prstGeom>
            <a:noFill/>
          </p:spPr>
          <p:txBody>
            <a:bodyPr wrap="squar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      输入小标题</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257640" y="5005293"/>
            <a:ext cx="2133966" cy="981622"/>
            <a:chOff x="1440876" y="3008889"/>
            <a:chExt cx="2133966" cy="981622"/>
          </a:xfrm>
        </p:grpSpPr>
        <p:sp>
          <p:nvSpPr>
            <p:cNvPr id="20" name="文本框 19"/>
            <p:cNvSpPr txBox="1"/>
            <p:nvPr/>
          </p:nvSpPr>
          <p:spPr>
            <a:xfrm>
              <a:off x="1505050" y="3376817"/>
              <a:ext cx="1752499" cy="613694"/>
            </a:xfrm>
            <a:prstGeom prst="rect">
              <a:avLst/>
            </a:prstGeom>
            <a:noFill/>
          </p:spPr>
          <p:txBody>
            <a:bodyPr wrap="square" rtlCol="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440876" y="3008889"/>
              <a:ext cx="2133966" cy="338554"/>
            </a:xfrm>
            <a:prstGeom prst="rect">
              <a:avLst/>
            </a:prstGeom>
            <a:noFill/>
          </p:spPr>
          <p:txBody>
            <a:bodyPr wrap="squar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      输入小标题</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9002360" y="4967861"/>
            <a:ext cx="2133966" cy="981622"/>
            <a:chOff x="1440876" y="3008889"/>
            <a:chExt cx="2133966" cy="981622"/>
          </a:xfrm>
        </p:grpSpPr>
        <p:sp>
          <p:nvSpPr>
            <p:cNvPr id="23" name="文本框 22"/>
            <p:cNvSpPr txBox="1"/>
            <p:nvPr/>
          </p:nvSpPr>
          <p:spPr>
            <a:xfrm>
              <a:off x="1505190" y="3376817"/>
              <a:ext cx="1752499" cy="613694"/>
            </a:xfrm>
            <a:prstGeom prst="rect">
              <a:avLst/>
            </a:prstGeom>
            <a:noFill/>
          </p:spPr>
          <p:txBody>
            <a:bodyPr wrap="square" rtlCol="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440876" y="3008889"/>
              <a:ext cx="2133966" cy="338554"/>
            </a:xfrm>
            <a:prstGeom prst="rect">
              <a:avLst/>
            </a:prstGeom>
            <a:noFill/>
          </p:spPr>
          <p:txBody>
            <a:bodyPr wrap="squar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      输入小标题</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b="45043"/>
          <a:stretch>
            <a:fillRect/>
          </a:stretch>
        </p:blipFill>
        <p:spPr>
          <a:xfrm flipH="1">
            <a:off x="356585" y="871085"/>
            <a:ext cx="11478827" cy="3392000"/>
          </a:xfrm>
          <a:prstGeom prst="rect">
            <a:avLst/>
          </a:prstGeom>
        </p:spPr>
      </p:pic>
      <p:grpSp>
        <p:nvGrpSpPr>
          <p:cNvPr id="29" name="组合 28"/>
          <p:cNvGrpSpPr/>
          <p:nvPr/>
        </p:nvGrpSpPr>
        <p:grpSpPr>
          <a:xfrm>
            <a:off x="0" y="92612"/>
            <a:ext cx="2707688" cy="1053594"/>
            <a:chOff x="0" y="92612"/>
            <a:chExt cx="2707688" cy="1053594"/>
          </a:xfrm>
        </p:grpSpPr>
        <p:pic>
          <p:nvPicPr>
            <p:cNvPr id="30" name="图片 29"/>
            <p:cNvPicPr>
              <a:picLocks noChangeAspect="1"/>
            </p:cNvPicPr>
            <p:nvPr/>
          </p:nvPicPr>
          <p:blipFill rotWithShape="1">
            <a:blip r:embed="rId2"/>
            <a:srcRect t="6417" r="2622"/>
            <a:stretch>
              <a:fillRect/>
            </a:stretch>
          </p:blipFill>
          <p:spPr>
            <a:xfrm rot="10800000">
              <a:off x="0" y="92612"/>
              <a:ext cx="741680" cy="1053594"/>
            </a:xfrm>
            <a:prstGeom prst="rect">
              <a:avLst/>
            </a:prstGeom>
          </p:spPr>
        </p:pic>
        <p:sp>
          <p:nvSpPr>
            <p:cNvPr id="31" name="文本框 30"/>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成功项目展示</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900" decel="100000" fill="hold"/>
                                        <p:tgtEl>
                                          <p:spTgt spid="1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900" decel="100000" fill="hold"/>
                                        <p:tgtEl>
                                          <p:spTgt spid="2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994026" y="3207988"/>
            <a:ext cx="1809041" cy="1435201"/>
            <a:chOff x="3994026" y="3207988"/>
            <a:chExt cx="1809041" cy="1435201"/>
          </a:xfrm>
        </p:grpSpPr>
        <p:sp>
          <p:nvSpPr>
            <p:cNvPr id="5" name="下箭头 4"/>
            <p:cNvSpPr/>
            <p:nvPr/>
          </p:nvSpPr>
          <p:spPr>
            <a:xfrm rot="16200000">
              <a:off x="4180946" y="3021068"/>
              <a:ext cx="1435201" cy="1809041"/>
            </a:xfrm>
            <a:prstGeom prst="downArrow">
              <a:avLst>
                <a:gd name="adj1" fmla="val 50000"/>
                <a:gd name="adj2" fmla="val 54152"/>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文本框 7"/>
            <p:cNvSpPr txBox="1"/>
            <p:nvPr/>
          </p:nvSpPr>
          <p:spPr>
            <a:xfrm>
              <a:off x="4050256" y="3633198"/>
              <a:ext cx="1008598" cy="584775"/>
            </a:xfrm>
            <a:prstGeom prst="rect">
              <a:avLst/>
            </a:prstGeom>
            <a:noFill/>
          </p:spPr>
          <p:txBody>
            <a:bodyPr wrap="square" rtlCol="0">
              <a:spAutoFit/>
            </a:bodyPr>
            <a:lstStyle/>
            <a:p>
              <a:pPr algn="ctr"/>
              <a:r>
                <a:rPr lang="en-US" altLang="zh-CN" sz="1600" dirty="0">
                  <a:solidFill>
                    <a:prstClr val="white"/>
                  </a:solidFill>
                  <a:latin typeface="微软雅黑" panose="020B0503020204020204" pitchFamily="34" charset="-122"/>
                  <a:ea typeface="微软雅黑" panose="020B0503020204020204" pitchFamily="34" charset="-122"/>
                </a:rPr>
                <a:t> </a:t>
              </a:r>
              <a:r>
                <a:rPr lang="zh-CN" altLang="en-US" sz="1600" dirty="0">
                  <a:solidFill>
                    <a:prstClr val="white"/>
                  </a:solidFill>
                  <a:latin typeface="微软雅黑" panose="020B0503020204020204" pitchFamily="34" charset="-122"/>
                  <a:ea typeface="微软雅黑" panose="020B0503020204020204" pitchFamily="34" charset="-122"/>
                </a:rPr>
                <a:t>单击添    加标题</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378470" y="3207987"/>
            <a:ext cx="1809041" cy="1435201"/>
            <a:chOff x="6378470" y="3207987"/>
            <a:chExt cx="1809041" cy="1435201"/>
          </a:xfrm>
        </p:grpSpPr>
        <p:sp>
          <p:nvSpPr>
            <p:cNvPr id="6" name="下箭头 5"/>
            <p:cNvSpPr/>
            <p:nvPr/>
          </p:nvSpPr>
          <p:spPr>
            <a:xfrm rot="5400000">
              <a:off x="6565390" y="3021067"/>
              <a:ext cx="1435201" cy="1809041"/>
            </a:xfrm>
            <a:prstGeom prst="downArrow">
              <a:avLst>
                <a:gd name="adj1" fmla="val 50000"/>
                <a:gd name="adj2" fmla="val 54152"/>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7095299" y="3633199"/>
              <a:ext cx="958165" cy="584775"/>
            </a:xfrm>
            <a:prstGeom prst="rect">
              <a:avLst/>
            </a:prstGeom>
            <a:noFill/>
          </p:spPr>
          <p:txBody>
            <a:bodyPr wrap="square" rtlCol="0">
              <a:spAutoFit/>
            </a:bodyPr>
            <a:lstStyle/>
            <a:p>
              <a:pPr algn="ctr"/>
              <a:r>
                <a:rPr lang="en-US" altLang="zh-CN" sz="1600" dirty="0">
                  <a:solidFill>
                    <a:prstClr val="white"/>
                  </a:solidFill>
                  <a:latin typeface="微软雅黑" panose="020B0503020204020204" pitchFamily="34" charset="-122"/>
                  <a:ea typeface="微软雅黑" panose="020B0503020204020204" pitchFamily="34" charset="-122"/>
                </a:rPr>
                <a:t> </a:t>
              </a:r>
              <a:r>
                <a:rPr lang="zh-CN" altLang="en-US" sz="1600" dirty="0">
                  <a:solidFill>
                    <a:prstClr val="white"/>
                  </a:solidFill>
                  <a:latin typeface="微软雅黑" panose="020B0503020204020204" pitchFamily="34" charset="-122"/>
                  <a:ea typeface="微软雅黑" panose="020B0503020204020204" pitchFamily="34" charset="-122"/>
                </a:rPr>
                <a:t>单击添加标题</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286259" y="1945735"/>
            <a:ext cx="1609017" cy="1885059"/>
            <a:chOff x="5286259" y="1945735"/>
            <a:chExt cx="1609017" cy="1885059"/>
          </a:xfrm>
        </p:grpSpPr>
        <p:sp>
          <p:nvSpPr>
            <p:cNvPr id="4" name="下箭头 3"/>
            <p:cNvSpPr/>
            <p:nvPr/>
          </p:nvSpPr>
          <p:spPr>
            <a:xfrm>
              <a:off x="5286259" y="1945735"/>
              <a:ext cx="1609017" cy="1885059"/>
            </a:xfrm>
            <a:prstGeom prst="downArrow">
              <a:avLst>
                <a:gd name="adj1" fmla="val 50000"/>
                <a:gd name="adj2" fmla="val 54152"/>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9"/>
            <p:cNvSpPr txBox="1"/>
            <p:nvPr/>
          </p:nvSpPr>
          <p:spPr>
            <a:xfrm>
              <a:off x="5698413" y="2245282"/>
              <a:ext cx="830491" cy="923330"/>
            </a:xfrm>
            <a:prstGeom prst="rect">
              <a:avLst/>
            </a:prstGeom>
            <a:noFill/>
          </p:spPr>
          <p:txBody>
            <a:bodyPr wrap="square" rtlCol="0">
              <a:spAutoFit/>
            </a:bodyPr>
            <a:lstStyle/>
            <a:p>
              <a:r>
                <a:rPr lang="zh-CN" altLang="en-US" dirty="0">
                  <a:solidFill>
                    <a:prstClr val="black"/>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单击</a:t>
              </a:r>
              <a:endParaRPr lang="en-US" altLang="zh-CN" dirty="0">
                <a:solidFill>
                  <a:prstClr val="white"/>
                </a:solidFill>
                <a:latin typeface="微软雅黑" panose="020B0503020204020204" pitchFamily="34" charset="-122"/>
                <a:ea typeface="微软雅黑" panose="020B0503020204020204" pitchFamily="34" charset="-122"/>
              </a:endParaRPr>
            </a:p>
            <a:p>
              <a:r>
                <a:rPr lang="en-US" altLang="zh-CN" dirty="0">
                  <a:solidFill>
                    <a:prstClr val="black"/>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添加</a:t>
              </a:r>
              <a:endParaRPr lang="en-US" altLang="zh-CN" dirty="0">
                <a:solidFill>
                  <a:prstClr val="white"/>
                </a:solidFill>
                <a:latin typeface="微软雅黑" panose="020B0503020204020204" pitchFamily="34" charset="-122"/>
                <a:ea typeface="微软雅黑" panose="020B0503020204020204" pitchFamily="34" charset="-122"/>
              </a:endParaRPr>
            </a:p>
            <a:p>
              <a:r>
                <a:rPr lang="zh-CN" altLang="en-US" dirty="0">
                  <a:solidFill>
                    <a:prstClr val="white"/>
                  </a:solidFill>
                  <a:latin typeface="微软雅黑" panose="020B0503020204020204" pitchFamily="34" charset="-122"/>
                  <a:ea typeface="微软雅黑" panose="020B0503020204020204" pitchFamily="34" charset="-122"/>
                </a:rPr>
                <a:t>  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286259" y="4020381"/>
            <a:ext cx="1609017" cy="1885059"/>
            <a:chOff x="5286259" y="4020381"/>
            <a:chExt cx="1609017" cy="1885059"/>
          </a:xfrm>
        </p:grpSpPr>
        <p:sp>
          <p:nvSpPr>
            <p:cNvPr id="7" name="下箭头 6"/>
            <p:cNvSpPr/>
            <p:nvPr/>
          </p:nvSpPr>
          <p:spPr>
            <a:xfrm rot="10800000">
              <a:off x="5286259" y="4020381"/>
              <a:ext cx="1609017" cy="1885059"/>
            </a:xfrm>
            <a:prstGeom prst="downArrow">
              <a:avLst>
                <a:gd name="adj1" fmla="val 50000"/>
                <a:gd name="adj2" fmla="val 54152"/>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10"/>
            <p:cNvSpPr txBox="1"/>
            <p:nvPr/>
          </p:nvSpPr>
          <p:spPr>
            <a:xfrm>
              <a:off x="5698413" y="4533226"/>
              <a:ext cx="830491" cy="923330"/>
            </a:xfrm>
            <a:prstGeom prst="rect">
              <a:avLst/>
            </a:prstGeom>
            <a:noFill/>
          </p:spPr>
          <p:txBody>
            <a:bodyPr wrap="square" rtlCol="0">
              <a:spAutoFit/>
            </a:bodyPr>
            <a:lstStyle/>
            <a:p>
              <a:r>
                <a:rPr lang="zh-CN" altLang="en-US" dirty="0">
                  <a:solidFill>
                    <a:prstClr val="black"/>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单击</a:t>
              </a:r>
              <a:endParaRPr lang="en-US" altLang="zh-CN" dirty="0">
                <a:solidFill>
                  <a:prstClr val="white"/>
                </a:solidFill>
                <a:latin typeface="微软雅黑" panose="020B0503020204020204" pitchFamily="34" charset="-122"/>
                <a:ea typeface="微软雅黑" panose="020B0503020204020204" pitchFamily="34" charset="-122"/>
              </a:endParaRPr>
            </a:p>
            <a:p>
              <a:r>
                <a:rPr lang="en-US" altLang="zh-CN" dirty="0">
                  <a:solidFill>
                    <a:prstClr val="black"/>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添加</a:t>
              </a:r>
              <a:endParaRPr lang="en-US" altLang="zh-CN" dirty="0">
                <a:solidFill>
                  <a:prstClr val="white"/>
                </a:solidFill>
                <a:latin typeface="微软雅黑" panose="020B0503020204020204" pitchFamily="34" charset="-122"/>
                <a:ea typeface="微软雅黑" panose="020B0503020204020204" pitchFamily="34" charset="-122"/>
              </a:endParaRPr>
            </a:p>
            <a:p>
              <a:r>
                <a:rPr lang="zh-CN" altLang="en-US" dirty="0">
                  <a:solidFill>
                    <a:prstClr val="white"/>
                  </a:solidFill>
                  <a:latin typeface="微软雅黑" panose="020B0503020204020204" pitchFamily="34" charset="-122"/>
                  <a:ea typeface="微软雅黑" panose="020B0503020204020204" pitchFamily="34" charset="-122"/>
                </a:rPr>
                <a:t> </a:t>
              </a:r>
              <a:r>
                <a:rPr lang="en-US" altLang="zh-CN" dirty="0">
                  <a:solidFill>
                    <a:prstClr val="white"/>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993627" y="5198248"/>
            <a:ext cx="3180282" cy="618449"/>
            <a:chOff x="1993627" y="5198248"/>
            <a:chExt cx="3180282" cy="618449"/>
          </a:xfrm>
        </p:grpSpPr>
        <p:sp>
          <p:nvSpPr>
            <p:cNvPr id="13" name="文本框 12"/>
            <p:cNvSpPr txBox="1"/>
            <p:nvPr/>
          </p:nvSpPr>
          <p:spPr>
            <a:xfrm>
              <a:off x="1993627" y="5198248"/>
              <a:ext cx="2612575" cy="613694"/>
            </a:xfrm>
            <a:prstGeom prst="rect">
              <a:avLst/>
            </a:prstGeom>
            <a:noFill/>
          </p:spPr>
          <p:txBody>
            <a:bodyPr wrap="square" rtlCol="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478409" y="5231922"/>
              <a:ext cx="695500" cy="584775"/>
            </a:xfrm>
            <a:prstGeom prst="rect">
              <a:avLst/>
            </a:prstGeom>
            <a:noFill/>
          </p:spPr>
          <p:txBody>
            <a:bodyPr wrap="square" rtlCol="0">
              <a:spAutoFit/>
            </a:bodyPr>
            <a:lstStyle/>
            <a:p>
              <a:pPr algn="ctr"/>
              <a:r>
                <a:rPr lang="en-US" altLang="zh-CN" sz="3200" dirty="0">
                  <a:solidFill>
                    <a:sysClr val="windowText" lastClr="000000"/>
                  </a:solidFill>
                  <a:latin typeface="微软雅黑" panose="020B0503020204020204" pitchFamily="34" charset="-122"/>
                  <a:ea typeface="微软雅黑" panose="020B0503020204020204" pitchFamily="34" charset="-122"/>
                </a:rPr>
                <a:t>03</a:t>
              </a:r>
              <a:endParaRPr lang="zh-CN" altLang="en-US" sz="3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017654" y="1942833"/>
            <a:ext cx="3221900" cy="613695"/>
            <a:chOff x="7017654" y="1942833"/>
            <a:chExt cx="3221900" cy="613695"/>
          </a:xfrm>
        </p:grpSpPr>
        <p:sp>
          <p:nvSpPr>
            <p:cNvPr id="14" name="文本框 13"/>
            <p:cNvSpPr txBox="1"/>
            <p:nvPr/>
          </p:nvSpPr>
          <p:spPr>
            <a:xfrm>
              <a:off x="7626979" y="1942834"/>
              <a:ext cx="2612575"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017654" y="1942833"/>
              <a:ext cx="695500" cy="584775"/>
            </a:xfrm>
            <a:prstGeom prst="rect">
              <a:avLst/>
            </a:prstGeom>
            <a:noFill/>
          </p:spPr>
          <p:txBody>
            <a:bodyPr wrap="square" rtlCol="0">
              <a:spAutoFit/>
            </a:bodyPr>
            <a:lstStyle/>
            <a:p>
              <a:r>
                <a:rPr lang="en-US" altLang="zh-CN" sz="3200" dirty="0">
                  <a:solidFill>
                    <a:sysClr val="windowText" lastClr="000000"/>
                  </a:solidFill>
                  <a:latin typeface="微软雅黑" panose="020B0503020204020204" pitchFamily="34" charset="-122"/>
                  <a:ea typeface="微软雅黑" panose="020B0503020204020204" pitchFamily="34" charset="-122"/>
                </a:rPr>
                <a:t>02</a:t>
              </a:r>
              <a:endParaRPr lang="zh-CN" altLang="en-US" sz="3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941982" y="1942834"/>
            <a:ext cx="3273545" cy="619032"/>
            <a:chOff x="1941982" y="1942834"/>
            <a:chExt cx="3273545" cy="619032"/>
          </a:xfrm>
        </p:grpSpPr>
        <p:sp>
          <p:nvSpPr>
            <p:cNvPr id="15" name="文本框 14"/>
            <p:cNvSpPr txBox="1"/>
            <p:nvPr/>
          </p:nvSpPr>
          <p:spPr>
            <a:xfrm>
              <a:off x="1941982" y="1942834"/>
              <a:ext cx="2612575" cy="613694"/>
            </a:xfrm>
            <a:prstGeom prst="rect">
              <a:avLst/>
            </a:prstGeom>
            <a:noFill/>
          </p:spPr>
          <p:txBody>
            <a:bodyPr wrap="square" rtlCol="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520027" y="1977091"/>
              <a:ext cx="695500" cy="584775"/>
            </a:xfrm>
            <a:prstGeom prst="rect">
              <a:avLst/>
            </a:prstGeom>
            <a:noFill/>
          </p:spPr>
          <p:txBody>
            <a:bodyPr wrap="square" rtlCol="0">
              <a:spAutoFit/>
            </a:bodyPr>
            <a:lstStyle/>
            <a:p>
              <a:pPr algn="ctr"/>
              <a:r>
                <a:rPr lang="en-US" altLang="zh-CN" sz="3200" dirty="0">
                  <a:solidFill>
                    <a:sysClr val="windowText" lastClr="000000"/>
                  </a:solidFill>
                  <a:latin typeface="微软雅黑" panose="020B0503020204020204" pitchFamily="34" charset="-122"/>
                  <a:ea typeface="微软雅黑" panose="020B0503020204020204" pitchFamily="34" charset="-122"/>
                </a:rPr>
                <a:t>01</a:t>
              </a:r>
              <a:endParaRPr lang="zh-CN" altLang="en-US" sz="3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924305" y="5198248"/>
            <a:ext cx="3315249" cy="618449"/>
            <a:chOff x="6924305" y="5198248"/>
            <a:chExt cx="3315249" cy="618449"/>
          </a:xfrm>
        </p:grpSpPr>
        <p:sp>
          <p:nvSpPr>
            <p:cNvPr id="12" name="文本框 11"/>
            <p:cNvSpPr txBox="1"/>
            <p:nvPr/>
          </p:nvSpPr>
          <p:spPr>
            <a:xfrm>
              <a:off x="7626979" y="5198248"/>
              <a:ext cx="2612575"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924305" y="5231922"/>
              <a:ext cx="695500" cy="584775"/>
            </a:xfrm>
            <a:prstGeom prst="rect">
              <a:avLst/>
            </a:prstGeom>
            <a:noFill/>
          </p:spPr>
          <p:txBody>
            <a:bodyPr wrap="square" rtlCol="0">
              <a:spAutoFit/>
            </a:bodyPr>
            <a:lstStyle/>
            <a:p>
              <a:pPr algn="ctr"/>
              <a:r>
                <a:rPr lang="en-US" altLang="zh-CN" sz="3200" dirty="0">
                  <a:solidFill>
                    <a:sysClr val="windowText" lastClr="000000"/>
                  </a:solidFill>
                  <a:latin typeface="微软雅黑" panose="020B0503020204020204" pitchFamily="34" charset="-122"/>
                  <a:ea typeface="微软雅黑" panose="020B0503020204020204" pitchFamily="34" charset="-122"/>
                </a:rPr>
                <a:t>04</a:t>
              </a:r>
              <a:endParaRPr lang="zh-CN" altLang="en-US" sz="3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0" y="92612"/>
            <a:ext cx="2707688" cy="1053594"/>
            <a:chOff x="0" y="92612"/>
            <a:chExt cx="2707688" cy="1053594"/>
          </a:xfrm>
        </p:grpSpPr>
        <p:pic>
          <p:nvPicPr>
            <p:cNvPr id="29" name="图片 28"/>
            <p:cNvPicPr>
              <a:picLocks noChangeAspect="1"/>
            </p:cNvPicPr>
            <p:nvPr/>
          </p:nvPicPr>
          <p:blipFill rotWithShape="1">
            <a:blip r:embed="rId1"/>
            <a:srcRect t="6417" r="2622"/>
            <a:stretch>
              <a:fillRect/>
            </a:stretch>
          </p:blipFill>
          <p:spPr>
            <a:xfrm rot="10800000">
              <a:off x="0" y="92612"/>
              <a:ext cx="741680" cy="1053594"/>
            </a:xfrm>
            <a:prstGeom prst="rect">
              <a:avLst/>
            </a:prstGeom>
          </p:spPr>
        </p:pic>
        <p:sp>
          <p:nvSpPr>
            <p:cNvPr id="30" name="文本框 29"/>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成功项目展示</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2"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Scale>
                                      <p:cBhvr>
                                        <p:cTn id="24"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7"/>
                                        </p:tgtEl>
                                        <p:attrNameLst>
                                          <p:attrName>ppt_x</p:attrName>
                                          <p:attrName>ppt_y</p:attrName>
                                        </p:attrNameLst>
                                      </p:cBhvr>
                                    </p:animMotion>
                                    <p:animEffect transition="in" filter="fade">
                                      <p:cBhvr>
                                        <p:cTn id="26" dur="1000"/>
                                        <p:tgtEl>
                                          <p:spTgt spid="27"/>
                                        </p:tgtEl>
                                      </p:cBhvr>
                                    </p:animEffect>
                                  </p:childTnLst>
                                </p:cTn>
                              </p:par>
                              <p:par>
                                <p:cTn id="27" presetID="5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Scale>
                                      <p:cBhvr>
                                        <p:cTn id="29"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4"/>
                                        </p:tgtEl>
                                        <p:attrNameLst>
                                          <p:attrName>ppt_x</p:attrName>
                                          <p:attrName>ppt_y</p:attrName>
                                        </p:attrNameLst>
                                      </p:cBhvr>
                                    </p:animMotion>
                                    <p:animEffect transition="in" filter="fade">
                                      <p:cBhvr>
                                        <p:cTn id="31" dur="1000"/>
                                        <p:tgtEl>
                                          <p:spTgt spid="24"/>
                                        </p:tgtEl>
                                      </p:cBhvr>
                                    </p:animEffect>
                                  </p:childTnLst>
                                </p:cTn>
                              </p:par>
                              <p:par>
                                <p:cTn id="32" presetID="5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Scale>
                                      <p:cBhvr>
                                        <p:cTn id="34"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5"/>
                                        </p:tgtEl>
                                        <p:attrNameLst>
                                          <p:attrName>ppt_x</p:attrName>
                                          <p:attrName>ppt_y</p:attrName>
                                        </p:attrNameLst>
                                      </p:cBhvr>
                                    </p:animMotion>
                                    <p:animEffect transition="in" filter="fade">
                                      <p:cBhvr>
                                        <p:cTn id="36" dur="1000"/>
                                        <p:tgtEl>
                                          <p:spTgt spid="25"/>
                                        </p:tgtEl>
                                      </p:cBhvr>
                                    </p:animEffect>
                                  </p:childTnLst>
                                </p:cTn>
                              </p:par>
                              <p:par>
                                <p:cTn id="37" presetID="52"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Scale>
                                      <p:cBhvr>
                                        <p:cTn id="39"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26"/>
                                        </p:tgtEl>
                                        <p:attrNameLst>
                                          <p:attrName>ppt_x</p:attrName>
                                          <p:attrName>ppt_y</p:attrName>
                                        </p:attrNameLst>
                                      </p:cBhvr>
                                    </p:animMotion>
                                    <p:animEffect transition="in" filter="fade">
                                      <p:cBhvr>
                                        <p:cTn id="4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63303" b="11380"/>
          <a:stretch>
            <a:fillRect/>
          </a:stretch>
        </p:blipFill>
        <p:spPr>
          <a:xfrm flipH="1">
            <a:off x="356585" y="2773151"/>
            <a:ext cx="11478827" cy="3757617"/>
          </a:xfrm>
          <a:prstGeom prst="rect">
            <a:avLst/>
          </a:prstGeom>
        </p:spPr>
      </p:pic>
      <p:grpSp>
        <p:nvGrpSpPr>
          <p:cNvPr id="2" name="组合 1"/>
          <p:cNvGrpSpPr/>
          <p:nvPr/>
        </p:nvGrpSpPr>
        <p:grpSpPr>
          <a:xfrm>
            <a:off x="6003980" y="0"/>
            <a:ext cx="3817751" cy="6858000"/>
            <a:chOff x="1378193" y="0"/>
            <a:chExt cx="3267700" cy="6858000"/>
          </a:xfrm>
        </p:grpSpPr>
        <p:sp>
          <p:nvSpPr>
            <p:cNvPr id="16" name="矩形 15"/>
            <p:cNvSpPr/>
            <p:nvPr/>
          </p:nvSpPr>
          <p:spPr>
            <a:xfrm>
              <a:off x="1378193" y="0"/>
              <a:ext cx="3267700" cy="6858000"/>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517867" y="198582"/>
              <a:ext cx="2988351" cy="6460836"/>
            </a:xfrm>
            <a:prstGeom prst="rect">
              <a:avLst/>
            </a:pr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6560976" y="1350838"/>
            <a:ext cx="2703755" cy="523220"/>
          </a:xfrm>
          <a:prstGeom prst="rect">
            <a:avLst/>
          </a:prstGeom>
          <a:noFill/>
        </p:spPr>
        <p:txBody>
          <a:bodyPr wrap="square" rtlCol="0">
            <a:spAutoFit/>
          </a:bodyPr>
          <a:lstStyle/>
          <a:p>
            <a:pPr algn="dist"/>
            <a:r>
              <a:rPr lang="en-US" altLang="zh-CN" sz="2800" dirty="0">
                <a:solidFill>
                  <a:schemeClr val="bg1"/>
                </a:solidFill>
                <a:latin typeface="微软雅黑" panose="020B0503020204020204" pitchFamily="34" charset="-122"/>
                <a:ea typeface="微软雅黑" panose="020B0503020204020204" pitchFamily="34" charset="-122"/>
              </a:rPr>
              <a:t>PART 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351959" y="1996193"/>
            <a:ext cx="3121788" cy="646331"/>
          </a:xfrm>
          <a:prstGeom prst="rect">
            <a:avLst/>
          </a:prstGeom>
          <a:noFill/>
        </p:spPr>
        <p:txBody>
          <a:bodyPr wrap="square" rtlCol="0">
            <a:spAutoFit/>
          </a:bodyPr>
          <a:lstStyle/>
          <a:p>
            <a:pPr algn="dist"/>
            <a:r>
              <a:rPr lang="zh-CN" altLang="en-US" sz="3600" dirty="0">
                <a:solidFill>
                  <a:schemeClr val="bg1"/>
                </a:solidFill>
                <a:latin typeface="微软雅黑" panose="020B0503020204020204" pitchFamily="34" charset="-122"/>
                <a:ea typeface="微软雅黑" panose="020B0503020204020204" pitchFamily="34" charset="-122"/>
              </a:rPr>
              <a:t>年度工作总结</a:t>
            </a:r>
            <a:endParaRPr lang="zh-CN" altLang="en-US" sz="3600" dirty="0">
              <a:solidFill>
                <a:schemeClr val="bg1"/>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rotWithShape="1">
          <a:blip r:embed="rId2"/>
          <a:srcRect t="6417" r="2622"/>
          <a:stretch>
            <a:fillRect/>
          </a:stretch>
        </p:blipFill>
        <p:spPr>
          <a:xfrm rot="10800000">
            <a:off x="6003978" y="4341281"/>
            <a:ext cx="1771650" cy="2516719"/>
          </a:xfrm>
          <a:prstGeom prst="rect">
            <a:avLst/>
          </a:prstGeom>
        </p:spPr>
      </p:pic>
      <p:sp>
        <p:nvSpPr>
          <p:cNvPr id="22" name="文本框 21"/>
          <p:cNvSpPr txBox="1"/>
          <p:nvPr/>
        </p:nvSpPr>
        <p:spPr>
          <a:xfrm>
            <a:off x="6461262" y="2800373"/>
            <a:ext cx="3121788" cy="1167692"/>
          </a:xfrm>
          <a:prstGeom prst="rect">
            <a:avLst/>
          </a:prstGeom>
          <a:noFill/>
        </p:spPr>
        <p:txBody>
          <a:bodyPr wrap="square" rtlCol="0">
            <a:spAutoFit/>
          </a:bodyPr>
          <a:lstStyle/>
          <a:p>
            <a:pPr>
              <a:lnSpc>
                <a:spcPct val="150000"/>
              </a:lnSpc>
            </a:pPr>
            <a:r>
              <a:rPr lang="zh-CN" altLang="en-US" sz="1200" spc="300" dirty="0">
                <a:solidFill>
                  <a:schemeClr val="bg1"/>
                </a:solidFill>
                <a:latin typeface="微软雅黑" panose="020B0503020204020204" pitchFamily="34" charset="-122"/>
                <a:ea typeface="微软雅黑" panose="020B0503020204020204" pitchFamily="34" charset="-122"/>
              </a:rPr>
              <a:t>双击在此添加你的文本信息内容双击在此添加你的文本信息内容</a:t>
            </a:r>
            <a:endParaRPr lang="en-US" altLang="zh-CN" sz="1200" spc="3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spc="300" dirty="0">
                <a:solidFill>
                  <a:schemeClr val="bg1"/>
                </a:solidFill>
                <a:latin typeface="微软雅黑" panose="020B0503020204020204" pitchFamily="34" charset="-122"/>
                <a:ea typeface="微软雅黑" panose="020B0503020204020204" pitchFamily="34" charset="-122"/>
              </a:rPr>
              <a:t>双击在此添加你的文</a:t>
            </a:r>
            <a:endParaRPr lang="en-US" altLang="zh-CN" sz="1200" spc="3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200"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5899103" y="2033554"/>
            <a:ext cx="5594466" cy="3493615"/>
          </a:xfrm>
          <a:prstGeom prst="rect">
            <a:avLst/>
          </a:prstGeom>
        </p:spPr>
      </p:pic>
      <p:sp>
        <p:nvSpPr>
          <p:cNvPr id="5" name="Oval 47"/>
          <p:cNvSpPr/>
          <p:nvPr/>
        </p:nvSpPr>
        <p:spPr bwMode="auto">
          <a:xfrm>
            <a:off x="5078048" y="2955418"/>
            <a:ext cx="1642110" cy="1642109"/>
          </a:xfrm>
          <a:prstGeom prst="ellipse">
            <a:avLst/>
          </a:prstGeom>
          <a:solidFill>
            <a:srgbClr val="103B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 name="Freeform 122"/>
          <p:cNvSpPr/>
          <p:nvPr/>
        </p:nvSpPr>
        <p:spPr bwMode="auto">
          <a:xfrm>
            <a:off x="5615733" y="3508946"/>
            <a:ext cx="569945" cy="569945"/>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0" name="组合 9"/>
          <p:cNvGrpSpPr/>
          <p:nvPr/>
        </p:nvGrpSpPr>
        <p:grpSpPr>
          <a:xfrm>
            <a:off x="1027695" y="2525816"/>
            <a:ext cx="3556105" cy="2335958"/>
            <a:chOff x="1027695" y="2525816"/>
            <a:chExt cx="3556105" cy="2335958"/>
          </a:xfrm>
        </p:grpSpPr>
        <p:sp>
          <p:nvSpPr>
            <p:cNvPr id="7" name="矩形 6"/>
            <p:cNvSpPr/>
            <p:nvPr/>
          </p:nvSpPr>
          <p:spPr>
            <a:xfrm>
              <a:off x="1027695" y="2955418"/>
              <a:ext cx="3556105" cy="1906356"/>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TextBox 13"/>
            <p:cNvSpPr txBox="1"/>
            <p:nvPr/>
          </p:nvSpPr>
          <p:spPr>
            <a:xfrm>
              <a:off x="1044470" y="2525816"/>
              <a:ext cx="2752879" cy="246221"/>
            </a:xfrm>
            <a:prstGeom prst="rect">
              <a:avLst/>
            </a:prstGeom>
            <a:noFill/>
          </p:spPr>
          <p:txBody>
            <a:bodyPr wrap="square" lIns="0" tIns="0" rIns="0" bIns="0" rtlCol="0" anchor="t" anchorCtr="0">
              <a:spAutoFit/>
            </a:bodyPr>
            <a:lstStyle/>
            <a:p>
              <a:pPr defTabSz="1216660">
                <a:spcBef>
                  <a:spcPct val="20000"/>
                </a:spcBef>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0" y="92612"/>
            <a:ext cx="2707688" cy="1053594"/>
            <a:chOff x="0" y="92612"/>
            <a:chExt cx="2707688" cy="1053594"/>
          </a:xfrm>
        </p:grpSpPr>
        <p:pic>
          <p:nvPicPr>
            <p:cNvPr id="12" name="图片 11"/>
            <p:cNvPicPr>
              <a:picLocks noChangeAspect="1"/>
            </p:cNvPicPr>
            <p:nvPr/>
          </p:nvPicPr>
          <p:blipFill rotWithShape="1">
            <a:blip r:embed="rId2"/>
            <a:srcRect t="6417" r="2622"/>
            <a:stretch>
              <a:fillRect/>
            </a:stretch>
          </p:blipFill>
          <p:spPr>
            <a:xfrm rot="10800000">
              <a:off x="0" y="92612"/>
              <a:ext cx="741680" cy="1053594"/>
            </a:xfrm>
            <a:prstGeom prst="rect">
              <a:avLst/>
            </a:prstGeom>
          </p:spPr>
        </p:pic>
        <p:sp>
          <p:nvSpPr>
            <p:cNvPr id="13" name="文本框 12"/>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年度工作总结</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6836" y="2505756"/>
            <a:ext cx="4994564" cy="3333039"/>
          </a:xfrm>
          <a:prstGeom prst="rect">
            <a:avLst/>
          </a:prstGeom>
        </p:spPr>
      </p:pic>
      <p:sp>
        <p:nvSpPr>
          <p:cNvPr id="5" name="文本框 4"/>
          <p:cNvSpPr txBox="1"/>
          <p:nvPr/>
        </p:nvSpPr>
        <p:spPr>
          <a:xfrm>
            <a:off x="7305675" y="2612106"/>
            <a:ext cx="3473161"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305675" y="3824788"/>
            <a:ext cx="3473161"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305675" y="5034311"/>
            <a:ext cx="3473161"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486525" y="2640717"/>
            <a:ext cx="585083" cy="585083"/>
            <a:chOff x="3644900" y="2305020"/>
            <a:chExt cx="774700" cy="774700"/>
          </a:xfrm>
        </p:grpSpPr>
        <p:sp>
          <p:nvSpPr>
            <p:cNvPr id="9" name="圆角矩形 8"/>
            <p:cNvSpPr/>
            <p:nvPr/>
          </p:nvSpPr>
          <p:spPr>
            <a:xfrm>
              <a:off x="3644900" y="2305020"/>
              <a:ext cx="774700" cy="774700"/>
            </a:xfrm>
            <a:prstGeom prst="roundRect">
              <a:avLst>
                <a:gd name="adj" fmla="val 7971"/>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Freeform 251"/>
            <p:cNvSpPr>
              <a:spLocks noEditPoints="1"/>
            </p:cNvSpPr>
            <p:nvPr/>
          </p:nvSpPr>
          <p:spPr bwMode="auto">
            <a:xfrm>
              <a:off x="37963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1" name="组合 10"/>
          <p:cNvGrpSpPr/>
          <p:nvPr/>
        </p:nvGrpSpPr>
        <p:grpSpPr>
          <a:xfrm>
            <a:off x="6486525" y="3853399"/>
            <a:ext cx="585083" cy="585083"/>
            <a:chOff x="3644900" y="2305020"/>
            <a:chExt cx="774700" cy="774700"/>
          </a:xfrm>
        </p:grpSpPr>
        <p:sp>
          <p:nvSpPr>
            <p:cNvPr id="12" name="圆角矩形 11"/>
            <p:cNvSpPr/>
            <p:nvPr/>
          </p:nvSpPr>
          <p:spPr>
            <a:xfrm>
              <a:off x="3644900" y="2305020"/>
              <a:ext cx="774700" cy="774700"/>
            </a:xfrm>
            <a:prstGeom prst="roundRect">
              <a:avLst>
                <a:gd name="adj" fmla="val 7971"/>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Freeform 251"/>
            <p:cNvSpPr>
              <a:spLocks noEditPoints="1"/>
            </p:cNvSpPr>
            <p:nvPr/>
          </p:nvSpPr>
          <p:spPr bwMode="auto">
            <a:xfrm>
              <a:off x="37963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4" name="组合 13"/>
          <p:cNvGrpSpPr/>
          <p:nvPr/>
        </p:nvGrpSpPr>
        <p:grpSpPr>
          <a:xfrm>
            <a:off x="6486525" y="5062922"/>
            <a:ext cx="585083" cy="585083"/>
            <a:chOff x="3644900" y="2305020"/>
            <a:chExt cx="774700" cy="774700"/>
          </a:xfrm>
        </p:grpSpPr>
        <p:sp>
          <p:nvSpPr>
            <p:cNvPr id="15" name="圆角矩形 14"/>
            <p:cNvSpPr/>
            <p:nvPr/>
          </p:nvSpPr>
          <p:spPr>
            <a:xfrm>
              <a:off x="3644900" y="2305020"/>
              <a:ext cx="774700" cy="774700"/>
            </a:xfrm>
            <a:prstGeom prst="roundRect">
              <a:avLst>
                <a:gd name="adj" fmla="val 7971"/>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Freeform 251"/>
            <p:cNvSpPr>
              <a:spLocks noEditPoints="1"/>
            </p:cNvSpPr>
            <p:nvPr/>
          </p:nvSpPr>
          <p:spPr bwMode="auto">
            <a:xfrm>
              <a:off x="37963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7" name="组合 16"/>
          <p:cNvGrpSpPr/>
          <p:nvPr/>
        </p:nvGrpSpPr>
        <p:grpSpPr>
          <a:xfrm>
            <a:off x="0" y="92612"/>
            <a:ext cx="2707688" cy="1053594"/>
            <a:chOff x="0" y="92612"/>
            <a:chExt cx="2707688" cy="1053594"/>
          </a:xfrm>
        </p:grpSpPr>
        <p:pic>
          <p:nvPicPr>
            <p:cNvPr id="18" name="图片 17"/>
            <p:cNvPicPr>
              <a:picLocks noChangeAspect="1"/>
            </p:cNvPicPr>
            <p:nvPr/>
          </p:nvPicPr>
          <p:blipFill rotWithShape="1">
            <a:blip r:embed="rId2"/>
            <a:srcRect t="6417" r="2622"/>
            <a:stretch>
              <a:fillRect/>
            </a:stretch>
          </p:blipFill>
          <p:spPr>
            <a:xfrm rot="10800000">
              <a:off x="0" y="92612"/>
              <a:ext cx="741680" cy="1053594"/>
            </a:xfrm>
            <a:prstGeom prst="rect">
              <a:avLst/>
            </a:prstGeom>
          </p:spPr>
        </p:pic>
        <p:sp>
          <p:nvSpPr>
            <p:cNvPr id="19" name="文本框 18"/>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年度工作总结</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360"/>
                                          </p:val>
                                        </p:tav>
                                        <p:tav tm="100000">
                                          <p:val>
                                            <p:fltVal val="0"/>
                                          </p:val>
                                        </p:tav>
                                      </p:tavLst>
                                    </p:anim>
                                    <p:animEffect transition="in" filter="fade">
                                      <p:cBhvr>
                                        <p:cTn id="28" dur="500"/>
                                        <p:tgtEl>
                                          <p:spTgt spid="14"/>
                                        </p:tgtEl>
                                      </p:cBhvr>
                                    </p:animEffect>
                                  </p:childTnLst>
                                </p:cTn>
                              </p:par>
                            </p:childTnLst>
                          </p:cTn>
                        </p:par>
                        <p:par>
                          <p:cTn id="29" fill="hold">
                            <p:stCondLst>
                              <p:cond delay="1500"/>
                            </p:stCondLst>
                            <p:childTnLst>
                              <p:par>
                                <p:cTn id="30" presetID="16" presetClass="entr" presetSubtype="2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8273193" y="2073538"/>
            <a:ext cx="2145978" cy="1822862"/>
          </a:xfrm>
          <a:prstGeom prst="rect">
            <a:avLst/>
          </a:prstGeom>
        </p:spPr>
      </p:pic>
      <p:pic>
        <p:nvPicPr>
          <p:cNvPr id="5" name="图片 4"/>
          <p:cNvPicPr>
            <a:picLocks noChangeAspect="1"/>
          </p:cNvPicPr>
          <p:nvPr/>
        </p:nvPicPr>
        <p:blipFill>
          <a:blip r:embed="rId2"/>
          <a:stretch>
            <a:fillRect/>
          </a:stretch>
        </p:blipFill>
        <p:spPr>
          <a:xfrm>
            <a:off x="6093238" y="3825620"/>
            <a:ext cx="2194750" cy="1743607"/>
          </a:xfrm>
          <a:prstGeom prst="rect">
            <a:avLst/>
          </a:prstGeom>
        </p:spPr>
      </p:pic>
      <p:pic>
        <p:nvPicPr>
          <p:cNvPr id="6" name="图片 5"/>
          <p:cNvPicPr>
            <a:picLocks noChangeAspect="1"/>
          </p:cNvPicPr>
          <p:nvPr/>
        </p:nvPicPr>
        <p:blipFill>
          <a:blip r:embed="rId3"/>
          <a:stretch>
            <a:fillRect/>
          </a:stretch>
        </p:blipFill>
        <p:spPr>
          <a:xfrm>
            <a:off x="3935067" y="3811859"/>
            <a:ext cx="2182557" cy="1743607"/>
          </a:xfrm>
          <a:prstGeom prst="rect">
            <a:avLst/>
          </a:prstGeom>
        </p:spPr>
      </p:pic>
      <p:pic>
        <p:nvPicPr>
          <p:cNvPr id="7" name="图片 6"/>
          <p:cNvPicPr>
            <a:picLocks noChangeAspect="1"/>
          </p:cNvPicPr>
          <p:nvPr/>
        </p:nvPicPr>
        <p:blipFill>
          <a:blip r:embed="rId4"/>
          <a:stretch>
            <a:fillRect/>
          </a:stretch>
        </p:blipFill>
        <p:spPr>
          <a:xfrm>
            <a:off x="1779498" y="2061345"/>
            <a:ext cx="2158171" cy="1835055"/>
          </a:xfrm>
          <a:prstGeom prst="rect">
            <a:avLst/>
          </a:prstGeom>
        </p:spPr>
      </p:pic>
      <p:grpSp>
        <p:nvGrpSpPr>
          <p:cNvPr id="26" name="组合 25"/>
          <p:cNvGrpSpPr/>
          <p:nvPr/>
        </p:nvGrpSpPr>
        <p:grpSpPr>
          <a:xfrm>
            <a:off x="1772807" y="3819143"/>
            <a:ext cx="2476327" cy="1795125"/>
            <a:chOff x="1772807" y="3819143"/>
            <a:chExt cx="2476327" cy="1795125"/>
          </a:xfrm>
        </p:grpSpPr>
        <p:sp>
          <p:nvSpPr>
            <p:cNvPr id="8" name="矩形 7"/>
            <p:cNvSpPr/>
            <p:nvPr/>
          </p:nvSpPr>
          <p:spPr>
            <a:xfrm>
              <a:off x="1772807" y="3819143"/>
              <a:ext cx="2173693" cy="1740529"/>
            </a:xfrm>
            <a:prstGeom prst="rect">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等腰三角形 8"/>
            <p:cNvSpPr/>
            <p:nvPr/>
          </p:nvSpPr>
          <p:spPr>
            <a:xfrm rot="5400000">
              <a:off x="3916284" y="4565647"/>
              <a:ext cx="357505" cy="308194"/>
            </a:xfrm>
            <a:prstGeom prst="triangle">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9"/>
            <p:cNvSpPr txBox="1"/>
            <p:nvPr/>
          </p:nvSpPr>
          <p:spPr>
            <a:xfrm>
              <a:off x="2487722" y="3941558"/>
              <a:ext cx="1287436" cy="369332"/>
            </a:xfrm>
            <a:prstGeom prst="rect">
              <a:avLst/>
            </a:prstGeom>
            <a:noFill/>
          </p:spPr>
          <p:txBody>
            <a:bodyPr wrap="square" rtlCol="0">
              <a:spAutoFit/>
            </a:bodyPr>
            <a:lstStyle/>
            <a:p>
              <a:r>
                <a:rPr lang="zh-CN" altLang="en-US" dirty="0">
                  <a:solidFill>
                    <a:prstClr val="white"/>
                  </a:solidFill>
                  <a:latin typeface="微软雅黑" panose="020B0503020204020204" pitchFamily="34" charset="-122"/>
                  <a:ea typeface="微软雅黑" panose="020B0503020204020204" pitchFamily="34" charset="-122"/>
                </a:rPr>
                <a:t>标题</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116204" y="4446576"/>
              <a:ext cx="1473447" cy="1167692"/>
            </a:xfrm>
            <a:prstGeom prst="rect">
              <a:avLst/>
            </a:prstGeom>
            <a:noFill/>
          </p:spPr>
          <p:txBody>
            <a:bodyPr wrap="square" rtlCol="0">
              <a:spAutoFit/>
            </a:bodyPr>
            <a:lstStyle/>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en-US" altLang="zh-CN" sz="12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zh-CN" altLang="en-US" sz="12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zh-CN" altLang="en-US" sz="1200" dirty="0">
                <a:solidFill>
                  <a:prstClr val="white"/>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638307" y="2062367"/>
            <a:ext cx="2457000" cy="1777889"/>
            <a:chOff x="3638307" y="2062367"/>
            <a:chExt cx="2457000" cy="1777889"/>
          </a:xfrm>
        </p:grpSpPr>
        <p:sp>
          <p:nvSpPr>
            <p:cNvPr id="12" name="矩形 11"/>
            <p:cNvSpPr/>
            <p:nvPr/>
          </p:nvSpPr>
          <p:spPr>
            <a:xfrm>
              <a:off x="3935067" y="2062367"/>
              <a:ext cx="2160240" cy="1756777"/>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等腰三角形 12"/>
            <p:cNvSpPr/>
            <p:nvPr/>
          </p:nvSpPr>
          <p:spPr>
            <a:xfrm rot="16200000">
              <a:off x="3613651" y="2800567"/>
              <a:ext cx="357505" cy="308194"/>
            </a:xfrm>
            <a:prstGeom prst="triangle">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730809" y="2303232"/>
              <a:ext cx="1287436" cy="369332"/>
            </a:xfrm>
            <a:prstGeom prst="rect">
              <a:avLst/>
            </a:prstGeom>
            <a:noFill/>
          </p:spPr>
          <p:txBody>
            <a:bodyPr wrap="square" rtlCol="0">
              <a:spAutoFit/>
            </a:bodyPr>
            <a:lstStyle/>
            <a:p>
              <a:r>
                <a:rPr lang="zh-CN" altLang="en-US" dirty="0">
                  <a:solidFill>
                    <a:prstClr val="white"/>
                  </a:solidFill>
                  <a:latin typeface="微软雅黑" panose="020B0503020204020204" pitchFamily="34" charset="-122"/>
                  <a:ea typeface="微软雅黑" panose="020B0503020204020204" pitchFamily="34" charset="-122"/>
                </a:rPr>
                <a:t>标题</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285079" y="2672564"/>
              <a:ext cx="1473447" cy="1167692"/>
            </a:xfrm>
            <a:prstGeom prst="rect">
              <a:avLst/>
            </a:prstGeom>
            <a:noFill/>
          </p:spPr>
          <p:txBody>
            <a:bodyPr wrap="square" rtlCol="0">
              <a:spAutoFit/>
            </a:bodyPr>
            <a:lstStyle/>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en-US" altLang="zh-CN" sz="12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zh-CN" altLang="en-US" sz="12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zh-CN" altLang="en-US" sz="1200" dirty="0">
                <a:solidFill>
                  <a:prstClr val="white"/>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097305" y="2062366"/>
            <a:ext cx="2184062" cy="1783695"/>
            <a:chOff x="6097305" y="2062366"/>
            <a:chExt cx="2184062" cy="1783695"/>
          </a:xfrm>
        </p:grpSpPr>
        <p:sp>
          <p:nvSpPr>
            <p:cNvPr id="16" name="矩形 15"/>
            <p:cNvSpPr/>
            <p:nvPr/>
          </p:nvSpPr>
          <p:spPr>
            <a:xfrm>
              <a:off x="6097305" y="2062366"/>
              <a:ext cx="2184062" cy="1782976"/>
            </a:xfrm>
            <a:prstGeom prst="rect">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6453658" y="2678369"/>
              <a:ext cx="1473447" cy="1167692"/>
            </a:xfrm>
            <a:prstGeom prst="rect">
              <a:avLst/>
            </a:prstGeom>
            <a:noFill/>
          </p:spPr>
          <p:txBody>
            <a:bodyPr wrap="square" rtlCol="0">
              <a:spAutoFit/>
            </a:bodyPr>
            <a:lstStyle/>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en-US" altLang="zh-CN" sz="12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zh-CN" altLang="en-US" sz="12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zh-CN" altLang="en-US" sz="1200" dirty="0">
                <a:solidFill>
                  <a:prstClr val="white"/>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920827" y="2205899"/>
              <a:ext cx="1287436" cy="369332"/>
            </a:xfrm>
            <a:prstGeom prst="rect">
              <a:avLst/>
            </a:prstGeom>
            <a:noFill/>
          </p:spPr>
          <p:txBody>
            <a:bodyPr wrap="square" rtlCol="0">
              <a:spAutoFit/>
            </a:bodyPr>
            <a:lstStyle/>
            <a:p>
              <a:r>
                <a:rPr lang="zh-CN" altLang="en-US" dirty="0">
                  <a:solidFill>
                    <a:prstClr val="white"/>
                  </a:solidFill>
                  <a:latin typeface="微软雅黑" panose="020B0503020204020204" pitchFamily="34" charset="-122"/>
                  <a:ea typeface="微软雅黑" panose="020B0503020204020204" pitchFamily="34" charset="-122"/>
                </a:rPr>
                <a:t>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950212" y="3819144"/>
            <a:ext cx="2677955" cy="1740528"/>
            <a:chOff x="7950212" y="3819144"/>
            <a:chExt cx="2677955" cy="1740528"/>
          </a:xfrm>
        </p:grpSpPr>
        <p:sp>
          <p:nvSpPr>
            <p:cNvPr id="18" name="矩形 17"/>
            <p:cNvSpPr/>
            <p:nvPr/>
          </p:nvSpPr>
          <p:spPr>
            <a:xfrm>
              <a:off x="8259123" y="3819144"/>
              <a:ext cx="2160240" cy="1740528"/>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等腰三角形 18"/>
            <p:cNvSpPr/>
            <p:nvPr/>
          </p:nvSpPr>
          <p:spPr>
            <a:xfrm rot="16200000">
              <a:off x="7925556" y="4568001"/>
              <a:ext cx="357505" cy="308194"/>
            </a:xfrm>
            <a:prstGeom prst="triangle">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9"/>
            <p:cNvSpPr txBox="1"/>
            <p:nvPr/>
          </p:nvSpPr>
          <p:spPr>
            <a:xfrm>
              <a:off x="8650144" y="4401140"/>
              <a:ext cx="1473447" cy="890693"/>
            </a:xfrm>
            <a:prstGeom prst="rect">
              <a:avLst/>
            </a:prstGeom>
            <a:noFill/>
          </p:spPr>
          <p:txBody>
            <a:bodyPr wrap="square" rtlCol="0">
              <a:spAutoFit/>
            </a:bodyPr>
            <a:lstStyle/>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en-US" altLang="zh-CN" sz="12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zh-CN" altLang="en-US" sz="1200"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单击此处添加标题</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9110486" y="3905055"/>
              <a:ext cx="1517681" cy="369332"/>
            </a:xfrm>
            <a:prstGeom prst="rect">
              <a:avLst/>
            </a:prstGeom>
            <a:noFill/>
          </p:spPr>
          <p:txBody>
            <a:bodyPr wrap="square" rtlCol="0">
              <a:spAutoFit/>
            </a:bodyPr>
            <a:lstStyle/>
            <a:p>
              <a:r>
                <a:rPr lang="zh-CN" altLang="en-US" dirty="0">
                  <a:solidFill>
                    <a:prstClr val="white"/>
                  </a:solidFill>
                  <a:latin typeface="微软雅黑" panose="020B0503020204020204" pitchFamily="34" charset="-122"/>
                  <a:ea typeface="微软雅黑" panose="020B0503020204020204" pitchFamily="34" charset="-122"/>
                </a:rPr>
                <a:t>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0" y="92612"/>
            <a:ext cx="2707688" cy="1053594"/>
            <a:chOff x="0" y="92612"/>
            <a:chExt cx="2707688" cy="1053594"/>
          </a:xfrm>
        </p:grpSpPr>
        <p:pic>
          <p:nvPicPr>
            <p:cNvPr id="28" name="图片 27"/>
            <p:cNvPicPr>
              <a:picLocks noChangeAspect="1"/>
            </p:cNvPicPr>
            <p:nvPr/>
          </p:nvPicPr>
          <p:blipFill rotWithShape="1">
            <a:blip r:embed="rId5"/>
            <a:srcRect t="6417" r="2622"/>
            <a:stretch>
              <a:fillRect/>
            </a:stretch>
          </p:blipFill>
          <p:spPr>
            <a:xfrm rot="10800000">
              <a:off x="0" y="92612"/>
              <a:ext cx="741680" cy="1053594"/>
            </a:xfrm>
            <a:prstGeom prst="rect">
              <a:avLst/>
            </a:prstGeom>
          </p:spPr>
        </p:pic>
        <p:sp>
          <p:nvSpPr>
            <p:cNvPr id="29" name="文本框 28"/>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年度工作总结</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500"/>
                            </p:stCondLst>
                            <p:childTnLst>
                              <p:par>
                                <p:cTn id="26" presetID="3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800" decel="100000"/>
                                        <p:tgtEl>
                                          <p:spTgt spid="26"/>
                                        </p:tgtEl>
                                      </p:cBhvr>
                                    </p:animEffect>
                                    <p:anim calcmode="lin" valueType="num">
                                      <p:cBhvr>
                                        <p:cTn id="29" dur="800" decel="100000" fill="hold"/>
                                        <p:tgtEl>
                                          <p:spTgt spid="26"/>
                                        </p:tgtEl>
                                        <p:attrNameLst>
                                          <p:attrName>style.rotation</p:attrName>
                                        </p:attrNameLst>
                                      </p:cBhvr>
                                      <p:tavLst>
                                        <p:tav tm="0">
                                          <p:val>
                                            <p:fltVal val="-90"/>
                                          </p:val>
                                        </p:tav>
                                        <p:tav tm="100000">
                                          <p:val>
                                            <p:fltVal val="0"/>
                                          </p:val>
                                        </p:tav>
                                      </p:tavLst>
                                    </p:anim>
                                    <p:anim calcmode="lin" valueType="num">
                                      <p:cBhvr>
                                        <p:cTn id="30" dur="800" decel="100000" fill="hold"/>
                                        <p:tgtEl>
                                          <p:spTgt spid="26"/>
                                        </p:tgtEl>
                                        <p:attrNameLst>
                                          <p:attrName>ppt_x</p:attrName>
                                        </p:attrNameLst>
                                      </p:cBhvr>
                                      <p:tavLst>
                                        <p:tav tm="0">
                                          <p:val>
                                            <p:strVal val="#ppt_x+0.4"/>
                                          </p:val>
                                        </p:tav>
                                        <p:tav tm="100000">
                                          <p:val>
                                            <p:strVal val="#ppt_x-0.05"/>
                                          </p:val>
                                        </p:tav>
                                      </p:tavLst>
                                    </p:anim>
                                    <p:anim calcmode="lin" valueType="num">
                                      <p:cBhvr>
                                        <p:cTn id="31" dur="800" decel="100000" fill="hold"/>
                                        <p:tgtEl>
                                          <p:spTgt spid="26"/>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800" decel="100000"/>
                                        <p:tgtEl>
                                          <p:spTgt spid="23"/>
                                        </p:tgtEl>
                                      </p:cBhvr>
                                    </p:animEffect>
                                    <p:anim calcmode="lin" valueType="num">
                                      <p:cBhvr>
                                        <p:cTn id="37" dur="800" decel="100000" fill="hold"/>
                                        <p:tgtEl>
                                          <p:spTgt spid="23"/>
                                        </p:tgtEl>
                                        <p:attrNameLst>
                                          <p:attrName>style.rotation</p:attrName>
                                        </p:attrNameLst>
                                      </p:cBhvr>
                                      <p:tavLst>
                                        <p:tav tm="0">
                                          <p:val>
                                            <p:fltVal val="-90"/>
                                          </p:val>
                                        </p:tav>
                                        <p:tav tm="100000">
                                          <p:val>
                                            <p:fltVal val="0"/>
                                          </p:val>
                                        </p:tav>
                                      </p:tavLst>
                                    </p:anim>
                                    <p:anim calcmode="lin" valueType="num">
                                      <p:cBhvr>
                                        <p:cTn id="38" dur="800" decel="100000" fill="hold"/>
                                        <p:tgtEl>
                                          <p:spTgt spid="23"/>
                                        </p:tgtEl>
                                        <p:attrNameLst>
                                          <p:attrName>ppt_x</p:attrName>
                                        </p:attrNameLst>
                                      </p:cBhvr>
                                      <p:tavLst>
                                        <p:tav tm="0">
                                          <p:val>
                                            <p:strVal val="#ppt_x+0.4"/>
                                          </p:val>
                                        </p:tav>
                                        <p:tav tm="100000">
                                          <p:val>
                                            <p:strVal val="#ppt_x-0.05"/>
                                          </p:val>
                                        </p:tav>
                                      </p:tavLst>
                                    </p:anim>
                                    <p:anim calcmode="lin" valueType="num">
                                      <p:cBhvr>
                                        <p:cTn id="39" dur="800" decel="100000" fill="hold"/>
                                        <p:tgtEl>
                                          <p:spTgt spid="23"/>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42" presetID="3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800" decel="100000"/>
                                        <p:tgtEl>
                                          <p:spTgt spid="24"/>
                                        </p:tgtEl>
                                      </p:cBhvr>
                                    </p:animEffect>
                                    <p:anim calcmode="lin" valueType="num">
                                      <p:cBhvr>
                                        <p:cTn id="45" dur="800" decel="100000" fill="hold"/>
                                        <p:tgtEl>
                                          <p:spTgt spid="24"/>
                                        </p:tgtEl>
                                        <p:attrNameLst>
                                          <p:attrName>style.rotation</p:attrName>
                                        </p:attrNameLst>
                                      </p:cBhvr>
                                      <p:tavLst>
                                        <p:tav tm="0">
                                          <p:val>
                                            <p:fltVal val="-90"/>
                                          </p:val>
                                        </p:tav>
                                        <p:tav tm="100000">
                                          <p:val>
                                            <p:fltVal val="0"/>
                                          </p:val>
                                        </p:tav>
                                      </p:tavLst>
                                    </p:anim>
                                    <p:anim calcmode="lin" valueType="num">
                                      <p:cBhvr>
                                        <p:cTn id="46" dur="800" decel="100000" fill="hold"/>
                                        <p:tgtEl>
                                          <p:spTgt spid="24"/>
                                        </p:tgtEl>
                                        <p:attrNameLst>
                                          <p:attrName>ppt_x</p:attrName>
                                        </p:attrNameLst>
                                      </p:cBhvr>
                                      <p:tavLst>
                                        <p:tav tm="0">
                                          <p:val>
                                            <p:strVal val="#ppt_x+0.4"/>
                                          </p:val>
                                        </p:tav>
                                        <p:tav tm="100000">
                                          <p:val>
                                            <p:strVal val="#ppt_x-0.05"/>
                                          </p:val>
                                        </p:tav>
                                      </p:tavLst>
                                    </p:anim>
                                    <p:anim calcmode="lin" valueType="num">
                                      <p:cBhvr>
                                        <p:cTn id="47" dur="800" decel="100000" fill="hold"/>
                                        <p:tgtEl>
                                          <p:spTgt spid="24"/>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50" presetID="30"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800" decel="100000"/>
                                        <p:tgtEl>
                                          <p:spTgt spid="25"/>
                                        </p:tgtEl>
                                      </p:cBhvr>
                                    </p:animEffect>
                                    <p:anim calcmode="lin" valueType="num">
                                      <p:cBhvr>
                                        <p:cTn id="53" dur="800" decel="100000" fill="hold"/>
                                        <p:tgtEl>
                                          <p:spTgt spid="25"/>
                                        </p:tgtEl>
                                        <p:attrNameLst>
                                          <p:attrName>style.rotation</p:attrName>
                                        </p:attrNameLst>
                                      </p:cBhvr>
                                      <p:tavLst>
                                        <p:tav tm="0">
                                          <p:val>
                                            <p:fltVal val="-90"/>
                                          </p:val>
                                        </p:tav>
                                        <p:tav tm="100000">
                                          <p:val>
                                            <p:fltVal val="0"/>
                                          </p:val>
                                        </p:tav>
                                      </p:tavLst>
                                    </p:anim>
                                    <p:anim calcmode="lin" valueType="num">
                                      <p:cBhvr>
                                        <p:cTn id="54" dur="800" decel="100000" fill="hold"/>
                                        <p:tgtEl>
                                          <p:spTgt spid="25"/>
                                        </p:tgtEl>
                                        <p:attrNameLst>
                                          <p:attrName>ppt_x</p:attrName>
                                        </p:attrNameLst>
                                      </p:cBhvr>
                                      <p:tavLst>
                                        <p:tav tm="0">
                                          <p:val>
                                            <p:strVal val="#ppt_x+0.4"/>
                                          </p:val>
                                        </p:tav>
                                        <p:tav tm="100000">
                                          <p:val>
                                            <p:strVal val="#ppt_x-0.05"/>
                                          </p:val>
                                        </p:tav>
                                      </p:tavLst>
                                    </p:anim>
                                    <p:anim calcmode="lin" valueType="num">
                                      <p:cBhvr>
                                        <p:cTn id="55" dur="800" decel="100000" fill="hold"/>
                                        <p:tgtEl>
                                          <p:spTgt spid="2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848834" y="617928"/>
            <a:ext cx="4464529" cy="7202581"/>
            <a:chOff x="3848834" y="617928"/>
            <a:chExt cx="4464529" cy="7202581"/>
          </a:xfrm>
        </p:grpSpPr>
        <p:sp>
          <p:nvSpPr>
            <p:cNvPr id="2" name="任意多边形 1"/>
            <p:cNvSpPr/>
            <p:nvPr/>
          </p:nvSpPr>
          <p:spPr>
            <a:xfrm rot="2051682">
              <a:off x="3848834" y="1095636"/>
              <a:ext cx="1356752" cy="6724873"/>
            </a:xfrm>
            <a:custGeom>
              <a:avLst/>
              <a:gdLst>
                <a:gd name="connsiteX0" fmla="*/ 1288631 w 1356752"/>
                <a:gd name="connsiteY0" fmla="*/ 0 h 6724873"/>
                <a:gd name="connsiteX1" fmla="*/ 1356752 w 1356752"/>
                <a:gd name="connsiteY1" fmla="*/ 2021 h 6724873"/>
                <a:gd name="connsiteX2" fmla="*/ 466516 w 1356752"/>
                <a:gd name="connsiteY2" fmla="*/ 6407893 h 6724873"/>
                <a:gd name="connsiteX3" fmla="*/ 0 w 1356752"/>
                <a:gd name="connsiteY3" fmla="*/ 6724873 h 6724873"/>
              </a:gdLst>
              <a:ahLst/>
              <a:cxnLst>
                <a:cxn ang="0">
                  <a:pos x="connsiteX0" y="connsiteY0"/>
                </a:cxn>
                <a:cxn ang="0">
                  <a:pos x="connsiteX1" y="connsiteY1"/>
                </a:cxn>
                <a:cxn ang="0">
                  <a:pos x="connsiteX2" y="connsiteY2"/>
                </a:cxn>
                <a:cxn ang="0">
                  <a:pos x="connsiteX3" y="connsiteY3"/>
                </a:cxn>
              </a:cxnLst>
              <a:rect l="l" t="t" r="r" b="b"/>
              <a:pathLst>
                <a:path w="1356752" h="6724873">
                  <a:moveTo>
                    <a:pt x="1288631" y="0"/>
                  </a:moveTo>
                  <a:lnTo>
                    <a:pt x="1356752" y="2021"/>
                  </a:lnTo>
                  <a:lnTo>
                    <a:pt x="466516" y="6407893"/>
                  </a:lnTo>
                  <a:lnTo>
                    <a:pt x="0" y="672487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6399381" y="617928"/>
              <a:ext cx="1913982" cy="2088511"/>
              <a:chOff x="8394293" y="1556577"/>
              <a:chExt cx="1913982" cy="2088511"/>
            </a:xfrm>
          </p:grpSpPr>
          <p:sp>
            <p:nvSpPr>
              <p:cNvPr id="4" name="Freeform 8"/>
              <p:cNvSpPr/>
              <p:nvPr/>
            </p:nvSpPr>
            <p:spPr bwMode="auto">
              <a:xfrm rot="607256">
                <a:off x="8753176" y="2831285"/>
                <a:ext cx="374562" cy="311679"/>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close/>
                  </a:path>
                </a:pathLst>
              </a:custGeom>
              <a:solidFill>
                <a:schemeClr val="tx2"/>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9"/>
              <p:cNvSpPr/>
              <p:nvPr/>
            </p:nvSpPr>
            <p:spPr bwMode="auto">
              <a:xfrm rot="607256">
                <a:off x="8753176" y="2831285"/>
                <a:ext cx="374562" cy="311679"/>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10"/>
              <p:cNvSpPr/>
              <p:nvPr/>
            </p:nvSpPr>
            <p:spPr bwMode="auto">
              <a:xfrm rot="607256">
                <a:off x="8394293" y="2219105"/>
                <a:ext cx="612422" cy="661635"/>
              </a:xfrm>
              <a:custGeom>
                <a:avLst/>
                <a:gdLst>
                  <a:gd name="T0" fmla="*/ 95 w 95"/>
                  <a:gd name="T1" fmla="*/ 26 h 102"/>
                  <a:gd name="T2" fmla="*/ 82 w 95"/>
                  <a:gd name="T3" fmla="*/ 0 h 102"/>
                  <a:gd name="T4" fmla="*/ 0 w 95"/>
                  <a:gd name="T5" fmla="*/ 102 h 102"/>
                  <a:gd name="T6" fmla="*/ 82 w 95"/>
                  <a:gd name="T7" fmla="*/ 67 h 102"/>
                  <a:gd name="T8" fmla="*/ 95 w 95"/>
                  <a:gd name="T9" fmla="*/ 26 h 102"/>
                </a:gdLst>
                <a:ahLst/>
                <a:cxnLst>
                  <a:cxn ang="0">
                    <a:pos x="T0" y="T1"/>
                  </a:cxn>
                  <a:cxn ang="0">
                    <a:pos x="T2" y="T3"/>
                  </a:cxn>
                  <a:cxn ang="0">
                    <a:pos x="T4" y="T5"/>
                  </a:cxn>
                  <a:cxn ang="0">
                    <a:pos x="T6" y="T7"/>
                  </a:cxn>
                  <a:cxn ang="0">
                    <a:pos x="T8" y="T9"/>
                  </a:cxn>
                </a:cxnLst>
                <a:rect l="0" t="0" r="r" b="b"/>
                <a:pathLst>
                  <a:path w="95" h="102">
                    <a:moveTo>
                      <a:pt x="95" y="26"/>
                    </a:moveTo>
                    <a:cubicBezTo>
                      <a:pt x="95" y="26"/>
                      <a:pt x="79" y="15"/>
                      <a:pt x="82" y="0"/>
                    </a:cubicBezTo>
                    <a:cubicBezTo>
                      <a:pt x="82" y="0"/>
                      <a:pt x="16" y="28"/>
                      <a:pt x="0" y="102"/>
                    </a:cubicBezTo>
                    <a:cubicBezTo>
                      <a:pt x="0" y="102"/>
                      <a:pt x="46" y="60"/>
                      <a:pt x="82" y="67"/>
                    </a:cubicBezTo>
                    <a:lnTo>
                      <a:pt x="95" y="26"/>
                    </a:lnTo>
                    <a:close/>
                  </a:path>
                </a:pathLst>
              </a:custGeom>
              <a:solidFill>
                <a:srgbClr val="1A4E47">
                  <a:alpha val="76000"/>
                </a:srgbClr>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11"/>
              <p:cNvSpPr/>
              <p:nvPr/>
            </p:nvSpPr>
            <p:spPr bwMode="auto">
              <a:xfrm rot="607256">
                <a:off x="9143906" y="2906901"/>
                <a:ext cx="464785" cy="738187"/>
              </a:xfrm>
              <a:custGeom>
                <a:avLst/>
                <a:gdLst>
                  <a:gd name="T0" fmla="*/ 44 w 72"/>
                  <a:gd name="T1" fmla="*/ 0 h 114"/>
                  <a:gd name="T2" fmla="*/ 72 w 72"/>
                  <a:gd name="T3" fmla="*/ 4 h 114"/>
                  <a:gd name="T4" fmla="*/ 0 w 72"/>
                  <a:gd name="T5" fmla="*/ 114 h 114"/>
                  <a:gd name="T6" fmla="*/ 8 w 72"/>
                  <a:gd name="T7" fmla="*/ 25 h 114"/>
                  <a:gd name="T8" fmla="*/ 44 w 72"/>
                  <a:gd name="T9" fmla="*/ 0 h 114"/>
                </a:gdLst>
                <a:ahLst/>
                <a:cxnLst>
                  <a:cxn ang="0">
                    <a:pos x="T0" y="T1"/>
                  </a:cxn>
                  <a:cxn ang="0">
                    <a:pos x="T2" y="T3"/>
                  </a:cxn>
                  <a:cxn ang="0">
                    <a:pos x="T4" y="T5"/>
                  </a:cxn>
                  <a:cxn ang="0">
                    <a:pos x="T6" y="T7"/>
                  </a:cxn>
                  <a:cxn ang="0">
                    <a:pos x="T8" y="T9"/>
                  </a:cxn>
                </a:cxnLst>
                <a:rect l="0" t="0" r="r" b="b"/>
                <a:pathLst>
                  <a:path w="72" h="114">
                    <a:moveTo>
                      <a:pt x="44" y="0"/>
                    </a:moveTo>
                    <a:cubicBezTo>
                      <a:pt x="44" y="0"/>
                      <a:pt x="58" y="12"/>
                      <a:pt x="72" y="4"/>
                    </a:cubicBezTo>
                    <a:cubicBezTo>
                      <a:pt x="72" y="4"/>
                      <a:pt x="66" y="76"/>
                      <a:pt x="0" y="114"/>
                    </a:cubicBezTo>
                    <a:cubicBezTo>
                      <a:pt x="0" y="114"/>
                      <a:pt x="26" y="57"/>
                      <a:pt x="8" y="25"/>
                    </a:cubicBezTo>
                    <a:cubicBezTo>
                      <a:pt x="44" y="0"/>
                      <a:pt x="44" y="0"/>
                      <a:pt x="44" y="0"/>
                    </a:cubicBezTo>
                  </a:path>
                </a:pathLst>
              </a:custGeom>
              <a:solidFill>
                <a:srgbClr val="1A4E47"/>
              </a:solidFill>
              <a:ln>
                <a:noFill/>
              </a:ln>
            </p:spPr>
            <p:txBody>
              <a:bodyPr vert="horz" wrap="square" lIns="91440" tIns="45720" rIns="91440" bIns="45720" numCol="1" anchor="t" anchorCtr="0" compatLnSpc="1"/>
              <a:lstStyle/>
              <a:p>
                <a:endParaRPr lang="en-US"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2"/>
              <p:cNvSpPr/>
              <p:nvPr/>
            </p:nvSpPr>
            <p:spPr bwMode="auto">
              <a:xfrm rot="607256">
                <a:off x="8925021" y="1556577"/>
                <a:ext cx="1254919" cy="1604874"/>
              </a:xfrm>
              <a:custGeom>
                <a:avLst/>
                <a:gdLst>
                  <a:gd name="T0" fmla="*/ 50 w 194"/>
                  <a:gd name="T1" fmla="*/ 248 h 248"/>
                  <a:gd name="T2" fmla="*/ 140 w 194"/>
                  <a:gd name="T3" fmla="*/ 167 h 248"/>
                  <a:gd name="T4" fmla="*/ 193 w 194"/>
                  <a:gd name="T5" fmla="*/ 0 h 248"/>
                  <a:gd name="T6" fmla="*/ 50 w 194"/>
                  <a:gd name="T7" fmla="*/ 101 h 248"/>
                  <a:gd name="T8" fmla="*/ 0 w 194"/>
                  <a:gd name="T9" fmla="*/ 212 h 248"/>
                  <a:gd name="T10" fmla="*/ 50 w 194"/>
                  <a:gd name="T11" fmla="*/ 248 h 248"/>
                </a:gdLst>
                <a:ahLst/>
                <a:cxnLst>
                  <a:cxn ang="0">
                    <a:pos x="T0" y="T1"/>
                  </a:cxn>
                  <a:cxn ang="0">
                    <a:pos x="T2" y="T3"/>
                  </a:cxn>
                  <a:cxn ang="0">
                    <a:pos x="T4" y="T5"/>
                  </a:cxn>
                  <a:cxn ang="0">
                    <a:pos x="T6" y="T7"/>
                  </a:cxn>
                  <a:cxn ang="0">
                    <a:pos x="T8" y="T9"/>
                  </a:cxn>
                  <a:cxn ang="0">
                    <a:pos x="T10" y="T11"/>
                  </a:cxn>
                </a:cxnLst>
                <a:rect l="0" t="0" r="r" b="b"/>
                <a:pathLst>
                  <a:path w="194" h="248">
                    <a:moveTo>
                      <a:pt x="50" y="248"/>
                    </a:moveTo>
                    <a:cubicBezTo>
                      <a:pt x="80" y="233"/>
                      <a:pt x="106" y="213"/>
                      <a:pt x="140" y="167"/>
                    </a:cubicBezTo>
                    <a:cubicBezTo>
                      <a:pt x="194" y="92"/>
                      <a:pt x="193" y="0"/>
                      <a:pt x="193" y="0"/>
                    </a:cubicBezTo>
                    <a:cubicBezTo>
                      <a:pt x="193" y="0"/>
                      <a:pt x="105" y="27"/>
                      <a:pt x="50" y="101"/>
                    </a:cubicBezTo>
                    <a:cubicBezTo>
                      <a:pt x="17" y="148"/>
                      <a:pt x="6" y="179"/>
                      <a:pt x="0" y="212"/>
                    </a:cubicBezTo>
                    <a:cubicBezTo>
                      <a:pt x="50" y="248"/>
                      <a:pt x="50" y="248"/>
                      <a:pt x="50" y="248"/>
                    </a:cubicBezTo>
                  </a:path>
                </a:pathLst>
              </a:custGeom>
              <a:solidFill>
                <a:schemeClr val="bg1">
                  <a:lumMod val="95000"/>
                </a:schemeClr>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3"/>
              <p:cNvSpPr/>
              <p:nvPr/>
            </p:nvSpPr>
            <p:spPr bwMode="auto">
              <a:xfrm rot="607256">
                <a:off x="8819369" y="2749687"/>
                <a:ext cx="415572" cy="328083"/>
              </a:xfrm>
              <a:custGeom>
                <a:avLst/>
                <a:gdLst>
                  <a:gd name="T0" fmla="*/ 3 w 64"/>
                  <a:gd name="T1" fmla="*/ 0 h 51"/>
                  <a:gd name="T2" fmla="*/ 0 w 64"/>
                  <a:gd name="T3" fmla="*/ 15 h 51"/>
                  <a:gd name="T4" fmla="*/ 50 w 64"/>
                  <a:gd name="T5" fmla="*/ 51 h 51"/>
                  <a:gd name="T6" fmla="*/ 64 w 64"/>
                  <a:gd name="T7" fmla="*/ 44 h 51"/>
                  <a:gd name="T8" fmla="*/ 3 w 64"/>
                  <a:gd name="T9" fmla="*/ 0 h 51"/>
                </a:gdLst>
                <a:ahLst/>
                <a:cxnLst>
                  <a:cxn ang="0">
                    <a:pos x="T0" y="T1"/>
                  </a:cxn>
                  <a:cxn ang="0">
                    <a:pos x="T2" y="T3"/>
                  </a:cxn>
                  <a:cxn ang="0">
                    <a:pos x="T4" y="T5"/>
                  </a:cxn>
                  <a:cxn ang="0">
                    <a:pos x="T6" y="T7"/>
                  </a:cxn>
                  <a:cxn ang="0">
                    <a:pos x="T8" y="T9"/>
                  </a:cxn>
                </a:cxnLst>
                <a:rect l="0" t="0" r="r" b="b"/>
                <a:pathLst>
                  <a:path w="64" h="51">
                    <a:moveTo>
                      <a:pt x="3" y="0"/>
                    </a:moveTo>
                    <a:cubicBezTo>
                      <a:pt x="2" y="5"/>
                      <a:pt x="1" y="10"/>
                      <a:pt x="0" y="15"/>
                    </a:cubicBezTo>
                    <a:cubicBezTo>
                      <a:pt x="50" y="51"/>
                      <a:pt x="50" y="51"/>
                      <a:pt x="50" y="51"/>
                    </a:cubicBezTo>
                    <a:cubicBezTo>
                      <a:pt x="55" y="49"/>
                      <a:pt x="59" y="46"/>
                      <a:pt x="64" y="44"/>
                    </a:cubicBezTo>
                    <a:cubicBezTo>
                      <a:pt x="3" y="0"/>
                      <a:pt x="3" y="0"/>
                      <a:pt x="3"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4"/>
              <p:cNvSpPr/>
              <p:nvPr/>
            </p:nvSpPr>
            <p:spPr bwMode="auto">
              <a:xfrm rot="607256">
                <a:off x="9811242" y="1635054"/>
                <a:ext cx="459317" cy="503061"/>
              </a:xfrm>
              <a:custGeom>
                <a:avLst/>
                <a:gdLst>
                  <a:gd name="T0" fmla="*/ 59 w 71"/>
                  <a:gd name="T1" fmla="*/ 78 h 78"/>
                  <a:gd name="T2" fmla="*/ 70 w 71"/>
                  <a:gd name="T3" fmla="*/ 0 h 78"/>
                  <a:gd name="T4" fmla="*/ 0 w 71"/>
                  <a:gd name="T5" fmla="*/ 34 h 78"/>
                  <a:gd name="T6" fmla="*/ 59 w 71"/>
                  <a:gd name="T7" fmla="*/ 78 h 78"/>
                </a:gdLst>
                <a:ahLst/>
                <a:cxnLst>
                  <a:cxn ang="0">
                    <a:pos x="T0" y="T1"/>
                  </a:cxn>
                  <a:cxn ang="0">
                    <a:pos x="T2" y="T3"/>
                  </a:cxn>
                  <a:cxn ang="0">
                    <a:pos x="T4" y="T5"/>
                  </a:cxn>
                  <a:cxn ang="0">
                    <a:pos x="T6" y="T7"/>
                  </a:cxn>
                </a:cxnLst>
                <a:rect l="0" t="0" r="r" b="b"/>
                <a:pathLst>
                  <a:path w="71" h="78">
                    <a:moveTo>
                      <a:pt x="59" y="78"/>
                    </a:moveTo>
                    <a:cubicBezTo>
                      <a:pt x="71" y="34"/>
                      <a:pt x="70" y="0"/>
                      <a:pt x="70" y="0"/>
                    </a:cubicBezTo>
                    <a:cubicBezTo>
                      <a:pt x="70" y="0"/>
                      <a:pt x="37" y="10"/>
                      <a:pt x="0" y="34"/>
                    </a:cubicBezTo>
                    <a:cubicBezTo>
                      <a:pt x="59" y="78"/>
                      <a:pt x="59" y="78"/>
                      <a:pt x="59" y="78"/>
                    </a:cubicBezTo>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5"/>
              <p:cNvSpPr/>
              <p:nvPr/>
            </p:nvSpPr>
            <p:spPr bwMode="auto">
              <a:xfrm rot="607256">
                <a:off x="8767903" y="2561081"/>
                <a:ext cx="519465" cy="699911"/>
              </a:xfrm>
              <a:custGeom>
                <a:avLst/>
                <a:gdLst>
                  <a:gd name="T0" fmla="*/ 33 w 80"/>
                  <a:gd name="T1" fmla="*/ 52 h 108"/>
                  <a:gd name="T2" fmla="*/ 0 w 80"/>
                  <a:gd name="T3" fmla="*/ 108 h 108"/>
                  <a:gd name="T4" fmla="*/ 43 w 80"/>
                  <a:gd name="T5" fmla="*/ 59 h 108"/>
                  <a:gd name="T6" fmla="*/ 77 w 80"/>
                  <a:gd name="T7" fmla="*/ 2 h 108"/>
                  <a:gd name="T8" fmla="*/ 33 w 80"/>
                  <a:gd name="T9" fmla="*/ 52 h 108"/>
                </a:gdLst>
                <a:ahLst/>
                <a:cxnLst>
                  <a:cxn ang="0">
                    <a:pos x="T0" y="T1"/>
                  </a:cxn>
                  <a:cxn ang="0">
                    <a:pos x="T2" y="T3"/>
                  </a:cxn>
                  <a:cxn ang="0">
                    <a:pos x="T4" y="T5"/>
                  </a:cxn>
                  <a:cxn ang="0">
                    <a:pos x="T6" y="T7"/>
                  </a:cxn>
                  <a:cxn ang="0">
                    <a:pos x="T8" y="T9"/>
                  </a:cxn>
                </a:cxnLst>
                <a:rect l="0" t="0" r="r" b="b"/>
                <a:pathLst>
                  <a:path w="80" h="108">
                    <a:moveTo>
                      <a:pt x="33" y="52"/>
                    </a:moveTo>
                    <a:cubicBezTo>
                      <a:pt x="12" y="81"/>
                      <a:pt x="0" y="108"/>
                      <a:pt x="0" y="108"/>
                    </a:cubicBezTo>
                    <a:cubicBezTo>
                      <a:pt x="0" y="108"/>
                      <a:pt x="22" y="88"/>
                      <a:pt x="43" y="59"/>
                    </a:cubicBezTo>
                    <a:cubicBezTo>
                      <a:pt x="65" y="30"/>
                      <a:pt x="80" y="4"/>
                      <a:pt x="77" y="2"/>
                    </a:cubicBezTo>
                    <a:cubicBezTo>
                      <a:pt x="74" y="0"/>
                      <a:pt x="55" y="22"/>
                      <a:pt x="33" y="52"/>
                    </a:cubicBezTo>
                  </a:path>
                </a:pathLst>
              </a:custGeom>
              <a:solidFill>
                <a:srgbClr val="103B33"/>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6"/>
              <p:cNvSpPr/>
              <p:nvPr/>
            </p:nvSpPr>
            <p:spPr bwMode="auto">
              <a:xfrm rot="607256">
                <a:off x="9525371" y="2048862"/>
                <a:ext cx="388232" cy="382764"/>
              </a:xfrm>
              <a:custGeom>
                <a:avLst/>
                <a:gdLst>
                  <a:gd name="T0" fmla="*/ 51 w 60"/>
                  <a:gd name="T1" fmla="*/ 45 h 59"/>
                  <a:gd name="T2" fmla="*/ 15 w 60"/>
                  <a:gd name="T3" fmla="*/ 51 h 59"/>
                  <a:gd name="T4" fmla="*/ 9 w 60"/>
                  <a:gd name="T5" fmla="*/ 14 h 59"/>
                  <a:gd name="T6" fmla="*/ 45 w 60"/>
                  <a:gd name="T7" fmla="*/ 8 h 59"/>
                  <a:gd name="T8" fmla="*/ 51 w 60"/>
                  <a:gd name="T9" fmla="*/ 45 h 59"/>
                </a:gdLst>
                <a:ahLst/>
                <a:cxnLst>
                  <a:cxn ang="0">
                    <a:pos x="T0" y="T1"/>
                  </a:cxn>
                  <a:cxn ang="0">
                    <a:pos x="T2" y="T3"/>
                  </a:cxn>
                  <a:cxn ang="0">
                    <a:pos x="T4" y="T5"/>
                  </a:cxn>
                  <a:cxn ang="0">
                    <a:pos x="T6" y="T7"/>
                  </a:cxn>
                  <a:cxn ang="0">
                    <a:pos x="T8" y="T9"/>
                  </a:cxn>
                </a:cxnLst>
                <a:rect l="0" t="0" r="r" b="b"/>
                <a:pathLst>
                  <a:path w="60" h="59">
                    <a:moveTo>
                      <a:pt x="51" y="45"/>
                    </a:moveTo>
                    <a:cubicBezTo>
                      <a:pt x="43" y="57"/>
                      <a:pt x="26" y="59"/>
                      <a:pt x="15" y="51"/>
                    </a:cubicBezTo>
                    <a:cubicBezTo>
                      <a:pt x="3" y="42"/>
                      <a:pt x="0" y="26"/>
                      <a:pt x="9" y="14"/>
                    </a:cubicBezTo>
                    <a:cubicBezTo>
                      <a:pt x="17" y="2"/>
                      <a:pt x="34" y="0"/>
                      <a:pt x="45" y="8"/>
                    </a:cubicBezTo>
                    <a:cubicBezTo>
                      <a:pt x="57" y="17"/>
                      <a:pt x="60" y="33"/>
                      <a:pt x="51" y="45"/>
                    </a:cubicBezTo>
                  </a:path>
                </a:pathLst>
              </a:custGeom>
              <a:solidFill>
                <a:schemeClr val="accent4"/>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7"/>
              <p:cNvSpPr/>
              <p:nvPr/>
            </p:nvSpPr>
            <p:spPr bwMode="auto">
              <a:xfrm rot="607256">
                <a:off x="9577318" y="2100808"/>
                <a:ext cx="284339" cy="278871"/>
              </a:xfrm>
              <a:custGeom>
                <a:avLst/>
                <a:gdLst>
                  <a:gd name="T0" fmla="*/ 38 w 44"/>
                  <a:gd name="T1" fmla="*/ 33 h 43"/>
                  <a:gd name="T2" fmla="*/ 11 w 44"/>
                  <a:gd name="T3" fmla="*/ 37 h 43"/>
                  <a:gd name="T4" fmla="*/ 6 w 44"/>
                  <a:gd name="T5" fmla="*/ 10 h 43"/>
                  <a:gd name="T6" fmla="*/ 33 w 44"/>
                  <a:gd name="T7" fmla="*/ 6 h 43"/>
                  <a:gd name="T8" fmla="*/ 38 w 44"/>
                  <a:gd name="T9" fmla="*/ 33 h 43"/>
                </a:gdLst>
                <a:ahLst/>
                <a:cxnLst>
                  <a:cxn ang="0">
                    <a:pos x="T0" y="T1"/>
                  </a:cxn>
                  <a:cxn ang="0">
                    <a:pos x="T2" y="T3"/>
                  </a:cxn>
                  <a:cxn ang="0">
                    <a:pos x="T4" y="T5"/>
                  </a:cxn>
                  <a:cxn ang="0">
                    <a:pos x="T6" y="T7"/>
                  </a:cxn>
                  <a:cxn ang="0">
                    <a:pos x="T8" y="T9"/>
                  </a:cxn>
                </a:cxnLst>
                <a:rect l="0" t="0" r="r" b="b"/>
                <a:pathLst>
                  <a:path w="44" h="43">
                    <a:moveTo>
                      <a:pt x="38" y="33"/>
                    </a:moveTo>
                    <a:cubicBezTo>
                      <a:pt x="31" y="41"/>
                      <a:pt x="19" y="43"/>
                      <a:pt x="11" y="37"/>
                    </a:cubicBezTo>
                    <a:cubicBezTo>
                      <a:pt x="2" y="31"/>
                      <a:pt x="0" y="19"/>
                      <a:pt x="6" y="10"/>
                    </a:cubicBezTo>
                    <a:cubicBezTo>
                      <a:pt x="13" y="2"/>
                      <a:pt x="25" y="0"/>
                      <a:pt x="33" y="6"/>
                    </a:cubicBezTo>
                    <a:cubicBezTo>
                      <a:pt x="42" y="12"/>
                      <a:pt x="44" y="24"/>
                      <a:pt x="38" y="33"/>
                    </a:cubicBezTo>
                  </a:path>
                </a:pathLst>
              </a:custGeom>
              <a:solidFill>
                <a:srgbClr val="103B33"/>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8"/>
              <p:cNvSpPr/>
              <p:nvPr/>
            </p:nvSpPr>
            <p:spPr bwMode="auto">
              <a:xfrm rot="607256">
                <a:off x="9022671" y="3016456"/>
                <a:ext cx="95691" cy="71085"/>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9"/>
              <p:cNvSpPr/>
              <p:nvPr/>
            </p:nvSpPr>
            <p:spPr bwMode="auto">
              <a:xfrm rot="607256">
                <a:off x="9022671" y="3016456"/>
                <a:ext cx="95691" cy="71085"/>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0"/>
              <p:cNvSpPr/>
              <p:nvPr/>
            </p:nvSpPr>
            <p:spPr bwMode="auto">
              <a:xfrm rot="607256">
                <a:off x="8933290" y="2989403"/>
                <a:ext cx="180446" cy="169510"/>
              </a:xfrm>
              <a:custGeom>
                <a:avLst/>
                <a:gdLst>
                  <a:gd name="T0" fmla="*/ 8 w 28"/>
                  <a:gd name="T1" fmla="*/ 0 h 26"/>
                  <a:gd name="T2" fmla="*/ 3 w 28"/>
                  <a:gd name="T3" fmla="*/ 7 h 26"/>
                  <a:gd name="T4" fmla="*/ 0 w 28"/>
                  <a:gd name="T5" fmla="*/ 11 h 26"/>
                  <a:gd name="T6" fmla="*/ 20 w 28"/>
                  <a:gd name="T7" fmla="*/ 26 h 26"/>
                  <a:gd name="T8" fmla="*/ 28 w 28"/>
                  <a:gd name="T9" fmla="*/ 14 h 26"/>
                  <a:gd name="T10" fmla="*/ 13 w 28"/>
                  <a:gd name="T11" fmla="*/ 3 h 26"/>
                  <a:gd name="T12" fmla="*/ 8 w 2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8" y="0"/>
                    </a:moveTo>
                    <a:cubicBezTo>
                      <a:pt x="6" y="2"/>
                      <a:pt x="5" y="5"/>
                      <a:pt x="3" y="7"/>
                    </a:cubicBezTo>
                    <a:cubicBezTo>
                      <a:pt x="2" y="8"/>
                      <a:pt x="1" y="9"/>
                      <a:pt x="0" y="11"/>
                    </a:cubicBezTo>
                    <a:cubicBezTo>
                      <a:pt x="20" y="26"/>
                      <a:pt x="20" y="26"/>
                      <a:pt x="20" y="26"/>
                    </a:cubicBezTo>
                    <a:cubicBezTo>
                      <a:pt x="28" y="14"/>
                      <a:pt x="28" y="14"/>
                      <a:pt x="28" y="14"/>
                    </a:cubicBezTo>
                    <a:cubicBezTo>
                      <a:pt x="13" y="3"/>
                      <a:pt x="13" y="3"/>
                      <a:pt x="13" y="3"/>
                    </a:cubicBezTo>
                    <a:cubicBezTo>
                      <a:pt x="8" y="0"/>
                      <a:pt x="8" y="0"/>
                      <a:pt x="8" y="0"/>
                    </a:cubicBezTo>
                  </a:path>
                </a:pathLst>
              </a:custGeom>
              <a:solidFill>
                <a:schemeClr val="tx2">
                  <a:lumMod val="75000"/>
                </a:schemeClr>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1"/>
              <p:cNvSpPr/>
              <p:nvPr/>
            </p:nvSpPr>
            <p:spPr bwMode="auto">
              <a:xfrm rot="607256">
                <a:off x="8991841" y="2994104"/>
                <a:ext cx="123031" cy="90223"/>
              </a:xfrm>
              <a:custGeom>
                <a:avLst/>
                <a:gdLst>
                  <a:gd name="T0" fmla="*/ 0 w 19"/>
                  <a:gd name="T1" fmla="*/ 0 h 14"/>
                  <a:gd name="T2" fmla="*/ 0 w 19"/>
                  <a:gd name="T3" fmla="*/ 0 h 14"/>
                  <a:gd name="T4" fmla="*/ 19 w 19"/>
                  <a:gd name="T5" fmla="*/ 14 h 14"/>
                  <a:gd name="T6" fmla="*/ 0 w 19"/>
                  <a:gd name="T7" fmla="*/ 0 h 14"/>
                </a:gdLst>
                <a:ahLst/>
                <a:cxnLst>
                  <a:cxn ang="0">
                    <a:pos x="T0" y="T1"/>
                  </a:cxn>
                  <a:cxn ang="0">
                    <a:pos x="T2" y="T3"/>
                  </a:cxn>
                  <a:cxn ang="0">
                    <a:pos x="T4" y="T5"/>
                  </a:cxn>
                  <a:cxn ang="0">
                    <a:pos x="T6" y="T7"/>
                  </a:cxn>
                </a:cxnLst>
                <a:rect l="0" t="0" r="r" b="b"/>
                <a:pathLst>
                  <a:path w="19" h="14">
                    <a:moveTo>
                      <a:pt x="0" y="0"/>
                    </a:moveTo>
                    <a:cubicBezTo>
                      <a:pt x="0" y="0"/>
                      <a:pt x="0" y="0"/>
                      <a:pt x="0" y="0"/>
                    </a:cubicBezTo>
                    <a:cubicBezTo>
                      <a:pt x="19" y="14"/>
                      <a:pt x="19" y="14"/>
                      <a:pt x="19" y="14"/>
                    </a:cubicBezTo>
                    <a:cubicBezTo>
                      <a:pt x="0" y="0"/>
                      <a:pt x="0" y="0"/>
                      <a:pt x="0"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2"/>
              <p:cNvSpPr/>
              <p:nvPr/>
            </p:nvSpPr>
            <p:spPr bwMode="auto">
              <a:xfrm rot="607256">
                <a:off x="8964089" y="2980751"/>
                <a:ext cx="32808" cy="46478"/>
              </a:xfrm>
              <a:custGeom>
                <a:avLst/>
                <a:gdLst>
                  <a:gd name="T0" fmla="*/ 5 w 5"/>
                  <a:gd name="T1" fmla="*/ 0 h 7"/>
                  <a:gd name="T2" fmla="*/ 0 w 5"/>
                  <a:gd name="T3" fmla="*/ 7 h 7"/>
                  <a:gd name="T4" fmla="*/ 5 w 5"/>
                  <a:gd name="T5" fmla="*/ 0 h 7"/>
                  <a:gd name="T6" fmla="*/ 5 w 5"/>
                  <a:gd name="T7" fmla="*/ 0 h 7"/>
                  <a:gd name="T8" fmla="*/ 5 w 5"/>
                  <a:gd name="T9" fmla="*/ 0 h 7"/>
                  <a:gd name="T10" fmla="*/ 5 w 5"/>
                  <a:gd name="T11" fmla="*/ 0 h 7"/>
                  <a:gd name="T12" fmla="*/ 5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0"/>
                    </a:moveTo>
                    <a:cubicBezTo>
                      <a:pt x="3" y="2"/>
                      <a:pt x="2" y="5"/>
                      <a:pt x="0" y="7"/>
                    </a:cubicBezTo>
                    <a:cubicBezTo>
                      <a:pt x="2" y="5"/>
                      <a:pt x="3" y="2"/>
                      <a:pt x="5" y="0"/>
                    </a:cubicBezTo>
                    <a:cubicBezTo>
                      <a:pt x="5" y="0"/>
                      <a:pt x="5" y="0"/>
                      <a:pt x="5" y="0"/>
                    </a:cubicBezTo>
                    <a:cubicBezTo>
                      <a:pt x="5" y="0"/>
                      <a:pt x="5" y="0"/>
                      <a:pt x="5" y="0"/>
                    </a:cubicBezTo>
                    <a:cubicBezTo>
                      <a:pt x="5" y="0"/>
                      <a:pt x="5" y="0"/>
                      <a:pt x="5" y="0"/>
                    </a:cubicBezTo>
                    <a:cubicBezTo>
                      <a:pt x="5" y="0"/>
                      <a:pt x="5" y="0"/>
                      <a:pt x="5"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23"/>
              <p:cNvSpPr>
                <a:spLocks noChangeArrowheads="1"/>
              </p:cNvSpPr>
              <p:nvPr/>
            </p:nvSpPr>
            <p:spPr bwMode="auto">
              <a:xfrm rot="607256">
                <a:off x="10305541" y="1678583"/>
                <a:ext cx="2734" cy="2734"/>
              </a:xfrm>
              <a:prstGeom prst="rect">
                <a:avLst/>
              </a:prstGeom>
              <a:solidFill>
                <a:srgbClr val="FCFD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4"/>
              <p:cNvSpPr/>
              <p:nvPr/>
            </p:nvSpPr>
            <p:spPr bwMode="auto">
              <a:xfrm rot="607256">
                <a:off x="10305803" y="167836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5"/>
              <p:cNvSpPr>
                <a:spLocks noChangeArrowheads="1"/>
              </p:cNvSpPr>
              <p:nvPr/>
            </p:nvSpPr>
            <p:spPr bwMode="auto">
              <a:xfrm rot="607256">
                <a:off x="10305301" y="1678562"/>
                <a:ext cx="2734" cy="5468"/>
              </a:xfrm>
              <a:prstGeom prst="rect">
                <a:avLst/>
              </a:prstGeom>
              <a:solidFill>
                <a:srgbClr val="EEEF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6"/>
              <p:cNvSpPr>
                <a:spLocks noChangeArrowheads="1"/>
              </p:cNvSpPr>
              <p:nvPr/>
            </p:nvSpPr>
            <p:spPr bwMode="auto">
              <a:xfrm rot="607256">
                <a:off x="10305301" y="1678562"/>
                <a:ext cx="2734" cy="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7"/>
              <p:cNvSpPr>
                <a:spLocks noChangeArrowheads="1"/>
              </p:cNvSpPr>
              <p:nvPr/>
            </p:nvSpPr>
            <p:spPr bwMode="auto">
              <a:xfrm rot="607256">
                <a:off x="10304580" y="1683966"/>
                <a:ext cx="2734" cy="2734"/>
              </a:xfrm>
              <a:prstGeom prst="rect">
                <a:avLst/>
              </a:prstGeom>
              <a:solidFill>
                <a:srgbClr val="FC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p:nvPr/>
            </p:nvSpPr>
            <p:spPr bwMode="auto">
              <a:xfrm rot="607256">
                <a:off x="10304842" y="168374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9"/>
              <p:cNvSpPr>
                <a:spLocks noChangeArrowheads="1"/>
              </p:cNvSpPr>
              <p:nvPr/>
            </p:nvSpPr>
            <p:spPr bwMode="auto">
              <a:xfrm rot="607256">
                <a:off x="10305541" y="1678583"/>
                <a:ext cx="2734" cy="2734"/>
              </a:xfrm>
              <a:prstGeom prst="rect">
                <a:avLst/>
              </a:prstGeom>
              <a:solidFill>
                <a:srgbClr val="FCFD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rot="607256">
                <a:off x="10305803" y="167836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31"/>
              <p:cNvSpPr>
                <a:spLocks noChangeArrowheads="1"/>
              </p:cNvSpPr>
              <p:nvPr/>
            </p:nvSpPr>
            <p:spPr bwMode="auto">
              <a:xfrm rot="607256">
                <a:off x="10305541" y="1678583"/>
                <a:ext cx="2734" cy="2734"/>
              </a:xfrm>
              <a:prstGeom prst="rect">
                <a:avLst/>
              </a:prstGeom>
              <a:solidFill>
                <a:srgbClr val="EEEF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32"/>
              <p:cNvSpPr>
                <a:spLocks noChangeArrowheads="1"/>
              </p:cNvSpPr>
              <p:nvPr/>
            </p:nvSpPr>
            <p:spPr bwMode="auto">
              <a:xfrm rot="607256">
                <a:off x="10305541" y="1678583"/>
                <a:ext cx="2734" cy="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33"/>
              <p:cNvSpPr>
                <a:spLocks noChangeArrowheads="1"/>
              </p:cNvSpPr>
              <p:nvPr/>
            </p:nvSpPr>
            <p:spPr bwMode="auto">
              <a:xfrm rot="607256">
                <a:off x="10305541" y="1678583"/>
                <a:ext cx="2734" cy="2734"/>
              </a:xfrm>
              <a:prstGeom prst="rect">
                <a:avLst/>
              </a:prstGeom>
              <a:solidFill>
                <a:srgbClr val="FC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4"/>
              <p:cNvSpPr/>
              <p:nvPr/>
            </p:nvSpPr>
            <p:spPr bwMode="auto">
              <a:xfrm rot="607256">
                <a:off x="10305803" y="167836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5"/>
              <p:cNvSpPr>
                <a:spLocks noEditPoints="1"/>
              </p:cNvSpPr>
              <p:nvPr/>
            </p:nvSpPr>
            <p:spPr bwMode="auto">
              <a:xfrm rot="607256">
                <a:off x="9867256" y="1683274"/>
                <a:ext cx="341753" cy="1044398"/>
              </a:xfrm>
              <a:custGeom>
                <a:avLst/>
                <a:gdLst>
                  <a:gd name="T0" fmla="*/ 0 w 53"/>
                  <a:gd name="T1" fmla="*/ 161 h 161"/>
                  <a:gd name="T2" fmla="*/ 0 w 53"/>
                  <a:gd name="T3" fmla="*/ 161 h 161"/>
                  <a:gd name="T4" fmla="*/ 0 w 53"/>
                  <a:gd name="T5" fmla="*/ 161 h 161"/>
                  <a:gd name="T6" fmla="*/ 0 w 53"/>
                  <a:gd name="T7" fmla="*/ 160 h 161"/>
                  <a:gd name="T8" fmla="*/ 0 w 53"/>
                  <a:gd name="T9" fmla="*/ 160 h 161"/>
                  <a:gd name="T10" fmla="*/ 0 w 53"/>
                  <a:gd name="T11" fmla="*/ 160 h 161"/>
                  <a:gd name="T12" fmla="*/ 0 w 53"/>
                  <a:gd name="T13" fmla="*/ 160 h 161"/>
                  <a:gd name="T14" fmla="*/ 0 w 53"/>
                  <a:gd name="T15" fmla="*/ 160 h 161"/>
                  <a:gd name="T16" fmla="*/ 0 w 53"/>
                  <a:gd name="T17" fmla="*/ 160 h 161"/>
                  <a:gd name="T18" fmla="*/ 0 w 53"/>
                  <a:gd name="T19" fmla="*/ 160 h 161"/>
                  <a:gd name="T20" fmla="*/ 0 w 53"/>
                  <a:gd name="T21" fmla="*/ 160 h 161"/>
                  <a:gd name="T22" fmla="*/ 0 w 53"/>
                  <a:gd name="T23" fmla="*/ 160 h 161"/>
                  <a:gd name="T24" fmla="*/ 0 w 53"/>
                  <a:gd name="T25" fmla="*/ 160 h 161"/>
                  <a:gd name="T26" fmla="*/ 0 w 53"/>
                  <a:gd name="T27" fmla="*/ 160 h 161"/>
                  <a:gd name="T28" fmla="*/ 0 w 53"/>
                  <a:gd name="T29" fmla="*/ 160 h 161"/>
                  <a:gd name="T30" fmla="*/ 1 w 53"/>
                  <a:gd name="T31" fmla="*/ 159 h 161"/>
                  <a:gd name="T32" fmla="*/ 1 w 53"/>
                  <a:gd name="T33" fmla="*/ 159 h 161"/>
                  <a:gd name="T34" fmla="*/ 1 w 53"/>
                  <a:gd name="T35" fmla="*/ 159 h 161"/>
                  <a:gd name="T36" fmla="*/ 7 w 53"/>
                  <a:gd name="T37" fmla="*/ 150 h 161"/>
                  <a:gd name="T38" fmla="*/ 7 w 53"/>
                  <a:gd name="T39" fmla="*/ 150 h 161"/>
                  <a:gd name="T40" fmla="*/ 7 w 53"/>
                  <a:gd name="T41" fmla="*/ 150 h 161"/>
                  <a:gd name="T42" fmla="*/ 7 w 53"/>
                  <a:gd name="T43" fmla="*/ 149 h 161"/>
                  <a:gd name="T44" fmla="*/ 7 w 53"/>
                  <a:gd name="T45" fmla="*/ 149 h 161"/>
                  <a:gd name="T46" fmla="*/ 7 w 53"/>
                  <a:gd name="T47" fmla="*/ 149 h 161"/>
                  <a:gd name="T48" fmla="*/ 8 w 53"/>
                  <a:gd name="T49" fmla="*/ 149 h 161"/>
                  <a:gd name="T50" fmla="*/ 8 w 53"/>
                  <a:gd name="T51" fmla="*/ 149 h 161"/>
                  <a:gd name="T52" fmla="*/ 8 w 53"/>
                  <a:gd name="T53" fmla="*/ 149 h 161"/>
                  <a:gd name="T54" fmla="*/ 8 w 53"/>
                  <a:gd name="T55" fmla="*/ 149 h 161"/>
                  <a:gd name="T56" fmla="*/ 8 w 53"/>
                  <a:gd name="T57" fmla="*/ 149 h 161"/>
                  <a:gd name="T58" fmla="*/ 8 w 53"/>
                  <a:gd name="T59" fmla="*/ 149 h 161"/>
                  <a:gd name="T60" fmla="*/ 8 w 53"/>
                  <a:gd name="T61" fmla="*/ 149 h 161"/>
                  <a:gd name="T62" fmla="*/ 8 w 53"/>
                  <a:gd name="T63" fmla="*/ 149 h 161"/>
                  <a:gd name="T64" fmla="*/ 8 w 53"/>
                  <a:gd name="T65" fmla="*/ 149 h 161"/>
                  <a:gd name="T66" fmla="*/ 8 w 53"/>
                  <a:gd name="T67" fmla="*/ 148 h 161"/>
                  <a:gd name="T68" fmla="*/ 8 w 53"/>
                  <a:gd name="T69" fmla="*/ 148 h 161"/>
                  <a:gd name="T70" fmla="*/ 8 w 53"/>
                  <a:gd name="T71" fmla="*/ 148 h 161"/>
                  <a:gd name="T72" fmla="*/ 53 w 53"/>
                  <a:gd name="T73" fmla="*/ 0 h 161"/>
                  <a:gd name="T74" fmla="*/ 8 w 53"/>
                  <a:gd name="T75" fmla="*/ 148 h 161"/>
                  <a:gd name="T76" fmla="*/ 53 w 53"/>
                  <a:gd name="T7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161">
                    <a:moveTo>
                      <a:pt x="0" y="161"/>
                    </a:moveTo>
                    <a:cubicBezTo>
                      <a:pt x="0" y="161"/>
                      <a:pt x="0" y="161"/>
                      <a:pt x="0" y="161"/>
                    </a:cubicBezTo>
                    <a:cubicBezTo>
                      <a:pt x="0" y="161"/>
                      <a:pt x="0" y="161"/>
                      <a:pt x="0" y="161"/>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1" y="159"/>
                    </a:moveTo>
                    <a:cubicBezTo>
                      <a:pt x="1" y="159"/>
                      <a:pt x="1" y="159"/>
                      <a:pt x="1" y="159"/>
                    </a:cubicBezTo>
                    <a:cubicBezTo>
                      <a:pt x="1" y="159"/>
                      <a:pt x="1" y="159"/>
                      <a:pt x="1" y="159"/>
                    </a:cubicBezTo>
                    <a:moveTo>
                      <a:pt x="7" y="150"/>
                    </a:moveTo>
                    <a:cubicBezTo>
                      <a:pt x="7" y="150"/>
                      <a:pt x="7" y="150"/>
                      <a:pt x="7" y="150"/>
                    </a:cubicBezTo>
                    <a:cubicBezTo>
                      <a:pt x="7" y="150"/>
                      <a:pt x="7" y="150"/>
                      <a:pt x="7" y="150"/>
                    </a:cubicBezTo>
                    <a:moveTo>
                      <a:pt x="7" y="149"/>
                    </a:moveTo>
                    <a:cubicBezTo>
                      <a:pt x="7" y="149"/>
                      <a:pt x="7" y="149"/>
                      <a:pt x="7" y="149"/>
                    </a:cubicBezTo>
                    <a:cubicBezTo>
                      <a:pt x="7" y="149"/>
                      <a:pt x="7" y="149"/>
                      <a:pt x="7"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8"/>
                    </a:moveTo>
                    <a:cubicBezTo>
                      <a:pt x="8" y="148"/>
                      <a:pt x="8" y="148"/>
                      <a:pt x="8" y="148"/>
                    </a:cubicBezTo>
                    <a:cubicBezTo>
                      <a:pt x="8" y="148"/>
                      <a:pt x="8" y="148"/>
                      <a:pt x="8" y="148"/>
                    </a:cubicBezTo>
                    <a:moveTo>
                      <a:pt x="53" y="0"/>
                    </a:moveTo>
                    <a:cubicBezTo>
                      <a:pt x="52" y="21"/>
                      <a:pt x="46" y="89"/>
                      <a:pt x="8" y="148"/>
                    </a:cubicBezTo>
                    <a:cubicBezTo>
                      <a:pt x="46" y="89"/>
                      <a:pt x="52" y="21"/>
                      <a:pt x="53"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6"/>
              <p:cNvSpPr/>
              <p:nvPr/>
            </p:nvSpPr>
            <p:spPr bwMode="auto">
              <a:xfrm rot="607256">
                <a:off x="9176800" y="1597527"/>
                <a:ext cx="997920" cy="1541991"/>
              </a:xfrm>
              <a:custGeom>
                <a:avLst/>
                <a:gdLst>
                  <a:gd name="T0" fmla="*/ 154 w 154"/>
                  <a:gd name="T1" fmla="*/ 9 h 238"/>
                  <a:gd name="T2" fmla="*/ 154 w 154"/>
                  <a:gd name="T3" fmla="*/ 9 h 238"/>
                  <a:gd name="T4" fmla="*/ 152 w 154"/>
                  <a:gd name="T5" fmla="*/ 27 h 238"/>
                  <a:gd name="T6" fmla="*/ 152 w 154"/>
                  <a:gd name="T7" fmla="*/ 27 h 238"/>
                  <a:gd name="T8" fmla="*/ 152 w 154"/>
                  <a:gd name="T9" fmla="*/ 27 h 238"/>
                  <a:gd name="T10" fmla="*/ 152 w 154"/>
                  <a:gd name="T11" fmla="*/ 28 h 238"/>
                  <a:gd name="T12" fmla="*/ 143 w 154"/>
                  <a:gd name="T13" fmla="*/ 74 h 238"/>
                  <a:gd name="T14" fmla="*/ 143 w 154"/>
                  <a:gd name="T15" fmla="*/ 74 h 238"/>
                  <a:gd name="T16" fmla="*/ 143 w 154"/>
                  <a:gd name="T17" fmla="*/ 74 h 238"/>
                  <a:gd name="T18" fmla="*/ 143 w 154"/>
                  <a:gd name="T19" fmla="*/ 75 h 238"/>
                  <a:gd name="T20" fmla="*/ 95 w 154"/>
                  <a:gd name="T21" fmla="*/ 77 h 238"/>
                  <a:gd name="T22" fmla="*/ 106 w 154"/>
                  <a:gd name="T23" fmla="*/ 98 h 238"/>
                  <a:gd name="T24" fmla="*/ 101 w 154"/>
                  <a:gd name="T25" fmla="*/ 114 h 238"/>
                  <a:gd name="T26" fmla="*/ 101 w 154"/>
                  <a:gd name="T27" fmla="*/ 114 h 238"/>
                  <a:gd name="T28" fmla="*/ 80 w 154"/>
                  <a:gd name="T29" fmla="*/ 125 h 238"/>
                  <a:gd name="T30" fmla="*/ 80 w 154"/>
                  <a:gd name="T31" fmla="*/ 125 h 238"/>
                  <a:gd name="T32" fmla="*/ 65 w 154"/>
                  <a:gd name="T33" fmla="*/ 120 h 238"/>
                  <a:gd name="T34" fmla="*/ 65 w 154"/>
                  <a:gd name="T35" fmla="*/ 120 h 238"/>
                  <a:gd name="T36" fmla="*/ 30 w 154"/>
                  <a:gd name="T37" fmla="*/ 167 h 238"/>
                  <a:gd name="T38" fmla="*/ 30 w 154"/>
                  <a:gd name="T39" fmla="*/ 167 h 238"/>
                  <a:gd name="T40" fmla="*/ 30 w 154"/>
                  <a:gd name="T41" fmla="*/ 167 h 238"/>
                  <a:gd name="T42" fmla="*/ 30 w 154"/>
                  <a:gd name="T43" fmla="*/ 167 h 238"/>
                  <a:gd name="T44" fmla="*/ 30 w 154"/>
                  <a:gd name="T45" fmla="*/ 167 h 238"/>
                  <a:gd name="T46" fmla="*/ 30 w 154"/>
                  <a:gd name="T47" fmla="*/ 167 h 238"/>
                  <a:gd name="T48" fmla="*/ 30 w 154"/>
                  <a:gd name="T49" fmla="*/ 167 h 238"/>
                  <a:gd name="T50" fmla="*/ 30 w 154"/>
                  <a:gd name="T51" fmla="*/ 167 h 238"/>
                  <a:gd name="T52" fmla="*/ 30 w 154"/>
                  <a:gd name="T53" fmla="*/ 167 h 238"/>
                  <a:gd name="T54" fmla="*/ 30 w 154"/>
                  <a:gd name="T55" fmla="*/ 167 h 238"/>
                  <a:gd name="T56" fmla="*/ 30 w 154"/>
                  <a:gd name="T57" fmla="*/ 167 h 238"/>
                  <a:gd name="T58" fmla="*/ 30 w 154"/>
                  <a:gd name="T59" fmla="*/ 167 h 238"/>
                  <a:gd name="T60" fmla="*/ 30 w 154"/>
                  <a:gd name="T61" fmla="*/ 167 h 238"/>
                  <a:gd name="T62" fmla="*/ 30 w 154"/>
                  <a:gd name="T63" fmla="*/ 167 h 238"/>
                  <a:gd name="T64" fmla="*/ 20 w 154"/>
                  <a:gd name="T65" fmla="*/ 189 h 238"/>
                  <a:gd name="T66" fmla="*/ 20 w 154"/>
                  <a:gd name="T67" fmla="*/ 189 h 238"/>
                  <a:gd name="T68" fmla="*/ 20 w 154"/>
                  <a:gd name="T69" fmla="*/ 190 h 238"/>
                  <a:gd name="T70" fmla="*/ 9 w 154"/>
                  <a:gd name="T71" fmla="*/ 206 h 238"/>
                  <a:gd name="T72" fmla="*/ 9 w 154"/>
                  <a:gd name="T73" fmla="*/ 206 h 238"/>
                  <a:gd name="T74" fmla="*/ 9 w 154"/>
                  <a:gd name="T75" fmla="*/ 206 h 238"/>
                  <a:gd name="T76" fmla="*/ 25 w 154"/>
                  <a:gd name="T77" fmla="*/ 238 h 238"/>
                  <a:gd name="T78" fmla="*/ 64 w 154"/>
                  <a:gd name="T79" fmla="*/ 208 h 238"/>
                  <a:gd name="T80" fmla="*/ 101 w 154"/>
                  <a:gd name="T81" fmla="*/ 165 h 238"/>
                  <a:gd name="T82" fmla="*/ 101 w 154"/>
                  <a:gd name="T83" fmla="*/ 164 h 238"/>
                  <a:gd name="T84" fmla="*/ 101 w 154"/>
                  <a:gd name="T85" fmla="*/ 164 h 238"/>
                  <a:gd name="T86" fmla="*/ 101 w 154"/>
                  <a:gd name="T87" fmla="*/ 164 h 238"/>
                  <a:gd name="T88" fmla="*/ 101 w 154"/>
                  <a:gd name="T89" fmla="*/ 164 h 238"/>
                  <a:gd name="T90" fmla="*/ 102 w 154"/>
                  <a:gd name="T91" fmla="*/ 163 h 238"/>
                  <a:gd name="T92" fmla="*/ 108 w 154"/>
                  <a:gd name="T93" fmla="*/ 154 h 238"/>
                  <a:gd name="T94" fmla="*/ 108 w 154"/>
                  <a:gd name="T95" fmla="*/ 153 h 238"/>
                  <a:gd name="T96" fmla="*/ 109 w 154"/>
                  <a:gd name="T97" fmla="*/ 153 h 238"/>
                  <a:gd name="T98" fmla="*/ 109 w 154"/>
                  <a:gd name="T99" fmla="*/ 153 h 238"/>
                  <a:gd name="T100" fmla="*/ 109 w 154"/>
                  <a:gd name="T101" fmla="*/ 153 h 238"/>
                  <a:gd name="T102" fmla="*/ 109 w 154"/>
                  <a:gd name="T103" fmla="*/ 152 h 238"/>
                  <a:gd name="T104" fmla="*/ 109 w 154"/>
                  <a:gd name="T105" fmla="*/ 152 h 238"/>
                  <a:gd name="T106" fmla="*/ 154 w 154"/>
                  <a:gd name="T10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238">
                    <a:moveTo>
                      <a:pt x="154" y="0"/>
                    </a:moveTo>
                    <a:cubicBezTo>
                      <a:pt x="154" y="2"/>
                      <a:pt x="154" y="5"/>
                      <a:pt x="154" y="9"/>
                    </a:cubicBezTo>
                    <a:cubicBezTo>
                      <a:pt x="154" y="9"/>
                      <a:pt x="154" y="9"/>
                      <a:pt x="154" y="9"/>
                    </a:cubicBezTo>
                    <a:cubicBezTo>
                      <a:pt x="154" y="9"/>
                      <a:pt x="154" y="9"/>
                      <a:pt x="154" y="9"/>
                    </a:cubicBezTo>
                    <a:cubicBezTo>
                      <a:pt x="153" y="14"/>
                      <a:pt x="153" y="20"/>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8"/>
                      <a:pt x="152" y="28"/>
                    </a:cubicBezTo>
                    <a:cubicBezTo>
                      <a:pt x="152" y="28"/>
                      <a:pt x="152" y="28"/>
                      <a:pt x="152" y="28"/>
                    </a:cubicBezTo>
                    <a:cubicBezTo>
                      <a:pt x="150" y="40"/>
                      <a:pt x="148" y="56"/>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5"/>
                    </a:cubicBezTo>
                    <a:cubicBezTo>
                      <a:pt x="143" y="75"/>
                      <a:pt x="143" y="75"/>
                      <a:pt x="143" y="75"/>
                    </a:cubicBezTo>
                    <a:cubicBezTo>
                      <a:pt x="113" y="53"/>
                      <a:pt x="113" y="53"/>
                      <a:pt x="113" y="53"/>
                    </a:cubicBezTo>
                    <a:cubicBezTo>
                      <a:pt x="95" y="77"/>
                      <a:pt x="95" y="77"/>
                      <a:pt x="95" y="77"/>
                    </a:cubicBezTo>
                    <a:cubicBezTo>
                      <a:pt x="102" y="82"/>
                      <a:pt x="106" y="90"/>
                      <a:pt x="106" y="98"/>
                    </a:cubicBezTo>
                    <a:cubicBezTo>
                      <a:pt x="106" y="98"/>
                      <a:pt x="106" y="98"/>
                      <a:pt x="106" y="98"/>
                    </a:cubicBezTo>
                    <a:cubicBezTo>
                      <a:pt x="106" y="104"/>
                      <a:pt x="105" y="109"/>
                      <a:pt x="101" y="114"/>
                    </a:cubicBezTo>
                    <a:cubicBezTo>
                      <a:pt x="101" y="114"/>
                      <a:pt x="101" y="114"/>
                      <a:pt x="101" y="114"/>
                    </a:cubicBezTo>
                    <a:cubicBezTo>
                      <a:pt x="101" y="114"/>
                      <a:pt x="101" y="114"/>
                      <a:pt x="101" y="114"/>
                    </a:cubicBezTo>
                    <a:cubicBezTo>
                      <a:pt x="101" y="114"/>
                      <a:pt x="101" y="114"/>
                      <a:pt x="101" y="114"/>
                    </a:cubicBezTo>
                    <a:cubicBezTo>
                      <a:pt x="96" y="121"/>
                      <a:pt x="88" y="125"/>
                      <a:pt x="80" y="125"/>
                    </a:cubicBezTo>
                    <a:cubicBezTo>
                      <a:pt x="80" y="125"/>
                      <a:pt x="80" y="125"/>
                      <a:pt x="80" y="125"/>
                    </a:cubicBezTo>
                    <a:cubicBezTo>
                      <a:pt x="80" y="125"/>
                      <a:pt x="80" y="125"/>
                      <a:pt x="80" y="125"/>
                    </a:cubicBezTo>
                    <a:cubicBezTo>
                      <a:pt x="80" y="125"/>
                      <a:pt x="80" y="125"/>
                      <a:pt x="80" y="125"/>
                    </a:cubicBezTo>
                    <a:cubicBezTo>
                      <a:pt x="80" y="125"/>
                      <a:pt x="80" y="125"/>
                      <a:pt x="80" y="125"/>
                    </a:cubicBezTo>
                    <a:cubicBezTo>
                      <a:pt x="75" y="125"/>
                      <a:pt x="69" y="123"/>
                      <a:pt x="65" y="120"/>
                    </a:cubicBezTo>
                    <a:cubicBezTo>
                      <a:pt x="65" y="120"/>
                      <a:pt x="65" y="120"/>
                      <a:pt x="65" y="120"/>
                    </a:cubicBezTo>
                    <a:cubicBezTo>
                      <a:pt x="65" y="120"/>
                      <a:pt x="65" y="120"/>
                      <a:pt x="65" y="120"/>
                    </a:cubicBezTo>
                    <a:cubicBezTo>
                      <a:pt x="65" y="120"/>
                      <a:pt x="65" y="120"/>
                      <a:pt x="65" y="120"/>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1" y="169"/>
                      <a:pt x="27" y="177"/>
                      <a:pt x="20" y="189"/>
                    </a:cubicBezTo>
                    <a:cubicBezTo>
                      <a:pt x="20" y="189"/>
                      <a:pt x="20" y="189"/>
                      <a:pt x="20" y="189"/>
                    </a:cubicBezTo>
                    <a:cubicBezTo>
                      <a:pt x="20" y="189"/>
                      <a:pt x="20" y="189"/>
                      <a:pt x="20" y="189"/>
                    </a:cubicBezTo>
                    <a:cubicBezTo>
                      <a:pt x="20" y="189"/>
                      <a:pt x="20" y="189"/>
                      <a:pt x="20" y="189"/>
                    </a:cubicBezTo>
                    <a:cubicBezTo>
                      <a:pt x="20" y="189"/>
                      <a:pt x="20" y="189"/>
                      <a:pt x="20" y="189"/>
                    </a:cubicBezTo>
                    <a:cubicBezTo>
                      <a:pt x="20" y="189"/>
                      <a:pt x="20" y="190"/>
                      <a:pt x="20" y="190"/>
                    </a:cubicBezTo>
                    <a:cubicBezTo>
                      <a:pt x="20" y="190"/>
                      <a:pt x="20" y="190"/>
                      <a:pt x="20" y="190"/>
                    </a:cubicBezTo>
                    <a:cubicBezTo>
                      <a:pt x="17" y="195"/>
                      <a:pt x="13" y="200"/>
                      <a:pt x="9" y="206"/>
                    </a:cubicBezTo>
                    <a:cubicBezTo>
                      <a:pt x="9" y="206"/>
                      <a:pt x="9" y="206"/>
                      <a:pt x="9" y="206"/>
                    </a:cubicBezTo>
                    <a:cubicBezTo>
                      <a:pt x="9" y="206"/>
                      <a:pt x="9" y="206"/>
                      <a:pt x="9" y="206"/>
                    </a:cubicBezTo>
                    <a:cubicBezTo>
                      <a:pt x="9" y="206"/>
                      <a:pt x="9" y="206"/>
                      <a:pt x="9" y="206"/>
                    </a:cubicBezTo>
                    <a:cubicBezTo>
                      <a:pt x="9" y="206"/>
                      <a:pt x="9" y="206"/>
                      <a:pt x="9" y="206"/>
                    </a:cubicBezTo>
                    <a:cubicBezTo>
                      <a:pt x="6" y="210"/>
                      <a:pt x="3" y="215"/>
                      <a:pt x="0" y="219"/>
                    </a:cubicBezTo>
                    <a:cubicBezTo>
                      <a:pt x="25" y="238"/>
                      <a:pt x="25" y="238"/>
                      <a:pt x="25" y="238"/>
                    </a:cubicBezTo>
                    <a:cubicBezTo>
                      <a:pt x="26" y="237"/>
                      <a:pt x="28" y="236"/>
                      <a:pt x="29" y="235"/>
                    </a:cubicBezTo>
                    <a:cubicBezTo>
                      <a:pt x="41" y="228"/>
                      <a:pt x="52" y="219"/>
                      <a:pt x="64" y="208"/>
                    </a:cubicBezTo>
                    <a:cubicBezTo>
                      <a:pt x="75" y="197"/>
                      <a:pt x="87" y="183"/>
                      <a:pt x="101" y="165"/>
                    </a:cubicBezTo>
                    <a:cubicBezTo>
                      <a:pt x="101" y="165"/>
                      <a:pt x="101" y="165"/>
                      <a:pt x="101" y="165"/>
                    </a:cubicBezTo>
                    <a:cubicBezTo>
                      <a:pt x="101" y="165"/>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3"/>
                      <a:pt x="101" y="163"/>
                      <a:pt x="102" y="163"/>
                    </a:cubicBezTo>
                    <a:cubicBezTo>
                      <a:pt x="102" y="163"/>
                      <a:pt x="102" y="163"/>
                      <a:pt x="102" y="163"/>
                    </a:cubicBezTo>
                    <a:cubicBezTo>
                      <a:pt x="104" y="160"/>
                      <a:pt x="106" y="157"/>
                      <a:pt x="108" y="154"/>
                    </a:cubicBezTo>
                    <a:cubicBezTo>
                      <a:pt x="108" y="154"/>
                      <a:pt x="108" y="154"/>
                      <a:pt x="108" y="154"/>
                    </a:cubicBezTo>
                    <a:cubicBezTo>
                      <a:pt x="108" y="153"/>
                      <a:pt x="108" y="153"/>
                      <a:pt x="108" y="153"/>
                    </a:cubicBezTo>
                    <a:cubicBezTo>
                      <a:pt x="108" y="153"/>
                      <a:pt x="108" y="153"/>
                      <a:pt x="108" y="153"/>
                    </a:cubicBezTo>
                    <a:cubicBezTo>
                      <a:pt x="108"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2"/>
                      <a:pt x="109" y="152"/>
                    </a:cubicBezTo>
                    <a:cubicBezTo>
                      <a:pt x="109" y="152"/>
                      <a:pt x="109" y="152"/>
                      <a:pt x="109" y="152"/>
                    </a:cubicBezTo>
                    <a:cubicBezTo>
                      <a:pt x="109" y="152"/>
                      <a:pt x="109" y="152"/>
                      <a:pt x="109" y="152"/>
                    </a:cubicBezTo>
                    <a:cubicBezTo>
                      <a:pt x="147" y="93"/>
                      <a:pt x="153" y="25"/>
                      <a:pt x="154" y="4"/>
                    </a:cubicBezTo>
                    <a:cubicBezTo>
                      <a:pt x="154" y="2"/>
                      <a:pt x="154" y="1"/>
                      <a:pt x="154" y="0"/>
                    </a:cubicBezTo>
                  </a:path>
                </a:pathLst>
              </a:custGeom>
              <a:solidFill>
                <a:schemeClr val="bg1">
                  <a:lumMod val="85000"/>
                </a:schemeClr>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7"/>
              <p:cNvSpPr>
                <a:spLocks noEditPoints="1"/>
              </p:cNvSpPr>
              <p:nvPr/>
            </p:nvSpPr>
            <p:spPr bwMode="auto">
              <a:xfrm rot="607256">
                <a:off x="10184344" y="1744162"/>
                <a:ext cx="71085" cy="426508"/>
              </a:xfrm>
              <a:custGeom>
                <a:avLst/>
                <a:gdLst>
                  <a:gd name="T0" fmla="*/ 0 w 11"/>
                  <a:gd name="T1" fmla="*/ 65 h 66"/>
                  <a:gd name="T2" fmla="*/ 0 w 11"/>
                  <a:gd name="T3" fmla="*/ 66 h 66"/>
                  <a:gd name="T4" fmla="*/ 0 w 11"/>
                  <a:gd name="T5" fmla="*/ 66 h 66"/>
                  <a:gd name="T6" fmla="*/ 0 w 11"/>
                  <a:gd name="T7" fmla="*/ 65 h 66"/>
                  <a:gd name="T8" fmla="*/ 0 w 11"/>
                  <a:gd name="T9" fmla="*/ 65 h 66"/>
                  <a:gd name="T10" fmla="*/ 0 w 11"/>
                  <a:gd name="T11" fmla="*/ 65 h 66"/>
                  <a:gd name="T12" fmla="*/ 0 w 11"/>
                  <a:gd name="T13" fmla="*/ 65 h 66"/>
                  <a:gd name="T14" fmla="*/ 0 w 11"/>
                  <a:gd name="T15" fmla="*/ 65 h 66"/>
                  <a:gd name="T16" fmla="*/ 0 w 11"/>
                  <a:gd name="T17" fmla="*/ 65 h 66"/>
                  <a:gd name="T18" fmla="*/ 0 w 11"/>
                  <a:gd name="T19" fmla="*/ 65 h 66"/>
                  <a:gd name="T20" fmla="*/ 9 w 11"/>
                  <a:gd name="T21" fmla="*/ 19 h 66"/>
                  <a:gd name="T22" fmla="*/ 9 w 11"/>
                  <a:gd name="T23" fmla="*/ 19 h 66"/>
                  <a:gd name="T24" fmla="*/ 9 w 11"/>
                  <a:gd name="T25" fmla="*/ 19 h 66"/>
                  <a:gd name="T26" fmla="*/ 9 w 11"/>
                  <a:gd name="T27" fmla="*/ 18 h 66"/>
                  <a:gd name="T28" fmla="*/ 9 w 11"/>
                  <a:gd name="T29" fmla="*/ 18 h 66"/>
                  <a:gd name="T30" fmla="*/ 9 w 11"/>
                  <a:gd name="T31" fmla="*/ 18 h 66"/>
                  <a:gd name="T32" fmla="*/ 9 w 11"/>
                  <a:gd name="T33" fmla="*/ 18 h 66"/>
                  <a:gd name="T34" fmla="*/ 9 w 11"/>
                  <a:gd name="T35" fmla="*/ 18 h 66"/>
                  <a:gd name="T36" fmla="*/ 9 w 11"/>
                  <a:gd name="T37" fmla="*/ 18 h 66"/>
                  <a:gd name="T38" fmla="*/ 9 w 11"/>
                  <a:gd name="T39" fmla="*/ 18 h 66"/>
                  <a:gd name="T40" fmla="*/ 9 w 11"/>
                  <a:gd name="T41" fmla="*/ 18 h 66"/>
                  <a:gd name="T42" fmla="*/ 9 w 11"/>
                  <a:gd name="T43" fmla="*/ 18 h 66"/>
                  <a:gd name="T44" fmla="*/ 11 w 11"/>
                  <a:gd name="T45" fmla="*/ 0 h 66"/>
                  <a:gd name="T46" fmla="*/ 9 w 11"/>
                  <a:gd name="T47" fmla="*/ 18 h 66"/>
                  <a:gd name="T48" fmla="*/ 11 w 11"/>
                  <a:gd name="T49" fmla="*/ 0 h 66"/>
                  <a:gd name="T50" fmla="*/ 11 w 11"/>
                  <a:gd name="T51" fmla="*/ 0 h 66"/>
                  <a:gd name="T52" fmla="*/ 11 w 11"/>
                  <a:gd name="T53" fmla="*/ 0 h 66"/>
                  <a:gd name="T54" fmla="*/ 11 w 11"/>
                  <a:gd name="T5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66">
                    <a:moveTo>
                      <a:pt x="0" y="65"/>
                    </a:moveTo>
                    <a:cubicBezTo>
                      <a:pt x="0" y="65"/>
                      <a:pt x="0" y="65"/>
                      <a:pt x="0" y="66"/>
                    </a:cubicBezTo>
                    <a:cubicBezTo>
                      <a:pt x="0" y="66"/>
                      <a:pt x="0" y="66"/>
                      <a:pt x="0" y="66"/>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9" y="19"/>
                    </a:moveTo>
                    <a:cubicBezTo>
                      <a:pt x="9" y="19"/>
                      <a:pt x="9" y="19"/>
                      <a:pt x="9" y="19"/>
                    </a:cubicBezTo>
                    <a:cubicBezTo>
                      <a:pt x="9" y="19"/>
                      <a:pt x="9" y="19"/>
                      <a:pt x="9" y="19"/>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11" y="0"/>
                    </a:moveTo>
                    <a:cubicBezTo>
                      <a:pt x="10" y="5"/>
                      <a:pt x="10" y="11"/>
                      <a:pt x="9" y="18"/>
                    </a:cubicBezTo>
                    <a:cubicBezTo>
                      <a:pt x="10" y="11"/>
                      <a:pt x="10" y="5"/>
                      <a:pt x="11" y="0"/>
                    </a:cubicBezTo>
                    <a:moveTo>
                      <a:pt x="11" y="0"/>
                    </a:moveTo>
                    <a:cubicBezTo>
                      <a:pt x="11" y="0"/>
                      <a:pt x="11" y="0"/>
                      <a:pt x="11" y="0"/>
                    </a:cubicBezTo>
                    <a:cubicBezTo>
                      <a:pt x="11" y="0"/>
                      <a:pt x="11" y="0"/>
                      <a:pt x="11"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8"/>
              <p:cNvSpPr>
                <a:spLocks noEditPoints="1"/>
              </p:cNvSpPr>
              <p:nvPr/>
            </p:nvSpPr>
            <p:spPr bwMode="auto">
              <a:xfrm rot="607256">
                <a:off x="9165863" y="2608055"/>
                <a:ext cx="133967" cy="251531"/>
              </a:xfrm>
              <a:custGeom>
                <a:avLst/>
                <a:gdLst>
                  <a:gd name="T0" fmla="*/ 0 w 21"/>
                  <a:gd name="T1" fmla="*/ 39 h 39"/>
                  <a:gd name="T2" fmla="*/ 0 w 21"/>
                  <a:gd name="T3" fmla="*/ 39 h 39"/>
                  <a:gd name="T4" fmla="*/ 0 w 21"/>
                  <a:gd name="T5" fmla="*/ 39 h 39"/>
                  <a:gd name="T6" fmla="*/ 0 w 21"/>
                  <a:gd name="T7" fmla="*/ 39 h 39"/>
                  <a:gd name="T8" fmla="*/ 0 w 21"/>
                  <a:gd name="T9" fmla="*/ 39 h 39"/>
                  <a:gd name="T10" fmla="*/ 0 w 21"/>
                  <a:gd name="T11" fmla="*/ 39 h 39"/>
                  <a:gd name="T12" fmla="*/ 11 w 21"/>
                  <a:gd name="T13" fmla="*/ 23 h 39"/>
                  <a:gd name="T14" fmla="*/ 0 w 21"/>
                  <a:gd name="T15" fmla="*/ 39 h 39"/>
                  <a:gd name="T16" fmla="*/ 11 w 21"/>
                  <a:gd name="T17" fmla="*/ 23 h 39"/>
                  <a:gd name="T18" fmla="*/ 11 w 21"/>
                  <a:gd name="T19" fmla="*/ 22 h 39"/>
                  <a:gd name="T20" fmla="*/ 11 w 21"/>
                  <a:gd name="T21" fmla="*/ 23 h 39"/>
                  <a:gd name="T22" fmla="*/ 11 w 21"/>
                  <a:gd name="T23" fmla="*/ 22 h 39"/>
                  <a:gd name="T24" fmla="*/ 11 w 21"/>
                  <a:gd name="T25" fmla="*/ 22 h 39"/>
                  <a:gd name="T26" fmla="*/ 11 w 21"/>
                  <a:gd name="T27" fmla="*/ 22 h 39"/>
                  <a:gd name="T28" fmla="*/ 11 w 21"/>
                  <a:gd name="T29" fmla="*/ 22 h 39"/>
                  <a:gd name="T30" fmla="*/ 11 w 21"/>
                  <a:gd name="T31" fmla="*/ 22 h 39"/>
                  <a:gd name="T32" fmla="*/ 11 w 21"/>
                  <a:gd name="T33" fmla="*/ 22 h 39"/>
                  <a:gd name="T34" fmla="*/ 11 w 21"/>
                  <a:gd name="T35" fmla="*/ 22 h 39"/>
                  <a:gd name="T36" fmla="*/ 21 w 21"/>
                  <a:gd name="T37" fmla="*/ 0 h 39"/>
                  <a:gd name="T38" fmla="*/ 21 w 21"/>
                  <a:gd name="T39" fmla="*/ 0 h 39"/>
                  <a:gd name="T40" fmla="*/ 21 w 21"/>
                  <a:gd name="T41" fmla="*/ 0 h 39"/>
                  <a:gd name="T42" fmla="*/ 21 w 21"/>
                  <a:gd name="T43" fmla="*/ 0 h 39"/>
                  <a:gd name="T44" fmla="*/ 21 w 21"/>
                  <a:gd name="T45" fmla="*/ 0 h 39"/>
                  <a:gd name="T46" fmla="*/ 21 w 21"/>
                  <a:gd name="T47" fmla="*/ 0 h 39"/>
                  <a:gd name="T48" fmla="*/ 21 w 21"/>
                  <a:gd name="T49" fmla="*/ 0 h 39"/>
                  <a:gd name="T50" fmla="*/ 21 w 21"/>
                  <a:gd name="T51" fmla="*/ 0 h 39"/>
                  <a:gd name="T52" fmla="*/ 21 w 21"/>
                  <a:gd name="T53" fmla="*/ 0 h 39"/>
                  <a:gd name="T54" fmla="*/ 21 w 21"/>
                  <a:gd name="T55" fmla="*/ 0 h 39"/>
                  <a:gd name="T56" fmla="*/ 21 w 21"/>
                  <a:gd name="T57" fmla="*/ 0 h 39"/>
                  <a:gd name="T58" fmla="*/ 21 w 21"/>
                  <a:gd name="T59" fmla="*/ 0 h 39"/>
                  <a:gd name="T60" fmla="*/ 21 w 21"/>
                  <a:gd name="T61" fmla="*/ 0 h 39"/>
                  <a:gd name="T62" fmla="*/ 21 w 21"/>
                  <a:gd name="T63" fmla="*/ 0 h 39"/>
                  <a:gd name="T64" fmla="*/ 21 w 21"/>
                  <a:gd name="T65" fmla="*/ 0 h 39"/>
                  <a:gd name="T66" fmla="*/ 21 w 21"/>
                  <a:gd name="T67" fmla="*/ 0 h 39"/>
                  <a:gd name="T68" fmla="*/ 21 w 21"/>
                  <a:gd name="T69" fmla="*/ 0 h 39"/>
                  <a:gd name="T70" fmla="*/ 21 w 21"/>
                  <a:gd name="T71" fmla="*/ 0 h 39"/>
                  <a:gd name="T72" fmla="*/ 21 w 21"/>
                  <a:gd name="T73" fmla="*/ 0 h 39"/>
                  <a:gd name="T74" fmla="*/ 21 w 21"/>
                  <a:gd name="T75" fmla="*/ 0 h 39"/>
                  <a:gd name="T76" fmla="*/ 21 w 21"/>
                  <a:gd name="T77" fmla="*/ 0 h 39"/>
                  <a:gd name="T78" fmla="*/ 21 w 21"/>
                  <a:gd name="T79" fmla="*/ 0 h 39"/>
                  <a:gd name="T80" fmla="*/ 21 w 21"/>
                  <a:gd name="T81" fmla="*/ 0 h 39"/>
                  <a:gd name="T82" fmla="*/ 21 w 21"/>
                  <a:gd name="T83" fmla="*/ 0 h 39"/>
                  <a:gd name="T84" fmla="*/ 21 w 21"/>
                  <a:gd name="T85" fmla="*/ 0 h 39"/>
                  <a:gd name="T86" fmla="*/ 21 w 21"/>
                  <a:gd name="T87" fmla="*/ 0 h 39"/>
                  <a:gd name="T88" fmla="*/ 21 w 21"/>
                  <a:gd name="T89" fmla="*/ 0 h 39"/>
                  <a:gd name="T90" fmla="*/ 21 w 21"/>
                  <a:gd name="T91" fmla="*/ 0 h 39"/>
                  <a:gd name="T92" fmla="*/ 21 w 21"/>
                  <a:gd name="T93" fmla="*/ 0 h 39"/>
                  <a:gd name="T94" fmla="*/ 21 w 21"/>
                  <a:gd name="T95" fmla="*/ 0 h 39"/>
                  <a:gd name="T96" fmla="*/ 21 w 21"/>
                  <a:gd name="T97" fmla="*/ 0 h 39"/>
                  <a:gd name="T98" fmla="*/ 21 w 21"/>
                  <a:gd name="T99" fmla="*/ 0 h 39"/>
                  <a:gd name="T100" fmla="*/ 21 w 21"/>
                  <a:gd name="T101" fmla="*/ 0 h 39"/>
                  <a:gd name="T102" fmla="*/ 21 w 21"/>
                  <a:gd name="T103" fmla="*/ 0 h 39"/>
                  <a:gd name="T104" fmla="*/ 21 w 21"/>
                  <a:gd name="T105" fmla="*/ 0 h 39"/>
                  <a:gd name="T106" fmla="*/ 21 w 21"/>
                  <a:gd name="T107" fmla="*/ 0 h 39"/>
                  <a:gd name="T108" fmla="*/ 21 w 21"/>
                  <a:gd name="T109" fmla="*/ 0 h 39"/>
                  <a:gd name="T110" fmla="*/ 21 w 21"/>
                  <a:gd name="T111" fmla="*/ 0 h 39"/>
                  <a:gd name="T112" fmla="*/ 21 w 21"/>
                  <a:gd name="T11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39">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11" y="23"/>
                    </a:moveTo>
                    <a:cubicBezTo>
                      <a:pt x="8" y="28"/>
                      <a:pt x="4" y="33"/>
                      <a:pt x="0" y="39"/>
                    </a:cubicBezTo>
                    <a:cubicBezTo>
                      <a:pt x="4" y="33"/>
                      <a:pt x="8" y="28"/>
                      <a:pt x="11" y="23"/>
                    </a:cubicBezTo>
                    <a:moveTo>
                      <a:pt x="11" y="22"/>
                    </a:moveTo>
                    <a:cubicBezTo>
                      <a:pt x="11" y="22"/>
                      <a:pt x="11" y="23"/>
                      <a:pt x="11" y="23"/>
                    </a:cubicBezTo>
                    <a:cubicBezTo>
                      <a:pt x="11" y="23"/>
                      <a:pt x="11" y="22"/>
                      <a:pt x="11" y="22"/>
                    </a:cubicBezTo>
                    <a:moveTo>
                      <a:pt x="11" y="22"/>
                    </a:moveTo>
                    <a:cubicBezTo>
                      <a:pt x="11" y="22"/>
                      <a:pt x="11" y="22"/>
                      <a:pt x="11" y="22"/>
                    </a:cubicBezTo>
                    <a:cubicBezTo>
                      <a:pt x="11" y="22"/>
                      <a:pt x="11" y="22"/>
                      <a:pt x="11" y="22"/>
                    </a:cubicBezTo>
                    <a:moveTo>
                      <a:pt x="11" y="22"/>
                    </a:moveTo>
                    <a:cubicBezTo>
                      <a:pt x="11" y="22"/>
                      <a:pt x="11" y="22"/>
                      <a:pt x="11" y="22"/>
                    </a:cubicBezTo>
                    <a:cubicBezTo>
                      <a:pt x="11" y="22"/>
                      <a:pt x="11" y="22"/>
                      <a:pt x="11" y="22"/>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path>
                </a:pathLst>
              </a:custGeom>
              <a:solidFill>
                <a:srgbClr val="005F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rot="607256">
                <a:off x="9111307" y="3096116"/>
                <a:ext cx="820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p:nvPr/>
            </p:nvSpPr>
            <p:spPr bwMode="auto">
              <a:xfrm rot="607256">
                <a:off x="9112691" y="3080490"/>
                <a:ext cx="46478" cy="19138"/>
              </a:xfrm>
              <a:custGeom>
                <a:avLst/>
                <a:gdLst>
                  <a:gd name="T0" fmla="*/ 7 w 7"/>
                  <a:gd name="T1" fmla="*/ 0 h 3"/>
                  <a:gd name="T2" fmla="*/ 0 w 7"/>
                  <a:gd name="T3" fmla="*/ 3 h 3"/>
                  <a:gd name="T4" fmla="*/ 0 w 7"/>
                  <a:gd name="T5" fmla="*/ 3 h 3"/>
                  <a:gd name="T6" fmla="*/ 1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5" y="1"/>
                      <a:pt x="2" y="2"/>
                      <a:pt x="0" y="3"/>
                    </a:cubicBezTo>
                    <a:cubicBezTo>
                      <a:pt x="0" y="3"/>
                      <a:pt x="0" y="3"/>
                      <a:pt x="0" y="3"/>
                    </a:cubicBezTo>
                    <a:cubicBezTo>
                      <a:pt x="1" y="3"/>
                      <a:pt x="1" y="3"/>
                      <a:pt x="1" y="3"/>
                    </a:cubicBezTo>
                    <a:cubicBezTo>
                      <a:pt x="3" y="2"/>
                      <a:pt x="5" y="1"/>
                      <a:pt x="7"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41"/>
              <p:cNvSpPr/>
              <p:nvPr/>
            </p:nvSpPr>
            <p:spPr bwMode="auto">
              <a:xfrm rot="607256">
                <a:off x="9201949" y="3067904"/>
                <a:ext cx="8202" cy="5468"/>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0"/>
                      <a:pt x="0"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2"/>
              <p:cNvSpPr/>
              <p:nvPr/>
            </p:nvSpPr>
            <p:spPr bwMode="auto">
              <a:xfrm rot="607256">
                <a:off x="9196107" y="3072128"/>
                <a:ext cx="5468"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EEF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3"/>
              <p:cNvSpPr/>
              <p:nvPr/>
            </p:nvSpPr>
            <p:spPr bwMode="auto">
              <a:xfrm rot="607256">
                <a:off x="9161915" y="3068616"/>
                <a:ext cx="32808" cy="19138"/>
              </a:xfrm>
              <a:custGeom>
                <a:avLst/>
                <a:gdLst>
                  <a:gd name="T0" fmla="*/ 5 w 5"/>
                  <a:gd name="T1" fmla="*/ 0 h 3"/>
                  <a:gd name="T2" fmla="*/ 0 w 5"/>
                  <a:gd name="T3" fmla="*/ 3 h 3"/>
                  <a:gd name="T4" fmla="*/ 5 w 5"/>
                  <a:gd name="T5" fmla="*/ 0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2" y="2"/>
                      <a:pt x="0" y="3"/>
                    </a:cubicBezTo>
                    <a:cubicBezTo>
                      <a:pt x="2" y="2"/>
                      <a:pt x="3" y="1"/>
                      <a:pt x="5" y="0"/>
                    </a:cubicBezTo>
                    <a:cubicBezTo>
                      <a:pt x="5" y="0"/>
                      <a:pt x="5" y="0"/>
                      <a:pt x="5"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4"/>
              <p:cNvSpPr>
                <a:spLocks noEditPoints="1"/>
              </p:cNvSpPr>
              <p:nvPr/>
            </p:nvSpPr>
            <p:spPr bwMode="auto">
              <a:xfrm rot="607256">
                <a:off x="10305803" y="1678364"/>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A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5"/>
              <p:cNvSpPr>
                <a:spLocks noEditPoints="1"/>
              </p:cNvSpPr>
              <p:nvPr/>
            </p:nvSpPr>
            <p:spPr bwMode="auto">
              <a:xfrm rot="607256">
                <a:off x="9998464" y="1651149"/>
                <a:ext cx="265201" cy="503061"/>
              </a:xfrm>
              <a:custGeom>
                <a:avLst/>
                <a:gdLst>
                  <a:gd name="T0" fmla="*/ 30 w 41"/>
                  <a:gd name="T1" fmla="*/ 77 h 78"/>
                  <a:gd name="T2" fmla="*/ 30 w 41"/>
                  <a:gd name="T3" fmla="*/ 77 h 78"/>
                  <a:gd name="T4" fmla="*/ 30 w 41"/>
                  <a:gd name="T5" fmla="*/ 77 h 78"/>
                  <a:gd name="T6" fmla="*/ 30 w 41"/>
                  <a:gd name="T7" fmla="*/ 77 h 78"/>
                  <a:gd name="T8" fmla="*/ 30 w 41"/>
                  <a:gd name="T9" fmla="*/ 77 h 78"/>
                  <a:gd name="T10" fmla="*/ 30 w 41"/>
                  <a:gd name="T11" fmla="*/ 77 h 78"/>
                  <a:gd name="T12" fmla="*/ 0 w 41"/>
                  <a:gd name="T13" fmla="*/ 56 h 78"/>
                  <a:gd name="T14" fmla="*/ 0 w 41"/>
                  <a:gd name="T15" fmla="*/ 56 h 78"/>
                  <a:gd name="T16" fmla="*/ 30 w 41"/>
                  <a:gd name="T17" fmla="*/ 78 h 78"/>
                  <a:gd name="T18" fmla="*/ 0 w 41"/>
                  <a:gd name="T19" fmla="*/ 56 h 78"/>
                  <a:gd name="T20" fmla="*/ 39 w 41"/>
                  <a:gd name="T21" fmla="*/ 31 h 78"/>
                  <a:gd name="T22" fmla="*/ 30 w 41"/>
                  <a:gd name="T23" fmla="*/ 77 h 78"/>
                  <a:gd name="T24" fmla="*/ 39 w 41"/>
                  <a:gd name="T25" fmla="*/ 31 h 78"/>
                  <a:gd name="T26" fmla="*/ 39 w 41"/>
                  <a:gd name="T27" fmla="*/ 30 h 78"/>
                  <a:gd name="T28" fmla="*/ 39 w 41"/>
                  <a:gd name="T29" fmla="*/ 31 h 78"/>
                  <a:gd name="T30" fmla="*/ 39 w 41"/>
                  <a:gd name="T31" fmla="*/ 30 h 78"/>
                  <a:gd name="T32" fmla="*/ 39 w 41"/>
                  <a:gd name="T33" fmla="*/ 30 h 78"/>
                  <a:gd name="T34" fmla="*/ 39 w 41"/>
                  <a:gd name="T35" fmla="*/ 30 h 78"/>
                  <a:gd name="T36" fmla="*/ 39 w 41"/>
                  <a:gd name="T37" fmla="*/ 30 h 78"/>
                  <a:gd name="T38" fmla="*/ 39 w 41"/>
                  <a:gd name="T39" fmla="*/ 30 h 78"/>
                  <a:gd name="T40" fmla="*/ 39 w 41"/>
                  <a:gd name="T41" fmla="*/ 30 h 78"/>
                  <a:gd name="T42" fmla="*/ 39 w 41"/>
                  <a:gd name="T43" fmla="*/ 30 h 78"/>
                  <a:gd name="T44" fmla="*/ 39 w 41"/>
                  <a:gd name="T45" fmla="*/ 30 h 78"/>
                  <a:gd name="T46" fmla="*/ 39 w 41"/>
                  <a:gd name="T47" fmla="*/ 30 h 78"/>
                  <a:gd name="T48" fmla="*/ 39 w 41"/>
                  <a:gd name="T49" fmla="*/ 30 h 78"/>
                  <a:gd name="T50" fmla="*/ 41 w 41"/>
                  <a:gd name="T51" fmla="*/ 12 h 78"/>
                  <a:gd name="T52" fmla="*/ 41 w 41"/>
                  <a:gd name="T53" fmla="*/ 12 h 78"/>
                  <a:gd name="T54" fmla="*/ 41 w 41"/>
                  <a:gd name="T55" fmla="*/ 12 h 78"/>
                  <a:gd name="T56" fmla="*/ 41 w 41"/>
                  <a:gd name="T57" fmla="*/ 2 h 78"/>
                  <a:gd name="T58" fmla="*/ 41 w 41"/>
                  <a:gd name="T59" fmla="*/ 12 h 78"/>
                  <a:gd name="T60" fmla="*/ 41 w 41"/>
                  <a:gd name="T61" fmla="*/ 3 h 78"/>
                  <a:gd name="T62" fmla="*/ 41 w 41"/>
                  <a:gd name="T63" fmla="*/ 3 h 78"/>
                  <a:gd name="T64" fmla="*/ 41 w 41"/>
                  <a:gd name="T65" fmla="*/ 3 h 78"/>
                  <a:gd name="T66" fmla="*/ 41 w 41"/>
                  <a:gd name="T67" fmla="*/ 2 h 78"/>
                  <a:gd name="T68" fmla="*/ 41 w 41"/>
                  <a:gd name="T69" fmla="*/ 0 h 78"/>
                  <a:gd name="T70" fmla="*/ 41 w 41"/>
                  <a:gd name="T71" fmla="*/ 1 h 78"/>
                  <a:gd name="T72" fmla="*/ 41 w 41"/>
                  <a:gd name="T73" fmla="*/ 0 h 78"/>
                  <a:gd name="T74" fmla="*/ 41 w 41"/>
                  <a:gd name="T75" fmla="*/ 0 h 78"/>
                  <a:gd name="T76" fmla="*/ 41 w 41"/>
                  <a:gd name="T77" fmla="*/ 0 h 78"/>
                  <a:gd name="T78" fmla="*/ 41 w 41"/>
                  <a:gd name="T79" fmla="*/ 0 h 78"/>
                  <a:gd name="T80" fmla="*/ 41 w 41"/>
                  <a:gd name="T81" fmla="*/ 0 h 78"/>
                  <a:gd name="T82" fmla="*/ 41 w 41"/>
                  <a:gd name="T83" fmla="*/ 0 h 78"/>
                  <a:gd name="T84" fmla="*/ 41 w 41"/>
                  <a:gd name="T85" fmla="*/ 0 h 78"/>
                  <a:gd name="T86" fmla="*/ 41 w 41"/>
                  <a:gd name="T87" fmla="*/ 0 h 78"/>
                  <a:gd name="T88" fmla="*/ 41 w 41"/>
                  <a:gd name="T89" fmla="*/ 0 h 78"/>
                  <a:gd name="T90" fmla="*/ 41 w 41"/>
                  <a:gd name="T9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78">
                    <a:moveTo>
                      <a:pt x="30" y="77"/>
                    </a:moveTo>
                    <a:cubicBezTo>
                      <a:pt x="30" y="77"/>
                      <a:pt x="30" y="77"/>
                      <a:pt x="30" y="77"/>
                    </a:cubicBezTo>
                    <a:cubicBezTo>
                      <a:pt x="30" y="77"/>
                      <a:pt x="30" y="77"/>
                      <a:pt x="30" y="77"/>
                    </a:cubicBezTo>
                    <a:moveTo>
                      <a:pt x="30" y="77"/>
                    </a:moveTo>
                    <a:cubicBezTo>
                      <a:pt x="30" y="77"/>
                      <a:pt x="30" y="77"/>
                      <a:pt x="30" y="77"/>
                    </a:cubicBezTo>
                    <a:cubicBezTo>
                      <a:pt x="30" y="77"/>
                      <a:pt x="30" y="77"/>
                      <a:pt x="30" y="77"/>
                    </a:cubicBezTo>
                    <a:moveTo>
                      <a:pt x="0" y="56"/>
                    </a:moveTo>
                    <a:cubicBezTo>
                      <a:pt x="0" y="56"/>
                      <a:pt x="0" y="56"/>
                      <a:pt x="0" y="56"/>
                    </a:cubicBezTo>
                    <a:cubicBezTo>
                      <a:pt x="30" y="78"/>
                      <a:pt x="30" y="78"/>
                      <a:pt x="30" y="78"/>
                    </a:cubicBezTo>
                    <a:cubicBezTo>
                      <a:pt x="0" y="56"/>
                      <a:pt x="0" y="56"/>
                      <a:pt x="0" y="56"/>
                    </a:cubicBezTo>
                    <a:moveTo>
                      <a:pt x="39" y="31"/>
                    </a:moveTo>
                    <a:cubicBezTo>
                      <a:pt x="37" y="43"/>
                      <a:pt x="35" y="59"/>
                      <a:pt x="30" y="77"/>
                    </a:cubicBezTo>
                    <a:cubicBezTo>
                      <a:pt x="35" y="59"/>
                      <a:pt x="37" y="43"/>
                      <a:pt x="39" y="31"/>
                    </a:cubicBezTo>
                    <a:moveTo>
                      <a:pt x="39" y="30"/>
                    </a:moveTo>
                    <a:cubicBezTo>
                      <a:pt x="39" y="30"/>
                      <a:pt x="39" y="31"/>
                      <a:pt x="39" y="31"/>
                    </a:cubicBezTo>
                    <a:cubicBezTo>
                      <a:pt x="39" y="31"/>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41" y="12"/>
                    </a:moveTo>
                    <a:cubicBezTo>
                      <a:pt x="41" y="12"/>
                      <a:pt x="41" y="12"/>
                      <a:pt x="41" y="12"/>
                    </a:cubicBezTo>
                    <a:cubicBezTo>
                      <a:pt x="41" y="12"/>
                      <a:pt x="41" y="12"/>
                      <a:pt x="41" y="12"/>
                    </a:cubicBezTo>
                    <a:moveTo>
                      <a:pt x="41" y="2"/>
                    </a:moveTo>
                    <a:cubicBezTo>
                      <a:pt x="41" y="4"/>
                      <a:pt x="41" y="7"/>
                      <a:pt x="41" y="12"/>
                    </a:cubicBezTo>
                    <a:cubicBezTo>
                      <a:pt x="41" y="8"/>
                      <a:pt x="41" y="5"/>
                      <a:pt x="41" y="3"/>
                    </a:cubicBezTo>
                    <a:cubicBezTo>
                      <a:pt x="41" y="3"/>
                      <a:pt x="41" y="3"/>
                      <a:pt x="41" y="3"/>
                    </a:cubicBezTo>
                    <a:cubicBezTo>
                      <a:pt x="41" y="3"/>
                      <a:pt x="41" y="3"/>
                      <a:pt x="41" y="3"/>
                    </a:cubicBezTo>
                    <a:cubicBezTo>
                      <a:pt x="41" y="3"/>
                      <a:pt x="41" y="2"/>
                      <a:pt x="41" y="2"/>
                    </a:cubicBezTo>
                    <a:moveTo>
                      <a:pt x="41" y="0"/>
                    </a:moveTo>
                    <a:cubicBezTo>
                      <a:pt x="41" y="0"/>
                      <a:pt x="41" y="0"/>
                      <a:pt x="41" y="1"/>
                    </a:cubicBez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6"/>
              <p:cNvSpPr/>
              <p:nvPr/>
            </p:nvSpPr>
            <p:spPr bwMode="auto">
              <a:xfrm rot="607256">
                <a:off x="9998464" y="1651149"/>
                <a:ext cx="265201" cy="503061"/>
              </a:xfrm>
              <a:custGeom>
                <a:avLst/>
                <a:gdLst>
                  <a:gd name="T0" fmla="*/ 41 w 41"/>
                  <a:gd name="T1" fmla="*/ 0 h 78"/>
                  <a:gd name="T2" fmla="*/ 41 w 41"/>
                  <a:gd name="T3" fmla="*/ 0 h 78"/>
                  <a:gd name="T4" fmla="*/ 41 w 41"/>
                  <a:gd name="T5" fmla="*/ 0 h 78"/>
                  <a:gd name="T6" fmla="*/ 0 w 41"/>
                  <a:gd name="T7" fmla="*/ 56 h 78"/>
                  <a:gd name="T8" fmla="*/ 30 w 41"/>
                  <a:gd name="T9" fmla="*/ 78 h 78"/>
                  <a:gd name="T10" fmla="*/ 30 w 41"/>
                  <a:gd name="T11" fmla="*/ 77 h 78"/>
                  <a:gd name="T12" fmla="*/ 30 w 41"/>
                  <a:gd name="T13" fmla="*/ 77 h 78"/>
                  <a:gd name="T14" fmla="*/ 30 w 41"/>
                  <a:gd name="T15" fmla="*/ 77 h 78"/>
                  <a:gd name="T16" fmla="*/ 30 w 41"/>
                  <a:gd name="T17" fmla="*/ 77 h 78"/>
                  <a:gd name="T18" fmla="*/ 30 w 41"/>
                  <a:gd name="T19" fmla="*/ 77 h 78"/>
                  <a:gd name="T20" fmla="*/ 39 w 41"/>
                  <a:gd name="T21" fmla="*/ 31 h 78"/>
                  <a:gd name="T22" fmla="*/ 39 w 41"/>
                  <a:gd name="T23" fmla="*/ 31 h 78"/>
                  <a:gd name="T24" fmla="*/ 39 w 41"/>
                  <a:gd name="T25" fmla="*/ 30 h 78"/>
                  <a:gd name="T26" fmla="*/ 39 w 41"/>
                  <a:gd name="T27" fmla="*/ 30 h 78"/>
                  <a:gd name="T28" fmla="*/ 39 w 41"/>
                  <a:gd name="T29" fmla="*/ 30 h 78"/>
                  <a:gd name="T30" fmla="*/ 39 w 41"/>
                  <a:gd name="T31" fmla="*/ 30 h 78"/>
                  <a:gd name="T32" fmla="*/ 39 w 41"/>
                  <a:gd name="T33" fmla="*/ 30 h 78"/>
                  <a:gd name="T34" fmla="*/ 39 w 41"/>
                  <a:gd name="T35" fmla="*/ 30 h 78"/>
                  <a:gd name="T36" fmla="*/ 39 w 41"/>
                  <a:gd name="T37" fmla="*/ 30 h 78"/>
                  <a:gd name="T38" fmla="*/ 41 w 41"/>
                  <a:gd name="T39" fmla="*/ 12 h 78"/>
                  <a:gd name="T40" fmla="*/ 41 w 41"/>
                  <a:gd name="T41" fmla="*/ 12 h 78"/>
                  <a:gd name="T42" fmla="*/ 41 w 41"/>
                  <a:gd name="T43" fmla="*/ 12 h 78"/>
                  <a:gd name="T44" fmla="*/ 41 w 41"/>
                  <a:gd name="T45" fmla="*/ 2 h 78"/>
                  <a:gd name="T46" fmla="*/ 41 w 41"/>
                  <a:gd name="T47" fmla="*/ 1 h 78"/>
                  <a:gd name="T48" fmla="*/ 41 w 41"/>
                  <a:gd name="T49" fmla="*/ 1 h 78"/>
                  <a:gd name="T50" fmla="*/ 41 w 41"/>
                  <a:gd name="T51" fmla="*/ 1 h 78"/>
                  <a:gd name="T52" fmla="*/ 41 w 41"/>
                  <a:gd name="T53" fmla="*/ 1 h 78"/>
                  <a:gd name="T54" fmla="*/ 41 w 41"/>
                  <a:gd name="T55" fmla="*/ 0 h 78"/>
                  <a:gd name="T56" fmla="*/ 41 w 41"/>
                  <a:gd name="T57" fmla="*/ 0 h 78"/>
                  <a:gd name="T58" fmla="*/ 41 w 41"/>
                  <a:gd name="T59" fmla="*/ 0 h 78"/>
                  <a:gd name="T60" fmla="*/ 41 w 41"/>
                  <a:gd name="T61" fmla="*/ 0 h 78"/>
                  <a:gd name="T62" fmla="*/ 41 w 41"/>
                  <a:gd name="T63" fmla="*/ 0 h 78"/>
                  <a:gd name="T64" fmla="*/ 41 w 41"/>
                  <a:gd name="T65" fmla="*/ 0 h 78"/>
                  <a:gd name="T66" fmla="*/ 41 w 41"/>
                  <a:gd name="T6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78">
                    <a:moveTo>
                      <a:pt x="41" y="0"/>
                    </a:moveTo>
                    <a:cubicBezTo>
                      <a:pt x="41" y="0"/>
                      <a:pt x="41" y="0"/>
                      <a:pt x="41" y="0"/>
                    </a:cubicBezTo>
                    <a:cubicBezTo>
                      <a:pt x="41" y="0"/>
                      <a:pt x="41" y="0"/>
                      <a:pt x="41" y="0"/>
                    </a:cubicBezTo>
                    <a:cubicBezTo>
                      <a:pt x="0" y="56"/>
                      <a:pt x="0" y="56"/>
                      <a:pt x="0" y="56"/>
                    </a:cubicBezTo>
                    <a:cubicBezTo>
                      <a:pt x="30" y="78"/>
                      <a:pt x="30" y="78"/>
                      <a:pt x="30" y="78"/>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5" y="59"/>
                      <a:pt x="37" y="43"/>
                      <a:pt x="39" y="31"/>
                    </a:cubicBezTo>
                    <a:cubicBezTo>
                      <a:pt x="39" y="31"/>
                      <a:pt x="39" y="31"/>
                      <a:pt x="39" y="31"/>
                    </a:cubicBezTo>
                    <a:cubicBezTo>
                      <a:pt x="39" y="31"/>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40" y="23"/>
                      <a:pt x="40" y="17"/>
                      <a:pt x="41" y="12"/>
                    </a:cubicBezTo>
                    <a:cubicBezTo>
                      <a:pt x="41" y="12"/>
                      <a:pt x="41" y="12"/>
                      <a:pt x="41" y="12"/>
                    </a:cubicBezTo>
                    <a:cubicBezTo>
                      <a:pt x="41" y="12"/>
                      <a:pt x="41" y="12"/>
                      <a:pt x="41" y="12"/>
                    </a:cubicBezTo>
                    <a:cubicBezTo>
                      <a:pt x="41" y="7"/>
                      <a:pt x="41" y="4"/>
                      <a:pt x="41" y="2"/>
                    </a:cubicBezTo>
                    <a:cubicBezTo>
                      <a:pt x="41" y="2"/>
                      <a:pt x="41" y="1"/>
                      <a:pt x="41" y="1"/>
                    </a:cubicBezTo>
                    <a:cubicBezTo>
                      <a:pt x="41" y="1"/>
                      <a:pt x="41" y="1"/>
                      <a:pt x="41" y="1"/>
                    </a:cubicBezTo>
                    <a:cubicBezTo>
                      <a:pt x="41" y="1"/>
                      <a:pt x="41" y="1"/>
                      <a:pt x="41" y="1"/>
                    </a:cubicBezTo>
                    <a:cubicBezTo>
                      <a:pt x="41" y="1"/>
                      <a:pt x="41" y="1"/>
                      <a:pt x="41" y="1"/>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path>
                </a:pathLst>
              </a:custGeom>
              <a:solidFill>
                <a:schemeClr val="accent4"/>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7"/>
              <p:cNvSpPr>
                <a:spLocks noEditPoints="1"/>
              </p:cNvSpPr>
              <p:nvPr/>
            </p:nvSpPr>
            <p:spPr bwMode="auto">
              <a:xfrm rot="607256">
                <a:off x="9596742" y="2342638"/>
                <a:ext cx="235126" cy="71085"/>
              </a:xfrm>
              <a:custGeom>
                <a:avLst/>
                <a:gdLst>
                  <a:gd name="T0" fmla="*/ 15 w 36"/>
                  <a:gd name="T1" fmla="*/ 11 h 11"/>
                  <a:gd name="T2" fmla="*/ 15 w 36"/>
                  <a:gd name="T3" fmla="*/ 11 h 11"/>
                  <a:gd name="T4" fmla="*/ 15 w 36"/>
                  <a:gd name="T5" fmla="*/ 11 h 11"/>
                  <a:gd name="T6" fmla="*/ 15 w 36"/>
                  <a:gd name="T7" fmla="*/ 11 h 11"/>
                  <a:gd name="T8" fmla="*/ 0 w 36"/>
                  <a:gd name="T9" fmla="*/ 6 h 11"/>
                  <a:gd name="T10" fmla="*/ 0 w 36"/>
                  <a:gd name="T11" fmla="*/ 6 h 11"/>
                  <a:gd name="T12" fmla="*/ 0 w 36"/>
                  <a:gd name="T13" fmla="*/ 6 h 11"/>
                  <a:gd name="T14" fmla="*/ 36 w 36"/>
                  <a:gd name="T15" fmla="*/ 0 h 11"/>
                  <a:gd name="T16" fmla="*/ 15 w 36"/>
                  <a:gd name="T17" fmla="*/ 11 h 11"/>
                  <a:gd name="T18" fmla="*/ 36 w 36"/>
                  <a:gd name="T19" fmla="*/ 0 h 11"/>
                  <a:gd name="T20" fmla="*/ 36 w 36"/>
                  <a:gd name="T21" fmla="*/ 0 h 11"/>
                  <a:gd name="T22" fmla="*/ 36 w 36"/>
                  <a:gd name="T23" fmla="*/ 0 h 11"/>
                  <a:gd name="T24" fmla="*/ 36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15" y="11"/>
                    </a:moveTo>
                    <a:cubicBezTo>
                      <a:pt x="15" y="11"/>
                      <a:pt x="15" y="11"/>
                      <a:pt x="15" y="11"/>
                    </a:cubicBezTo>
                    <a:cubicBezTo>
                      <a:pt x="15" y="11"/>
                      <a:pt x="15" y="11"/>
                      <a:pt x="15" y="11"/>
                    </a:cubicBezTo>
                    <a:cubicBezTo>
                      <a:pt x="15" y="11"/>
                      <a:pt x="15" y="11"/>
                      <a:pt x="15" y="11"/>
                    </a:cubicBezTo>
                    <a:moveTo>
                      <a:pt x="0" y="6"/>
                    </a:moveTo>
                    <a:cubicBezTo>
                      <a:pt x="0" y="6"/>
                      <a:pt x="0" y="6"/>
                      <a:pt x="0" y="6"/>
                    </a:cubicBezTo>
                    <a:cubicBezTo>
                      <a:pt x="0" y="6"/>
                      <a:pt x="0" y="6"/>
                      <a:pt x="0" y="6"/>
                    </a:cubicBezTo>
                    <a:moveTo>
                      <a:pt x="36" y="0"/>
                    </a:moveTo>
                    <a:cubicBezTo>
                      <a:pt x="31" y="7"/>
                      <a:pt x="23" y="11"/>
                      <a:pt x="15" y="11"/>
                    </a:cubicBezTo>
                    <a:cubicBezTo>
                      <a:pt x="23" y="11"/>
                      <a:pt x="31" y="7"/>
                      <a:pt x="36" y="0"/>
                    </a:cubicBezTo>
                    <a:moveTo>
                      <a:pt x="36" y="0"/>
                    </a:moveTo>
                    <a:cubicBezTo>
                      <a:pt x="36" y="0"/>
                      <a:pt x="36" y="0"/>
                      <a:pt x="36" y="0"/>
                    </a:cubicBezTo>
                    <a:cubicBezTo>
                      <a:pt x="36" y="0"/>
                      <a:pt x="36" y="0"/>
                      <a:pt x="36"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8"/>
              <p:cNvSpPr/>
              <p:nvPr/>
            </p:nvSpPr>
            <p:spPr bwMode="auto">
              <a:xfrm rot="607256">
                <a:off x="9617648" y="2106558"/>
                <a:ext cx="265201" cy="311679"/>
              </a:xfrm>
              <a:custGeom>
                <a:avLst/>
                <a:gdLst>
                  <a:gd name="T0" fmla="*/ 30 w 41"/>
                  <a:gd name="T1" fmla="*/ 0 h 48"/>
                  <a:gd name="T2" fmla="*/ 26 w 41"/>
                  <a:gd name="T3" fmla="*/ 6 h 48"/>
                  <a:gd name="T4" fmla="*/ 34 w 41"/>
                  <a:gd name="T5" fmla="*/ 21 h 48"/>
                  <a:gd name="T6" fmla="*/ 31 w 41"/>
                  <a:gd name="T7" fmla="*/ 33 h 48"/>
                  <a:gd name="T8" fmla="*/ 15 w 41"/>
                  <a:gd name="T9" fmla="*/ 41 h 48"/>
                  <a:gd name="T10" fmla="*/ 4 w 41"/>
                  <a:gd name="T11" fmla="*/ 37 h 48"/>
                  <a:gd name="T12" fmla="*/ 4 w 41"/>
                  <a:gd name="T13" fmla="*/ 37 h 48"/>
                  <a:gd name="T14" fmla="*/ 0 w 41"/>
                  <a:gd name="T15" fmla="*/ 43 h 48"/>
                  <a:gd name="T16" fmla="*/ 0 w 41"/>
                  <a:gd name="T17" fmla="*/ 43 h 48"/>
                  <a:gd name="T18" fmla="*/ 0 w 41"/>
                  <a:gd name="T19" fmla="*/ 43 h 48"/>
                  <a:gd name="T20" fmla="*/ 0 w 41"/>
                  <a:gd name="T21" fmla="*/ 43 h 48"/>
                  <a:gd name="T22" fmla="*/ 0 w 41"/>
                  <a:gd name="T23" fmla="*/ 43 h 48"/>
                  <a:gd name="T24" fmla="*/ 15 w 41"/>
                  <a:gd name="T25" fmla="*/ 48 h 48"/>
                  <a:gd name="T26" fmla="*/ 15 w 41"/>
                  <a:gd name="T27" fmla="*/ 48 h 48"/>
                  <a:gd name="T28" fmla="*/ 15 w 41"/>
                  <a:gd name="T29" fmla="*/ 48 h 48"/>
                  <a:gd name="T30" fmla="*/ 15 w 41"/>
                  <a:gd name="T31" fmla="*/ 48 h 48"/>
                  <a:gd name="T32" fmla="*/ 15 w 41"/>
                  <a:gd name="T33" fmla="*/ 48 h 48"/>
                  <a:gd name="T34" fmla="*/ 15 w 41"/>
                  <a:gd name="T35" fmla="*/ 48 h 48"/>
                  <a:gd name="T36" fmla="*/ 36 w 41"/>
                  <a:gd name="T37" fmla="*/ 37 h 48"/>
                  <a:gd name="T38" fmla="*/ 36 w 41"/>
                  <a:gd name="T39" fmla="*/ 37 h 48"/>
                  <a:gd name="T40" fmla="*/ 36 w 41"/>
                  <a:gd name="T41" fmla="*/ 37 h 48"/>
                  <a:gd name="T42" fmla="*/ 36 w 41"/>
                  <a:gd name="T43" fmla="*/ 37 h 48"/>
                  <a:gd name="T44" fmla="*/ 36 w 41"/>
                  <a:gd name="T45" fmla="*/ 37 h 48"/>
                  <a:gd name="T46" fmla="*/ 36 w 41"/>
                  <a:gd name="T47" fmla="*/ 37 h 48"/>
                  <a:gd name="T48" fmla="*/ 36 w 41"/>
                  <a:gd name="T49" fmla="*/ 37 h 48"/>
                  <a:gd name="T50" fmla="*/ 41 w 41"/>
                  <a:gd name="T51" fmla="*/ 21 h 48"/>
                  <a:gd name="T52" fmla="*/ 30 w 41"/>
                  <a:gd name="T53" fmla="*/ 0 h 48"/>
                  <a:gd name="T54" fmla="*/ 30 w 41"/>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8">
                    <a:moveTo>
                      <a:pt x="30" y="0"/>
                    </a:moveTo>
                    <a:cubicBezTo>
                      <a:pt x="26" y="6"/>
                      <a:pt x="26" y="6"/>
                      <a:pt x="26" y="6"/>
                    </a:cubicBezTo>
                    <a:cubicBezTo>
                      <a:pt x="32" y="10"/>
                      <a:pt x="34" y="16"/>
                      <a:pt x="34" y="21"/>
                    </a:cubicBezTo>
                    <a:cubicBezTo>
                      <a:pt x="34" y="25"/>
                      <a:pt x="33" y="29"/>
                      <a:pt x="31" y="33"/>
                    </a:cubicBezTo>
                    <a:cubicBezTo>
                      <a:pt x="27" y="38"/>
                      <a:pt x="21" y="41"/>
                      <a:pt x="15" y="41"/>
                    </a:cubicBezTo>
                    <a:cubicBezTo>
                      <a:pt x="11" y="41"/>
                      <a:pt x="7" y="40"/>
                      <a:pt x="4" y="37"/>
                    </a:cubicBezTo>
                    <a:cubicBezTo>
                      <a:pt x="4" y="37"/>
                      <a:pt x="4" y="37"/>
                      <a:pt x="4" y="37"/>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4" y="46"/>
                      <a:pt x="10"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23" y="48"/>
                      <a:pt x="31" y="44"/>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40" y="32"/>
                      <a:pt x="41" y="27"/>
                      <a:pt x="41" y="21"/>
                    </a:cubicBezTo>
                    <a:cubicBezTo>
                      <a:pt x="41" y="13"/>
                      <a:pt x="37" y="5"/>
                      <a:pt x="30" y="0"/>
                    </a:cubicBezTo>
                    <a:cubicBezTo>
                      <a:pt x="30" y="0"/>
                      <a:pt x="30" y="0"/>
                      <a:pt x="30" y="0"/>
                    </a:cubicBezTo>
                  </a:path>
                </a:pathLst>
              </a:custGeom>
              <a:solidFill>
                <a:schemeClr val="accent4">
                  <a:lumMod val="75000"/>
                </a:schemeClr>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5" name="矩形 44"/>
          <p:cNvSpPr/>
          <p:nvPr/>
        </p:nvSpPr>
        <p:spPr>
          <a:xfrm>
            <a:off x="4527210" y="5429817"/>
            <a:ext cx="4571702" cy="521361"/>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双击在此添加你的文本信息内容双击在此添加你的文本信息内容双击在此添加你的文本信息内容双击在此添加你的文本信息内容双击</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638976" y="4361137"/>
            <a:ext cx="1096472" cy="458922"/>
            <a:chOff x="2887842" y="4400230"/>
            <a:chExt cx="1096472" cy="458922"/>
          </a:xfrm>
        </p:grpSpPr>
        <p:sp>
          <p:nvSpPr>
            <p:cNvPr id="47" name="矩形 46"/>
            <p:cNvSpPr/>
            <p:nvPr/>
          </p:nvSpPr>
          <p:spPr>
            <a:xfrm>
              <a:off x="2887842" y="4400230"/>
              <a:ext cx="1089233" cy="458922"/>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TextBox 13"/>
            <p:cNvSpPr txBox="1"/>
            <p:nvPr/>
          </p:nvSpPr>
          <p:spPr>
            <a:xfrm>
              <a:off x="3033814" y="4418960"/>
              <a:ext cx="950500" cy="430887"/>
            </a:xfrm>
            <a:prstGeom prst="rect">
              <a:avLst/>
            </a:prstGeom>
            <a:noFill/>
          </p:spPr>
          <p:txBody>
            <a:bodyPr wrap="square" lIns="0" tIns="0" rIns="0" bIns="0" rtlCol="0" anchor="t" anchorCtr="0">
              <a:spAutoFit/>
            </a:bodyPr>
            <a:lstStyle/>
            <a:p>
              <a:pPr defTabSz="1216660">
                <a:spcBef>
                  <a:spcPct val="20000"/>
                </a:spcBef>
                <a:defRPr/>
              </a:pPr>
              <a:r>
                <a:rPr lang="en-US" altLang="zh-CN" sz="2800" b="1" dirty="0">
                  <a:solidFill>
                    <a:prstClr val="white"/>
                  </a:solidFill>
                  <a:latin typeface="Arial" panose="020B0604020202020204" pitchFamily="34" charset="0"/>
                  <a:ea typeface="微软雅黑" panose="020B0503020204020204" pitchFamily="34" charset="-122"/>
                  <a:sym typeface="Arial" panose="020B0604020202020204" pitchFamily="34" charset="0"/>
                </a:rPr>
                <a:t>2018</a:t>
              </a:r>
              <a:endParaRPr lang="en-US" sz="28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矩形 48"/>
          <p:cNvSpPr/>
          <p:nvPr/>
        </p:nvSpPr>
        <p:spPr>
          <a:xfrm>
            <a:off x="5307808" y="4361137"/>
            <a:ext cx="4571702" cy="521361"/>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双击在此添加你的文本信息内容双击在此添加你的文本信息内容双击在此添加你的文本信息内容双击在此添加你的文本信息内容双击</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888560" y="3209986"/>
            <a:ext cx="1089233" cy="458922"/>
            <a:chOff x="4137426" y="3209986"/>
            <a:chExt cx="1089233" cy="458922"/>
          </a:xfrm>
        </p:grpSpPr>
        <p:sp>
          <p:nvSpPr>
            <p:cNvPr id="51" name="矩形 50"/>
            <p:cNvSpPr/>
            <p:nvPr/>
          </p:nvSpPr>
          <p:spPr>
            <a:xfrm>
              <a:off x="4137426" y="3209986"/>
              <a:ext cx="1089233" cy="458922"/>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TextBox 13"/>
            <p:cNvSpPr txBox="1"/>
            <p:nvPr/>
          </p:nvSpPr>
          <p:spPr>
            <a:xfrm>
              <a:off x="4356752" y="3259273"/>
              <a:ext cx="831807" cy="369332"/>
            </a:xfrm>
            <a:prstGeom prst="rect">
              <a:avLst/>
            </a:prstGeom>
            <a:noFill/>
          </p:spPr>
          <p:txBody>
            <a:bodyPr wrap="square" lIns="0" tIns="0" rIns="0" bIns="0" rtlCol="0" anchor="t" anchorCtr="0">
              <a:spAutoFit/>
            </a:bodyPr>
            <a:lstStyle/>
            <a:p>
              <a:pPr defTabSz="1216660">
                <a:spcBef>
                  <a:spcPct val="20000"/>
                </a:spcBef>
                <a:defRPr/>
              </a:pPr>
              <a:r>
                <a:rPr lang="en-US" altLang="zh-CN" sz="2400" b="1" dirty="0">
                  <a:solidFill>
                    <a:prstClr val="white"/>
                  </a:solidFill>
                  <a:latin typeface="Arial" panose="020B0604020202020204" pitchFamily="34" charset="0"/>
                  <a:ea typeface="微软雅黑" panose="020B0503020204020204" pitchFamily="34" charset="-122"/>
                  <a:sym typeface="Arial" panose="020B0604020202020204" pitchFamily="34" charset="0"/>
                </a:rPr>
                <a:t>2019</a:t>
              </a:r>
              <a:endParaRPr lang="en-US" sz="2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矩形 52"/>
          <p:cNvSpPr/>
          <p:nvPr/>
        </p:nvSpPr>
        <p:spPr>
          <a:xfrm>
            <a:off x="6339624" y="3194932"/>
            <a:ext cx="4571702" cy="521361"/>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双击在此添加你的文本信息内容双击在此添加你的文本信息内容双击在此添加你的文本信息内容双击在此添加你的文本信息内容双击</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1609226" y="5429817"/>
            <a:ext cx="1096472" cy="458922"/>
            <a:chOff x="2887842" y="4400230"/>
            <a:chExt cx="1096472" cy="458922"/>
          </a:xfrm>
        </p:grpSpPr>
        <p:sp>
          <p:nvSpPr>
            <p:cNvPr id="55" name="矩形 54"/>
            <p:cNvSpPr/>
            <p:nvPr/>
          </p:nvSpPr>
          <p:spPr>
            <a:xfrm>
              <a:off x="2887842" y="4400230"/>
              <a:ext cx="1089233" cy="458922"/>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TextBox 13"/>
            <p:cNvSpPr txBox="1"/>
            <p:nvPr/>
          </p:nvSpPr>
          <p:spPr>
            <a:xfrm>
              <a:off x="3033814" y="4418960"/>
              <a:ext cx="950500" cy="430887"/>
            </a:xfrm>
            <a:prstGeom prst="rect">
              <a:avLst/>
            </a:prstGeom>
            <a:noFill/>
          </p:spPr>
          <p:txBody>
            <a:bodyPr wrap="square" lIns="0" tIns="0" rIns="0" bIns="0" rtlCol="0" anchor="t" anchorCtr="0">
              <a:spAutoFit/>
            </a:bodyPr>
            <a:lstStyle/>
            <a:p>
              <a:pPr defTabSz="1216660">
                <a:spcBef>
                  <a:spcPct val="20000"/>
                </a:spcBef>
                <a:defRPr/>
              </a:pPr>
              <a:r>
                <a:rPr lang="en-US" altLang="zh-CN" sz="2800" b="1" dirty="0">
                  <a:solidFill>
                    <a:prstClr val="white"/>
                  </a:solidFill>
                  <a:latin typeface="Arial" panose="020B0604020202020204" pitchFamily="34" charset="0"/>
                  <a:ea typeface="微软雅黑" panose="020B0503020204020204" pitchFamily="34" charset="-122"/>
                  <a:sym typeface="Arial" panose="020B0604020202020204" pitchFamily="34" charset="0"/>
                </a:rPr>
                <a:t>2017</a:t>
              </a:r>
              <a:endParaRPr lang="en-US" sz="28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0" y="92612"/>
            <a:ext cx="2707688" cy="1053594"/>
            <a:chOff x="0" y="92612"/>
            <a:chExt cx="2707688" cy="1053594"/>
          </a:xfrm>
        </p:grpSpPr>
        <p:pic>
          <p:nvPicPr>
            <p:cNvPr id="59" name="图片 58"/>
            <p:cNvPicPr>
              <a:picLocks noChangeAspect="1"/>
            </p:cNvPicPr>
            <p:nvPr/>
          </p:nvPicPr>
          <p:blipFill rotWithShape="1">
            <a:blip r:embed="rId1"/>
            <a:srcRect t="6417" r="2622"/>
            <a:stretch>
              <a:fillRect/>
            </a:stretch>
          </p:blipFill>
          <p:spPr>
            <a:xfrm rot="10800000">
              <a:off x="0" y="92612"/>
              <a:ext cx="741680" cy="1053594"/>
            </a:xfrm>
            <a:prstGeom prst="rect">
              <a:avLst/>
            </a:prstGeom>
          </p:spPr>
        </p:pic>
        <p:sp>
          <p:nvSpPr>
            <p:cNvPr id="60" name="文本框 59"/>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年度工作总结</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fltVal val="0"/>
                                          </p:val>
                                        </p:tav>
                                        <p:tav tm="100000">
                                          <p:val>
                                            <p:strVal val="#ppt_h"/>
                                          </p:val>
                                        </p:tav>
                                      </p:tavLst>
                                    </p:anim>
                                    <p:anim calcmode="lin" valueType="num">
                                      <p:cBhvr>
                                        <p:cTn id="13" dur="500" fill="hold"/>
                                        <p:tgtEl>
                                          <p:spTgt spid="50"/>
                                        </p:tgtEl>
                                        <p:attrNameLst>
                                          <p:attrName>style.rotation</p:attrName>
                                        </p:attrNameLst>
                                      </p:cBhvr>
                                      <p:tavLst>
                                        <p:tav tm="0">
                                          <p:val>
                                            <p:fltVal val="360"/>
                                          </p:val>
                                        </p:tav>
                                        <p:tav tm="100000">
                                          <p:val>
                                            <p:fltVal val="0"/>
                                          </p:val>
                                        </p:tav>
                                      </p:tavLst>
                                    </p:anim>
                                    <p:animEffect transition="in" filter="fade">
                                      <p:cBhvr>
                                        <p:cTn id="14" dur="500"/>
                                        <p:tgtEl>
                                          <p:spTgt spid="50"/>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 calcmode="lin" valueType="num">
                                      <p:cBhvr>
                                        <p:cTn id="19" dur="500" fill="hold"/>
                                        <p:tgtEl>
                                          <p:spTgt spid="46"/>
                                        </p:tgtEl>
                                        <p:attrNameLst>
                                          <p:attrName>style.rotation</p:attrName>
                                        </p:attrNameLst>
                                      </p:cBhvr>
                                      <p:tavLst>
                                        <p:tav tm="0">
                                          <p:val>
                                            <p:fltVal val="360"/>
                                          </p:val>
                                        </p:tav>
                                        <p:tav tm="100000">
                                          <p:val>
                                            <p:fltVal val="0"/>
                                          </p:val>
                                        </p:tav>
                                      </p:tavLst>
                                    </p:anim>
                                    <p:animEffect transition="in" filter="fade">
                                      <p:cBhvr>
                                        <p:cTn id="20" dur="500"/>
                                        <p:tgtEl>
                                          <p:spTgt spid="46"/>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 calcmode="lin" valueType="num">
                                      <p:cBhvr>
                                        <p:cTn id="25" dur="500" fill="hold"/>
                                        <p:tgtEl>
                                          <p:spTgt spid="54"/>
                                        </p:tgtEl>
                                        <p:attrNameLst>
                                          <p:attrName>style.rotation</p:attrName>
                                        </p:attrNameLst>
                                      </p:cBhvr>
                                      <p:tavLst>
                                        <p:tav tm="0">
                                          <p:val>
                                            <p:fltVal val="360"/>
                                          </p:val>
                                        </p:tav>
                                        <p:tav tm="100000">
                                          <p:val>
                                            <p:fltVal val="0"/>
                                          </p:val>
                                        </p:tav>
                                      </p:tavLst>
                                    </p:anim>
                                    <p:animEffect transition="in" filter="fade">
                                      <p:cBhvr>
                                        <p:cTn id="26" dur="500"/>
                                        <p:tgtEl>
                                          <p:spTgt spid="5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500"/>
                                        <p:tgtEl>
                                          <p:spTgt spid="4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63303" b="11380"/>
          <a:stretch>
            <a:fillRect/>
          </a:stretch>
        </p:blipFill>
        <p:spPr>
          <a:xfrm flipH="1">
            <a:off x="356585" y="2773151"/>
            <a:ext cx="11478827" cy="3757617"/>
          </a:xfrm>
          <a:prstGeom prst="rect">
            <a:avLst/>
          </a:prstGeom>
        </p:spPr>
      </p:pic>
      <p:grpSp>
        <p:nvGrpSpPr>
          <p:cNvPr id="2" name="组合 1"/>
          <p:cNvGrpSpPr/>
          <p:nvPr/>
        </p:nvGrpSpPr>
        <p:grpSpPr>
          <a:xfrm>
            <a:off x="6003980" y="0"/>
            <a:ext cx="3817751" cy="6858000"/>
            <a:chOff x="1378193" y="0"/>
            <a:chExt cx="3267700" cy="6858000"/>
          </a:xfrm>
        </p:grpSpPr>
        <p:sp>
          <p:nvSpPr>
            <p:cNvPr id="16" name="矩形 15"/>
            <p:cNvSpPr/>
            <p:nvPr/>
          </p:nvSpPr>
          <p:spPr>
            <a:xfrm>
              <a:off x="1378193" y="0"/>
              <a:ext cx="3267700" cy="6858000"/>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517867" y="198582"/>
              <a:ext cx="2988351" cy="6460836"/>
            </a:xfrm>
            <a:prstGeom prst="rect">
              <a:avLst/>
            </a:pr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6560976" y="1350838"/>
            <a:ext cx="2703755" cy="523220"/>
          </a:xfrm>
          <a:prstGeom prst="rect">
            <a:avLst/>
          </a:prstGeom>
          <a:noFill/>
        </p:spPr>
        <p:txBody>
          <a:bodyPr wrap="square" rtlCol="0">
            <a:spAutoFit/>
          </a:bodyPr>
          <a:lstStyle/>
          <a:p>
            <a:pPr algn="dist"/>
            <a:r>
              <a:rPr lang="en-US" altLang="zh-CN" sz="2800" dirty="0">
                <a:solidFill>
                  <a:schemeClr val="bg1"/>
                </a:solidFill>
                <a:latin typeface="微软雅黑" panose="020B0503020204020204" pitchFamily="34" charset="-122"/>
                <a:ea typeface="微软雅黑" panose="020B0503020204020204" pitchFamily="34" charset="-122"/>
              </a:rPr>
              <a:t>PART 04</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351959" y="1996193"/>
            <a:ext cx="3121788" cy="646331"/>
          </a:xfrm>
          <a:prstGeom prst="rect">
            <a:avLst/>
          </a:prstGeom>
          <a:noFill/>
        </p:spPr>
        <p:txBody>
          <a:bodyPr wrap="square" rtlCol="0">
            <a:spAutoFit/>
          </a:bodyPr>
          <a:lstStyle/>
          <a:p>
            <a:pPr algn="dist"/>
            <a:r>
              <a:rPr lang="zh-CN" altLang="en-US" sz="3600" dirty="0">
                <a:solidFill>
                  <a:schemeClr val="bg1"/>
                </a:solidFill>
                <a:latin typeface="微软雅黑" panose="020B0503020204020204" pitchFamily="34" charset="-122"/>
                <a:ea typeface="微软雅黑" panose="020B0503020204020204" pitchFamily="34" charset="-122"/>
              </a:rPr>
              <a:t>明年工作计划</a:t>
            </a:r>
            <a:endParaRPr lang="zh-CN" altLang="en-US" sz="3600" dirty="0">
              <a:solidFill>
                <a:schemeClr val="bg1"/>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rotWithShape="1">
          <a:blip r:embed="rId2"/>
          <a:srcRect t="6417" r="2622"/>
          <a:stretch>
            <a:fillRect/>
          </a:stretch>
        </p:blipFill>
        <p:spPr>
          <a:xfrm rot="10800000">
            <a:off x="6003978" y="4341281"/>
            <a:ext cx="1771650" cy="2516719"/>
          </a:xfrm>
          <a:prstGeom prst="rect">
            <a:avLst/>
          </a:prstGeom>
        </p:spPr>
      </p:pic>
      <p:sp>
        <p:nvSpPr>
          <p:cNvPr id="22" name="文本框 21"/>
          <p:cNvSpPr txBox="1"/>
          <p:nvPr/>
        </p:nvSpPr>
        <p:spPr>
          <a:xfrm>
            <a:off x="6461262" y="2800373"/>
            <a:ext cx="3121788" cy="1167692"/>
          </a:xfrm>
          <a:prstGeom prst="rect">
            <a:avLst/>
          </a:prstGeom>
          <a:noFill/>
        </p:spPr>
        <p:txBody>
          <a:bodyPr wrap="square" rtlCol="0">
            <a:spAutoFit/>
          </a:bodyPr>
          <a:lstStyle/>
          <a:p>
            <a:pPr>
              <a:lnSpc>
                <a:spcPct val="150000"/>
              </a:lnSpc>
            </a:pPr>
            <a:r>
              <a:rPr lang="zh-CN" altLang="en-US" sz="1200" spc="300" dirty="0">
                <a:solidFill>
                  <a:schemeClr val="bg1"/>
                </a:solidFill>
                <a:latin typeface="微软雅黑" panose="020B0503020204020204" pitchFamily="34" charset="-122"/>
                <a:ea typeface="微软雅黑" panose="020B0503020204020204" pitchFamily="34" charset="-122"/>
              </a:rPr>
              <a:t>双击在此添加你的文本信息内容双击在此添加你的文本信息内容</a:t>
            </a:r>
            <a:endParaRPr lang="en-US" altLang="zh-CN" sz="1200" spc="3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spc="300" dirty="0">
                <a:solidFill>
                  <a:schemeClr val="bg1"/>
                </a:solidFill>
                <a:latin typeface="微软雅黑" panose="020B0503020204020204" pitchFamily="34" charset="-122"/>
                <a:ea typeface="微软雅黑" panose="020B0503020204020204" pitchFamily="34" charset="-122"/>
              </a:rPr>
              <a:t>双击在此添加你的文</a:t>
            </a:r>
            <a:endParaRPr lang="en-US" altLang="zh-CN" sz="1200" spc="3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200"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266196" y="4535805"/>
            <a:ext cx="3035967" cy="367877"/>
            <a:chOff x="1346337" y="3710883"/>
            <a:chExt cx="3035967" cy="367877"/>
          </a:xfrm>
        </p:grpSpPr>
        <p:sp>
          <p:nvSpPr>
            <p:cNvPr id="31" name="Line 7"/>
            <p:cNvSpPr>
              <a:spLocks noChangeShapeType="1"/>
            </p:cNvSpPr>
            <p:nvPr/>
          </p:nvSpPr>
          <p:spPr bwMode="auto">
            <a:xfrm>
              <a:off x="1349459" y="4046055"/>
              <a:ext cx="3032845" cy="0"/>
            </a:xfrm>
            <a:prstGeom prst="line">
              <a:avLst/>
            </a:prstGeom>
            <a:noFill/>
            <a:ln w="9525">
              <a:solidFill>
                <a:sysClr val="window" lastClr="FFFFFF">
                  <a:lumMod val="75000"/>
                </a:sys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2" name="Text Box 13"/>
            <p:cNvSpPr txBox="1">
              <a:spLocks noChangeArrowheads="1"/>
            </p:cNvSpPr>
            <p:nvPr/>
          </p:nvSpPr>
          <p:spPr bwMode="auto">
            <a:xfrm>
              <a:off x="1346337" y="3710883"/>
              <a:ext cx="2052232" cy="367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defPPr>
                <a:defRPr lang="zh-CN"/>
              </a:defPPr>
              <a:lvl1pPr marR="0" lvl="0" indent="0" fontAlgn="auto">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kumimoji="0" i="0" u="none" strike="noStrike" kern="0" cap="none" spc="0" normalizeH="0" baseline="0">
                  <a:ln>
                    <a:noFill/>
                  </a:ln>
                  <a:solidFill>
                    <a:schemeClr val="bg1">
                      <a:lumMod val="50000"/>
                    </a:schemeClr>
                  </a:solidFill>
                  <a:effectLst/>
                  <a:uLnTx/>
                  <a:uFillTx/>
                  <a:latin typeface="微软雅黑" panose="020B0503020204020204" pitchFamily="34" charset="-122"/>
                  <a:ea typeface="微软雅黑" panose="020B0503020204020204" pitchFamily="34" charset="-122"/>
                </a:defRPr>
              </a:lvl1pPr>
              <a:lvl2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a:pPr>
              <a:r>
                <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 </a:t>
              </a: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点击输入文本</a:t>
              </a: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3" name="组合 32"/>
          <p:cNvGrpSpPr/>
          <p:nvPr/>
        </p:nvGrpSpPr>
        <p:grpSpPr>
          <a:xfrm>
            <a:off x="5609352" y="1315085"/>
            <a:ext cx="4524097" cy="5009489"/>
            <a:chOff x="5140787" y="1412776"/>
            <a:chExt cx="3867777" cy="4282752"/>
          </a:xfrm>
        </p:grpSpPr>
        <p:grpSp>
          <p:nvGrpSpPr>
            <p:cNvPr id="34" name="Group 14"/>
            <p:cNvGrpSpPr/>
            <p:nvPr/>
          </p:nvGrpSpPr>
          <p:grpSpPr bwMode="auto">
            <a:xfrm>
              <a:off x="5140787" y="3270852"/>
              <a:ext cx="3867777" cy="2424676"/>
              <a:chOff x="3217" y="2688"/>
              <a:chExt cx="2908" cy="1823"/>
            </a:xfrm>
            <a:solidFill>
              <a:srgbClr val="0070C0"/>
            </a:solidFill>
          </p:grpSpPr>
          <p:sp>
            <p:nvSpPr>
              <p:cNvPr id="51" name="Freeform 15"/>
              <p:cNvSpPr>
                <a:spLocks noChangeArrowheads="1"/>
              </p:cNvSpPr>
              <p:nvPr/>
            </p:nvSpPr>
            <p:spPr bwMode="auto">
              <a:xfrm>
                <a:off x="3217" y="3039"/>
                <a:ext cx="2908" cy="1472"/>
              </a:xfrm>
              <a:custGeom>
                <a:avLst/>
                <a:gdLst>
                  <a:gd name="T0" fmla="*/ 311 w 12822"/>
                  <a:gd name="T1" fmla="*/ 0 h 6490"/>
                  <a:gd name="T2" fmla="*/ 660 w 12822"/>
                  <a:gd name="T3" fmla="*/ 131 h 6490"/>
                  <a:gd name="T4" fmla="*/ 424 w 12822"/>
                  <a:gd name="T5" fmla="*/ 334 h 6490"/>
                  <a:gd name="T6" fmla="*/ 0 w 12822"/>
                  <a:gd name="T7" fmla="*/ 131 h 6490"/>
                  <a:gd name="T8" fmla="*/ 311 w 12822"/>
                  <a:gd name="T9" fmla="*/ 0 h 6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22" h="6490">
                    <a:moveTo>
                      <a:pt x="6041" y="0"/>
                    </a:moveTo>
                    <a:lnTo>
                      <a:pt x="12821" y="2552"/>
                    </a:lnTo>
                    <a:lnTo>
                      <a:pt x="8237" y="6489"/>
                    </a:lnTo>
                    <a:lnTo>
                      <a:pt x="0" y="2546"/>
                    </a:lnTo>
                    <a:lnTo>
                      <a:pt x="6041" y="0"/>
                    </a:lnTo>
                  </a:path>
                </a:pathLst>
              </a:custGeom>
              <a:grpFill/>
              <a:ln w="9525">
                <a:solidFill>
                  <a:srgbClr val="2676FF">
                    <a:lumMod val="75000"/>
                  </a:srgbClr>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2" name="Freeform 16"/>
              <p:cNvSpPr>
                <a:spLocks noChangeArrowheads="1"/>
              </p:cNvSpPr>
              <p:nvPr/>
            </p:nvSpPr>
            <p:spPr bwMode="auto">
              <a:xfrm>
                <a:off x="5004" y="3051"/>
                <a:ext cx="1112" cy="1459"/>
              </a:xfrm>
              <a:custGeom>
                <a:avLst/>
                <a:gdLst>
                  <a:gd name="T0" fmla="*/ 0 w 4904"/>
                  <a:gd name="T1" fmla="*/ 133 h 6434"/>
                  <a:gd name="T2" fmla="*/ 175 w 4904"/>
                  <a:gd name="T3" fmla="*/ 0 h 6434"/>
                  <a:gd name="T4" fmla="*/ 252 w 4904"/>
                  <a:gd name="T5" fmla="*/ 129 h 6434"/>
                  <a:gd name="T6" fmla="*/ 16 w 4904"/>
                  <a:gd name="T7" fmla="*/ 331 h 6434"/>
                  <a:gd name="T8" fmla="*/ 0 w 4904"/>
                  <a:gd name="T9" fmla="*/ 133 h 6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04" h="6434">
                    <a:moveTo>
                      <a:pt x="0" y="2581"/>
                    </a:moveTo>
                    <a:lnTo>
                      <a:pt x="3403" y="0"/>
                    </a:lnTo>
                    <a:lnTo>
                      <a:pt x="4903" y="2503"/>
                    </a:lnTo>
                    <a:lnTo>
                      <a:pt x="312" y="6433"/>
                    </a:lnTo>
                    <a:lnTo>
                      <a:pt x="0" y="2581"/>
                    </a:lnTo>
                  </a:path>
                </a:pathLst>
              </a:custGeom>
              <a:solidFill>
                <a:srgbClr val="103B33"/>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3" name="Freeform 17"/>
              <p:cNvSpPr>
                <a:spLocks noChangeArrowheads="1"/>
              </p:cNvSpPr>
              <p:nvPr/>
            </p:nvSpPr>
            <p:spPr bwMode="auto">
              <a:xfrm>
                <a:off x="3229" y="2688"/>
                <a:ext cx="1415" cy="918"/>
              </a:xfrm>
              <a:custGeom>
                <a:avLst/>
                <a:gdLst>
                  <a:gd name="T0" fmla="*/ 85 w 6241"/>
                  <a:gd name="T1" fmla="*/ 80 h 4046"/>
                  <a:gd name="T2" fmla="*/ 321 w 6241"/>
                  <a:gd name="T3" fmla="*/ 0 h 4046"/>
                  <a:gd name="T4" fmla="*/ 311 w 6241"/>
                  <a:gd name="T5" fmla="*/ 80 h 4046"/>
                  <a:gd name="T6" fmla="*/ 0 w 6241"/>
                  <a:gd name="T7" fmla="*/ 208 h 4046"/>
                  <a:gd name="T8" fmla="*/ 85 w 6241"/>
                  <a:gd name="T9" fmla="*/ 80 h 40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1" h="4046">
                    <a:moveTo>
                      <a:pt x="1647" y="1549"/>
                    </a:moveTo>
                    <a:lnTo>
                      <a:pt x="6240" y="0"/>
                    </a:lnTo>
                    <a:lnTo>
                      <a:pt x="6041" y="1549"/>
                    </a:lnTo>
                    <a:lnTo>
                      <a:pt x="0" y="4045"/>
                    </a:lnTo>
                    <a:lnTo>
                      <a:pt x="1647" y="1549"/>
                    </a:lnTo>
                  </a:path>
                </a:pathLst>
              </a:custGeom>
              <a:grpFill/>
              <a:ln w="9525">
                <a:solidFill>
                  <a:srgbClr val="2676FF">
                    <a:lumMod val="75000"/>
                  </a:srgbClr>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4" name="Freeform 18"/>
              <p:cNvSpPr>
                <a:spLocks noChangeArrowheads="1"/>
              </p:cNvSpPr>
              <p:nvPr/>
            </p:nvSpPr>
            <p:spPr bwMode="auto">
              <a:xfrm>
                <a:off x="3614" y="2699"/>
                <a:ext cx="2162" cy="928"/>
              </a:xfrm>
              <a:custGeom>
                <a:avLst/>
                <a:gdLst>
                  <a:gd name="T0" fmla="*/ 231 w 9536"/>
                  <a:gd name="T1" fmla="*/ 0 h 4091"/>
                  <a:gd name="T2" fmla="*/ 490 w 9536"/>
                  <a:gd name="T3" fmla="*/ 82 h 4091"/>
                  <a:gd name="T4" fmla="*/ 315 w 9536"/>
                  <a:gd name="T5" fmla="*/ 211 h 4091"/>
                  <a:gd name="T6" fmla="*/ 0 w 9536"/>
                  <a:gd name="T7" fmla="*/ 77 h 4091"/>
                  <a:gd name="T8" fmla="*/ 231 w 9536"/>
                  <a:gd name="T9" fmla="*/ 0 h 4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36" h="4091">
                    <a:moveTo>
                      <a:pt x="4493" y="0"/>
                    </a:moveTo>
                    <a:lnTo>
                      <a:pt x="9535" y="1598"/>
                    </a:lnTo>
                    <a:lnTo>
                      <a:pt x="6132" y="4090"/>
                    </a:lnTo>
                    <a:lnTo>
                      <a:pt x="0" y="1499"/>
                    </a:lnTo>
                    <a:lnTo>
                      <a:pt x="4493" y="0"/>
                    </a:lnTo>
                  </a:path>
                </a:pathLst>
              </a:custGeom>
              <a:solidFill>
                <a:srgbClr val="1A4E47"/>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5" name="Freeform 19"/>
              <p:cNvSpPr>
                <a:spLocks noChangeArrowheads="1"/>
              </p:cNvSpPr>
              <p:nvPr/>
            </p:nvSpPr>
            <p:spPr bwMode="auto">
              <a:xfrm>
                <a:off x="3217" y="3039"/>
                <a:ext cx="1866" cy="1470"/>
              </a:xfrm>
              <a:custGeom>
                <a:avLst/>
                <a:gdLst>
                  <a:gd name="T0" fmla="*/ 87 w 8230"/>
                  <a:gd name="T1" fmla="*/ 0 h 6483"/>
                  <a:gd name="T2" fmla="*/ 403 w 8230"/>
                  <a:gd name="T3" fmla="*/ 133 h 6483"/>
                  <a:gd name="T4" fmla="*/ 423 w 8230"/>
                  <a:gd name="T5" fmla="*/ 333 h 6483"/>
                  <a:gd name="T6" fmla="*/ 0 w 8230"/>
                  <a:gd name="T7" fmla="*/ 131 h 6483"/>
                  <a:gd name="T8" fmla="*/ 87 w 8230"/>
                  <a:gd name="T9" fmla="*/ 0 h 6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0" h="6483">
                    <a:moveTo>
                      <a:pt x="1697" y="0"/>
                    </a:moveTo>
                    <a:lnTo>
                      <a:pt x="7840" y="2591"/>
                    </a:lnTo>
                    <a:lnTo>
                      <a:pt x="8229" y="6482"/>
                    </a:lnTo>
                    <a:lnTo>
                      <a:pt x="0" y="2546"/>
                    </a:lnTo>
                    <a:lnTo>
                      <a:pt x="1697" y="0"/>
                    </a:lnTo>
                  </a:path>
                </a:pathLst>
              </a:custGeom>
              <a:solidFill>
                <a:srgbClr val="103B33"/>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Group 20"/>
            <p:cNvGrpSpPr/>
            <p:nvPr/>
          </p:nvGrpSpPr>
          <p:grpSpPr bwMode="auto">
            <a:xfrm>
              <a:off x="5747289" y="2684301"/>
              <a:ext cx="2694675" cy="1581426"/>
              <a:chOff x="3673" y="2247"/>
              <a:chExt cx="2026" cy="1189"/>
            </a:xfrm>
            <a:solidFill>
              <a:schemeClr val="tx1">
                <a:lumMod val="85000"/>
                <a:lumOff val="15000"/>
              </a:schemeClr>
            </a:solidFill>
          </p:grpSpPr>
          <p:sp>
            <p:nvSpPr>
              <p:cNvPr id="47" name="Freeform 21"/>
              <p:cNvSpPr>
                <a:spLocks noChangeArrowheads="1"/>
              </p:cNvSpPr>
              <p:nvPr/>
            </p:nvSpPr>
            <p:spPr bwMode="auto">
              <a:xfrm>
                <a:off x="3681" y="2581"/>
                <a:ext cx="2018" cy="851"/>
              </a:xfrm>
              <a:custGeom>
                <a:avLst/>
                <a:gdLst>
                  <a:gd name="T0" fmla="*/ 208 w 8901"/>
                  <a:gd name="T1" fmla="*/ 0 h 3753"/>
                  <a:gd name="T2" fmla="*/ 458 w 8901"/>
                  <a:gd name="T3" fmla="*/ 79 h 3753"/>
                  <a:gd name="T4" fmla="*/ 294 w 8901"/>
                  <a:gd name="T5" fmla="*/ 193 h 3753"/>
                  <a:gd name="T6" fmla="*/ 0 w 8901"/>
                  <a:gd name="T7" fmla="*/ 74 h 3753"/>
                  <a:gd name="T8" fmla="*/ 208 w 8901"/>
                  <a:gd name="T9" fmla="*/ 0 h 37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01" h="3753">
                    <a:moveTo>
                      <a:pt x="4041" y="0"/>
                    </a:moveTo>
                    <a:lnTo>
                      <a:pt x="8900" y="1539"/>
                    </a:lnTo>
                    <a:lnTo>
                      <a:pt x="5725" y="3752"/>
                    </a:lnTo>
                    <a:lnTo>
                      <a:pt x="0" y="1443"/>
                    </a:lnTo>
                    <a:lnTo>
                      <a:pt x="4041" y="0"/>
                    </a:lnTo>
                  </a:path>
                </a:pathLst>
              </a:custGeom>
              <a:grpFill/>
              <a:ln w="9525">
                <a:solidFill>
                  <a:srgbClr val="C0C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8" name="Freeform 22"/>
              <p:cNvSpPr>
                <a:spLocks noChangeArrowheads="1"/>
              </p:cNvSpPr>
              <p:nvPr/>
            </p:nvSpPr>
            <p:spPr bwMode="auto">
              <a:xfrm>
                <a:off x="4014" y="2247"/>
                <a:ext cx="1434" cy="468"/>
              </a:xfrm>
              <a:custGeom>
                <a:avLst/>
                <a:gdLst>
                  <a:gd name="T0" fmla="*/ 134 w 6322"/>
                  <a:gd name="T1" fmla="*/ 0 h 2065"/>
                  <a:gd name="T2" fmla="*/ 325 w 6322"/>
                  <a:gd name="T3" fmla="*/ 51 h 2065"/>
                  <a:gd name="T4" fmla="*/ 207 w 6322"/>
                  <a:gd name="T5" fmla="*/ 106 h 2065"/>
                  <a:gd name="T6" fmla="*/ 0 w 6322"/>
                  <a:gd name="T7" fmla="*/ 41 h 2065"/>
                  <a:gd name="T8" fmla="*/ 134 w 6322"/>
                  <a:gd name="T9" fmla="*/ 0 h 20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2" h="2065">
                    <a:moveTo>
                      <a:pt x="2602" y="0"/>
                    </a:moveTo>
                    <a:lnTo>
                      <a:pt x="6321" y="1000"/>
                    </a:lnTo>
                    <a:lnTo>
                      <a:pt x="4019" y="2064"/>
                    </a:lnTo>
                    <a:lnTo>
                      <a:pt x="0" y="798"/>
                    </a:lnTo>
                    <a:lnTo>
                      <a:pt x="2602" y="0"/>
                    </a:lnTo>
                  </a:path>
                </a:pathLst>
              </a:custGeom>
              <a:solidFill>
                <a:srgbClr val="1A4E47"/>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9" name="Freeform 23"/>
              <p:cNvSpPr>
                <a:spLocks noChangeArrowheads="1"/>
              </p:cNvSpPr>
              <p:nvPr/>
            </p:nvSpPr>
            <p:spPr bwMode="auto">
              <a:xfrm>
                <a:off x="3673" y="2425"/>
                <a:ext cx="1310" cy="1012"/>
              </a:xfrm>
              <a:custGeom>
                <a:avLst/>
                <a:gdLst>
                  <a:gd name="T0" fmla="*/ 78 w 5776"/>
                  <a:gd name="T1" fmla="*/ 0 h 4462"/>
                  <a:gd name="T2" fmla="*/ 284 w 5776"/>
                  <a:gd name="T3" fmla="*/ 65 h 4462"/>
                  <a:gd name="T4" fmla="*/ 297 w 5776"/>
                  <a:gd name="T5" fmla="*/ 230 h 4462"/>
                  <a:gd name="T6" fmla="*/ 0 w 5776"/>
                  <a:gd name="T7" fmla="*/ 110 h 4462"/>
                  <a:gd name="T8" fmla="*/ 78 w 5776"/>
                  <a:gd name="T9" fmla="*/ 0 h 4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76" h="4462">
                    <a:moveTo>
                      <a:pt x="1509" y="0"/>
                    </a:moveTo>
                    <a:lnTo>
                      <a:pt x="5531" y="1260"/>
                    </a:lnTo>
                    <a:lnTo>
                      <a:pt x="5775" y="4461"/>
                    </a:lnTo>
                    <a:lnTo>
                      <a:pt x="0" y="2138"/>
                    </a:lnTo>
                    <a:lnTo>
                      <a:pt x="1509" y="0"/>
                    </a:lnTo>
                  </a:path>
                </a:pathLst>
              </a:custGeom>
              <a:solidFill>
                <a:srgbClr val="103B33"/>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0" name="Freeform 24"/>
              <p:cNvSpPr>
                <a:spLocks noChangeArrowheads="1"/>
              </p:cNvSpPr>
              <p:nvPr/>
            </p:nvSpPr>
            <p:spPr bwMode="auto">
              <a:xfrm>
                <a:off x="4925" y="2473"/>
                <a:ext cx="774" cy="960"/>
              </a:xfrm>
              <a:custGeom>
                <a:avLst/>
                <a:gdLst>
                  <a:gd name="T0" fmla="*/ 0 w 3414"/>
                  <a:gd name="T1" fmla="*/ 55 h 4233"/>
                  <a:gd name="T2" fmla="*/ 118 w 3414"/>
                  <a:gd name="T3" fmla="*/ 0 h 4233"/>
                  <a:gd name="T4" fmla="*/ 175 w 3414"/>
                  <a:gd name="T5" fmla="*/ 103 h 4233"/>
                  <a:gd name="T6" fmla="*/ 12 w 3414"/>
                  <a:gd name="T7" fmla="*/ 218 h 4233"/>
                  <a:gd name="T8" fmla="*/ 0 w 3414"/>
                  <a:gd name="T9" fmla="*/ 55 h 4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4" h="4233">
                    <a:moveTo>
                      <a:pt x="0" y="1064"/>
                    </a:moveTo>
                    <a:lnTo>
                      <a:pt x="2302" y="0"/>
                    </a:lnTo>
                    <a:lnTo>
                      <a:pt x="3413" y="2006"/>
                    </a:lnTo>
                    <a:lnTo>
                      <a:pt x="235" y="4232"/>
                    </a:lnTo>
                    <a:lnTo>
                      <a:pt x="0" y="1064"/>
                    </a:lnTo>
                  </a:path>
                </a:pathLst>
              </a:custGeom>
              <a:solidFill>
                <a:srgbClr val="103B33"/>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Group 25"/>
            <p:cNvGrpSpPr/>
            <p:nvPr/>
          </p:nvGrpSpPr>
          <p:grpSpPr bwMode="auto">
            <a:xfrm>
              <a:off x="6285963" y="2081790"/>
              <a:ext cx="1719752" cy="998866"/>
              <a:chOff x="4078" y="1794"/>
              <a:chExt cx="1293" cy="751"/>
            </a:xfrm>
          </p:grpSpPr>
          <p:sp>
            <p:nvSpPr>
              <p:cNvPr id="41" name="Freeform 26"/>
              <p:cNvSpPr>
                <a:spLocks noChangeArrowheads="1"/>
              </p:cNvSpPr>
              <p:nvPr/>
            </p:nvSpPr>
            <p:spPr bwMode="auto">
              <a:xfrm>
                <a:off x="4656" y="1801"/>
                <a:ext cx="715" cy="534"/>
              </a:xfrm>
              <a:custGeom>
                <a:avLst/>
                <a:gdLst>
                  <a:gd name="T0" fmla="*/ 8 w 3154"/>
                  <a:gd name="T1" fmla="*/ 0 h 2354"/>
                  <a:gd name="T2" fmla="*/ 110 w 3154"/>
                  <a:gd name="T3" fmla="*/ 13 h 2354"/>
                  <a:gd name="T4" fmla="*/ 162 w 3154"/>
                  <a:gd name="T5" fmla="*/ 121 h 2354"/>
                  <a:gd name="T6" fmla="*/ 0 w 3154"/>
                  <a:gd name="T7" fmla="*/ 79 h 2354"/>
                  <a:gd name="T8" fmla="*/ 8 w 3154"/>
                  <a:gd name="T9" fmla="*/ 0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4" h="2354">
                    <a:moveTo>
                      <a:pt x="154" y="0"/>
                    </a:moveTo>
                    <a:lnTo>
                      <a:pt x="2135" y="261"/>
                    </a:lnTo>
                    <a:lnTo>
                      <a:pt x="3153" y="2353"/>
                    </a:lnTo>
                    <a:lnTo>
                      <a:pt x="0" y="1538"/>
                    </a:lnTo>
                    <a:lnTo>
                      <a:pt x="154" y="0"/>
                    </a:lnTo>
                  </a:path>
                </a:pathLst>
              </a:custGeom>
              <a:solidFill>
                <a:srgbClr val="EAEAEA">
                  <a:alpha val="80000"/>
                </a:srgbClr>
              </a:solidFill>
              <a:ln w="9525">
                <a:solidFill>
                  <a:srgbClr val="C0C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2" name="Freeform 27"/>
              <p:cNvSpPr>
                <a:spLocks noChangeArrowheads="1"/>
              </p:cNvSpPr>
              <p:nvPr/>
            </p:nvSpPr>
            <p:spPr bwMode="auto">
              <a:xfrm>
                <a:off x="4078" y="2146"/>
                <a:ext cx="1291" cy="396"/>
              </a:xfrm>
              <a:custGeom>
                <a:avLst/>
                <a:gdLst>
                  <a:gd name="T0" fmla="*/ 128 w 5691"/>
                  <a:gd name="T1" fmla="*/ 0 h 1748"/>
                  <a:gd name="T2" fmla="*/ 293 w 5691"/>
                  <a:gd name="T3" fmla="*/ 41 h 1748"/>
                  <a:gd name="T4" fmla="*/ 188 w 5691"/>
                  <a:gd name="T5" fmla="*/ 90 h 1748"/>
                  <a:gd name="T6" fmla="*/ 0 w 5691"/>
                  <a:gd name="T7" fmla="*/ 38 h 1748"/>
                  <a:gd name="T8" fmla="*/ 128 w 5691"/>
                  <a:gd name="T9" fmla="*/ 0 h 1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91" h="1748">
                    <a:moveTo>
                      <a:pt x="2496" y="0"/>
                    </a:moveTo>
                    <a:lnTo>
                      <a:pt x="5690" y="801"/>
                    </a:lnTo>
                    <a:lnTo>
                      <a:pt x="3644" y="1747"/>
                    </a:lnTo>
                    <a:lnTo>
                      <a:pt x="0" y="748"/>
                    </a:lnTo>
                    <a:lnTo>
                      <a:pt x="2496" y="0"/>
                    </a:lnTo>
                  </a:path>
                </a:pathLst>
              </a:custGeom>
              <a:solidFill>
                <a:srgbClr val="C0C0C0">
                  <a:alpha val="80000"/>
                </a:srgbClr>
              </a:solidFill>
              <a:ln w="9525">
                <a:solidFill>
                  <a:srgbClr val="C0C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3" name="Freeform 28"/>
              <p:cNvSpPr>
                <a:spLocks noChangeArrowheads="1"/>
              </p:cNvSpPr>
              <p:nvPr/>
            </p:nvSpPr>
            <p:spPr bwMode="auto">
              <a:xfrm>
                <a:off x="4854" y="1861"/>
                <a:ext cx="514" cy="684"/>
              </a:xfrm>
              <a:custGeom>
                <a:avLst/>
                <a:gdLst>
                  <a:gd name="T0" fmla="*/ 0 w 2266"/>
                  <a:gd name="T1" fmla="*/ 15 h 3015"/>
                  <a:gd name="T2" fmla="*/ 61 w 2266"/>
                  <a:gd name="T3" fmla="*/ 0 h 3015"/>
                  <a:gd name="T4" fmla="*/ 117 w 2266"/>
                  <a:gd name="T5" fmla="*/ 106 h 3015"/>
                  <a:gd name="T6" fmla="*/ 12 w 2266"/>
                  <a:gd name="T7" fmla="*/ 155 h 3015"/>
                  <a:gd name="T8" fmla="*/ 0 w 2266"/>
                  <a:gd name="T9" fmla="*/ 15 h 3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6" h="3015">
                    <a:moveTo>
                      <a:pt x="0" y="282"/>
                    </a:moveTo>
                    <a:lnTo>
                      <a:pt x="1193" y="0"/>
                    </a:lnTo>
                    <a:lnTo>
                      <a:pt x="2265" y="2059"/>
                    </a:lnTo>
                    <a:lnTo>
                      <a:pt x="239" y="3014"/>
                    </a:lnTo>
                    <a:lnTo>
                      <a:pt x="0" y="282"/>
                    </a:lnTo>
                  </a:path>
                </a:pathLst>
              </a:custGeom>
              <a:solidFill>
                <a:srgbClr val="103B33"/>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4" name="Freeform 29"/>
              <p:cNvSpPr>
                <a:spLocks noChangeArrowheads="1"/>
              </p:cNvSpPr>
              <p:nvPr/>
            </p:nvSpPr>
            <p:spPr bwMode="auto">
              <a:xfrm>
                <a:off x="4078" y="1801"/>
                <a:ext cx="611" cy="520"/>
              </a:xfrm>
              <a:custGeom>
                <a:avLst/>
                <a:gdLst>
                  <a:gd name="T0" fmla="*/ 72 w 2693"/>
                  <a:gd name="T1" fmla="*/ 12 h 2292"/>
                  <a:gd name="T2" fmla="*/ 139 w 2693"/>
                  <a:gd name="T3" fmla="*/ 0 h 2292"/>
                  <a:gd name="T4" fmla="*/ 132 w 2693"/>
                  <a:gd name="T5" fmla="*/ 78 h 2292"/>
                  <a:gd name="T6" fmla="*/ 0 w 2693"/>
                  <a:gd name="T7" fmla="*/ 118 h 2292"/>
                  <a:gd name="T8" fmla="*/ 72 w 2693"/>
                  <a:gd name="T9" fmla="*/ 12 h 2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3" h="2292">
                    <a:moveTo>
                      <a:pt x="1400" y="223"/>
                    </a:moveTo>
                    <a:lnTo>
                      <a:pt x="2692" y="0"/>
                    </a:lnTo>
                    <a:lnTo>
                      <a:pt x="2564" y="1525"/>
                    </a:lnTo>
                    <a:lnTo>
                      <a:pt x="0" y="2291"/>
                    </a:lnTo>
                    <a:lnTo>
                      <a:pt x="1400" y="223"/>
                    </a:lnTo>
                  </a:path>
                </a:pathLst>
              </a:custGeom>
              <a:solidFill>
                <a:srgbClr val="EAEAEA">
                  <a:alpha val="80000"/>
                </a:srgbClr>
              </a:solidFill>
              <a:ln w="9525">
                <a:solidFill>
                  <a:srgbClr val="C0C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5" name="Freeform 30"/>
              <p:cNvSpPr>
                <a:spLocks noChangeArrowheads="1"/>
              </p:cNvSpPr>
              <p:nvPr/>
            </p:nvSpPr>
            <p:spPr bwMode="auto">
              <a:xfrm>
                <a:off x="4082" y="1855"/>
                <a:ext cx="827" cy="689"/>
              </a:xfrm>
              <a:custGeom>
                <a:avLst/>
                <a:gdLst>
                  <a:gd name="T0" fmla="*/ 71 w 3645"/>
                  <a:gd name="T1" fmla="*/ 0 h 3037"/>
                  <a:gd name="T2" fmla="*/ 174 w 3645"/>
                  <a:gd name="T3" fmla="*/ 16 h 3037"/>
                  <a:gd name="T4" fmla="*/ 188 w 3645"/>
                  <a:gd name="T5" fmla="*/ 156 h 3037"/>
                  <a:gd name="T6" fmla="*/ 0 w 3645"/>
                  <a:gd name="T7" fmla="*/ 105 h 3037"/>
                  <a:gd name="T8" fmla="*/ 71 w 3645"/>
                  <a:gd name="T9" fmla="*/ 0 h 30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5" h="3037">
                    <a:moveTo>
                      <a:pt x="1388" y="0"/>
                    </a:moveTo>
                    <a:lnTo>
                      <a:pt x="3383" y="304"/>
                    </a:lnTo>
                    <a:lnTo>
                      <a:pt x="3644" y="3036"/>
                    </a:lnTo>
                    <a:lnTo>
                      <a:pt x="0" y="2040"/>
                    </a:lnTo>
                    <a:lnTo>
                      <a:pt x="1388" y="0"/>
                    </a:lnTo>
                  </a:path>
                </a:pathLst>
              </a:custGeom>
              <a:solidFill>
                <a:srgbClr val="103B33"/>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6" name="Freeform 31"/>
              <p:cNvSpPr>
                <a:spLocks noChangeArrowheads="1"/>
              </p:cNvSpPr>
              <p:nvPr/>
            </p:nvSpPr>
            <p:spPr bwMode="auto">
              <a:xfrm>
                <a:off x="4391" y="1794"/>
                <a:ext cx="736" cy="129"/>
              </a:xfrm>
              <a:custGeom>
                <a:avLst/>
                <a:gdLst>
                  <a:gd name="T0" fmla="*/ 72 w 3247"/>
                  <a:gd name="T1" fmla="*/ 0 h 571"/>
                  <a:gd name="T2" fmla="*/ 167 w 3247"/>
                  <a:gd name="T3" fmla="*/ 14 h 571"/>
                  <a:gd name="T4" fmla="*/ 105 w 3247"/>
                  <a:gd name="T5" fmla="*/ 29 h 571"/>
                  <a:gd name="T6" fmla="*/ 0 w 3247"/>
                  <a:gd name="T7" fmla="*/ 12 h 571"/>
                  <a:gd name="T8" fmla="*/ 72 w 3247"/>
                  <a:gd name="T9" fmla="*/ 0 h 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7" h="571">
                    <a:moveTo>
                      <a:pt x="1395" y="0"/>
                    </a:moveTo>
                    <a:lnTo>
                      <a:pt x="3246" y="275"/>
                    </a:lnTo>
                    <a:lnTo>
                      <a:pt x="2042" y="570"/>
                    </a:lnTo>
                    <a:lnTo>
                      <a:pt x="0" y="240"/>
                    </a:lnTo>
                    <a:lnTo>
                      <a:pt x="1395" y="0"/>
                    </a:lnTo>
                  </a:path>
                </a:pathLst>
              </a:custGeom>
              <a:solidFill>
                <a:srgbClr val="1A4E47"/>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Group 32"/>
            <p:cNvGrpSpPr/>
            <p:nvPr/>
          </p:nvGrpSpPr>
          <p:grpSpPr bwMode="auto">
            <a:xfrm>
              <a:off x="6788715" y="1412776"/>
              <a:ext cx="816649" cy="684974"/>
              <a:chOff x="4456" y="1291"/>
              <a:chExt cx="614" cy="515"/>
            </a:xfrm>
          </p:grpSpPr>
          <p:sp>
            <p:nvSpPr>
              <p:cNvPr id="38" name="Freeform 33"/>
              <p:cNvSpPr>
                <a:spLocks noChangeArrowheads="1"/>
              </p:cNvSpPr>
              <p:nvPr/>
            </p:nvSpPr>
            <p:spPr bwMode="auto">
              <a:xfrm>
                <a:off x="4456" y="1699"/>
                <a:ext cx="615" cy="108"/>
              </a:xfrm>
              <a:custGeom>
                <a:avLst/>
                <a:gdLst>
                  <a:gd name="T0" fmla="*/ 65 w 2711"/>
                  <a:gd name="T1" fmla="*/ 0 h 478"/>
                  <a:gd name="T2" fmla="*/ 140 w 2711"/>
                  <a:gd name="T3" fmla="*/ 12 h 478"/>
                  <a:gd name="T4" fmla="*/ 87 w 2711"/>
                  <a:gd name="T5" fmla="*/ 24 h 478"/>
                  <a:gd name="T6" fmla="*/ 0 w 2711"/>
                  <a:gd name="T7" fmla="*/ 10 h 478"/>
                  <a:gd name="T8" fmla="*/ 65 w 2711"/>
                  <a:gd name="T9" fmla="*/ 0 h 4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1" h="478">
                    <a:moveTo>
                      <a:pt x="1257" y="0"/>
                    </a:moveTo>
                    <a:lnTo>
                      <a:pt x="2710" y="239"/>
                    </a:lnTo>
                    <a:lnTo>
                      <a:pt x="1691" y="477"/>
                    </a:lnTo>
                    <a:lnTo>
                      <a:pt x="0" y="195"/>
                    </a:lnTo>
                    <a:lnTo>
                      <a:pt x="1257" y="0"/>
                    </a:lnTo>
                  </a:path>
                </a:pathLst>
              </a:custGeom>
              <a:solidFill>
                <a:srgbClr val="C0C0C0">
                  <a:alpha val="80000"/>
                </a:srgbClr>
              </a:solidFill>
              <a:ln w="9525">
                <a:solidFill>
                  <a:srgbClr val="C0C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34"/>
              <p:cNvSpPr>
                <a:spLocks noChangeArrowheads="1"/>
              </p:cNvSpPr>
              <p:nvPr/>
            </p:nvSpPr>
            <p:spPr bwMode="auto">
              <a:xfrm>
                <a:off x="4456" y="1291"/>
                <a:ext cx="384" cy="517"/>
              </a:xfrm>
              <a:custGeom>
                <a:avLst/>
                <a:gdLst>
                  <a:gd name="T0" fmla="*/ 75 w 1692"/>
                  <a:gd name="T1" fmla="*/ 0 h 2278"/>
                  <a:gd name="T2" fmla="*/ 87 w 1692"/>
                  <a:gd name="T3" fmla="*/ 117 h 2278"/>
                  <a:gd name="T4" fmla="*/ 0 w 1692"/>
                  <a:gd name="T5" fmla="*/ 102 h 2278"/>
                  <a:gd name="T6" fmla="*/ 75 w 1692"/>
                  <a:gd name="T7" fmla="*/ 0 h 22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2" h="2278">
                    <a:moveTo>
                      <a:pt x="1449" y="0"/>
                    </a:moveTo>
                    <a:lnTo>
                      <a:pt x="1691" y="2277"/>
                    </a:lnTo>
                    <a:lnTo>
                      <a:pt x="0" y="1973"/>
                    </a:lnTo>
                    <a:lnTo>
                      <a:pt x="1449" y="0"/>
                    </a:lnTo>
                  </a:path>
                </a:pathLst>
              </a:custGeom>
              <a:solidFill>
                <a:srgbClr val="103B33"/>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微软雅黑" panose="020B0503020204020204" pitchFamily="34" charset="-122"/>
                  <a:ea typeface="微软雅黑" panose="020B0503020204020204" pitchFamily="34" charset="-122"/>
                  <a:cs typeface="+mn-cs"/>
                </a:endParaRPr>
              </a:p>
            </p:txBody>
          </p:sp>
          <p:sp>
            <p:nvSpPr>
              <p:cNvPr id="40" name="Freeform 35"/>
              <p:cNvSpPr>
                <a:spLocks noChangeArrowheads="1"/>
              </p:cNvSpPr>
              <p:nvPr/>
            </p:nvSpPr>
            <p:spPr bwMode="auto">
              <a:xfrm>
                <a:off x="4785" y="1291"/>
                <a:ext cx="286" cy="517"/>
              </a:xfrm>
              <a:custGeom>
                <a:avLst/>
                <a:gdLst>
                  <a:gd name="T0" fmla="*/ 0 w 1262"/>
                  <a:gd name="T1" fmla="*/ 0 h 2278"/>
                  <a:gd name="T2" fmla="*/ 65 w 1262"/>
                  <a:gd name="T3" fmla="*/ 104 h 2278"/>
                  <a:gd name="T4" fmla="*/ 12 w 1262"/>
                  <a:gd name="T5" fmla="*/ 117 h 2278"/>
                  <a:gd name="T6" fmla="*/ 0 w 1262"/>
                  <a:gd name="T7" fmla="*/ 0 h 22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2" h="2278">
                    <a:moveTo>
                      <a:pt x="0" y="0"/>
                    </a:moveTo>
                    <a:lnTo>
                      <a:pt x="1261" y="2017"/>
                    </a:lnTo>
                    <a:lnTo>
                      <a:pt x="242" y="2277"/>
                    </a:lnTo>
                    <a:lnTo>
                      <a:pt x="0" y="0"/>
                    </a:lnTo>
                  </a:path>
                </a:pathLst>
              </a:custGeom>
              <a:solidFill>
                <a:srgbClr val="103B33"/>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6" name="组合 55"/>
          <p:cNvGrpSpPr/>
          <p:nvPr/>
        </p:nvGrpSpPr>
        <p:grpSpPr>
          <a:xfrm>
            <a:off x="1269319" y="3760007"/>
            <a:ext cx="3762036" cy="367877"/>
            <a:chOff x="1349460" y="2935085"/>
            <a:chExt cx="3762036" cy="367877"/>
          </a:xfrm>
        </p:grpSpPr>
        <p:sp>
          <p:nvSpPr>
            <p:cNvPr id="57" name="Line 7"/>
            <p:cNvSpPr>
              <a:spLocks noChangeShapeType="1"/>
            </p:cNvSpPr>
            <p:nvPr/>
          </p:nvSpPr>
          <p:spPr bwMode="auto">
            <a:xfrm>
              <a:off x="1349460" y="3271586"/>
              <a:ext cx="3762036" cy="0"/>
            </a:xfrm>
            <a:prstGeom prst="line">
              <a:avLst/>
            </a:prstGeom>
            <a:noFill/>
            <a:ln w="9525">
              <a:solidFill>
                <a:sysClr val="window" lastClr="FFFFFF">
                  <a:lumMod val="75000"/>
                </a:sys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8" name="Text Box 13"/>
            <p:cNvSpPr txBox="1">
              <a:spLocks noChangeArrowheads="1"/>
            </p:cNvSpPr>
            <p:nvPr/>
          </p:nvSpPr>
          <p:spPr bwMode="auto">
            <a:xfrm>
              <a:off x="1349460" y="2935085"/>
              <a:ext cx="2142683" cy="367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defPPr>
                <a:defRPr lang="zh-CN"/>
              </a:defPPr>
              <a:lvl1pPr marR="0" lvl="0" indent="0" fontAlgn="auto">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kumimoji="0" i="0" u="none" strike="noStrike" kern="0" cap="none" spc="0" normalizeH="0" baseline="0">
                  <a:ln>
                    <a:noFill/>
                  </a:ln>
                  <a:solidFill>
                    <a:schemeClr val="bg1">
                      <a:lumMod val="50000"/>
                    </a:schemeClr>
                  </a:solidFill>
                  <a:effectLst/>
                  <a:uLnTx/>
                  <a:uFillTx/>
                  <a:latin typeface="微软雅黑" panose="020B0503020204020204" pitchFamily="34" charset="-122"/>
                  <a:ea typeface="微软雅黑" panose="020B0503020204020204" pitchFamily="34" charset="-122"/>
                </a:defRPr>
              </a:lvl1pPr>
              <a:lvl2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a:pPr>
              <a:r>
                <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 </a:t>
              </a: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点击输入文本</a:t>
              </a: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59" name="组合 58"/>
          <p:cNvGrpSpPr/>
          <p:nvPr/>
        </p:nvGrpSpPr>
        <p:grpSpPr>
          <a:xfrm>
            <a:off x="1269319" y="2984209"/>
            <a:ext cx="4456980" cy="367877"/>
            <a:chOff x="1349460" y="2159287"/>
            <a:chExt cx="4456980" cy="367877"/>
          </a:xfrm>
        </p:grpSpPr>
        <p:sp>
          <p:nvSpPr>
            <p:cNvPr id="60" name="Line 7"/>
            <p:cNvSpPr>
              <a:spLocks noChangeShapeType="1"/>
            </p:cNvSpPr>
            <p:nvPr/>
          </p:nvSpPr>
          <p:spPr bwMode="auto">
            <a:xfrm>
              <a:off x="1349460" y="2495788"/>
              <a:ext cx="4456980" cy="0"/>
            </a:xfrm>
            <a:prstGeom prst="line">
              <a:avLst/>
            </a:prstGeom>
            <a:noFill/>
            <a:ln w="9525">
              <a:solidFill>
                <a:sysClr val="window" lastClr="FFFFFF">
                  <a:lumMod val="75000"/>
                </a:sys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1" name="Text Box 13"/>
            <p:cNvSpPr txBox="1">
              <a:spLocks noChangeArrowheads="1"/>
            </p:cNvSpPr>
            <p:nvPr/>
          </p:nvSpPr>
          <p:spPr bwMode="auto">
            <a:xfrm>
              <a:off x="1349460" y="2159287"/>
              <a:ext cx="2246657" cy="367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defPPr>
                <a:defRPr lang="zh-CN"/>
              </a:defPPr>
              <a:lvl1pPr marR="0" lvl="0" indent="0" fontAlgn="auto">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kumimoji="0" i="0" u="none" strike="noStrike" kern="0" cap="none" spc="0" normalizeH="0" baseline="0">
                  <a:ln>
                    <a:noFill/>
                  </a:ln>
                  <a:solidFill>
                    <a:schemeClr val="bg1">
                      <a:lumMod val="50000"/>
                    </a:schemeClr>
                  </a:solidFill>
                  <a:effectLst/>
                  <a:uLnTx/>
                  <a:uFillTx/>
                  <a:latin typeface="微软雅黑" panose="020B0503020204020204" pitchFamily="34" charset="-122"/>
                  <a:ea typeface="微软雅黑" panose="020B0503020204020204" pitchFamily="34" charset="-122"/>
                </a:defRPr>
              </a:lvl1pPr>
              <a:lvl2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a:pPr>
              <a:r>
                <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 </a:t>
              </a: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点击输入文本</a:t>
              </a: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2" name="组合 61"/>
          <p:cNvGrpSpPr/>
          <p:nvPr/>
        </p:nvGrpSpPr>
        <p:grpSpPr>
          <a:xfrm>
            <a:off x="1269319" y="2208410"/>
            <a:ext cx="5124492" cy="367877"/>
            <a:chOff x="1349460" y="1383488"/>
            <a:chExt cx="5124492" cy="367877"/>
          </a:xfrm>
        </p:grpSpPr>
        <p:sp>
          <p:nvSpPr>
            <p:cNvPr id="63" name="Line 7"/>
            <p:cNvSpPr>
              <a:spLocks noChangeShapeType="1"/>
            </p:cNvSpPr>
            <p:nvPr/>
          </p:nvSpPr>
          <p:spPr bwMode="auto">
            <a:xfrm>
              <a:off x="1349460" y="1719989"/>
              <a:ext cx="5124492" cy="0"/>
            </a:xfrm>
            <a:prstGeom prst="line">
              <a:avLst/>
            </a:prstGeom>
            <a:noFill/>
            <a:ln w="9525">
              <a:solidFill>
                <a:sysClr val="window" lastClr="FFFFFF">
                  <a:lumMod val="75000"/>
                </a:sys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4" name="Text Box 13"/>
            <p:cNvSpPr txBox="1">
              <a:spLocks noChangeArrowheads="1"/>
            </p:cNvSpPr>
            <p:nvPr/>
          </p:nvSpPr>
          <p:spPr bwMode="auto">
            <a:xfrm>
              <a:off x="1349460" y="1383488"/>
              <a:ext cx="2711357" cy="367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defPPr>
                <a:defRPr lang="zh-CN"/>
              </a:defPPr>
              <a:lvl1pPr marR="0" lvl="0" indent="0" fontAlgn="auto">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kumimoji="0" i="0" u="none" strike="noStrike" kern="0" cap="none" spc="0" normalizeH="0" baseline="0">
                  <a:ln>
                    <a:noFill/>
                  </a:ln>
                  <a:solidFill>
                    <a:schemeClr val="bg1">
                      <a:lumMod val="50000"/>
                    </a:schemeClr>
                  </a:solidFill>
                  <a:effectLst/>
                  <a:uLnTx/>
                  <a:uFillTx/>
                  <a:latin typeface="微软雅黑" panose="020B0503020204020204" pitchFamily="34" charset="-122"/>
                  <a:ea typeface="微软雅黑" panose="020B0503020204020204" pitchFamily="34" charset="-122"/>
                </a:defRPr>
              </a:lvl1pPr>
              <a:lvl2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Clr>
                  <a:srgbClr val="000000"/>
                </a:buClr>
                <a:buSzPct val="100000"/>
                <a:buFont typeface="Times New Roman" panose="02020603050405020304" pitchFamily="16" charset="0"/>
                <a:tabLst>
                  <a:tab pos="723900" algn="l"/>
                  <a:tab pos="1447800" algn="l"/>
                  <a:tab pos="2171700" algn="l"/>
                  <a:tab pos="2895600" algn="l"/>
                  <a:tab pos="3619500" algn="l"/>
                  <a:tab pos="4343400" algn="l"/>
                  <a:tab pos="5067300" algn="l"/>
                </a:tabLst>
                <a:defRPr>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Lst>
                <a:defRPr/>
              </a:pPr>
              <a:r>
                <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a:t>
              </a: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点击输入文本</a:t>
              </a: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94" name="矩形 93"/>
          <p:cNvSpPr/>
          <p:nvPr/>
        </p:nvSpPr>
        <p:spPr>
          <a:xfrm>
            <a:off x="1304548" y="2576287"/>
            <a:ext cx="4571702" cy="244362"/>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96" name="矩形 95"/>
          <p:cNvSpPr/>
          <p:nvPr/>
        </p:nvSpPr>
        <p:spPr>
          <a:xfrm>
            <a:off x="1312068" y="3345671"/>
            <a:ext cx="4571702" cy="244362"/>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97" name="矩形 96"/>
          <p:cNvSpPr/>
          <p:nvPr/>
        </p:nvSpPr>
        <p:spPr>
          <a:xfrm>
            <a:off x="1307634" y="4123857"/>
            <a:ext cx="4571702" cy="244362"/>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98" name="矩形 97"/>
          <p:cNvSpPr/>
          <p:nvPr/>
        </p:nvSpPr>
        <p:spPr>
          <a:xfrm>
            <a:off x="1242912" y="4904434"/>
            <a:ext cx="4571702" cy="244362"/>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99" name="组合 98"/>
          <p:cNvGrpSpPr/>
          <p:nvPr/>
        </p:nvGrpSpPr>
        <p:grpSpPr>
          <a:xfrm>
            <a:off x="0" y="92612"/>
            <a:ext cx="2707688" cy="1053594"/>
            <a:chOff x="0" y="92612"/>
            <a:chExt cx="2707688" cy="1053594"/>
          </a:xfrm>
        </p:grpSpPr>
        <p:pic>
          <p:nvPicPr>
            <p:cNvPr id="100" name="图片 99"/>
            <p:cNvPicPr>
              <a:picLocks noChangeAspect="1"/>
            </p:cNvPicPr>
            <p:nvPr/>
          </p:nvPicPr>
          <p:blipFill rotWithShape="1">
            <a:blip r:embed="rId1"/>
            <a:srcRect t="6417" r="2622"/>
            <a:stretch>
              <a:fillRect/>
            </a:stretch>
          </p:blipFill>
          <p:spPr>
            <a:xfrm rot="10800000">
              <a:off x="0" y="92612"/>
              <a:ext cx="741680" cy="1053594"/>
            </a:xfrm>
            <a:prstGeom prst="rect">
              <a:avLst/>
            </a:prstGeom>
          </p:spPr>
        </p:pic>
        <p:sp>
          <p:nvSpPr>
            <p:cNvPr id="101" name="文本框 100"/>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明年工作计划</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22" presetClass="entr" presetSubtype="2"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right)">
                                      <p:cBhvr>
                                        <p:cTn id="16" dur="500"/>
                                        <p:tgtEl>
                                          <p:spTgt spid="56"/>
                                        </p:tgtEl>
                                      </p:cBhvr>
                                    </p:animEffect>
                                  </p:childTnLst>
                                </p:cTn>
                              </p:par>
                              <p:par>
                                <p:cTn id="17" presetID="22" presetClass="entr" presetSubtype="2"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right)">
                                      <p:cBhvr>
                                        <p:cTn id="19" dur="500"/>
                                        <p:tgtEl>
                                          <p:spTgt spid="59"/>
                                        </p:tgtEl>
                                      </p:cBhvr>
                                    </p:animEffect>
                                  </p:childTnLst>
                                </p:cTn>
                              </p:par>
                              <p:par>
                                <p:cTn id="20" presetID="22" presetClass="entr" presetSubtype="2"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right)">
                                      <p:cBhvr>
                                        <p:cTn id="22" dur="500"/>
                                        <p:tgtEl>
                                          <p:spTgt spid="6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right)">
                                      <p:cBhvr>
                                        <p:cTn id="25" dur="500"/>
                                        <p:tgtEl>
                                          <p:spTgt spid="94"/>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wipe(right)">
                                      <p:cBhvr>
                                        <p:cTn id="28" dur="500"/>
                                        <p:tgtEl>
                                          <p:spTgt spid="96"/>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right)">
                                      <p:cBhvr>
                                        <p:cTn id="31" dur="500"/>
                                        <p:tgtEl>
                                          <p:spTgt spid="97"/>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wipe(right)">
                                      <p:cBhvr>
                                        <p:cTn id="34"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6" grpId="0"/>
      <p:bldP spid="97"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28877" y="2184371"/>
            <a:ext cx="3245595" cy="248925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2139202" y="521273"/>
            <a:ext cx="9470907" cy="5815453"/>
            <a:chOff x="2139202" y="521273"/>
            <a:chExt cx="9470907" cy="5815453"/>
          </a:xfrm>
        </p:grpSpPr>
        <p:sp>
          <p:nvSpPr>
            <p:cNvPr id="8" name="矩形 7"/>
            <p:cNvSpPr/>
            <p:nvPr/>
          </p:nvSpPr>
          <p:spPr>
            <a:xfrm>
              <a:off x="2300839" y="663856"/>
              <a:ext cx="9161487" cy="5530287"/>
            </a:xfrm>
            <a:prstGeom prst="rect">
              <a:avLst/>
            </a:prstGeom>
            <a:solidFill>
              <a:srgbClr val="103B3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139202" y="521273"/>
              <a:ext cx="9470907" cy="5815453"/>
            </a:xfrm>
            <a:prstGeom prst="rect">
              <a:avLst/>
            </a:prstGeom>
            <a:noFill/>
            <a:ln>
              <a:solidFill>
                <a:srgbClr val="1A4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798617" y="2755061"/>
            <a:ext cx="1435269" cy="923329"/>
            <a:chOff x="2510315" y="2422552"/>
            <a:chExt cx="1435269" cy="923329"/>
          </a:xfrm>
        </p:grpSpPr>
        <p:sp>
          <p:nvSpPr>
            <p:cNvPr id="10" name="文本框 9"/>
            <p:cNvSpPr txBox="1"/>
            <p:nvPr/>
          </p:nvSpPr>
          <p:spPr>
            <a:xfrm>
              <a:off x="2510315" y="2422552"/>
              <a:ext cx="1435268" cy="584775"/>
            </a:xfrm>
            <a:prstGeom prst="rect">
              <a:avLst/>
            </a:prstGeom>
            <a:noFill/>
          </p:spPr>
          <p:txBody>
            <a:bodyPr wrap="square" rtlCol="0">
              <a:spAutoFit/>
            </a:bodyPr>
            <a:lstStyle/>
            <a:p>
              <a:pPr algn="dist"/>
              <a:r>
                <a:rPr lang="zh-CN" altLang="en-US" sz="3200" dirty="0">
                  <a:solidFill>
                    <a:schemeClr val="bg1"/>
                  </a:solidFill>
                  <a:latin typeface="微软雅黑" panose="020B0503020204020204" pitchFamily="34" charset="-122"/>
                  <a:ea typeface="微软雅黑" panose="020B0503020204020204" pitchFamily="34" charset="-122"/>
                </a:rPr>
                <a:t>目   录</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10316" y="3007327"/>
              <a:ext cx="1435268" cy="338554"/>
            </a:xfrm>
            <a:prstGeom prst="rect">
              <a:avLst/>
            </a:prstGeom>
            <a:noFill/>
          </p:spPr>
          <p:txBody>
            <a:bodyPr wrap="square" rtlCol="0">
              <a:spAutoFit/>
            </a:bodyPr>
            <a:lstStyle/>
            <a:p>
              <a:pPr algn="dist"/>
              <a:r>
                <a:rPr lang="en-US" altLang="zh-CN" sz="1600" dirty="0">
                  <a:solidFill>
                    <a:schemeClr val="bg1"/>
                  </a:solidFill>
                  <a:latin typeface="微软雅黑" panose="020B0503020204020204" pitchFamily="34" charset="-122"/>
                  <a:ea typeface="微软雅黑" panose="020B0503020204020204" pitchFamily="34" charset="-122"/>
                </a:rPr>
                <a:t>CONTENTS</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6096000" y="1362335"/>
            <a:ext cx="3297383" cy="523220"/>
          </a:xfrm>
          <a:prstGeom prst="rect">
            <a:avLst/>
          </a:prstGeom>
          <a:noFill/>
        </p:spPr>
        <p:txBody>
          <a:bodyPr wrap="square" rtlCol="0">
            <a:spAutoFit/>
          </a:bodyPr>
          <a:lstStyle/>
          <a:p>
            <a:pPr algn="dist"/>
            <a:r>
              <a:rPr lang="en-US" altLang="zh-CN" sz="2800" dirty="0">
                <a:solidFill>
                  <a:schemeClr val="bg1"/>
                </a:solidFill>
                <a:latin typeface="微软雅黑" panose="020B0503020204020204" pitchFamily="34" charset="-122"/>
                <a:ea typeface="微软雅黑" panose="020B0503020204020204" pitchFamily="34" charset="-122"/>
              </a:rPr>
              <a:t>01 </a:t>
            </a:r>
            <a:r>
              <a:rPr lang="zh-CN" altLang="en-US" sz="2800" dirty="0">
                <a:solidFill>
                  <a:schemeClr val="bg1"/>
                </a:solidFill>
                <a:latin typeface="微软雅黑" panose="020B0503020204020204" pitchFamily="34" charset="-122"/>
                <a:ea typeface="微软雅黑" panose="020B0503020204020204" pitchFamily="34" charset="-122"/>
              </a:rPr>
              <a:t>年度工作概述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096000" y="2392190"/>
            <a:ext cx="3297383" cy="523220"/>
          </a:xfrm>
          <a:prstGeom prst="rect">
            <a:avLst/>
          </a:prstGeom>
          <a:noFill/>
        </p:spPr>
        <p:txBody>
          <a:bodyPr wrap="square" rtlCol="0">
            <a:spAutoFit/>
          </a:bodyPr>
          <a:lstStyle/>
          <a:p>
            <a:pPr algn="dist"/>
            <a:r>
              <a:rPr lang="en-US" altLang="zh-CN" sz="2800" dirty="0">
                <a:solidFill>
                  <a:schemeClr val="bg1"/>
                </a:solidFill>
                <a:latin typeface="微软雅黑" panose="020B0503020204020204" pitchFamily="34" charset="-122"/>
                <a:ea typeface="微软雅黑" panose="020B0503020204020204" pitchFamily="34" charset="-122"/>
              </a:rPr>
              <a:t>02 </a:t>
            </a:r>
            <a:r>
              <a:rPr lang="zh-CN" altLang="en-US" sz="2800" dirty="0">
                <a:solidFill>
                  <a:schemeClr val="bg1"/>
                </a:solidFill>
                <a:latin typeface="微软雅黑" panose="020B0503020204020204" pitchFamily="34" charset="-122"/>
                <a:ea typeface="微软雅黑" panose="020B0503020204020204" pitchFamily="34" charset="-122"/>
              </a:rPr>
              <a:t>成功项目展示</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095999" y="3363479"/>
            <a:ext cx="3297383" cy="523220"/>
          </a:xfrm>
          <a:prstGeom prst="rect">
            <a:avLst/>
          </a:prstGeom>
          <a:noFill/>
        </p:spPr>
        <p:txBody>
          <a:bodyPr wrap="square" rtlCol="0">
            <a:spAutoFit/>
          </a:bodyPr>
          <a:lstStyle/>
          <a:p>
            <a:pPr algn="dist"/>
            <a:r>
              <a:rPr lang="en-US" altLang="zh-CN" sz="2800" dirty="0">
                <a:solidFill>
                  <a:schemeClr val="bg1"/>
                </a:solidFill>
                <a:latin typeface="微软雅黑" panose="020B0503020204020204" pitchFamily="34" charset="-122"/>
                <a:ea typeface="微软雅黑" panose="020B0503020204020204" pitchFamily="34" charset="-122"/>
              </a:rPr>
              <a:t>03 </a:t>
            </a:r>
            <a:r>
              <a:rPr lang="zh-CN" altLang="en-US" sz="2800" dirty="0">
                <a:solidFill>
                  <a:schemeClr val="bg1"/>
                </a:solidFill>
                <a:latin typeface="微软雅黑" panose="020B0503020204020204" pitchFamily="34" charset="-122"/>
                <a:ea typeface="微软雅黑" panose="020B0503020204020204" pitchFamily="34" charset="-122"/>
              </a:rPr>
              <a:t>年度工作总结</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095998" y="4412019"/>
            <a:ext cx="3297383" cy="523220"/>
          </a:xfrm>
          <a:prstGeom prst="rect">
            <a:avLst/>
          </a:prstGeom>
          <a:noFill/>
        </p:spPr>
        <p:txBody>
          <a:bodyPr wrap="square" rtlCol="0">
            <a:spAutoFit/>
          </a:bodyPr>
          <a:lstStyle/>
          <a:p>
            <a:pPr algn="dist"/>
            <a:r>
              <a:rPr lang="en-US" altLang="zh-CN" sz="2800" dirty="0">
                <a:solidFill>
                  <a:schemeClr val="bg1"/>
                </a:solidFill>
                <a:latin typeface="微软雅黑" panose="020B0503020204020204" pitchFamily="34" charset="-122"/>
                <a:ea typeface="微软雅黑" panose="020B0503020204020204" pitchFamily="34" charset="-122"/>
              </a:rPr>
              <a:t>04 </a:t>
            </a:r>
            <a:r>
              <a:rPr lang="zh-CN" altLang="en-US" sz="2800" dirty="0">
                <a:solidFill>
                  <a:schemeClr val="bg1"/>
                </a:solidFill>
                <a:latin typeface="微软雅黑" panose="020B0503020204020204" pitchFamily="34" charset="-122"/>
                <a:ea typeface="微软雅黑" panose="020B0503020204020204" pitchFamily="34" charset="-122"/>
              </a:rPr>
              <a:t>明年工作计划</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Scale>
                                      <p:cBhvr>
                                        <p:cTn id="2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3"/>
                                        </p:tgtEl>
                                        <p:attrNameLst>
                                          <p:attrName>ppt_x</p:attrName>
                                          <p:attrName>ppt_y</p:attrName>
                                        </p:attrNameLst>
                                      </p:cBhvr>
                                    </p:animMotion>
                                    <p:animEffect transition="in" filter="fade">
                                      <p:cBhvr>
                                        <p:cTn id="24" dur="1000"/>
                                        <p:tgtEl>
                                          <p:spTgt spid="13"/>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Scale>
                                      <p:cBhvr>
                                        <p:cTn id="2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4"/>
                                        </p:tgtEl>
                                        <p:attrNameLst>
                                          <p:attrName>ppt_x</p:attrName>
                                          <p:attrName>ppt_y</p:attrName>
                                        </p:attrNameLst>
                                      </p:cBhvr>
                                    </p:animMotion>
                                    <p:animEffect transition="in" filter="fade">
                                      <p:cBhvr>
                                        <p:cTn id="29" dur="1000"/>
                                        <p:tgtEl>
                                          <p:spTgt spid="14"/>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Scale>
                                      <p:cBhvr>
                                        <p:cTn id="3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5"/>
                                        </p:tgtEl>
                                        <p:attrNameLst>
                                          <p:attrName>ppt_x</p:attrName>
                                          <p:attrName>ppt_y</p:attrName>
                                        </p:attrNameLst>
                                      </p:cBhvr>
                                    </p:animMotion>
                                    <p:animEffect transition="in" filter="fade">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2191437">
            <a:off x="3057299" y="1485223"/>
            <a:ext cx="1999384" cy="4870275"/>
          </a:xfrm>
          <a:custGeom>
            <a:avLst/>
            <a:gdLst>
              <a:gd name="connsiteX0" fmla="*/ 0 w 1999384"/>
              <a:gd name="connsiteY0" fmla="*/ 345965 h 4870275"/>
              <a:gd name="connsiteX1" fmla="*/ 467137 w 1999384"/>
              <a:gd name="connsiteY1" fmla="*/ 0 h 4870275"/>
              <a:gd name="connsiteX2" fmla="*/ 1388478 w 1999384"/>
              <a:gd name="connsiteY2" fmla="*/ 0 h 4870275"/>
              <a:gd name="connsiteX3" fmla="*/ 1999384 w 1999384"/>
              <a:gd name="connsiteY3" fmla="*/ 824871 h 4870275"/>
              <a:gd name="connsiteX4" fmla="*/ 1999384 w 1999384"/>
              <a:gd name="connsiteY4" fmla="*/ 4320412 h 4870275"/>
              <a:gd name="connsiteX5" fmla="*/ 1256936 w 1999384"/>
              <a:gd name="connsiteY5" fmla="*/ 4870275 h 4870275"/>
              <a:gd name="connsiteX6" fmla="*/ 725805 w 1999384"/>
              <a:gd name="connsiteY6" fmla="*/ 4870275 h 4870275"/>
              <a:gd name="connsiteX7" fmla="*/ 0 w 1999384"/>
              <a:gd name="connsiteY7" fmla="*/ 3890263 h 48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9384" h="4870275">
                <a:moveTo>
                  <a:pt x="0" y="345965"/>
                </a:moveTo>
                <a:lnTo>
                  <a:pt x="467137" y="0"/>
                </a:lnTo>
                <a:lnTo>
                  <a:pt x="1388478" y="0"/>
                </a:lnTo>
                <a:lnTo>
                  <a:pt x="1999384" y="824871"/>
                </a:lnTo>
                <a:lnTo>
                  <a:pt x="1999384" y="4320412"/>
                </a:lnTo>
                <a:lnTo>
                  <a:pt x="1256936" y="4870275"/>
                </a:lnTo>
                <a:lnTo>
                  <a:pt x="725805" y="4870275"/>
                </a:lnTo>
                <a:lnTo>
                  <a:pt x="0" y="389026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任意多边形 2"/>
          <p:cNvSpPr/>
          <p:nvPr/>
        </p:nvSpPr>
        <p:spPr>
          <a:xfrm rot="2191437">
            <a:off x="7273045" y="772650"/>
            <a:ext cx="1999384" cy="4870275"/>
          </a:xfrm>
          <a:custGeom>
            <a:avLst/>
            <a:gdLst>
              <a:gd name="connsiteX0" fmla="*/ 0 w 1999384"/>
              <a:gd name="connsiteY0" fmla="*/ 345965 h 4870275"/>
              <a:gd name="connsiteX1" fmla="*/ 467137 w 1999384"/>
              <a:gd name="connsiteY1" fmla="*/ 0 h 4870275"/>
              <a:gd name="connsiteX2" fmla="*/ 1388478 w 1999384"/>
              <a:gd name="connsiteY2" fmla="*/ 0 h 4870275"/>
              <a:gd name="connsiteX3" fmla="*/ 1999384 w 1999384"/>
              <a:gd name="connsiteY3" fmla="*/ 824871 h 4870275"/>
              <a:gd name="connsiteX4" fmla="*/ 1999384 w 1999384"/>
              <a:gd name="connsiteY4" fmla="*/ 4320412 h 4870275"/>
              <a:gd name="connsiteX5" fmla="*/ 1256936 w 1999384"/>
              <a:gd name="connsiteY5" fmla="*/ 4870275 h 4870275"/>
              <a:gd name="connsiteX6" fmla="*/ 725805 w 1999384"/>
              <a:gd name="connsiteY6" fmla="*/ 4870275 h 4870275"/>
              <a:gd name="connsiteX7" fmla="*/ 0 w 1999384"/>
              <a:gd name="connsiteY7" fmla="*/ 3890263 h 48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9384" h="4870275">
                <a:moveTo>
                  <a:pt x="0" y="345965"/>
                </a:moveTo>
                <a:lnTo>
                  <a:pt x="467137" y="0"/>
                </a:lnTo>
                <a:lnTo>
                  <a:pt x="1388478" y="0"/>
                </a:lnTo>
                <a:lnTo>
                  <a:pt x="1999384" y="824871"/>
                </a:lnTo>
                <a:lnTo>
                  <a:pt x="1999384" y="4320412"/>
                </a:lnTo>
                <a:lnTo>
                  <a:pt x="1256936" y="4870275"/>
                </a:lnTo>
                <a:lnTo>
                  <a:pt x="725805" y="4870275"/>
                </a:lnTo>
                <a:lnTo>
                  <a:pt x="0" y="389026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任意多边形 3"/>
          <p:cNvSpPr/>
          <p:nvPr/>
        </p:nvSpPr>
        <p:spPr>
          <a:xfrm rot="2191437">
            <a:off x="5157552" y="1151932"/>
            <a:ext cx="1999384" cy="4870275"/>
          </a:xfrm>
          <a:custGeom>
            <a:avLst/>
            <a:gdLst>
              <a:gd name="connsiteX0" fmla="*/ 0 w 1999384"/>
              <a:gd name="connsiteY0" fmla="*/ 345965 h 4870275"/>
              <a:gd name="connsiteX1" fmla="*/ 467137 w 1999384"/>
              <a:gd name="connsiteY1" fmla="*/ 0 h 4870275"/>
              <a:gd name="connsiteX2" fmla="*/ 1388478 w 1999384"/>
              <a:gd name="connsiteY2" fmla="*/ 0 h 4870275"/>
              <a:gd name="connsiteX3" fmla="*/ 1999384 w 1999384"/>
              <a:gd name="connsiteY3" fmla="*/ 824871 h 4870275"/>
              <a:gd name="connsiteX4" fmla="*/ 1999384 w 1999384"/>
              <a:gd name="connsiteY4" fmla="*/ 4320412 h 4870275"/>
              <a:gd name="connsiteX5" fmla="*/ 1256936 w 1999384"/>
              <a:gd name="connsiteY5" fmla="*/ 4870275 h 4870275"/>
              <a:gd name="connsiteX6" fmla="*/ 725805 w 1999384"/>
              <a:gd name="connsiteY6" fmla="*/ 4870275 h 4870275"/>
              <a:gd name="connsiteX7" fmla="*/ 0 w 1999384"/>
              <a:gd name="connsiteY7" fmla="*/ 3890263 h 48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9384" h="4870275">
                <a:moveTo>
                  <a:pt x="0" y="345965"/>
                </a:moveTo>
                <a:lnTo>
                  <a:pt x="467137" y="0"/>
                </a:lnTo>
                <a:lnTo>
                  <a:pt x="1388478" y="0"/>
                </a:lnTo>
                <a:lnTo>
                  <a:pt x="1999384" y="824871"/>
                </a:lnTo>
                <a:lnTo>
                  <a:pt x="1999384" y="4320412"/>
                </a:lnTo>
                <a:lnTo>
                  <a:pt x="1256936" y="4870275"/>
                </a:lnTo>
                <a:lnTo>
                  <a:pt x="725805" y="4870275"/>
                </a:lnTo>
                <a:lnTo>
                  <a:pt x="0" y="389026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5" name="组合 24"/>
          <p:cNvGrpSpPr/>
          <p:nvPr/>
        </p:nvGrpSpPr>
        <p:grpSpPr>
          <a:xfrm>
            <a:off x="2387600" y="2000885"/>
            <a:ext cx="1341120" cy="4043680"/>
            <a:chOff x="2387600" y="2000885"/>
            <a:chExt cx="1341120" cy="4043680"/>
          </a:xfrm>
        </p:grpSpPr>
        <p:sp>
          <p:nvSpPr>
            <p:cNvPr id="5" name="矩形 4"/>
            <p:cNvSpPr/>
            <p:nvPr/>
          </p:nvSpPr>
          <p:spPr>
            <a:xfrm>
              <a:off x="2387600" y="2000885"/>
              <a:ext cx="1341120" cy="4043680"/>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5"/>
            <p:cNvSpPr txBox="1"/>
            <p:nvPr/>
          </p:nvSpPr>
          <p:spPr>
            <a:xfrm>
              <a:off x="2781808" y="2491162"/>
              <a:ext cx="764032" cy="584775"/>
            </a:xfrm>
            <a:prstGeom prst="rect">
              <a:avLst/>
            </a:prstGeom>
            <a:noFill/>
          </p:spPr>
          <p:txBody>
            <a:bodyPr wrap="square" rtlCol="0">
              <a:spAutoFit/>
            </a:bodyPr>
            <a:lstStyle/>
            <a:p>
              <a:r>
                <a:rPr lang="en-US" altLang="zh-CN" sz="3200" b="1" dirty="0">
                  <a:solidFill>
                    <a:prstClr val="white"/>
                  </a:solidFill>
                </a:rPr>
                <a:t>01</a:t>
              </a:r>
              <a:endParaRPr lang="zh-CN" altLang="en-US" sz="3200" b="1" dirty="0">
                <a:solidFill>
                  <a:prstClr val="white"/>
                </a:solidFill>
              </a:endParaRPr>
            </a:p>
          </p:txBody>
        </p:sp>
        <p:pic>
          <p:nvPicPr>
            <p:cNvPr id="7" name="图片 6"/>
            <p:cNvPicPr>
              <a:picLocks noChangeAspect="1"/>
            </p:cNvPicPr>
            <p:nvPr/>
          </p:nvPicPr>
          <p:blipFill>
            <a:blip r:embed="rId1" cstate="email"/>
            <a:stretch>
              <a:fillRect/>
            </a:stretch>
          </p:blipFill>
          <p:spPr>
            <a:xfrm>
              <a:off x="2762504" y="3111665"/>
              <a:ext cx="591312" cy="591312"/>
            </a:xfrm>
            <a:prstGeom prst="rect">
              <a:avLst/>
            </a:prstGeom>
          </p:spPr>
        </p:pic>
        <p:sp>
          <p:nvSpPr>
            <p:cNvPr id="8" name="矩形 7"/>
            <p:cNvSpPr/>
            <p:nvPr/>
          </p:nvSpPr>
          <p:spPr>
            <a:xfrm>
              <a:off x="2387600" y="3910965"/>
              <a:ext cx="1341120" cy="213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2519679" y="4091411"/>
              <a:ext cx="1198699" cy="1444691"/>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双击在此添加你的文本信息内容双击在此添加你的文本信息内容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492752" y="1646509"/>
            <a:ext cx="1341120" cy="4043680"/>
            <a:chOff x="4492752" y="1646509"/>
            <a:chExt cx="1341120" cy="4043680"/>
          </a:xfrm>
        </p:grpSpPr>
        <p:sp>
          <p:nvSpPr>
            <p:cNvPr id="10" name="矩形 9"/>
            <p:cNvSpPr/>
            <p:nvPr/>
          </p:nvSpPr>
          <p:spPr>
            <a:xfrm>
              <a:off x="4492752" y="1646509"/>
              <a:ext cx="1341120" cy="4043680"/>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10"/>
            <p:cNvSpPr txBox="1"/>
            <p:nvPr/>
          </p:nvSpPr>
          <p:spPr>
            <a:xfrm>
              <a:off x="4886960" y="2136786"/>
              <a:ext cx="764032" cy="584775"/>
            </a:xfrm>
            <a:prstGeom prst="rect">
              <a:avLst/>
            </a:prstGeom>
            <a:noFill/>
          </p:spPr>
          <p:txBody>
            <a:bodyPr wrap="square" rtlCol="0">
              <a:spAutoFit/>
            </a:bodyPr>
            <a:lstStyle/>
            <a:p>
              <a:r>
                <a:rPr lang="en-US" altLang="zh-CN" sz="3200" b="1" dirty="0">
                  <a:solidFill>
                    <a:prstClr val="white"/>
                  </a:solidFill>
                </a:rPr>
                <a:t>02</a:t>
              </a:r>
              <a:endParaRPr lang="zh-CN" altLang="en-US" sz="3200" b="1" dirty="0">
                <a:solidFill>
                  <a:prstClr val="white"/>
                </a:solidFill>
              </a:endParaRPr>
            </a:p>
          </p:txBody>
        </p:sp>
        <p:sp>
          <p:nvSpPr>
            <p:cNvPr id="12" name="矩形 11"/>
            <p:cNvSpPr/>
            <p:nvPr/>
          </p:nvSpPr>
          <p:spPr>
            <a:xfrm>
              <a:off x="4492752" y="3556589"/>
              <a:ext cx="1341120" cy="213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4624832" y="3746226"/>
              <a:ext cx="1108940" cy="1444691"/>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双击在此添加你的文本信息内容双击在此添加你的文本信息内容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cstate="email"/>
            <a:stretch>
              <a:fillRect/>
            </a:stretch>
          </p:blipFill>
          <p:spPr>
            <a:xfrm>
              <a:off x="4846786" y="2756189"/>
              <a:ext cx="592412" cy="592412"/>
            </a:xfrm>
            <a:prstGeom prst="rect">
              <a:avLst/>
            </a:prstGeom>
          </p:spPr>
        </p:pic>
      </p:grpSp>
      <p:grpSp>
        <p:nvGrpSpPr>
          <p:cNvPr id="27" name="组合 26"/>
          <p:cNvGrpSpPr/>
          <p:nvPr/>
        </p:nvGrpSpPr>
        <p:grpSpPr>
          <a:xfrm>
            <a:off x="6593840" y="1282466"/>
            <a:ext cx="1341120" cy="4043680"/>
            <a:chOff x="6593840" y="1282466"/>
            <a:chExt cx="1341120" cy="4043680"/>
          </a:xfrm>
        </p:grpSpPr>
        <p:sp>
          <p:nvSpPr>
            <p:cNvPr id="15" name="矩形 14"/>
            <p:cNvSpPr/>
            <p:nvPr/>
          </p:nvSpPr>
          <p:spPr>
            <a:xfrm>
              <a:off x="6593840" y="1282466"/>
              <a:ext cx="1341120" cy="4043680"/>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6988048" y="1772743"/>
              <a:ext cx="764032" cy="584775"/>
            </a:xfrm>
            <a:prstGeom prst="rect">
              <a:avLst/>
            </a:prstGeom>
            <a:noFill/>
          </p:spPr>
          <p:txBody>
            <a:bodyPr wrap="square" rtlCol="0">
              <a:spAutoFit/>
            </a:bodyPr>
            <a:lstStyle/>
            <a:p>
              <a:r>
                <a:rPr lang="en-US" altLang="zh-CN" sz="3200" b="1" dirty="0">
                  <a:solidFill>
                    <a:prstClr val="white"/>
                  </a:solidFill>
                </a:rPr>
                <a:t>03</a:t>
              </a:r>
              <a:endParaRPr lang="zh-CN" altLang="en-US" sz="3200" b="1" dirty="0">
                <a:solidFill>
                  <a:prstClr val="white"/>
                </a:solidFill>
              </a:endParaRPr>
            </a:p>
          </p:txBody>
        </p:sp>
        <p:sp>
          <p:nvSpPr>
            <p:cNvPr id="17" name="矩形 16"/>
            <p:cNvSpPr/>
            <p:nvPr/>
          </p:nvSpPr>
          <p:spPr>
            <a:xfrm>
              <a:off x="6593840" y="3192546"/>
              <a:ext cx="1341120" cy="213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6725920" y="3382183"/>
              <a:ext cx="1108940" cy="1444691"/>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双击在此添加你的文本信息内容双击在此添加你的文本信息内容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3" cstate="email"/>
            <a:stretch>
              <a:fillRect/>
            </a:stretch>
          </p:blipFill>
          <p:spPr>
            <a:xfrm>
              <a:off x="6947874" y="2392146"/>
              <a:ext cx="592412" cy="592412"/>
            </a:xfrm>
            <a:prstGeom prst="rect">
              <a:avLst/>
            </a:prstGeom>
          </p:spPr>
        </p:pic>
      </p:grpSp>
      <p:grpSp>
        <p:nvGrpSpPr>
          <p:cNvPr id="28" name="组合 27"/>
          <p:cNvGrpSpPr/>
          <p:nvPr/>
        </p:nvGrpSpPr>
        <p:grpSpPr>
          <a:xfrm>
            <a:off x="8696209" y="918845"/>
            <a:ext cx="1341120" cy="4043680"/>
            <a:chOff x="8696209" y="918845"/>
            <a:chExt cx="1341120" cy="4043680"/>
          </a:xfrm>
        </p:grpSpPr>
        <p:sp>
          <p:nvSpPr>
            <p:cNvPr id="20" name="矩形 19"/>
            <p:cNvSpPr/>
            <p:nvPr/>
          </p:nvSpPr>
          <p:spPr>
            <a:xfrm>
              <a:off x="8696209" y="918845"/>
              <a:ext cx="1341120" cy="4043680"/>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文本框 20"/>
            <p:cNvSpPr txBox="1"/>
            <p:nvPr/>
          </p:nvSpPr>
          <p:spPr>
            <a:xfrm>
              <a:off x="9090417" y="1409122"/>
              <a:ext cx="764032" cy="584775"/>
            </a:xfrm>
            <a:prstGeom prst="rect">
              <a:avLst/>
            </a:prstGeom>
            <a:noFill/>
          </p:spPr>
          <p:txBody>
            <a:bodyPr wrap="square" rtlCol="0">
              <a:spAutoFit/>
            </a:bodyPr>
            <a:lstStyle/>
            <a:p>
              <a:r>
                <a:rPr lang="en-US" altLang="zh-CN" sz="3200" b="1" dirty="0">
                  <a:solidFill>
                    <a:prstClr val="white"/>
                  </a:solidFill>
                </a:rPr>
                <a:t>04</a:t>
              </a:r>
              <a:endParaRPr lang="zh-CN" altLang="en-US" sz="3200" b="1" dirty="0">
                <a:solidFill>
                  <a:prstClr val="white"/>
                </a:solidFill>
              </a:endParaRPr>
            </a:p>
          </p:txBody>
        </p:sp>
        <p:sp>
          <p:nvSpPr>
            <p:cNvPr id="22" name="矩形 21"/>
            <p:cNvSpPr/>
            <p:nvPr/>
          </p:nvSpPr>
          <p:spPr>
            <a:xfrm>
              <a:off x="8696209" y="2828925"/>
              <a:ext cx="1341120" cy="213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a:off x="8828289" y="3018562"/>
              <a:ext cx="1108940" cy="1444691"/>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双击在此添加你的文本信息内容双击在此添加你的文本信息内容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4" cstate="email"/>
            <a:stretch>
              <a:fillRect/>
            </a:stretch>
          </p:blipFill>
          <p:spPr>
            <a:xfrm>
              <a:off x="9045713" y="1993897"/>
              <a:ext cx="592412" cy="592412"/>
            </a:xfrm>
            <a:prstGeom prst="rect">
              <a:avLst/>
            </a:prstGeom>
          </p:spPr>
        </p:pic>
      </p:grpSp>
      <p:grpSp>
        <p:nvGrpSpPr>
          <p:cNvPr id="29" name="组合 28"/>
          <p:cNvGrpSpPr/>
          <p:nvPr/>
        </p:nvGrpSpPr>
        <p:grpSpPr>
          <a:xfrm>
            <a:off x="0" y="92612"/>
            <a:ext cx="2707688" cy="1053594"/>
            <a:chOff x="0" y="92612"/>
            <a:chExt cx="2707688" cy="1053594"/>
          </a:xfrm>
        </p:grpSpPr>
        <p:pic>
          <p:nvPicPr>
            <p:cNvPr id="30" name="图片 29"/>
            <p:cNvPicPr>
              <a:picLocks noChangeAspect="1"/>
            </p:cNvPicPr>
            <p:nvPr/>
          </p:nvPicPr>
          <p:blipFill rotWithShape="1">
            <a:blip r:embed="rId5"/>
            <a:srcRect t="6417" r="2622"/>
            <a:stretch>
              <a:fillRect/>
            </a:stretch>
          </p:blipFill>
          <p:spPr>
            <a:xfrm rot="10800000">
              <a:off x="0" y="92612"/>
              <a:ext cx="741680" cy="1053594"/>
            </a:xfrm>
            <a:prstGeom prst="rect">
              <a:avLst/>
            </a:prstGeom>
          </p:spPr>
        </p:pic>
        <p:sp>
          <p:nvSpPr>
            <p:cNvPr id="31" name="文本框 30"/>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明年工作计划</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568981"/>
            <a:ext cx="5008880" cy="5289019"/>
            <a:chOff x="0" y="2456929"/>
            <a:chExt cx="4167963" cy="4401071"/>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456929"/>
              <a:ext cx="4167963" cy="4401071"/>
            </a:xfrm>
            <a:prstGeom prst="rect">
              <a:avLst/>
            </a:prstGeom>
          </p:spPr>
        </p:pic>
        <p:sp>
          <p:nvSpPr>
            <p:cNvPr id="5" name="Oval 39"/>
            <p:cNvSpPr/>
            <p:nvPr/>
          </p:nvSpPr>
          <p:spPr>
            <a:xfrm rot="2700000">
              <a:off x="682729" y="3619129"/>
              <a:ext cx="1661275" cy="1661275"/>
            </a:xfrm>
            <a:prstGeom prst="ellipse">
              <a:avLst/>
            </a:prstGeom>
            <a:solidFill>
              <a:srgbClr val="103B33">
                <a:alpha val="9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bg-BG" kern="0">
                <a:solidFill>
                  <a:srgbClr val="1CBB9F"/>
                </a:solidFill>
              </a:endParaRPr>
            </a:p>
          </p:txBody>
        </p:sp>
      </p:grpSp>
      <p:sp>
        <p:nvSpPr>
          <p:cNvPr id="6" name="Freeform 188"/>
          <p:cNvSpPr/>
          <p:nvPr/>
        </p:nvSpPr>
        <p:spPr bwMode="auto">
          <a:xfrm rot="3042777">
            <a:off x="1362828" y="3669141"/>
            <a:ext cx="789820" cy="691092"/>
          </a:xfrm>
          <a:custGeom>
            <a:avLst/>
            <a:gdLst>
              <a:gd name="T0" fmla="*/ 217 w 288"/>
              <a:gd name="T1" fmla="*/ 0 h 252"/>
              <a:gd name="T2" fmla="*/ 144 w 288"/>
              <a:gd name="T3" fmla="*/ 44 h 252"/>
              <a:gd name="T4" fmla="*/ 72 w 288"/>
              <a:gd name="T5" fmla="*/ 0 h 252"/>
              <a:gd name="T6" fmla="*/ 0 w 288"/>
              <a:gd name="T7" fmla="*/ 72 h 252"/>
              <a:gd name="T8" fmla="*/ 36 w 288"/>
              <a:gd name="T9" fmla="*/ 144 h 252"/>
              <a:gd name="T10" fmla="*/ 144 w 288"/>
              <a:gd name="T11" fmla="*/ 252 h 252"/>
              <a:gd name="T12" fmla="*/ 252 w 288"/>
              <a:gd name="T13" fmla="*/ 144 h 252"/>
              <a:gd name="T14" fmla="*/ 288 w 288"/>
              <a:gd name="T15" fmla="*/ 72 h 252"/>
              <a:gd name="T16" fmla="*/ 217 w 288"/>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52">
                <a:moveTo>
                  <a:pt x="217" y="0"/>
                </a:moveTo>
                <a:cubicBezTo>
                  <a:pt x="180" y="0"/>
                  <a:pt x="144" y="44"/>
                  <a:pt x="144" y="44"/>
                </a:cubicBezTo>
                <a:cubicBezTo>
                  <a:pt x="144" y="44"/>
                  <a:pt x="108" y="0"/>
                  <a:pt x="72" y="0"/>
                </a:cubicBezTo>
                <a:cubicBezTo>
                  <a:pt x="35" y="0"/>
                  <a:pt x="0" y="18"/>
                  <a:pt x="0" y="72"/>
                </a:cubicBezTo>
                <a:cubicBezTo>
                  <a:pt x="0" y="111"/>
                  <a:pt x="36" y="144"/>
                  <a:pt x="36" y="144"/>
                </a:cubicBezTo>
                <a:cubicBezTo>
                  <a:pt x="144" y="252"/>
                  <a:pt x="144" y="252"/>
                  <a:pt x="144" y="252"/>
                </a:cubicBezTo>
                <a:cubicBezTo>
                  <a:pt x="252" y="144"/>
                  <a:pt x="252" y="144"/>
                  <a:pt x="252" y="144"/>
                </a:cubicBezTo>
                <a:cubicBezTo>
                  <a:pt x="252" y="144"/>
                  <a:pt x="288" y="111"/>
                  <a:pt x="288" y="72"/>
                </a:cubicBezTo>
                <a:cubicBezTo>
                  <a:pt x="288" y="18"/>
                  <a:pt x="253" y="0"/>
                  <a:pt x="217"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7" name="Rectangle 31"/>
          <p:cNvSpPr/>
          <p:nvPr/>
        </p:nvSpPr>
        <p:spPr>
          <a:xfrm>
            <a:off x="5880325" y="2100728"/>
            <a:ext cx="282450" cy="461665"/>
          </a:xfrm>
          <a:prstGeom prst="rect">
            <a:avLst/>
          </a:prstGeom>
        </p:spPr>
        <p:txBody>
          <a:bodyPr wrap="none">
            <a:spAutoFit/>
          </a:bodyPr>
          <a:lstStyle/>
          <a:p>
            <a:pPr>
              <a:defRPr/>
            </a:pPr>
            <a:r>
              <a:rPr lang="lv-LV" sz="2400" kern="0" dirty="0">
                <a:solidFill>
                  <a:prstClr val="black">
                    <a:lumMod val="75000"/>
                    <a:lumOff val="25000"/>
                  </a:prstClr>
                </a:solidFill>
                <a:latin typeface="Sosa" pitchFamily="2" charset="0"/>
              </a:rPr>
              <a:t>›</a:t>
            </a:r>
            <a:endParaRPr lang="en-US" sz="2400" kern="0" dirty="0">
              <a:solidFill>
                <a:prstClr val="black">
                  <a:lumMod val="75000"/>
                  <a:lumOff val="25000"/>
                </a:prstClr>
              </a:solidFill>
            </a:endParaRPr>
          </a:p>
        </p:txBody>
      </p:sp>
      <p:sp>
        <p:nvSpPr>
          <p:cNvPr id="8" name="Rectangle 32"/>
          <p:cNvSpPr/>
          <p:nvPr/>
        </p:nvSpPr>
        <p:spPr>
          <a:xfrm>
            <a:off x="5880325" y="3089190"/>
            <a:ext cx="282450" cy="461665"/>
          </a:xfrm>
          <a:prstGeom prst="rect">
            <a:avLst/>
          </a:prstGeom>
        </p:spPr>
        <p:txBody>
          <a:bodyPr wrap="none">
            <a:spAutoFit/>
          </a:bodyPr>
          <a:lstStyle/>
          <a:p>
            <a:pPr>
              <a:defRPr/>
            </a:pPr>
            <a:r>
              <a:rPr lang="lv-LV" sz="2400" kern="0" dirty="0">
                <a:solidFill>
                  <a:prstClr val="black">
                    <a:lumMod val="75000"/>
                    <a:lumOff val="25000"/>
                  </a:prstClr>
                </a:solidFill>
                <a:latin typeface="Sosa" pitchFamily="2" charset="0"/>
              </a:rPr>
              <a:t>›</a:t>
            </a:r>
            <a:endParaRPr lang="en-US" sz="2400" kern="0" dirty="0">
              <a:solidFill>
                <a:prstClr val="black">
                  <a:lumMod val="75000"/>
                  <a:lumOff val="25000"/>
                </a:prstClr>
              </a:solidFill>
            </a:endParaRPr>
          </a:p>
        </p:txBody>
      </p:sp>
      <p:sp>
        <p:nvSpPr>
          <p:cNvPr id="9" name="Rectangle 33"/>
          <p:cNvSpPr/>
          <p:nvPr/>
        </p:nvSpPr>
        <p:spPr>
          <a:xfrm>
            <a:off x="5880325" y="4019539"/>
            <a:ext cx="282450" cy="461665"/>
          </a:xfrm>
          <a:prstGeom prst="rect">
            <a:avLst/>
          </a:prstGeom>
        </p:spPr>
        <p:txBody>
          <a:bodyPr wrap="none">
            <a:spAutoFit/>
          </a:bodyPr>
          <a:lstStyle/>
          <a:p>
            <a:pPr>
              <a:defRPr/>
            </a:pPr>
            <a:r>
              <a:rPr lang="lv-LV" sz="2400" kern="0" dirty="0">
                <a:solidFill>
                  <a:prstClr val="black">
                    <a:lumMod val="75000"/>
                    <a:lumOff val="25000"/>
                  </a:prstClr>
                </a:solidFill>
                <a:latin typeface="Sosa" pitchFamily="2" charset="0"/>
              </a:rPr>
              <a:t>›</a:t>
            </a:r>
            <a:endParaRPr lang="en-US" sz="2400" kern="0" dirty="0">
              <a:solidFill>
                <a:prstClr val="black">
                  <a:lumMod val="75000"/>
                  <a:lumOff val="25000"/>
                </a:prstClr>
              </a:solidFill>
            </a:endParaRPr>
          </a:p>
        </p:txBody>
      </p:sp>
      <p:sp>
        <p:nvSpPr>
          <p:cNvPr id="10" name="Rectangle 34"/>
          <p:cNvSpPr/>
          <p:nvPr/>
        </p:nvSpPr>
        <p:spPr>
          <a:xfrm>
            <a:off x="5880325" y="5091595"/>
            <a:ext cx="282450" cy="461665"/>
          </a:xfrm>
          <a:prstGeom prst="rect">
            <a:avLst/>
          </a:prstGeom>
        </p:spPr>
        <p:txBody>
          <a:bodyPr wrap="none">
            <a:spAutoFit/>
          </a:bodyPr>
          <a:lstStyle/>
          <a:p>
            <a:pPr>
              <a:defRPr/>
            </a:pPr>
            <a:r>
              <a:rPr lang="lv-LV" sz="2400" kern="0" dirty="0">
                <a:solidFill>
                  <a:prstClr val="black">
                    <a:lumMod val="75000"/>
                    <a:lumOff val="25000"/>
                  </a:prstClr>
                </a:solidFill>
                <a:latin typeface="Sosa" pitchFamily="2" charset="0"/>
              </a:rPr>
              <a:t>›</a:t>
            </a:r>
            <a:endParaRPr lang="en-US" sz="2400" kern="0" dirty="0">
              <a:solidFill>
                <a:prstClr val="black">
                  <a:lumMod val="75000"/>
                  <a:lumOff val="25000"/>
                </a:prstClr>
              </a:solidFill>
            </a:endParaRPr>
          </a:p>
        </p:txBody>
      </p:sp>
      <p:sp>
        <p:nvSpPr>
          <p:cNvPr id="11" name="TextBox 35"/>
          <p:cNvSpPr txBox="1"/>
          <p:nvPr/>
        </p:nvSpPr>
        <p:spPr>
          <a:xfrm>
            <a:off x="6489574" y="2121397"/>
            <a:ext cx="4592943"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2" name="TextBox 35"/>
          <p:cNvSpPr txBox="1"/>
          <p:nvPr/>
        </p:nvSpPr>
        <p:spPr>
          <a:xfrm>
            <a:off x="6489573" y="3058412"/>
            <a:ext cx="4592943"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3" name="TextBox 35"/>
          <p:cNvSpPr txBox="1"/>
          <p:nvPr/>
        </p:nvSpPr>
        <p:spPr>
          <a:xfrm>
            <a:off x="6517786" y="3988761"/>
            <a:ext cx="4592943"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4" name="TextBox 35"/>
          <p:cNvSpPr txBox="1"/>
          <p:nvPr/>
        </p:nvSpPr>
        <p:spPr>
          <a:xfrm>
            <a:off x="6517785" y="5068744"/>
            <a:ext cx="4592943"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2"/>
          <a:stretch>
            <a:fillRect/>
          </a:stretch>
        </p:blipFill>
        <p:spPr>
          <a:xfrm>
            <a:off x="5369526" y="1741828"/>
            <a:ext cx="486632" cy="1179464"/>
          </a:xfrm>
          <a:prstGeom prst="rect">
            <a:avLst/>
          </a:prstGeom>
        </p:spPr>
      </p:pic>
      <p:pic>
        <p:nvPicPr>
          <p:cNvPr id="16" name="图片 15"/>
          <p:cNvPicPr>
            <a:picLocks noChangeAspect="1"/>
          </p:cNvPicPr>
          <p:nvPr/>
        </p:nvPicPr>
        <p:blipFill>
          <a:blip r:embed="rId2"/>
          <a:stretch>
            <a:fillRect/>
          </a:stretch>
        </p:blipFill>
        <p:spPr>
          <a:xfrm>
            <a:off x="5339210" y="2730290"/>
            <a:ext cx="486632" cy="1179464"/>
          </a:xfrm>
          <a:prstGeom prst="rect">
            <a:avLst/>
          </a:prstGeom>
        </p:spPr>
      </p:pic>
      <p:pic>
        <p:nvPicPr>
          <p:cNvPr id="17" name="图片 16"/>
          <p:cNvPicPr>
            <a:picLocks noChangeAspect="1"/>
          </p:cNvPicPr>
          <p:nvPr/>
        </p:nvPicPr>
        <p:blipFill>
          <a:blip r:embed="rId2"/>
          <a:stretch>
            <a:fillRect/>
          </a:stretch>
        </p:blipFill>
        <p:spPr>
          <a:xfrm>
            <a:off x="5270625" y="3623758"/>
            <a:ext cx="486632" cy="1179464"/>
          </a:xfrm>
          <a:prstGeom prst="rect">
            <a:avLst/>
          </a:prstGeom>
        </p:spPr>
      </p:pic>
      <p:pic>
        <p:nvPicPr>
          <p:cNvPr id="18" name="图片 17"/>
          <p:cNvPicPr>
            <a:picLocks noChangeAspect="1"/>
          </p:cNvPicPr>
          <p:nvPr/>
        </p:nvPicPr>
        <p:blipFill>
          <a:blip r:embed="rId2"/>
          <a:stretch>
            <a:fillRect/>
          </a:stretch>
        </p:blipFill>
        <p:spPr>
          <a:xfrm>
            <a:off x="5204814" y="4601970"/>
            <a:ext cx="486632" cy="1179464"/>
          </a:xfrm>
          <a:prstGeom prst="rect">
            <a:avLst/>
          </a:prstGeom>
        </p:spPr>
      </p:pic>
      <p:grpSp>
        <p:nvGrpSpPr>
          <p:cNvPr id="19" name="组合 18"/>
          <p:cNvGrpSpPr/>
          <p:nvPr/>
        </p:nvGrpSpPr>
        <p:grpSpPr>
          <a:xfrm>
            <a:off x="0" y="92612"/>
            <a:ext cx="2707688" cy="1053594"/>
            <a:chOff x="0" y="92612"/>
            <a:chExt cx="2707688" cy="1053594"/>
          </a:xfrm>
        </p:grpSpPr>
        <p:pic>
          <p:nvPicPr>
            <p:cNvPr id="20" name="图片 19"/>
            <p:cNvPicPr>
              <a:picLocks noChangeAspect="1"/>
            </p:cNvPicPr>
            <p:nvPr/>
          </p:nvPicPr>
          <p:blipFill rotWithShape="1">
            <a:blip r:embed="rId3"/>
            <a:srcRect t="6417" r="2622"/>
            <a:stretch>
              <a:fillRect/>
            </a:stretch>
          </p:blipFill>
          <p:spPr>
            <a:xfrm rot="10800000">
              <a:off x="0" y="92612"/>
              <a:ext cx="741680" cy="1053594"/>
            </a:xfrm>
            <a:prstGeom prst="rect">
              <a:avLst/>
            </a:prstGeom>
          </p:spPr>
        </p:pic>
        <p:sp>
          <p:nvSpPr>
            <p:cNvPr id="21" name="文本框 20"/>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明年工作计划</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1500"/>
                            </p:stCondLst>
                            <p:childTnLst>
                              <p:par>
                                <p:cTn id="32" presetID="1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ppt_x</p:attrName>
                                        </p:attrNameLst>
                                      </p:cBhvr>
                                      <p:tavLst>
                                        <p:tav tm="0">
                                          <p:val>
                                            <p:strVal val="#ppt_x-#ppt_w*1.125000"/>
                                          </p:val>
                                        </p:tav>
                                        <p:tav tm="100000">
                                          <p:val>
                                            <p:strVal val="#ppt_x"/>
                                          </p:val>
                                        </p:tav>
                                      </p:tavLst>
                                    </p:anim>
                                    <p:animEffect transition="in" filter="wipe(right)">
                                      <p:cBhvr>
                                        <p:cTn id="35" dur="500"/>
                                        <p:tgtEl>
                                          <p:spTgt spid="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p:tgtEl>
                                          <p:spTgt spid="8"/>
                                        </p:tgtEl>
                                        <p:attrNameLst>
                                          <p:attrName>ppt_x</p:attrName>
                                        </p:attrNameLst>
                                      </p:cBhvr>
                                      <p:tavLst>
                                        <p:tav tm="0">
                                          <p:val>
                                            <p:strVal val="#ppt_x-#ppt_w*1.125000"/>
                                          </p:val>
                                        </p:tav>
                                        <p:tav tm="100000">
                                          <p:val>
                                            <p:strVal val="#ppt_x"/>
                                          </p:val>
                                        </p:tav>
                                      </p:tavLst>
                                    </p:anim>
                                    <p:animEffect transition="in" filter="wipe(right)">
                                      <p:cBhvr>
                                        <p:cTn id="39" dur="500"/>
                                        <p:tgtEl>
                                          <p:spTgt spid="8"/>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p:tgtEl>
                                          <p:spTgt spid="9"/>
                                        </p:tgtEl>
                                        <p:attrNameLst>
                                          <p:attrName>ppt_x</p:attrName>
                                        </p:attrNameLst>
                                      </p:cBhvr>
                                      <p:tavLst>
                                        <p:tav tm="0">
                                          <p:val>
                                            <p:strVal val="#ppt_x-#ppt_w*1.125000"/>
                                          </p:val>
                                        </p:tav>
                                        <p:tav tm="100000">
                                          <p:val>
                                            <p:strVal val="#ppt_x"/>
                                          </p:val>
                                        </p:tav>
                                      </p:tavLst>
                                    </p:anim>
                                    <p:animEffect transition="in" filter="wipe(right)">
                                      <p:cBhvr>
                                        <p:cTn id="43" dur="500"/>
                                        <p:tgtEl>
                                          <p:spTgt spid="9"/>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ppt_x</p:attrName>
                                        </p:attrNameLst>
                                      </p:cBhvr>
                                      <p:tavLst>
                                        <p:tav tm="0">
                                          <p:val>
                                            <p:strVal val="#ppt_x-#ppt_w*1.125000"/>
                                          </p:val>
                                        </p:tav>
                                        <p:tav tm="100000">
                                          <p:val>
                                            <p:strVal val="#ppt_x"/>
                                          </p:val>
                                        </p:tav>
                                      </p:tavLst>
                                    </p:anim>
                                    <p:animEffect transition="in" filter="wipe(right)">
                                      <p:cBhvr>
                                        <p:cTn id="47" dur="500"/>
                                        <p:tgtEl>
                                          <p:spTgt spid="1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right)">
                                      <p:cBhvr>
                                        <p:cTn id="51" dur="500"/>
                                        <p:tgtEl>
                                          <p:spTgt spid="11"/>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p:tgtEl>
                                          <p:spTgt spid="12"/>
                                        </p:tgtEl>
                                        <p:attrNameLst>
                                          <p:attrName>ppt_x</p:attrName>
                                        </p:attrNameLst>
                                      </p:cBhvr>
                                      <p:tavLst>
                                        <p:tav tm="0">
                                          <p:val>
                                            <p:strVal val="#ppt_x-#ppt_w*1.125000"/>
                                          </p:val>
                                        </p:tav>
                                        <p:tav tm="100000">
                                          <p:val>
                                            <p:strVal val="#ppt_x"/>
                                          </p:val>
                                        </p:tav>
                                      </p:tavLst>
                                    </p:anim>
                                    <p:animEffect transition="in" filter="wipe(right)">
                                      <p:cBhvr>
                                        <p:cTn id="55" dur="500"/>
                                        <p:tgtEl>
                                          <p:spTgt spid="12"/>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p:tgtEl>
                                          <p:spTgt spid="13"/>
                                        </p:tgtEl>
                                        <p:attrNameLst>
                                          <p:attrName>ppt_x</p:attrName>
                                        </p:attrNameLst>
                                      </p:cBhvr>
                                      <p:tavLst>
                                        <p:tav tm="0">
                                          <p:val>
                                            <p:strVal val="#ppt_x-#ppt_w*1.125000"/>
                                          </p:val>
                                        </p:tav>
                                        <p:tav tm="100000">
                                          <p:val>
                                            <p:strVal val="#ppt_x"/>
                                          </p:val>
                                        </p:tav>
                                      </p:tavLst>
                                    </p:anim>
                                    <p:animEffect transition="in" filter="wipe(right)">
                                      <p:cBhvr>
                                        <p:cTn id="59" dur="500"/>
                                        <p:tgtEl>
                                          <p:spTgt spid="13"/>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p:tgtEl>
                                          <p:spTgt spid="14"/>
                                        </p:tgtEl>
                                        <p:attrNameLst>
                                          <p:attrName>ppt_x</p:attrName>
                                        </p:attrNameLst>
                                      </p:cBhvr>
                                      <p:tavLst>
                                        <p:tav tm="0">
                                          <p:val>
                                            <p:strVal val="#ppt_x-#ppt_w*1.125000"/>
                                          </p:val>
                                        </p:tav>
                                        <p:tav tm="100000">
                                          <p:val>
                                            <p:strVal val="#ppt_x"/>
                                          </p:val>
                                        </p:tav>
                                      </p:tavLst>
                                    </p:anim>
                                    <p:animEffect transition="in" filter="wipe(righ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b="45043"/>
          <a:stretch>
            <a:fillRect/>
          </a:stretch>
        </p:blipFill>
        <p:spPr>
          <a:xfrm flipH="1">
            <a:off x="356585" y="2755137"/>
            <a:ext cx="11478827" cy="3783934"/>
          </a:xfrm>
          <a:prstGeom prst="rect">
            <a:avLst/>
          </a:prstGeom>
        </p:spPr>
      </p:pic>
      <p:grpSp>
        <p:nvGrpSpPr>
          <p:cNvPr id="20" name="组合 19"/>
          <p:cNvGrpSpPr/>
          <p:nvPr/>
        </p:nvGrpSpPr>
        <p:grpSpPr>
          <a:xfrm>
            <a:off x="1378193" y="0"/>
            <a:ext cx="3267700" cy="6858000"/>
            <a:chOff x="1378193" y="0"/>
            <a:chExt cx="3267700" cy="6858000"/>
          </a:xfrm>
        </p:grpSpPr>
        <p:sp>
          <p:nvSpPr>
            <p:cNvPr id="7" name="矩形 6"/>
            <p:cNvSpPr/>
            <p:nvPr/>
          </p:nvSpPr>
          <p:spPr>
            <a:xfrm>
              <a:off x="1378193" y="0"/>
              <a:ext cx="3267700" cy="6858000"/>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517867" y="198582"/>
              <a:ext cx="2988351" cy="6460836"/>
            </a:xfrm>
            <a:prstGeom prst="rect">
              <a:avLst/>
            </a:pr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871855" y="950481"/>
            <a:ext cx="4810170" cy="1685290"/>
            <a:chOff x="6871855" y="950481"/>
            <a:chExt cx="4810170" cy="1685290"/>
          </a:xfrm>
        </p:grpSpPr>
        <p:sp>
          <p:nvSpPr>
            <p:cNvPr id="11" name="矩形 10"/>
            <p:cNvSpPr/>
            <p:nvPr/>
          </p:nvSpPr>
          <p:spPr>
            <a:xfrm>
              <a:off x="10374940" y="950481"/>
              <a:ext cx="1167410" cy="122135"/>
            </a:xfrm>
            <a:prstGeom prst="rect">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011530" y="1353644"/>
              <a:ext cx="4670495" cy="646331"/>
            </a:xfrm>
            <a:prstGeom prst="rect">
              <a:avLst/>
            </a:prstGeom>
            <a:noFill/>
          </p:spPr>
          <p:txBody>
            <a:bodyPr wrap="square" rtlCol="0">
              <a:spAutoFit/>
            </a:bodyPr>
            <a:lstStyle/>
            <a:p>
              <a:pPr algn="dist"/>
              <a:r>
                <a:rPr lang="zh-CN" altLang="en-US" sz="3600" dirty="0">
                  <a:solidFill>
                    <a:srgbClr val="103B33"/>
                  </a:solidFill>
                  <a:latin typeface="微软雅黑" panose="020B0503020204020204" pitchFamily="34" charset="-122"/>
                  <a:ea typeface="微软雅黑" panose="020B0503020204020204" pitchFamily="34" charset="-122"/>
                </a:rPr>
                <a:t>谢谢观看</a:t>
              </a:r>
              <a:endParaRPr lang="zh-CN" altLang="en-US" sz="3600" dirty="0">
                <a:solidFill>
                  <a:srgbClr val="103B33"/>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871855" y="1999975"/>
              <a:ext cx="4670495" cy="276999"/>
            </a:xfrm>
            <a:prstGeom prst="rect">
              <a:avLst/>
            </a:prstGeom>
            <a:noFill/>
          </p:spPr>
          <p:txBody>
            <a:bodyPr wrap="square" rtlCol="0">
              <a:spAutoFit/>
            </a:bodyPr>
            <a:lstStyle/>
            <a:p>
              <a:pPr algn="dist"/>
              <a:r>
                <a:rPr lang="zh-CN" altLang="en-US" sz="1200" dirty="0">
                  <a:solidFill>
                    <a:srgbClr val="103B33"/>
                  </a:solidFill>
                  <a:latin typeface="微软雅黑" panose="020B0503020204020204" pitchFamily="34" charset="-122"/>
                  <a:ea typeface="微软雅黑" panose="020B0503020204020204" pitchFamily="34" charset="-122"/>
                </a:rPr>
                <a:t>年终总结</a:t>
              </a:r>
              <a:r>
                <a:rPr lang="en-US" altLang="zh-CN" sz="1200" dirty="0">
                  <a:solidFill>
                    <a:srgbClr val="103B33"/>
                  </a:solidFill>
                  <a:latin typeface="微软雅黑" panose="020B0503020204020204" pitchFamily="34" charset="-122"/>
                  <a:ea typeface="微软雅黑" panose="020B0503020204020204" pitchFamily="34" charset="-122"/>
                </a:rPr>
                <a:t>/</a:t>
              </a:r>
              <a:r>
                <a:rPr lang="zh-CN" altLang="en-US" sz="1200" dirty="0">
                  <a:solidFill>
                    <a:srgbClr val="103B33"/>
                  </a:solidFill>
                  <a:latin typeface="微软雅黑" panose="020B0503020204020204" pitchFamily="34" charset="-122"/>
                  <a:ea typeface="微软雅黑" panose="020B0503020204020204" pitchFamily="34" charset="-122"/>
                </a:rPr>
                <a:t>工作汇报</a:t>
              </a:r>
              <a:r>
                <a:rPr lang="en-US" altLang="zh-CN" sz="1200" dirty="0">
                  <a:solidFill>
                    <a:srgbClr val="103B33"/>
                  </a:solidFill>
                  <a:latin typeface="微软雅黑" panose="020B0503020204020204" pitchFamily="34" charset="-122"/>
                  <a:ea typeface="微软雅黑" panose="020B0503020204020204" pitchFamily="34" charset="-122"/>
                </a:rPr>
                <a:t>/</a:t>
              </a:r>
              <a:r>
                <a:rPr lang="zh-CN" altLang="en-US" sz="1200" dirty="0">
                  <a:solidFill>
                    <a:srgbClr val="103B33"/>
                  </a:solidFill>
                  <a:latin typeface="微软雅黑" panose="020B0503020204020204" pitchFamily="34" charset="-122"/>
                  <a:ea typeface="微软雅黑" panose="020B0503020204020204" pitchFamily="34" charset="-122"/>
                </a:rPr>
                <a:t>新年计划</a:t>
              </a:r>
              <a:r>
                <a:rPr lang="en-US" altLang="zh-CN" sz="1200" dirty="0">
                  <a:solidFill>
                    <a:srgbClr val="103B33"/>
                  </a:solidFill>
                  <a:latin typeface="微软雅黑" panose="020B0503020204020204" pitchFamily="34" charset="-122"/>
                  <a:ea typeface="微软雅黑" panose="020B0503020204020204" pitchFamily="34" charset="-122"/>
                </a:rPr>
                <a:t>/</a:t>
              </a:r>
              <a:r>
                <a:rPr lang="zh-CN" altLang="en-US" sz="1200" dirty="0">
                  <a:solidFill>
                    <a:srgbClr val="103B33"/>
                  </a:solidFill>
                  <a:latin typeface="微软雅黑" panose="020B0503020204020204" pitchFamily="34" charset="-122"/>
                  <a:ea typeface="微软雅黑" panose="020B0503020204020204" pitchFamily="34" charset="-122"/>
                </a:rPr>
                <a:t>工作总结</a:t>
              </a:r>
              <a:endParaRPr lang="zh-CN" altLang="en-US" sz="1200" dirty="0">
                <a:solidFill>
                  <a:srgbClr val="103B33"/>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651885" y="2298586"/>
              <a:ext cx="1890395" cy="337185"/>
            </a:xfrm>
            <a:prstGeom prst="rect">
              <a:avLst/>
            </a:prstGeom>
            <a:noFill/>
          </p:spPr>
          <p:txBody>
            <a:bodyPr wrap="square" rtlCol="0">
              <a:spAutoFit/>
            </a:bodyPr>
            <a:lstStyle/>
            <a:p>
              <a:pPr algn="dist"/>
              <a:r>
                <a:rPr lang="zh-CN" altLang="en-US" sz="1600" dirty="0">
                  <a:solidFill>
                    <a:srgbClr val="103B33"/>
                  </a:solidFill>
                  <a:latin typeface="微软雅黑" panose="020B0503020204020204" pitchFamily="34" charset="-122"/>
                  <a:ea typeface="微软雅黑" panose="020B0503020204020204" pitchFamily="34" charset="-122"/>
                </a:rPr>
                <a:t>汇报人：好客模板</a:t>
              </a:r>
              <a:endParaRPr lang="zh-CN" altLang="en-US" sz="1600" dirty="0">
                <a:solidFill>
                  <a:srgbClr val="103B33"/>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nvPicPr>
        <p:blipFill rotWithShape="1">
          <a:blip r:embed="rId2"/>
          <a:srcRect t="6417" r="2622"/>
          <a:stretch>
            <a:fillRect/>
          </a:stretch>
        </p:blipFill>
        <p:spPr>
          <a:xfrm>
            <a:off x="1816321" y="69575"/>
            <a:ext cx="2829571" cy="4019550"/>
          </a:xfrm>
          <a:prstGeom prst="rect">
            <a:avLst/>
          </a:prstGeom>
        </p:spPr>
      </p:pic>
      <p:pic>
        <p:nvPicPr>
          <p:cNvPr id="17" name="图片 16"/>
          <p:cNvPicPr>
            <a:picLocks noChangeAspect="1"/>
          </p:cNvPicPr>
          <p:nvPr/>
        </p:nvPicPr>
        <p:blipFill rotWithShape="1">
          <a:blip r:embed="rId2"/>
          <a:srcRect t="6417" r="2622"/>
          <a:stretch>
            <a:fillRect/>
          </a:stretch>
        </p:blipFill>
        <p:spPr>
          <a:xfrm rot="10800000">
            <a:off x="1513209" y="4341281"/>
            <a:ext cx="1771650" cy="25167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0000">
                                          <p:cBhvr additive="base">
                                            <p:cTn id="7" dur="10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0000">
                                          <p:cBhvr additive="base">
                                            <p:cTn id="11"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par>
                              <p:cTn id="20" fill="hold">
                                <p:stCondLst>
                                  <p:cond delay="1500"/>
                                </p:stCondLst>
                                <p:childTnLst>
                                  <p:par>
                                    <p:cTn id="21" presetID="2" presetClass="entr" presetSubtype="8" fill="hold" nodeType="afterEffect" p14:presetBounceEnd="50000">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14:bounceEnd="50000">
                                          <p:cBhvr additive="base">
                                            <p:cTn id="23"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0-#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63303" b="11380"/>
          <a:stretch>
            <a:fillRect/>
          </a:stretch>
        </p:blipFill>
        <p:spPr>
          <a:xfrm flipH="1">
            <a:off x="356585" y="2773151"/>
            <a:ext cx="11478827" cy="3757617"/>
          </a:xfrm>
          <a:prstGeom prst="rect">
            <a:avLst/>
          </a:prstGeom>
        </p:spPr>
      </p:pic>
      <p:grpSp>
        <p:nvGrpSpPr>
          <p:cNvPr id="2" name="组合 1"/>
          <p:cNvGrpSpPr/>
          <p:nvPr/>
        </p:nvGrpSpPr>
        <p:grpSpPr>
          <a:xfrm>
            <a:off x="6003980" y="0"/>
            <a:ext cx="3817751" cy="6858000"/>
            <a:chOff x="1378193" y="0"/>
            <a:chExt cx="3267700" cy="6858000"/>
          </a:xfrm>
        </p:grpSpPr>
        <p:sp>
          <p:nvSpPr>
            <p:cNvPr id="16" name="矩形 15"/>
            <p:cNvSpPr/>
            <p:nvPr/>
          </p:nvSpPr>
          <p:spPr>
            <a:xfrm>
              <a:off x="1378193" y="0"/>
              <a:ext cx="3267700" cy="6858000"/>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517867" y="198582"/>
              <a:ext cx="2988351" cy="6460836"/>
            </a:xfrm>
            <a:prstGeom prst="rect">
              <a:avLst/>
            </a:pr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6560976" y="1350838"/>
            <a:ext cx="2703755" cy="523220"/>
          </a:xfrm>
          <a:prstGeom prst="rect">
            <a:avLst/>
          </a:prstGeom>
          <a:noFill/>
        </p:spPr>
        <p:txBody>
          <a:bodyPr wrap="square" rtlCol="0">
            <a:spAutoFit/>
          </a:bodyPr>
          <a:lstStyle/>
          <a:p>
            <a:pPr algn="dist"/>
            <a:r>
              <a:rPr lang="en-US" altLang="zh-CN" sz="2800" dirty="0">
                <a:solidFill>
                  <a:schemeClr val="bg1"/>
                </a:solidFill>
                <a:latin typeface="微软雅黑" panose="020B0503020204020204" pitchFamily="34" charset="-122"/>
                <a:ea typeface="微软雅黑" panose="020B0503020204020204" pitchFamily="34" charset="-122"/>
              </a:rPr>
              <a:t>PART 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351959" y="1996193"/>
            <a:ext cx="3121788" cy="646331"/>
          </a:xfrm>
          <a:prstGeom prst="rect">
            <a:avLst/>
          </a:prstGeom>
          <a:noFill/>
        </p:spPr>
        <p:txBody>
          <a:bodyPr wrap="square" rtlCol="0">
            <a:spAutoFit/>
          </a:bodyPr>
          <a:lstStyle/>
          <a:p>
            <a:pPr algn="dist"/>
            <a:r>
              <a:rPr lang="zh-CN" altLang="en-US" sz="3600" dirty="0">
                <a:solidFill>
                  <a:schemeClr val="bg1"/>
                </a:solidFill>
                <a:latin typeface="微软雅黑" panose="020B0503020204020204" pitchFamily="34" charset="-122"/>
                <a:ea typeface="微软雅黑" panose="020B0503020204020204" pitchFamily="34" charset="-122"/>
              </a:rPr>
              <a:t>年度工作概述</a:t>
            </a:r>
            <a:endParaRPr lang="zh-CN" altLang="en-US" sz="3600" dirty="0">
              <a:solidFill>
                <a:schemeClr val="bg1"/>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rotWithShape="1">
          <a:blip r:embed="rId2"/>
          <a:srcRect t="6417" r="2622"/>
          <a:stretch>
            <a:fillRect/>
          </a:stretch>
        </p:blipFill>
        <p:spPr>
          <a:xfrm rot="10800000">
            <a:off x="6003978" y="4341281"/>
            <a:ext cx="1771650" cy="2516719"/>
          </a:xfrm>
          <a:prstGeom prst="rect">
            <a:avLst/>
          </a:prstGeom>
        </p:spPr>
      </p:pic>
      <p:sp>
        <p:nvSpPr>
          <p:cNvPr id="22" name="文本框 21"/>
          <p:cNvSpPr txBox="1"/>
          <p:nvPr/>
        </p:nvSpPr>
        <p:spPr>
          <a:xfrm>
            <a:off x="6461262" y="2800373"/>
            <a:ext cx="3121788" cy="1167692"/>
          </a:xfrm>
          <a:prstGeom prst="rect">
            <a:avLst/>
          </a:prstGeom>
          <a:noFill/>
        </p:spPr>
        <p:txBody>
          <a:bodyPr wrap="square" rtlCol="0">
            <a:spAutoFit/>
          </a:bodyPr>
          <a:lstStyle/>
          <a:p>
            <a:pPr>
              <a:lnSpc>
                <a:spcPct val="150000"/>
              </a:lnSpc>
            </a:pPr>
            <a:r>
              <a:rPr lang="zh-CN" altLang="en-US" sz="1200" spc="300" dirty="0">
                <a:solidFill>
                  <a:schemeClr val="bg1"/>
                </a:solidFill>
                <a:latin typeface="微软雅黑" panose="020B0503020204020204" pitchFamily="34" charset="-122"/>
                <a:ea typeface="微软雅黑" panose="020B0503020204020204" pitchFamily="34" charset="-122"/>
              </a:rPr>
              <a:t>双击在此添加你的文本信息内容双击在此添加你的文本信息内容</a:t>
            </a:r>
            <a:endParaRPr lang="en-US" altLang="zh-CN" sz="1200" spc="3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spc="300" dirty="0">
                <a:solidFill>
                  <a:schemeClr val="bg1"/>
                </a:solidFill>
                <a:latin typeface="微软雅黑" panose="020B0503020204020204" pitchFamily="34" charset="-122"/>
                <a:ea typeface="微软雅黑" panose="020B0503020204020204" pitchFamily="34" charset="-122"/>
              </a:rPr>
              <a:t>双击在此添加你的文</a:t>
            </a:r>
            <a:endParaRPr lang="en-US" altLang="zh-CN" sz="1200" spc="3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200"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32209" y="2139286"/>
            <a:ext cx="3994191" cy="3539955"/>
            <a:chOff x="3818849" y="1746557"/>
            <a:chExt cx="4528738" cy="4013711"/>
          </a:xfrm>
        </p:grpSpPr>
        <p:grpSp>
          <p:nvGrpSpPr>
            <p:cNvPr id="5" name="组合 4"/>
            <p:cNvGrpSpPr/>
            <p:nvPr/>
          </p:nvGrpSpPr>
          <p:grpSpPr>
            <a:xfrm>
              <a:off x="3818849" y="1754434"/>
              <a:ext cx="2745695" cy="1995486"/>
              <a:chOff x="3897507" y="1646279"/>
              <a:chExt cx="2745695" cy="1995486"/>
            </a:xfrm>
          </p:grpSpPr>
          <p:sp>
            <p:nvSpPr>
              <p:cNvPr id="15" name="任意多边形 14"/>
              <p:cNvSpPr/>
              <p:nvPr/>
            </p:nvSpPr>
            <p:spPr>
              <a:xfrm>
                <a:off x="3897507" y="1646279"/>
                <a:ext cx="2745695" cy="1995486"/>
              </a:xfrm>
              <a:custGeom>
                <a:avLst/>
                <a:gdLst>
                  <a:gd name="connsiteX0" fmla="*/ 661035 w 1321080"/>
                  <a:gd name="connsiteY0" fmla="*/ 960120 h 960120"/>
                  <a:gd name="connsiteX1" fmla="*/ 466451 w 1321080"/>
                  <a:gd name="connsiteY1" fmla="*/ 957877 h 960120"/>
                  <a:gd name="connsiteX2" fmla="*/ 484671 w 1321080"/>
                  <a:gd name="connsiteY2" fmla="*/ 930852 h 960120"/>
                  <a:gd name="connsiteX3" fmla="*/ 495300 w 1321080"/>
                  <a:gd name="connsiteY3" fmla="*/ 878205 h 960120"/>
                  <a:gd name="connsiteX4" fmla="*/ 360045 w 1321080"/>
                  <a:gd name="connsiteY4" fmla="*/ 742950 h 960120"/>
                  <a:gd name="connsiteX5" fmla="*/ 224790 w 1321080"/>
                  <a:gd name="connsiteY5" fmla="*/ 878205 h 960120"/>
                  <a:gd name="connsiteX6" fmla="*/ 235419 w 1321080"/>
                  <a:gd name="connsiteY6" fmla="*/ 930852 h 960120"/>
                  <a:gd name="connsiteX7" fmla="*/ 251973 w 1321080"/>
                  <a:gd name="connsiteY7" fmla="*/ 955405 h 960120"/>
                  <a:gd name="connsiteX8" fmla="*/ 0 w 1321080"/>
                  <a:gd name="connsiteY8" fmla="*/ 952500 h 960120"/>
                  <a:gd name="connsiteX9" fmla="*/ 550545 w 1321080"/>
                  <a:gd name="connsiteY9" fmla="*/ 0 h 960120"/>
                  <a:gd name="connsiteX10" fmla="*/ 1081049 w 1321080"/>
                  <a:gd name="connsiteY10" fmla="*/ 0 h 960120"/>
                  <a:gd name="connsiteX11" fmla="*/ 1079232 w 1321080"/>
                  <a:gd name="connsiteY11" fmla="*/ 189052 h 960120"/>
                  <a:gd name="connsiteX12" fmla="*/ 1122592 w 1321080"/>
                  <a:gd name="connsiteY12" fmla="*/ 159818 h 960120"/>
                  <a:gd name="connsiteX13" fmla="*/ 1178205 w 1321080"/>
                  <a:gd name="connsiteY13" fmla="*/ 148590 h 960120"/>
                  <a:gd name="connsiteX14" fmla="*/ 1321080 w 1321080"/>
                  <a:gd name="connsiteY14" fmla="*/ 291465 h 960120"/>
                  <a:gd name="connsiteX15" fmla="*/ 1320887 w 1321080"/>
                  <a:gd name="connsiteY15" fmla="*/ 292420 h 960120"/>
                  <a:gd name="connsiteX16" fmla="*/ 1321079 w 1321080"/>
                  <a:gd name="connsiteY16" fmla="*/ 293370 h 960120"/>
                  <a:gd name="connsiteX17" fmla="*/ 1310600 w 1321080"/>
                  <a:gd name="connsiteY17" fmla="*/ 345276 h 960120"/>
                  <a:gd name="connsiteX18" fmla="*/ 1310053 w 1321080"/>
                  <a:gd name="connsiteY18" fmla="*/ 346088 h 960120"/>
                  <a:gd name="connsiteX19" fmla="*/ 1309852 w 1321080"/>
                  <a:gd name="connsiteY19" fmla="*/ 347079 h 960120"/>
                  <a:gd name="connsiteX20" fmla="*/ 1178205 w 1321080"/>
                  <a:gd name="connsiteY20" fmla="*/ 434340 h 960120"/>
                  <a:gd name="connsiteX21" fmla="*/ 1122592 w 1321080"/>
                  <a:gd name="connsiteY21" fmla="*/ 423112 h 960120"/>
                  <a:gd name="connsiteX22" fmla="*/ 1077275 w 1321080"/>
                  <a:gd name="connsiteY22" fmla="*/ 392559 h 960120"/>
                  <a:gd name="connsiteX23" fmla="*/ 1075334 w 1321080"/>
                  <a:gd name="connsiteY23" fmla="*/ 594360 h 960120"/>
                  <a:gd name="connsiteX24" fmla="*/ 879119 w 1321080"/>
                  <a:gd name="connsiteY24" fmla="*/ 58674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1080" h="960120">
                    <a:moveTo>
                      <a:pt x="661035" y="960120"/>
                    </a:moveTo>
                    <a:lnTo>
                      <a:pt x="466451" y="957877"/>
                    </a:lnTo>
                    <a:lnTo>
                      <a:pt x="484671" y="930852"/>
                    </a:lnTo>
                    <a:cubicBezTo>
                      <a:pt x="491516" y="914671"/>
                      <a:pt x="495300" y="896880"/>
                      <a:pt x="495300" y="878205"/>
                    </a:cubicBezTo>
                    <a:cubicBezTo>
                      <a:pt x="495300" y="803506"/>
                      <a:pt x="434744" y="742950"/>
                      <a:pt x="360045" y="742950"/>
                    </a:cubicBezTo>
                    <a:cubicBezTo>
                      <a:pt x="285346" y="742950"/>
                      <a:pt x="224790" y="803506"/>
                      <a:pt x="224790" y="878205"/>
                    </a:cubicBezTo>
                    <a:cubicBezTo>
                      <a:pt x="224790" y="896880"/>
                      <a:pt x="228575" y="914671"/>
                      <a:pt x="235419" y="930852"/>
                    </a:cubicBezTo>
                    <a:lnTo>
                      <a:pt x="251973" y="955405"/>
                    </a:lnTo>
                    <a:lnTo>
                      <a:pt x="0" y="952500"/>
                    </a:lnTo>
                    <a:lnTo>
                      <a:pt x="550545" y="0"/>
                    </a:lnTo>
                    <a:lnTo>
                      <a:pt x="1081049" y="0"/>
                    </a:lnTo>
                    <a:lnTo>
                      <a:pt x="1079232" y="189052"/>
                    </a:lnTo>
                    <a:lnTo>
                      <a:pt x="1122592" y="159818"/>
                    </a:lnTo>
                    <a:cubicBezTo>
                      <a:pt x="1139685" y="152588"/>
                      <a:pt x="1158478" y="148590"/>
                      <a:pt x="1178205" y="148590"/>
                    </a:cubicBezTo>
                    <a:cubicBezTo>
                      <a:pt x="1257113" y="148590"/>
                      <a:pt x="1321080" y="212557"/>
                      <a:pt x="1321080" y="291465"/>
                    </a:cubicBezTo>
                    <a:lnTo>
                      <a:pt x="1320887" y="292420"/>
                    </a:lnTo>
                    <a:lnTo>
                      <a:pt x="1321079" y="293370"/>
                    </a:lnTo>
                    <a:cubicBezTo>
                      <a:pt x="1321079" y="311782"/>
                      <a:pt x="1317348" y="329322"/>
                      <a:pt x="1310600" y="345276"/>
                    </a:cubicBezTo>
                    <a:lnTo>
                      <a:pt x="1310053" y="346088"/>
                    </a:lnTo>
                    <a:lnTo>
                      <a:pt x="1309852" y="347079"/>
                    </a:lnTo>
                    <a:cubicBezTo>
                      <a:pt x="1288163" y="398359"/>
                      <a:pt x="1237386" y="434340"/>
                      <a:pt x="1178205" y="434340"/>
                    </a:cubicBezTo>
                    <a:cubicBezTo>
                      <a:pt x="1158478" y="434340"/>
                      <a:pt x="1139685" y="430342"/>
                      <a:pt x="1122592" y="423112"/>
                    </a:cubicBezTo>
                    <a:lnTo>
                      <a:pt x="1077275" y="392559"/>
                    </a:lnTo>
                    <a:lnTo>
                      <a:pt x="1075334" y="594360"/>
                    </a:lnTo>
                    <a:lnTo>
                      <a:pt x="879119" y="586740"/>
                    </a:lnTo>
                    <a:close/>
                  </a:path>
                </a:pathLst>
              </a:cu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815952" y="2320856"/>
                <a:ext cx="864598" cy="646331"/>
              </a:xfrm>
              <a:prstGeom prst="rect">
                <a:avLst/>
              </a:prstGeom>
              <a:noFill/>
            </p:spPr>
            <p:txBody>
              <a:bodyPr wrap="square" rtlCol="0">
                <a:spAutoFit/>
              </a:bodyPr>
              <a:lstStyle/>
              <a:p>
                <a:r>
                  <a:rPr lang="en-US" altLang="zh-CN" sz="3600" b="1" dirty="0">
                    <a:solidFill>
                      <a:prstClr val="white"/>
                    </a:solidFill>
                    <a:latin typeface="微软雅黑" panose="020B0503020204020204" pitchFamily="34" charset="-122"/>
                    <a:ea typeface="微软雅黑" panose="020B0503020204020204" pitchFamily="34" charset="-122"/>
                  </a:rPr>
                  <a:t>01</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097195" y="1746557"/>
              <a:ext cx="2245080" cy="2415171"/>
              <a:chOff x="6175853" y="1638402"/>
              <a:chExt cx="2245080" cy="2415171"/>
            </a:xfrm>
          </p:grpSpPr>
          <p:sp>
            <p:nvSpPr>
              <p:cNvPr id="13" name="任意多边形 12"/>
              <p:cNvSpPr/>
              <p:nvPr/>
            </p:nvSpPr>
            <p:spPr>
              <a:xfrm rot="10800000">
                <a:off x="6175853" y="1638402"/>
                <a:ext cx="2245080" cy="2415171"/>
              </a:xfrm>
              <a:custGeom>
                <a:avLst/>
                <a:gdLst>
                  <a:gd name="connsiteX0" fmla="*/ 361950 w 1080211"/>
                  <a:gd name="connsiteY0" fmla="*/ 0 h 1162050"/>
                  <a:gd name="connsiteX1" fmla="*/ 480060 w 1080211"/>
                  <a:gd name="connsiteY1" fmla="*/ 118110 h 1162050"/>
                  <a:gd name="connsiteX2" fmla="*/ 445467 w 1080211"/>
                  <a:gd name="connsiteY2" fmla="*/ 201626 h 1162050"/>
                  <a:gd name="connsiteX3" fmla="*/ 433714 w 1080211"/>
                  <a:gd name="connsiteY3" fmla="*/ 209550 h 1162050"/>
                  <a:gd name="connsiteX4" fmla="*/ 661111 w 1080211"/>
                  <a:gd name="connsiteY4" fmla="*/ 209550 h 1162050"/>
                  <a:gd name="connsiteX5" fmla="*/ 876376 w 1080211"/>
                  <a:gd name="connsiteY5" fmla="*/ 567690 h 1162050"/>
                  <a:gd name="connsiteX6" fmla="*/ 1080211 w 1080211"/>
                  <a:gd name="connsiteY6" fmla="*/ 567690 h 1162050"/>
                  <a:gd name="connsiteX7" fmla="*/ 1078598 w 1080211"/>
                  <a:gd name="connsiteY7" fmla="*/ 733275 h 1162050"/>
                  <a:gd name="connsiteX8" fmla="*/ 1057473 w 1080211"/>
                  <a:gd name="connsiteY8" fmla="*/ 719031 h 1162050"/>
                  <a:gd name="connsiteX9" fmla="*/ 996071 w 1080211"/>
                  <a:gd name="connsiteY9" fmla="*/ 706635 h 1162050"/>
                  <a:gd name="connsiteX10" fmla="*/ 838327 w 1080211"/>
                  <a:gd name="connsiteY10" fmla="*/ 864379 h 1162050"/>
                  <a:gd name="connsiteX11" fmla="*/ 996071 w 1080211"/>
                  <a:gd name="connsiteY11" fmla="*/ 1022123 h 1162050"/>
                  <a:gd name="connsiteX12" fmla="*/ 1057473 w 1080211"/>
                  <a:gd name="connsiteY12" fmla="*/ 1009727 h 1162050"/>
                  <a:gd name="connsiteX13" fmla="*/ 1076026 w 1080211"/>
                  <a:gd name="connsiteY13" fmla="*/ 997218 h 1162050"/>
                  <a:gd name="connsiteX14" fmla="*/ 1074420 w 1080211"/>
                  <a:gd name="connsiteY14" fmla="*/ 1162050 h 1162050"/>
                  <a:gd name="connsiteX15" fmla="*/ 531495 w 1080211"/>
                  <a:gd name="connsiteY15" fmla="*/ 1162050 h 1162050"/>
                  <a:gd name="connsiteX16" fmla="*/ 0 w 1080211"/>
                  <a:gd name="connsiteY16" fmla="*/ 209550 h 1162050"/>
                  <a:gd name="connsiteX17" fmla="*/ 290186 w 1080211"/>
                  <a:gd name="connsiteY17" fmla="*/ 209550 h 1162050"/>
                  <a:gd name="connsiteX18" fmla="*/ 278434 w 1080211"/>
                  <a:gd name="connsiteY18" fmla="*/ 201626 h 1162050"/>
                  <a:gd name="connsiteX19" fmla="*/ 243840 w 1080211"/>
                  <a:gd name="connsiteY19" fmla="*/ 118110 h 1162050"/>
                  <a:gd name="connsiteX20" fmla="*/ 361950 w 1080211"/>
                  <a:gd name="connsiteY20"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0211" h="1162050">
                    <a:moveTo>
                      <a:pt x="361950" y="0"/>
                    </a:moveTo>
                    <a:cubicBezTo>
                      <a:pt x="427180" y="0"/>
                      <a:pt x="480060" y="52880"/>
                      <a:pt x="480060" y="118110"/>
                    </a:cubicBezTo>
                    <a:cubicBezTo>
                      <a:pt x="480060" y="150725"/>
                      <a:pt x="466840" y="180252"/>
                      <a:pt x="445467" y="201626"/>
                    </a:cubicBezTo>
                    <a:lnTo>
                      <a:pt x="433714" y="209550"/>
                    </a:lnTo>
                    <a:lnTo>
                      <a:pt x="661111" y="209550"/>
                    </a:lnTo>
                    <a:lnTo>
                      <a:pt x="876376" y="567690"/>
                    </a:lnTo>
                    <a:lnTo>
                      <a:pt x="1080211" y="567690"/>
                    </a:lnTo>
                    <a:lnTo>
                      <a:pt x="1078598" y="733275"/>
                    </a:lnTo>
                    <a:lnTo>
                      <a:pt x="1057473" y="719031"/>
                    </a:lnTo>
                    <a:cubicBezTo>
                      <a:pt x="1038600" y="711049"/>
                      <a:pt x="1017851" y="706635"/>
                      <a:pt x="996071" y="706635"/>
                    </a:cubicBezTo>
                    <a:cubicBezTo>
                      <a:pt x="908951" y="706635"/>
                      <a:pt x="838327" y="777259"/>
                      <a:pt x="838327" y="864379"/>
                    </a:cubicBezTo>
                    <a:cubicBezTo>
                      <a:pt x="838327" y="951499"/>
                      <a:pt x="908951" y="1022123"/>
                      <a:pt x="996071" y="1022123"/>
                    </a:cubicBezTo>
                    <a:cubicBezTo>
                      <a:pt x="1017851" y="1022123"/>
                      <a:pt x="1038600" y="1017709"/>
                      <a:pt x="1057473" y="1009727"/>
                    </a:cubicBezTo>
                    <a:lnTo>
                      <a:pt x="1076026" y="997218"/>
                    </a:lnTo>
                    <a:lnTo>
                      <a:pt x="1074420" y="1162050"/>
                    </a:lnTo>
                    <a:lnTo>
                      <a:pt x="531495" y="1162050"/>
                    </a:lnTo>
                    <a:lnTo>
                      <a:pt x="0" y="209550"/>
                    </a:lnTo>
                    <a:lnTo>
                      <a:pt x="290186" y="209550"/>
                    </a:lnTo>
                    <a:lnTo>
                      <a:pt x="278434" y="201626"/>
                    </a:lnTo>
                    <a:cubicBezTo>
                      <a:pt x="257060" y="180252"/>
                      <a:pt x="243840" y="150725"/>
                      <a:pt x="243840" y="118110"/>
                    </a:cubicBezTo>
                    <a:cubicBezTo>
                      <a:pt x="243840" y="52880"/>
                      <a:pt x="296720" y="0"/>
                      <a:pt x="361950" y="0"/>
                    </a:cubicBezTo>
                    <a:close/>
                  </a:path>
                </a:pathLst>
              </a:cu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866094" y="2320856"/>
                <a:ext cx="864598" cy="646331"/>
              </a:xfrm>
              <a:prstGeom prst="rect">
                <a:avLst/>
              </a:prstGeom>
              <a:noFill/>
            </p:spPr>
            <p:txBody>
              <a:bodyPr wrap="square" rtlCol="0">
                <a:spAutoFit/>
              </a:bodyPr>
              <a:lstStyle/>
              <a:p>
                <a:r>
                  <a:rPr lang="en-US" altLang="zh-CN" sz="3600" b="1" dirty="0">
                    <a:solidFill>
                      <a:prstClr val="white"/>
                    </a:solidFill>
                    <a:latin typeface="微软雅黑" panose="020B0503020204020204" pitchFamily="34" charset="-122"/>
                    <a:ea typeface="微软雅黑" panose="020B0503020204020204" pitchFamily="34" charset="-122"/>
                  </a:rPr>
                  <a:t>02</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818849" y="3345097"/>
              <a:ext cx="2245080" cy="2415171"/>
              <a:chOff x="3897507" y="3236942"/>
              <a:chExt cx="2245080" cy="2415171"/>
            </a:xfrm>
          </p:grpSpPr>
          <p:sp>
            <p:nvSpPr>
              <p:cNvPr id="11" name="任意多边形 10"/>
              <p:cNvSpPr/>
              <p:nvPr/>
            </p:nvSpPr>
            <p:spPr>
              <a:xfrm>
                <a:off x="3897507" y="3236942"/>
                <a:ext cx="2245080" cy="2415171"/>
              </a:xfrm>
              <a:custGeom>
                <a:avLst/>
                <a:gdLst>
                  <a:gd name="connsiteX0" fmla="*/ 361950 w 1080211"/>
                  <a:gd name="connsiteY0" fmla="*/ 0 h 1162050"/>
                  <a:gd name="connsiteX1" fmla="*/ 480060 w 1080211"/>
                  <a:gd name="connsiteY1" fmla="*/ 118110 h 1162050"/>
                  <a:gd name="connsiteX2" fmla="*/ 445467 w 1080211"/>
                  <a:gd name="connsiteY2" fmla="*/ 201626 h 1162050"/>
                  <a:gd name="connsiteX3" fmla="*/ 433714 w 1080211"/>
                  <a:gd name="connsiteY3" fmla="*/ 209550 h 1162050"/>
                  <a:gd name="connsiteX4" fmla="*/ 661111 w 1080211"/>
                  <a:gd name="connsiteY4" fmla="*/ 209550 h 1162050"/>
                  <a:gd name="connsiteX5" fmla="*/ 876376 w 1080211"/>
                  <a:gd name="connsiteY5" fmla="*/ 567690 h 1162050"/>
                  <a:gd name="connsiteX6" fmla="*/ 1080211 w 1080211"/>
                  <a:gd name="connsiteY6" fmla="*/ 567690 h 1162050"/>
                  <a:gd name="connsiteX7" fmla="*/ 1078598 w 1080211"/>
                  <a:gd name="connsiteY7" fmla="*/ 733275 h 1162050"/>
                  <a:gd name="connsiteX8" fmla="*/ 1057473 w 1080211"/>
                  <a:gd name="connsiteY8" fmla="*/ 719031 h 1162050"/>
                  <a:gd name="connsiteX9" fmla="*/ 996071 w 1080211"/>
                  <a:gd name="connsiteY9" fmla="*/ 706635 h 1162050"/>
                  <a:gd name="connsiteX10" fmla="*/ 838327 w 1080211"/>
                  <a:gd name="connsiteY10" fmla="*/ 864379 h 1162050"/>
                  <a:gd name="connsiteX11" fmla="*/ 996071 w 1080211"/>
                  <a:gd name="connsiteY11" fmla="*/ 1022123 h 1162050"/>
                  <a:gd name="connsiteX12" fmla="*/ 1057473 w 1080211"/>
                  <a:gd name="connsiteY12" fmla="*/ 1009727 h 1162050"/>
                  <a:gd name="connsiteX13" fmla="*/ 1076026 w 1080211"/>
                  <a:gd name="connsiteY13" fmla="*/ 997218 h 1162050"/>
                  <a:gd name="connsiteX14" fmla="*/ 1074420 w 1080211"/>
                  <a:gd name="connsiteY14" fmla="*/ 1162050 h 1162050"/>
                  <a:gd name="connsiteX15" fmla="*/ 531495 w 1080211"/>
                  <a:gd name="connsiteY15" fmla="*/ 1162050 h 1162050"/>
                  <a:gd name="connsiteX16" fmla="*/ 0 w 1080211"/>
                  <a:gd name="connsiteY16" fmla="*/ 209550 h 1162050"/>
                  <a:gd name="connsiteX17" fmla="*/ 290186 w 1080211"/>
                  <a:gd name="connsiteY17" fmla="*/ 209550 h 1162050"/>
                  <a:gd name="connsiteX18" fmla="*/ 278434 w 1080211"/>
                  <a:gd name="connsiteY18" fmla="*/ 201626 h 1162050"/>
                  <a:gd name="connsiteX19" fmla="*/ 243840 w 1080211"/>
                  <a:gd name="connsiteY19" fmla="*/ 118110 h 1162050"/>
                  <a:gd name="connsiteX20" fmla="*/ 361950 w 1080211"/>
                  <a:gd name="connsiteY20"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0211" h="1162050">
                    <a:moveTo>
                      <a:pt x="361950" y="0"/>
                    </a:moveTo>
                    <a:cubicBezTo>
                      <a:pt x="427180" y="0"/>
                      <a:pt x="480060" y="52880"/>
                      <a:pt x="480060" y="118110"/>
                    </a:cubicBezTo>
                    <a:cubicBezTo>
                      <a:pt x="480060" y="150725"/>
                      <a:pt x="466840" y="180252"/>
                      <a:pt x="445467" y="201626"/>
                    </a:cubicBezTo>
                    <a:lnTo>
                      <a:pt x="433714" y="209550"/>
                    </a:lnTo>
                    <a:lnTo>
                      <a:pt x="661111" y="209550"/>
                    </a:lnTo>
                    <a:lnTo>
                      <a:pt x="876376" y="567690"/>
                    </a:lnTo>
                    <a:lnTo>
                      <a:pt x="1080211" y="567690"/>
                    </a:lnTo>
                    <a:lnTo>
                      <a:pt x="1078598" y="733275"/>
                    </a:lnTo>
                    <a:lnTo>
                      <a:pt x="1057473" y="719031"/>
                    </a:lnTo>
                    <a:cubicBezTo>
                      <a:pt x="1038600" y="711049"/>
                      <a:pt x="1017851" y="706635"/>
                      <a:pt x="996071" y="706635"/>
                    </a:cubicBezTo>
                    <a:cubicBezTo>
                      <a:pt x="908951" y="706635"/>
                      <a:pt x="838327" y="777259"/>
                      <a:pt x="838327" y="864379"/>
                    </a:cubicBezTo>
                    <a:cubicBezTo>
                      <a:pt x="838327" y="951499"/>
                      <a:pt x="908951" y="1022123"/>
                      <a:pt x="996071" y="1022123"/>
                    </a:cubicBezTo>
                    <a:cubicBezTo>
                      <a:pt x="1017851" y="1022123"/>
                      <a:pt x="1038600" y="1017709"/>
                      <a:pt x="1057473" y="1009727"/>
                    </a:cubicBezTo>
                    <a:lnTo>
                      <a:pt x="1076026" y="997218"/>
                    </a:lnTo>
                    <a:lnTo>
                      <a:pt x="1074420" y="1162050"/>
                    </a:lnTo>
                    <a:lnTo>
                      <a:pt x="531495" y="1162050"/>
                    </a:lnTo>
                    <a:lnTo>
                      <a:pt x="0" y="209550"/>
                    </a:lnTo>
                    <a:lnTo>
                      <a:pt x="290186" y="209550"/>
                    </a:lnTo>
                    <a:lnTo>
                      <a:pt x="278434" y="201626"/>
                    </a:lnTo>
                    <a:cubicBezTo>
                      <a:pt x="257060" y="180252"/>
                      <a:pt x="243840" y="150725"/>
                      <a:pt x="243840" y="118110"/>
                    </a:cubicBezTo>
                    <a:cubicBezTo>
                      <a:pt x="243840" y="52880"/>
                      <a:pt x="296720" y="0"/>
                      <a:pt x="361950" y="0"/>
                    </a:cubicBezTo>
                    <a:close/>
                  </a:path>
                </a:pathLst>
              </a:cu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728852" y="4331163"/>
                <a:ext cx="864598" cy="646331"/>
              </a:xfrm>
              <a:prstGeom prst="rect">
                <a:avLst/>
              </a:prstGeom>
              <a:noFill/>
            </p:spPr>
            <p:txBody>
              <a:bodyPr wrap="square" rtlCol="0">
                <a:spAutoFit/>
              </a:bodyPr>
              <a:lstStyle/>
              <a:p>
                <a:r>
                  <a:rPr lang="en-US" altLang="zh-CN" sz="3600" b="1" dirty="0">
                    <a:solidFill>
                      <a:prstClr val="white"/>
                    </a:solidFill>
                    <a:latin typeface="微软雅黑" panose="020B0503020204020204" pitchFamily="34" charset="-122"/>
                    <a:ea typeface="微软雅黑" panose="020B0503020204020204" pitchFamily="34" charset="-122"/>
                  </a:rPr>
                  <a:t>04</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601892" y="3756864"/>
              <a:ext cx="2745695" cy="1995486"/>
              <a:chOff x="5680550" y="3648709"/>
              <a:chExt cx="2745695" cy="1995486"/>
            </a:xfrm>
          </p:grpSpPr>
          <p:sp>
            <p:nvSpPr>
              <p:cNvPr id="9" name="任意多边形 8"/>
              <p:cNvSpPr/>
              <p:nvPr/>
            </p:nvSpPr>
            <p:spPr>
              <a:xfrm rot="10800000">
                <a:off x="5680550" y="3648709"/>
                <a:ext cx="2745695" cy="1995486"/>
              </a:xfrm>
              <a:custGeom>
                <a:avLst/>
                <a:gdLst>
                  <a:gd name="connsiteX0" fmla="*/ 661035 w 1321080"/>
                  <a:gd name="connsiteY0" fmla="*/ 960120 h 960120"/>
                  <a:gd name="connsiteX1" fmla="*/ 466451 w 1321080"/>
                  <a:gd name="connsiteY1" fmla="*/ 957877 h 960120"/>
                  <a:gd name="connsiteX2" fmla="*/ 484671 w 1321080"/>
                  <a:gd name="connsiteY2" fmla="*/ 930852 h 960120"/>
                  <a:gd name="connsiteX3" fmla="*/ 495300 w 1321080"/>
                  <a:gd name="connsiteY3" fmla="*/ 878205 h 960120"/>
                  <a:gd name="connsiteX4" fmla="*/ 360045 w 1321080"/>
                  <a:gd name="connsiteY4" fmla="*/ 742950 h 960120"/>
                  <a:gd name="connsiteX5" fmla="*/ 224790 w 1321080"/>
                  <a:gd name="connsiteY5" fmla="*/ 878205 h 960120"/>
                  <a:gd name="connsiteX6" fmla="*/ 235419 w 1321080"/>
                  <a:gd name="connsiteY6" fmla="*/ 930852 h 960120"/>
                  <a:gd name="connsiteX7" fmla="*/ 251973 w 1321080"/>
                  <a:gd name="connsiteY7" fmla="*/ 955405 h 960120"/>
                  <a:gd name="connsiteX8" fmla="*/ 0 w 1321080"/>
                  <a:gd name="connsiteY8" fmla="*/ 952500 h 960120"/>
                  <a:gd name="connsiteX9" fmla="*/ 550545 w 1321080"/>
                  <a:gd name="connsiteY9" fmla="*/ 0 h 960120"/>
                  <a:gd name="connsiteX10" fmla="*/ 1081049 w 1321080"/>
                  <a:gd name="connsiteY10" fmla="*/ 0 h 960120"/>
                  <a:gd name="connsiteX11" fmla="*/ 1079232 w 1321080"/>
                  <a:gd name="connsiteY11" fmla="*/ 189052 h 960120"/>
                  <a:gd name="connsiteX12" fmla="*/ 1122592 w 1321080"/>
                  <a:gd name="connsiteY12" fmla="*/ 159818 h 960120"/>
                  <a:gd name="connsiteX13" fmla="*/ 1178205 w 1321080"/>
                  <a:gd name="connsiteY13" fmla="*/ 148590 h 960120"/>
                  <a:gd name="connsiteX14" fmla="*/ 1321080 w 1321080"/>
                  <a:gd name="connsiteY14" fmla="*/ 291465 h 960120"/>
                  <a:gd name="connsiteX15" fmla="*/ 1320887 w 1321080"/>
                  <a:gd name="connsiteY15" fmla="*/ 292420 h 960120"/>
                  <a:gd name="connsiteX16" fmla="*/ 1321079 w 1321080"/>
                  <a:gd name="connsiteY16" fmla="*/ 293370 h 960120"/>
                  <a:gd name="connsiteX17" fmla="*/ 1310600 w 1321080"/>
                  <a:gd name="connsiteY17" fmla="*/ 345276 h 960120"/>
                  <a:gd name="connsiteX18" fmla="*/ 1310053 w 1321080"/>
                  <a:gd name="connsiteY18" fmla="*/ 346088 h 960120"/>
                  <a:gd name="connsiteX19" fmla="*/ 1309852 w 1321080"/>
                  <a:gd name="connsiteY19" fmla="*/ 347079 h 960120"/>
                  <a:gd name="connsiteX20" fmla="*/ 1178205 w 1321080"/>
                  <a:gd name="connsiteY20" fmla="*/ 434340 h 960120"/>
                  <a:gd name="connsiteX21" fmla="*/ 1122592 w 1321080"/>
                  <a:gd name="connsiteY21" fmla="*/ 423112 h 960120"/>
                  <a:gd name="connsiteX22" fmla="*/ 1077275 w 1321080"/>
                  <a:gd name="connsiteY22" fmla="*/ 392559 h 960120"/>
                  <a:gd name="connsiteX23" fmla="*/ 1075334 w 1321080"/>
                  <a:gd name="connsiteY23" fmla="*/ 594360 h 960120"/>
                  <a:gd name="connsiteX24" fmla="*/ 879119 w 1321080"/>
                  <a:gd name="connsiteY24" fmla="*/ 586740 h 960120"/>
                  <a:gd name="connsiteX0-1" fmla="*/ 661035 w 1321080"/>
                  <a:gd name="connsiteY0-2" fmla="*/ 960120 h 960120"/>
                  <a:gd name="connsiteX1-3" fmla="*/ 466451 w 1321080"/>
                  <a:gd name="connsiteY1-4" fmla="*/ 957877 h 960120"/>
                  <a:gd name="connsiteX2-5" fmla="*/ 484671 w 1321080"/>
                  <a:gd name="connsiteY2-6" fmla="*/ 930852 h 960120"/>
                  <a:gd name="connsiteX3-7" fmla="*/ 495300 w 1321080"/>
                  <a:gd name="connsiteY3-8" fmla="*/ 878205 h 960120"/>
                  <a:gd name="connsiteX4-9" fmla="*/ 360045 w 1321080"/>
                  <a:gd name="connsiteY4-10" fmla="*/ 742950 h 960120"/>
                  <a:gd name="connsiteX5-11" fmla="*/ 224790 w 1321080"/>
                  <a:gd name="connsiteY5-12" fmla="*/ 878205 h 960120"/>
                  <a:gd name="connsiteX6-13" fmla="*/ 235419 w 1321080"/>
                  <a:gd name="connsiteY6-14" fmla="*/ 930852 h 960120"/>
                  <a:gd name="connsiteX7-15" fmla="*/ 251973 w 1321080"/>
                  <a:gd name="connsiteY7-16" fmla="*/ 955405 h 960120"/>
                  <a:gd name="connsiteX8-17" fmla="*/ 0 w 1321080"/>
                  <a:gd name="connsiteY8-18" fmla="*/ 957110 h 960120"/>
                  <a:gd name="connsiteX9-19" fmla="*/ 550545 w 1321080"/>
                  <a:gd name="connsiteY9-20" fmla="*/ 0 h 960120"/>
                  <a:gd name="connsiteX10-21" fmla="*/ 1081049 w 1321080"/>
                  <a:gd name="connsiteY10-22" fmla="*/ 0 h 960120"/>
                  <a:gd name="connsiteX11-23" fmla="*/ 1079232 w 1321080"/>
                  <a:gd name="connsiteY11-24" fmla="*/ 189052 h 960120"/>
                  <a:gd name="connsiteX12-25" fmla="*/ 1122592 w 1321080"/>
                  <a:gd name="connsiteY12-26" fmla="*/ 159818 h 960120"/>
                  <a:gd name="connsiteX13-27" fmla="*/ 1178205 w 1321080"/>
                  <a:gd name="connsiteY13-28" fmla="*/ 148590 h 960120"/>
                  <a:gd name="connsiteX14-29" fmla="*/ 1321080 w 1321080"/>
                  <a:gd name="connsiteY14-30" fmla="*/ 291465 h 960120"/>
                  <a:gd name="connsiteX15-31" fmla="*/ 1320887 w 1321080"/>
                  <a:gd name="connsiteY15-32" fmla="*/ 292420 h 960120"/>
                  <a:gd name="connsiteX16-33" fmla="*/ 1321079 w 1321080"/>
                  <a:gd name="connsiteY16-34" fmla="*/ 293370 h 960120"/>
                  <a:gd name="connsiteX17-35" fmla="*/ 1310600 w 1321080"/>
                  <a:gd name="connsiteY17-36" fmla="*/ 345276 h 960120"/>
                  <a:gd name="connsiteX18-37" fmla="*/ 1310053 w 1321080"/>
                  <a:gd name="connsiteY18-38" fmla="*/ 346088 h 960120"/>
                  <a:gd name="connsiteX19-39" fmla="*/ 1309852 w 1321080"/>
                  <a:gd name="connsiteY19-40" fmla="*/ 347079 h 960120"/>
                  <a:gd name="connsiteX20-41" fmla="*/ 1178205 w 1321080"/>
                  <a:gd name="connsiteY20-42" fmla="*/ 434340 h 960120"/>
                  <a:gd name="connsiteX21-43" fmla="*/ 1122592 w 1321080"/>
                  <a:gd name="connsiteY21-44" fmla="*/ 423112 h 960120"/>
                  <a:gd name="connsiteX22-45" fmla="*/ 1077275 w 1321080"/>
                  <a:gd name="connsiteY22-46" fmla="*/ 392559 h 960120"/>
                  <a:gd name="connsiteX23-47" fmla="*/ 1075334 w 1321080"/>
                  <a:gd name="connsiteY23-48" fmla="*/ 594360 h 960120"/>
                  <a:gd name="connsiteX24-49" fmla="*/ 879119 w 1321080"/>
                  <a:gd name="connsiteY24-50" fmla="*/ 586740 h 960120"/>
                  <a:gd name="connsiteX25" fmla="*/ 661035 w 1321080"/>
                  <a:gd name="connsiteY25" fmla="*/ 960120 h 960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 y="connsiteY25"/>
                  </a:cxn>
                </a:cxnLst>
                <a:rect l="l" t="t" r="r" b="b"/>
                <a:pathLst>
                  <a:path w="1321080" h="960120">
                    <a:moveTo>
                      <a:pt x="661035" y="960120"/>
                    </a:moveTo>
                    <a:lnTo>
                      <a:pt x="466451" y="957877"/>
                    </a:lnTo>
                    <a:lnTo>
                      <a:pt x="484671" y="930852"/>
                    </a:lnTo>
                    <a:cubicBezTo>
                      <a:pt x="491516" y="914671"/>
                      <a:pt x="495300" y="896880"/>
                      <a:pt x="495300" y="878205"/>
                    </a:cubicBezTo>
                    <a:cubicBezTo>
                      <a:pt x="495300" y="803506"/>
                      <a:pt x="434744" y="742950"/>
                      <a:pt x="360045" y="742950"/>
                    </a:cubicBezTo>
                    <a:cubicBezTo>
                      <a:pt x="285346" y="742950"/>
                      <a:pt x="224790" y="803506"/>
                      <a:pt x="224790" y="878205"/>
                    </a:cubicBezTo>
                    <a:cubicBezTo>
                      <a:pt x="224790" y="896880"/>
                      <a:pt x="228575" y="914671"/>
                      <a:pt x="235419" y="930852"/>
                    </a:cubicBezTo>
                    <a:lnTo>
                      <a:pt x="251973" y="955405"/>
                    </a:lnTo>
                    <a:lnTo>
                      <a:pt x="0" y="957110"/>
                    </a:lnTo>
                    <a:lnTo>
                      <a:pt x="550545" y="0"/>
                    </a:lnTo>
                    <a:lnTo>
                      <a:pt x="1081049" y="0"/>
                    </a:lnTo>
                    <a:cubicBezTo>
                      <a:pt x="1080443" y="63017"/>
                      <a:pt x="1079838" y="126035"/>
                      <a:pt x="1079232" y="189052"/>
                    </a:cubicBezTo>
                    <a:lnTo>
                      <a:pt x="1122592" y="159818"/>
                    </a:lnTo>
                    <a:cubicBezTo>
                      <a:pt x="1139685" y="152588"/>
                      <a:pt x="1158478" y="148590"/>
                      <a:pt x="1178205" y="148590"/>
                    </a:cubicBezTo>
                    <a:cubicBezTo>
                      <a:pt x="1257113" y="148590"/>
                      <a:pt x="1321080" y="212557"/>
                      <a:pt x="1321080" y="291465"/>
                    </a:cubicBezTo>
                    <a:cubicBezTo>
                      <a:pt x="1321016" y="291783"/>
                      <a:pt x="1320951" y="292102"/>
                      <a:pt x="1320887" y="292420"/>
                    </a:cubicBezTo>
                    <a:lnTo>
                      <a:pt x="1321079" y="293370"/>
                    </a:lnTo>
                    <a:cubicBezTo>
                      <a:pt x="1321079" y="311782"/>
                      <a:pt x="1317348" y="329322"/>
                      <a:pt x="1310600" y="345276"/>
                    </a:cubicBezTo>
                    <a:lnTo>
                      <a:pt x="1310053" y="346088"/>
                    </a:lnTo>
                    <a:lnTo>
                      <a:pt x="1309852" y="347079"/>
                    </a:lnTo>
                    <a:cubicBezTo>
                      <a:pt x="1288163" y="398359"/>
                      <a:pt x="1237386" y="434340"/>
                      <a:pt x="1178205" y="434340"/>
                    </a:cubicBezTo>
                    <a:cubicBezTo>
                      <a:pt x="1158478" y="434340"/>
                      <a:pt x="1139685" y="430342"/>
                      <a:pt x="1122592" y="423112"/>
                    </a:cubicBezTo>
                    <a:lnTo>
                      <a:pt x="1077275" y="392559"/>
                    </a:lnTo>
                    <a:lnTo>
                      <a:pt x="1075334" y="594360"/>
                    </a:lnTo>
                    <a:lnTo>
                      <a:pt x="879119" y="586740"/>
                    </a:lnTo>
                    <a:lnTo>
                      <a:pt x="661035" y="960120"/>
                    </a:lnTo>
                    <a:close/>
                  </a:path>
                </a:pathLst>
              </a:cu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798658" y="4340995"/>
                <a:ext cx="864598" cy="646331"/>
              </a:xfrm>
              <a:prstGeom prst="rect">
                <a:avLst/>
              </a:prstGeom>
              <a:noFill/>
            </p:spPr>
            <p:txBody>
              <a:bodyPr wrap="square" rtlCol="0">
                <a:spAutoFit/>
              </a:bodyPr>
              <a:lstStyle/>
              <a:p>
                <a:r>
                  <a:rPr lang="en-US" altLang="zh-CN" sz="3600" b="1" dirty="0">
                    <a:solidFill>
                      <a:prstClr val="white"/>
                    </a:solidFill>
                    <a:latin typeface="微软雅黑" panose="020B0503020204020204" pitchFamily="34" charset="-122"/>
                    <a:ea typeface="微软雅黑" panose="020B0503020204020204" pitchFamily="34" charset="-122"/>
                  </a:rPr>
                  <a:t>03</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grpSp>
      <p:cxnSp>
        <p:nvCxnSpPr>
          <p:cNvPr id="17" name="直接连接符 16"/>
          <p:cNvCxnSpPr/>
          <p:nvPr/>
        </p:nvCxnSpPr>
        <p:spPr>
          <a:xfrm>
            <a:off x="8243037" y="3906183"/>
            <a:ext cx="30752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1680" y="3906183"/>
            <a:ext cx="30815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608502" y="2482120"/>
            <a:ext cx="2421608" cy="1167692"/>
          </a:xfrm>
          <a:prstGeom prst="rect">
            <a:avLst/>
          </a:prstGeom>
        </p:spPr>
        <p:txBody>
          <a:bodyPr wrap="square">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0" name="矩形 19"/>
          <p:cNvSpPr/>
          <p:nvPr/>
        </p:nvSpPr>
        <p:spPr>
          <a:xfrm>
            <a:off x="1595931" y="4480139"/>
            <a:ext cx="2421608" cy="1167692"/>
          </a:xfrm>
          <a:prstGeom prst="rect">
            <a:avLst/>
          </a:prstGeom>
        </p:spPr>
        <p:txBody>
          <a:bodyPr wrap="square">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矩形 20"/>
          <p:cNvSpPr/>
          <p:nvPr/>
        </p:nvSpPr>
        <p:spPr>
          <a:xfrm>
            <a:off x="8243037" y="2537294"/>
            <a:ext cx="2421610" cy="1167692"/>
          </a:xfrm>
          <a:prstGeom prst="rect">
            <a:avLst/>
          </a:prstGeom>
        </p:spPr>
        <p:txBody>
          <a:bodyPr wrap="square">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2" name="矩形 21"/>
          <p:cNvSpPr/>
          <p:nvPr/>
        </p:nvSpPr>
        <p:spPr>
          <a:xfrm>
            <a:off x="8243037" y="4500404"/>
            <a:ext cx="2421608" cy="1167692"/>
          </a:xfrm>
          <a:prstGeom prst="rect">
            <a:avLst/>
          </a:prstGeom>
        </p:spPr>
        <p:txBody>
          <a:bodyPr wrap="square">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531892" y="2112788"/>
            <a:ext cx="1395815" cy="369332"/>
          </a:xfrm>
          <a:prstGeom prst="rect">
            <a:avLst/>
          </a:prstGeom>
          <a:noFill/>
        </p:spPr>
        <p:txBody>
          <a:bodyPr wrap="square" rtlCol="0">
            <a:spAutoFit/>
          </a:bodyPr>
          <a:lstStyle/>
          <a:p>
            <a:pPr algn="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488281" y="4091841"/>
            <a:ext cx="1395815" cy="369332"/>
          </a:xfrm>
          <a:prstGeom prst="rect">
            <a:avLst/>
          </a:prstGeom>
          <a:noFill/>
        </p:spPr>
        <p:txBody>
          <a:bodyPr wrap="square" rtlCol="0">
            <a:spAutoFit/>
          </a:bodyPr>
          <a:lstStyle/>
          <a:p>
            <a:pPr algn="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246778" y="2105665"/>
            <a:ext cx="1395815" cy="369332"/>
          </a:xfrm>
          <a:prstGeom prst="rect">
            <a:avLst/>
          </a:prstGeom>
          <a:noFill/>
        </p:spPr>
        <p:txBody>
          <a:bodyPr wrap="square" rtlCol="0">
            <a:spAutoFit/>
          </a:bodyPr>
          <a:lstStyle/>
          <a:p>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203167" y="4084718"/>
            <a:ext cx="1395815" cy="369332"/>
          </a:xfrm>
          <a:prstGeom prst="rect">
            <a:avLst/>
          </a:prstGeom>
          <a:noFill/>
        </p:spPr>
        <p:txBody>
          <a:bodyPr wrap="square" rtlCol="0">
            <a:spAutoFit/>
          </a:bodyPr>
          <a:lstStyle/>
          <a:p>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0" y="92612"/>
            <a:ext cx="2707688" cy="1053594"/>
            <a:chOff x="0" y="92612"/>
            <a:chExt cx="2707688" cy="1053594"/>
          </a:xfrm>
        </p:grpSpPr>
        <p:pic>
          <p:nvPicPr>
            <p:cNvPr id="27" name="图片 26"/>
            <p:cNvPicPr>
              <a:picLocks noChangeAspect="1"/>
            </p:cNvPicPr>
            <p:nvPr/>
          </p:nvPicPr>
          <p:blipFill rotWithShape="1">
            <a:blip r:embed="rId1"/>
            <a:srcRect t="6417" r="2622"/>
            <a:stretch>
              <a:fillRect/>
            </a:stretch>
          </p:blipFill>
          <p:spPr>
            <a:xfrm rot="10800000">
              <a:off x="0" y="92612"/>
              <a:ext cx="741680" cy="1053594"/>
            </a:xfrm>
            <a:prstGeom prst="rect">
              <a:avLst/>
            </a:prstGeom>
          </p:spPr>
        </p:pic>
        <p:sp>
          <p:nvSpPr>
            <p:cNvPr id="28" name="文本框 27"/>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年度工作概述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par>
                                <p:cTn id="15" presetID="2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22032" y="3348508"/>
            <a:ext cx="3009848" cy="1627704"/>
          </a:xfrm>
          <a:prstGeom prst="ellipse">
            <a:avLst/>
          </a:prstGeom>
          <a:noFill/>
          <a:ln>
            <a:solidFill>
              <a:srgbClr val="AABB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任意多边形 2"/>
          <p:cNvSpPr/>
          <p:nvPr/>
        </p:nvSpPr>
        <p:spPr>
          <a:xfrm>
            <a:off x="5765504" y="1735812"/>
            <a:ext cx="746536" cy="692122"/>
          </a:xfrm>
          <a:custGeom>
            <a:avLst/>
            <a:gdLst>
              <a:gd name="connsiteX0" fmla="*/ 373268 w 746536"/>
              <a:gd name="connsiteY0" fmla="*/ 0 h 692122"/>
              <a:gd name="connsiteX1" fmla="*/ 746536 w 746536"/>
              <a:gd name="connsiteY1" fmla="*/ 319478 h 692122"/>
              <a:gd name="connsiteX2" fmla="*/ 448495 w 746536"/>
              <a:gd name="connsiteY2" fmla="*/ 632465 h 692122"/>
              <a:gd name="connsiteX3" fmla="*/ 446918 w 746536"/>
              <a:gd name="connsiteY3" fmla="*/ 632601 h 692122"/>
              <a:gd name="connsiteX4" fmla="*/ 451355 w 746536"/>
              <a:gd name="connsiteY4" fmla="*/ 635752 h 692122"/>
              <a:gd name="connsiteX5" fmla="*/ 458014 w 746536"/>
              <a:gd name="connsiteY5" fmla="*/ 651546 h 692122"/>
              <a:gd name="connsiteX6" fmla="*/ 373268 w 746536"/>
              <a:gd name="connsiteY6" fmla="*/ 692122 h 692122"/>
              <a:gd name="connsiteX7" fmla="*/ 288522 w 746536"/>
              <a:gd name="connsiteY7" fmla="*/ 651546 h 692122"/>
              <a:gd name="connsiteX8" fmla="*/ 295182 w 746536"/>
              <a:gd name="connsiteY8" fmla="*/ 635752 h 692122"/>
              <a:gd name="connsiteX9" fmla="*/ 299618 w 746536"/>
              <a:gd name="connsiteY9" fmla="*/ 632601 h 692122"/>
              <a:gd name="connsiteX10" fmla="*/ 298042 w 746536"/>
              <a:gd name="connsiteY10" fmla="*/ 632465 h 692122"/>
              <a:gd name="connsiteX11" fmla="*/ 0 w 746536"/>
              <a:gd name="connsiteY11" fmla="*/ 319478 h 692122"/>
              <a:gd name="connsiteX12" fmla="*/ 373268 w 746536"/>
              <a:gd name="connsiteY12" fmla="*/ 0 h 69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536" h="692122">
                <a:moveTo>
                  <a:pt x="373268" y="0"/>
                </a:moveTo>
                <a:cubicBezTo>
                  <a:pt x="579418" y="0"/>
                  <a:pt x="746536" y="143035"/>
                  <a:pt x="746536" y="319478"/>
                </a:cubicBezTo>
                <a:cubicBezTo>
                  <a:pt x="746536" y="473866"/>
                  <a:pt x="618587" y="602675"/>
                  <a:pt x="448495" y="632465"/>
                </a:cubicBezTo>
                <a:lnTo>
                  <a:pt x="446918" y="632601"/>
                </a:lnTo>
                <a:lnTo>
                  <a:pt x="451355" y="635752"/>
                </a:lnTo>
                <a:cubicBezTo>
                  <a:pt x="455643" y="640606"/>
                  <a:pt x="458014" y="645944"/>
                  <a:pt x="458014" y="651546"/>
                </a:cubicBezTo>
                <a:cubicBezTo>
                  <a:pt x="458014" y="673956"/>
                  <a:pt x="420072" y="692122"/>
                  <a:pt x="373268" y="692122"/>
                </a:cubicBezTo>
                <a:cubicBezTo>
                  <a:pt x="326464" y="692122"/>
                  <a:pt x="288522" y="673956"/>
                  <a:pt x="288522" y="651546"/>
                </a:cubicBezTo>
                <a:cubicBezTo>
                  <a:pt x="288522" y="645944"/>
                  <a:pt x="290894" y="640606"/>
                  <a:pt x="295182" y="635752"/>
                </a:cubicBezTo>
                <a:lnTo>
                  <a:pt x="299618" y="632601"/>
                </a:lnTo>
                <a:lnTo>
                  <a:pt x="298042" y="632465"/>
                </a:lnTo>
                <a:cubicBezTo>
                  <a:pt x="127949" y="602675"/>
                  <a:pt x="0" y="473866"/>
                  <a:pt x="0" y="319478"/>
                </a:cubicBezTo>
                <a:cubicBezTo>
                  <a:pt x="0" y="143035"/>
                  <a:pt x="167118" y="0"/>
                  <a:pt x="373268"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5795963" y="2576514"/>
            <a:ext cx="661987" cy="1665879"/>
            <a:chOff x="5454650" y="1409700"/>
            <a:chExt cx="288925" cy="727075"/>
          </a:xfrm>
          <a:solidFill>
            <a:srgbClr val="103B33"/>
          </a:solidFill>
        </p:grpSpPr>
        <p:sp>
          <p:nvSpPr>
            <p:cNvPr id="5" name="Freeform 235"/>
            <p:cNvSpPr/>
            <p:nvPr/>
          </p:nvSpPr>
          <p:spPr bwMode="auto">
            <a:xfrm>
              <a:off x="5454650" y="1530350"/>
              <a:ext cx="288925" cy="606425"/>
            </a:xfrm>
            <a:custGeom>
              <a:avLst/>
              <a:gdLst>
                <a:gd name="T0" fmla="*/ 38 w 50"/>
                <a:gd name="T1" fmla="*/ 1 h 105"/>
                <a:gd name="T2" fmla="*/ 13 w 50"/>
                <a:gd name="T3" fmla="*/ 0 h 105"/>
                <a:gd name="T4" fmla="*/ 0 w 50"/>
                <a:gd name="T5" fmla="*/ 11 h 105"/>
                <a:gd name="T6" fmla="*/ 0 w 50"/>
                <a:gd name="T7" fmla="*/ 11 h 105"/>
                <a:gd name="T8" fmla="*/ 0 w 50"/>
                <a:gd name="T9" fmla="*/ 13 h 105"/>
                <a:gd name="T10" fmla="*/ 0 w 50"/>
                <a:gd name="T11" fmla="*/ 48 h 105"/>
                <a:gd name="T12" fmla="*/ 4 w 50"/>
                <a:gd name="T13" fmla="*/ 52 h 105"/>
                <a:gd name="T14" fmla="*/ 8 w 50"/>
                <a:gd name="T15" fmla="*/ 48 h 105"/>
                <a:gd name="T16" fmla="*/ 8 w 50"/>
                <a:gd name="T17" fmla="*/ 17 h 105"/>
                <a:gd name="T18" fmla="*/ 12 w 50"/>
                <a:gd name="T19" fmla="*/ 17 h 105"/>
                <a:gd name="T20" fmla="*/ 12 w 50"/>
                <a:gd name="T21" fmla="*/ 46 h 105"/>
                <a:gd name="T22" fmla="*/ 12 w 50"/>
                <a:gd name="T23" fmla="*/ 47 h 105"/>
                <a:gd name="T24" fmla="*/ 12 w 50"/>
                <a:gd name="T25" fmla="*/ 99 h 105"/>
                <a:gd name="T26" fmla="*/ 18 w 50"/>
                <a:gd name="T27" fmla="*/ 105 h 105"/>
                <a:gd name="T28" fmla="*/ 24 w 50"/>
                <a:gd name="T29" fmla="*/ 99 h 105"/>
                <a:gd name="T30" fmla="*/ 24 w 50"/>
                <a:gd name="T31" fmla="*/ 53 h 105"/>
                <a:gd name="T32" fmla="*/ 26 w 50"/>
                <a:gd name="T33" fmla="*/ 53 h 105"/>
                <a:gd name="T34" fmla="*/ 26 w 50"/>
                <a:gd name="T35" fmla="*/ 99 h 105"/>
                <a:gd name="T36" fmla="*/ 32 w 50"/>
                <a:gd name="T37" fmla="*/ 105 h 105"/>
                <a:gd name="T38" fmla="*/ 38 w 50"/>
                <a:gd name="T39" fmla="*/ 99 h 105"/>
                <a:gd name="T40" fmla="*/ 38 w 50"/>
                <a:gd name="T41" fmla="*/ 46 h 105"/>
                <a:gd name="T42" fmla="*/ 38 w 50"/>
                <a:gd name="T43" fmla="*/ 46 h 105"/>
                <a:gd name="T44" fmla="*/ 38 w 50"/>
                <a:gd name="T45" fmla="*/ 17 h 105"/>
                <a:gd name="T46" fmla="*/ 41 w 50"/>
                <a:gd name="T47" fmla="*/ 17 h 105"/>
                <a:gd name="T48" fmla="*/ 41 w 50"/>
                <a:gd name="T49" fmla="*/ 48 h 105"/>
                <a:gd name="T50" fmla="*/ 45 w 50"/>
                <a:gd name="T51" fmla="*/ 52 h 105"/>
                <a:gd name="T52" fmla="*/ 50 w 50"/>
                <a:gd name="T53" fmla="*/ 48 h 105"/>
                <a:gd name="T54" fmla="*/ 50 w 50"/>
                <a:gd name="T55" fmla="*/ 13 h 105"/>
                <a:gd name="T56" fmla="*/ 50 w 50"/>
                <a:gd name="T57" fmla="*/ 11 h 105"/>
                <a:gd name="T58" fmla="*/ 50 w 50"/>
                <a:gd name="T59" fmla="*/ 10 h 105"/>
                <a:gd name="T60" fmla="*/ 38 w 50"/>
                <a:gd name="T61"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05">
                  <a:moveTo>
                    <a:pt x="38" y="1"/>
                  </a:moveTo>
                  <a:cubicBezTo>
                    <a:pt x="13" y="0"/>
                    <a:pt x="13" y="0"/>
                    <a:pt x="13" y="0"/>
                  </a:cubicBezTo>
                  <a:cubicBezTo>
                    <a:pt x="4" y="1"/>
                    <a:pt x="0" y="8"/>
                    <a:pt x="0" y="11"/>
                  </a:cubicBezTo>
                  <a:cubicBezTo>
                    <a:pt x="0" y="11"/>
                    <a:pt x="0" y="11"/>
                    <a:pt x="0" y="11"/>
                  </a:cubicBezTo>
                  <a:cubicBezTo>
                    <a:pt x="0" y="13"/>
                    <a:pt x="0" y="13"/>
                    <a:pt x="0" y="13"/>
                  </a:cubicBezTo>
                  <a:cubicBezTo>
                    <a:pt x="0" y="48"/>
                    <a:pt x="0" y="48"/>
                    <a:pt x="0" y="48"/>
                  </a:cubicBezTo>
                  <a:cubicBezTo>
                    <a:pt x="0" y="50"/>
                    <a:pt x="2" y="52"/>
                    <a:pt x="4" y="52"/>
                  </a:cubicBezTo>
                  <a:cubicBezTo>
                    <a:pt x="7" y="52"/>
                    <a:pt x="8" y="50"/>
                    <a:pt x="8" y="48"/>
                  </a:cubicBezTo>
                  <a:cubicBezTo>
                    <a:pt x="8" y="17"/>
                    <a:pt x="8" y="17"/>
                    <a:pt x="8" y="17"/>
                  </a:cubicBezTo>
                  <a:cubicBezTo>
                    <a:pt x="12" y="17"/>
                    <a:pt x="12" y="17"/>
                    <a:pt x="12" y="17"/>
                  </a:cubicBezTo>
                  <a:cubicBezTo>
                    <a:pt x="12" y="46"/>
                    <a:pt x="12" y="46"/>
                    <a:pt x="12" y="46"/>
                  </a:cubicBezTo>
                  <a:cubicBezTo>
                    <a:pt x="12" y="47"/>
                    <a:pt x="12" y="47"/>
                    <a:pt x="12" y="47"/>
                  </a:cubicBezTo>
                  <a:cubicBezTo>
                    <a:pt x="12" y="99"/>
                    <a:pt x="12" y="99"/>
                    <a:pt x="12" y="99"/>
                  </a:cubicBezTo>
                  <a:cubicBezTo>
                    <a:pt x="12" y="102"/>
                    <a:pt x="15" y="105"/>
                    <a:pt x="18" y="105"/>
                  </a:cubicBezTo>
                  <a:cubicBezTo>
                    <a:pt x="21" y="105"/>
                    <a:pt x="24" y="102"/>
                    <a:pt x="24" y="99"/>
                  </a:cubicBezTo>
                  <a:cubicBezTo>
                    <a:pt x="24" y="53"/>
                    <a:pt x="24" y="53"/>
                    <a:pt x="24" y="53"/>
                  </a:cubicBezTo>
                  <a:cubicBezTo>
                    <a:pt x="26" y="53"/>
                    <a:pt x="26" y="53"/>
                    <a:pt x="26" y="53"/>
                  </a:cubicBezTo>
                  <a:cubicBezTo>
                    <a:pt x="26" y="99"/>
                    <a:pt x="26" y="99"/>
                    <a:pt x="26" y="99"/>
                  </a:cubicBezTo>
                  <a:cubicBezTo>
                    <a:pt x="26" y="102"/>
                    <a:pt x="29" y="105"/>
                    <a:pt x="32" y="105"/>
                  </a:cubicBezTo>
                  <a:cubicBezTo>
                    <a:pt x="35" y="105"/>
                    <a:pt x="38" y="102"/>
                    <a:pt x="38" y="99"/>
                  </a:cubicBezTo>
                  <a:cubicBezTo>
                    <a:pt x="38" y="46"/>
                    <a:pt x="38" y="46"/>
                    <a:pt x="38" y="46"/>
                  </a:cubicBezTo>
                  <a:cubicBezTo>
                    <a:pt x="38" y="46"/>
                    <a:pt x="38" y="46"/>
                    <a:pt x="38" y="46"/>
                  </a:cubicBezTo>
                  <a:cubicBezTo>
                    <a:pt x="38" y="17"/>
                    <a:pt x="38" y="17"/>
                    <a:pt x="38" y="17"/>
                  </a:cubicBezTo>
                  <a:cubicBezTo>
                    <a:pt x="41" y="17"/>
                    <a:pt x="41" y="17"/>
                    <a:pt x="41" y="17"/>
                  </a:cubicBezTo>
                  <a:cubicBezTo>
                    <a:pt x="41" y="48"/>
                    <a:pt x="41" y="48"/>
                    <a:pt x="41" y="48"/>
                  </a:cubicBezTo>
                  <a:cubicBezTo>
                    <a:pt x="41" y="50"/>
                    <a:pt x="43" y="52"/>
                    <a:pt x="45" y="52"/>
                  </a:cubicBezTo>
                  <a:cubicBezTo>
                    <a:pt x="48" y="52"/>
                    <a:pt x="50" y="50"/>
                    <a:pt x="50" y="48"/>
                  </a:cubicBezTo>
                  <a:cubicBezTo>
                    <a:pt x="50" y="13"/>
                    <a:pt x="50" y="13"/>
                    <a:pt x="50" y="13"/>
                  </a:cubicBezTo>
                  <a:cubicBezTo>
                    <a:pt x="50" y="11"/>
                    <a:pt x="50" y="11"/>
                    <a:pt x="50" y="11"/>
                  </a:cubicBezTo>
                  <a:cubicBezTo>
                    <a:pt x="50" y="10"/>
                    <a:pt x="50" y="10"/>
                    <a:pt x="50" y="10"/>
                  </a:cubicBezTo>
                  <a:cubicBezTo>
                    <a:pt x="50" y="7"/>
                    <a:pt x="46" y="1"/>
                    <a:pt x="38" y="1"/>
                  </a:cubicBezTo>
                  <a:close/>
                </a:path>
              </a:pathLst>
            </a:custGeom>
            <a:grpFill/>
            <a:ln>
              <a:noFill/>
            </a:ln>
          </p:spPr>
          <p:txBody>
            <a:bodyPr lIns="80296" tIns="40148" rIns="80296" bIns="40148"/>
            <a:lstStyle/>
            <a:p>
              <a:pPr>
                <a:defRPr/>
              </a:pPr>
              <a:endParaRPr lang="zh-CN" altLang="en-US" sz="1580">
                <a:solidFill>
                  <a:prstClr val="black"/>
                </a:solidFill>
              </a:endParaRPr>
            </a:p>
          </p:txBody>
        </p:sp>
        <p:sp>
          <p:nvSpPr>
            <p:cNvPr id="6" name="Oval 236"/>
            <p:cNvSpPr>
              <a:spLocks noChangeArrowheads="1"/>
            </p:cNvSpPr>
            <p:nvPr/>
          </p:nvSpPr>
          <p:spPr bwMode="auto">
            <a:xfrm>
              <a:off x="5541963" y="1409700"/>
              <a:ext cx="115887" cy="114300"/>
            </a:xfrm>
            <a:prstGeom prst="ellipse">
              <a:avLst/>
            </a:prstGeom>
            <a:grpFill/>
            <a:ln>
              <a:noFill/>
            </a:ln>
          </p:spPr>
          <p:txBody>
            <a:bodyPr lIns="80296" tIns="40148" rIns="80296" bIns="40148"/>
            <a:lstStyle/>
            <a:p>
              <a:pPr>
                <a:defRPr/>
              </a:pPr>
              <a:endParaRPr lang="zh-CN" altLang="en-US" sz="1580">
                <a:solidFill>
                  <a:prstClr val="black"/>
                </a:solidFill>
              </a:endParaRPr>
            </a:p>
          </p:txBody>
        </p:sp>
      </p:grpSp>
      <p:grpSp>
        <p:nvGrpSpPr>
          <p:cNvPr id="7" name="组合 6"/>
          <p:cNvGrpSpPr/>
          <p:nvPr/>
        </p:nvGrpSpPr>
        <p:grpSpPr>
          <a:xfrm>
            <a:off x="5133976" y="2346919"/>
            <a:ext cx="409575" cy="1030688"/>
            <a:chOff x="5454650" y="1409700"/>
            <a:chExt cx="288925" cy="727075"/>
          </a:xfrm>
          <a:solidFill>
            <a:srgbClr val="1A4E47"/>
          </a:solidFill>
        </p:grpSpPr>
        <p:sp>
          <p:nvSpPr>
            <p:cNvPr id="8" name="Freeform 235"/>
            <p:cNvSpPr/>
            <p:nvPr/>
          </p:nvSpPr>
          <p:spPr bwMode="auto">
            <a:xfrm>
              <a:off x="5454650" y="1530350"/>
              <a:ext cx="288925" cy="606425"/>
            </a:xfrm>
            <a:custGeom>
              <a:avLst/>
              <a:gdLst>
                <a:gd name="T0" fmla="*/ 38 w 50"/>
                <a:gd name="T1" fmla="*/ 1 h 105"/>
                <a:gd name="T2" fmla="*/ 13 w 50"/>
                <a:gd name="T3" fmla="*/ 0 h 105"/>
                <a:gd name="T4" fmla="*/ 0 w 50"/>
                <a:gd name="T5" fmla="*/ 11 h 105"/>
                <a:gd name="T6" fmla="*/ 0 w 50"/>
                <a:gd name="T7" fmla="*/ 11 h 105"/>
                <a:gd name="T8" fmla="*/ 0 w 50"/>
                <a:gd name="T9" fmla="*/ 13 h 105"/>
                <a:gd name="T10" fmla="*/ 0 w 50"/>
                <a:gd name="T11" fmla="*/ 48 h 105"/>
                <a:gd name="T12" fmla="*/ 4 w 50"/>
                <a:gd name="T13" fmla="*/ 52 h 105"/>
                <a:gd name="T14" fmla="*/ 8 w 50"/>
                <a:gd name="T15" fmla="*/ 48 h 105"/>
                <a:gd name="T16" fmla="*/ 8 w 50"/>
                <a:gd name="T17" fmla="*/ 17 h 105"/>
                <a:gd name="T18" fmla="*/ 12 w 50"/>
                <a:gd name="T19" fmla="*/ 17 h 105"/>
                <a:gd name="T20" fmla="*/ 12 w 50"/>
                <a:gd name="T21" fmla="*/ 46 h 105"/>
                <a:gd name="T22" fmla="*/ 12 w 50"/>
                <a:gd name="T23" fmla="*/ 47 h 105"/>
                <a:gd name="T24" fmla="*/ 12 w 50"/>
                <a:gd name="T25" fmla="*/ 99 h 105"/>
                <a:gd name="T26" fmla="*/ 18 w 50"/>
                <a:gd name="T27" fmla="*/ 105 h 105"/>
                <a:gd name="T28" fmla="*/ 24 w 50"/>
                <a:gd name="T29" fmla="*/ 99 h 105"/>
                <a:gd name="T30" fmla="*/ 24 w 50"/>
                <a:gd name="T31" fmla="*/ 53 h 105"/>
                <a:gd name="T32" fmla="*/ 26 w 50"/>
                <a:gd name="T33" fmla="*/ 53 h 105"/>
                <a:gd name="T34" fmla="*/ 26 w 50"/>
                <a:gd name="T35" fmla="*/ 99 h 105"/>
                <a:gd name="T36" fmla="*/ 32 w 50"/>
                <a:gd name="T37" fmla="*/ 105 h 105"/>
                <a:gd name="T38" fmla="*/ 38 w 50"/>
                <a:gd name="T39" fmla="*/ 99 h 105"/>
                <a:gd name="T40" fmla="*/ 38 w 50"/>
                <a:gd name="T41" fmla="*/ 46 h 105"/>
                <a:gd name="T42" fmla="*/ 38 w 50"/>
                <a:gd name="T43" fmla="*/ 46 h 105"/>
                <a:gd name="T44" fmla="*/ 38 w 50"/>
                <a:gd name="T45" fmla="*/ 17 h 105"/>
                <a:gd name="T46" fmla="*/ 41 w 50"/>
                <a:gd name="T47" fmla="*/ 17 h 105"/>
                <a:gd name="T48" fmla="*/ 41 w 50"/>
                <a:gd name="T49" fmla="*/ 48 h 105"/>
                <a:gd name="T50" fmla="*/ 45 w 50"/>
                <a:gd name="T51" fmla="*/ 52 h 105"/>
                <a:gd name="T52" fmla="*/ 50 w 50"/>
                <a:gd name="T53" fmla="*/ 48 h 105"/>
                <a:gd name="T54" fmla="*/ 50 w 50"/>
                <a:gd name="T55" fmla="*/ 13 h 105"/>
                <a:gd name="T56" fmla="*/ 50 w 50"/>
                <a:gd name="T57" fmla="*/ 11 h 105"/>
                <a:gd name="T58" fmla="*/ 50 w 50"/>
                <a:gd name="T59" fmla="*/ 10 h 105"/>
                <a:gd name="T60" fmla="*/ 38 w 50"/>
                <a:gd name="T61"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05">
                  <a:moveTo>
                    <a:pt x="38" y="1"/>
                  </a:moveTo>
                  <a:cubicBezTo>
                    <a:pt x="13" y="0"/>
                    <a:pt x="13" y="0"/>
                    <a:pt x="13" y="0"/>
                  </a:cubicBezTo>
                  <a:cubicBezTo>
                    <a:pt x="4" y="1"/>
                    <a:pt x="0" y="8"/>
                    <a:pt x="0" y="11"/>
                  </a:cubicBezTo>
                  <a:cubicBezTo>
                    <a:pt x="0" y="11"/>
                    <a:pt x="0" y="11"/>
                    <a:pt x="0" y="11"/>
                  </a:cubicBezTo>
                  <a:cubicBezTo>
                    <a:pt x="0" y="13"/>
                    <a:pt x="0" y="13"/>
                    <a:pt x="0" y="13"/>
                  </a:cubicBezTo>
                  <a:cubicBezTo>
                    <a:pt x="0" y="48"/>
                    <a:pt x="0" y="48"/>
                    <a:pt x="0" y="48"/>
                  </a:cubicBezTo>
                  <a:cubicBezTo>
                    <a:pt x="0" y="50"/>
                    <a:pt x="2" y="52"/>
                    <a:pt x="4" y="52"/>
                  </a:cubicBezTo>
                  <a:cubicBezTo>
                    <a:pt x="7" y="52"/>
                    <a:pt x="8" y="50"/>
                    <a:pt x="8" y="48"/>
                  </a:cubicBezTo>
                  <a:cubicBezTo>
                    <a:pt x="8" y="17"/>
                    <a:pt x="8" y="17"/>
                    <a:pt x="8" y="17"/>
                  </a:cubicBezTo>
                  <a:cubicBezTo>
                    <a:pt x="12" y="17"/>
                    <a:pt x="12" y="17"/>
                    <a:pt x="12" y="17"/>
                  </a:cubicBezTo>
                  <a:cubicBezTo>
                    <a:pt x="12" y="46"/>
                    <a:pt x="12" y="46"/>
                    <a:pt x="12" y="46"/>
                  </a:cubicBezTo>
                  <a:cubicBezTo>
                    <a:pt x="12" y="47"/>
                    <a:pt x="12" y="47"/>
                    <a:pt x="12" y="47"/>
                  </a:cubicBezTo>
                  <a:cubicBezTo>
                    <a:pt x="12" y="99"/>
                    <a:pt x="12" y="99"/>
                    <a:pt x="12" y="99"/>
                  </a:cubicBezTo>
                  <a:cubicBezTo>
                    <a:pt x="12" y="102"/>
                    <a:pt x="15" y="105"/>
                    <a:pt x="18" y="105"/>
                  </a:cubicBezTo>
                  <a:cubicBezTo>
                    <a:pt x="21" y="105"/>
                    <a:pt x="24" y="102"/>
                    <a:pt x="24" y="99"/>
                  </a:cubicBezTo>
                  <a:cubicBezTo>
                    <a:pt x="24" y="53"/>
                    <a:pt x="24" y="53"/>
                    <a:pt x="24" y="53"/>
                  </a:cubicBezTo>
                  <a:cubicBezTo>
                    <a:pt x="26" y="53"/>
                    <a:pt x="26" y="53"/>
                    <a:pt x="26" y="53"/>
                  </a:cubicBezTo>
                  <a:cubicBezTo>
                    <a:pt x="26" y="99"/>
                    <a:pt x="26" y="99"/>
                    <a:pt x="26" y="99"/>
                  </a:cubicBezTo>
                  <a:cubicBezTo>
                    <a:pt x="26" y="102"/>
                    <a:pt x="29" y="105"/>
                    <a:pt x="32" y="105"/>
                  </a:cubicBezTo>
                  <a:cubicBezTo>
                    <a:pt x="35" y="105"/>
                    <a:pt x="38" y="102"/>
                    <a:pt x="38" y="99"/>
                  </a:cubicBezTo>
                  <a:cubicBezTo>
                    <a:pt x="38" y="46"/>
                    <a:pt x="38" y="46"/>
                    <a:pt x="38" y="46"/>
                  </a:cubicBezTo>
                  <a:cubicBezTo>
                    <a:pt x="38" y="46"/>
                    <a:pt x="38" y="46"/>
                    <a:pt x="38" y="46"/>
                  </a:cubicBezTo>
                  <a:cubicBezTo>
                    <a:pt x="38" y="17"/>
                    <a:pt x="38" y="17"/>
                    <a:pt x="38" y="17"/>
                  </a:cubicBezTo>
                  <a:cubicBezTo>
                    <a:pt x="41" y="17"/>
                    <a:pt x="41" y="17"/>
                    <a:pt x="41" y="17"/>
                  </a:cubicBezTo>
                  <a:cubicBezTo>
                    <a:pt x="41" y="48"/>
                    <a:pt x="41" y="48"/>
                    <a:pt x="41" y="48"/>
                  </a:cubicBezTo>
                  <a:cubicBezTo>
                    <a:pt x="41" y="50"/>
                    <a:pt x="43" y="52"/>
                    <a:pt x="45" y="52"/>
                  </a:cubicBezTo>
                  <a:cubicBezTo>
                    <a:pt x="48" y="52"/>
                    <a:pt x="50" y="50"/>
                    <a:pt x="50" y="48"/>
                  </a:cubicBezTo>
                  <a:cubicBezTo>
                    <a:pt x="50" y="13"/>
                    <a:pt x="50" y="13"/>
                    <a:pt x="50" y="13"/>
                  </a:cubicBezTo>
                  <a:cubicBezTo>
                    <a:pt x="50" y="11"/>
                    <a:pt x="50" y="11"/>
                    <a:pt x="50" y="11"/>
                  </a:cubicBezTo>
                  <a:cubicBezTo>
                    <a:pt x="50" y="10"/>
                    <a:pt x="50" y="10"/>
                    <a:pt x="50" y="10"/>
                  </a:cubicBezTo>
                  <a:cubicBezTo>
                    <a:pt x="50" y="7"/>
                    <a:pt x="46" y="1"/>
                    <a:pt x="38" y="1"/>
                  </a:cubicBezTo>
                  <a:close/>
                </a:path>
              </a:pathLst>
            </a:custGeom>
            <a:grpFill/>
            <a:ln>
              <a:noFill/>
            </a:ln>
          </p:spPr>
          <p:txBody>
            <a:bodyPr lIns="80296" tIns="40148" rIns="80296" bIns="40148"/>
            <a:lstStyle/>
            <a:p>
              <a:pPr>
                <a:defRPr/>
              </a:pPr>
              <a:endParaRPr lang="zh-CN" altLang="en-US" sz="1580">
                <a:solidFill>
                  <a:prstClr val="black"/>
                </a:solidFill>
              </a:endParaRPr>
            </a:p>
          </p:txBody>
        </p:sp>
        <p:sp>
          <p:nvSpPr>
            <p:cNvPr id="9" name="Oval 236"/>
            <p:cNvSpPr>
              <a:spLocks noChangeArrowheads="1"/>
            </p:cNvSpPr>
            <p:nvPr/>
          </p:nvSpPr>
          <p:spPr bwMode="auto">
            <a:xfrm>
              <a:off x="5541963" y="1409700"/>
              <a:ext cx="115887" cy="114300"/>
            </a:xfrm>
            <a:prstGeom prst="ellipse">
              <a:avLst/>
            </a:prstGeom>
            <a:grpFill/>
            <a:ln>
              <a:noFill/>
            </a:ln>
          </p:spPr>
          <p:txBody>
            <a:bodyPr lIns="80296" tIns="40148" rIns="80296" bIns="40148"/>
            <a:lstStyle/>
            <a:p>
              <a:pPr>
                <a:defRPr/>
              </a:pPr>
              <a:endParaRPr lang="zh-CN" altLang="en-US" sz="1580">
                <a:solidFill>
                  <a:prstClr val="black"/>
                </a:solidFill>
              </a:endParaRPr>
            </a:p>
          </p:txBody>
        </p:sp>
      </p:grpSp>
      <p:grpSp>
        <p:nvGrpSpPr>
          <p:cNvPr id="10" name="组合 9"/>
          <p:cNvGrpSpPr/>
          <p:nvPr/>
        </p:nvGrpSpPr>
        <p:grpSpPr>
          <a:xfrm>
            <a:off x="7755732" y="3186478"/>
            <a:ext cx="409575" cy="1030688"/>
            <a:chOff x="5454650" y="1409700"/>
            <a:chExt cx="288925" cy="727075"/>
          </a:xfrm>
          <a:solidFill>
            <a:srgbClr val="1A4E47"/>
          </a:solidFill>
        </p:grpSpPr>
        <p:sp>
          <p:nvSpPr>
            <p:cNvPr id="11" name="Freeform 235"/>
            <p:cNvSpPr/>
            <p:nvPr/>
          </p:nvSpPr>
          <p:spPr bwMode="auto">
            <a:xfrm>
              <a:off x="5454650" y="1530350"/>
              <a:ext cx="288925" cy="606425"/>
            </a:xfrm>
            <a:custGeom>
              <a:avLst/>
              <a:gdLst>
                <a:gd name="T0" fmla="*/ 38 w 50"/>
                <a:gd name="T1" fmla="*/ 1 h 105"/>
                <a:gd name="T2" fmla="*/ 13 w 50"/>
                <a:gd name="T3" fmla="*/ 0 h 105"/>
                <a:gd name="T4" fmla="*/ 0 w 50"/>
                <a:gd name="T5" fmla="*/ 11 h 105"/>
                <a:gd name="T6" fmla="*/ 0 w 50"/>
                <a:gd name="T7" fmla="*/ 11 h 105"/>
                <a:gd name="T8" fmla="*/ 0 w 50"/>
                <a:gd name="T9" fmla="*/ 13 h 105"/>
                <a:gd name="T10" fmla="*/ 0 w 50"/>
                <a:gd name="T11" fmla="*/ 48 h 105"/>
                <a:gd name="T12" fmla="*/ 4 w 50"/>
                <a:gd name="T13" fmla="*/ 52 h 105"/>
                <a:gd name="T14" fmla="*/ 8 w 50"/>
                <a:gd name="T15" fmla="*/ 48 h 105"/>
                <a:gd name="T16" fmla="*/ 8 w 50"/>
                <a:gd name="T17" fmla="*/ 17 h 105"/>
                <a:gd name="T18" fmla="*/ 12 w 50"/>
                <a:gd name="T19" fmla="*/ 17 h 105"/>
                <a:gd name="T20" fmla="*/ 12 w 50"/>
                <a:gd name="T21" fmla="*/ 46 h 105"/>
                <a:gd name="T22" fmla="*/ 12 w 50"/>
                <a:gd name="T23" fmla="*/ 47 h 105"/>
                <a:gd name="T24" fmla="*/ 12 w 50"/>
                <a:gd name="T25" fmla="*/ 99 h 105"/>
                <a:gd name="T26" fmla="*/ 18 w 50"/>
                <a:gd name="T27" fmla="*/ 105 h 105"/>
                <a:gd name="T28" fmla="*/ 24 w 50"/>
                <a:gd name="T29" fmla="*/ 99 h 105"/>
                <a:gd name="T30" fmla="*/ 24 w 50"/>
                <a:gd name="T31" fmla="*/ 53 h 105"/>
                <a:gd name="T32" fmla="*/ 26 w 50"/>
                <a:gd name="T33" fmla="*/ 53 h 105"/>
                <a:gd name="T34" fmla="*/ 26 w 50"/>
                <a:gd name="T35" fmla="*/ 99 h 105"/>
                <a:gd name="T36" fmla="*/ 32 w 50"/>
                <a:gd name="T37" fmla="*/ 105 h 105"/>
                <a:gd name="T38" fmla="*/ 38 w 50"/>
                <a:gd name="T39" fmla="*/ 99 h 105"/>
                <a:gd name="T40" fmla="*/ 38 w 50"/>
                <a:gd name="T41" fmla="*/ 46 h 105"/>
                <a:gd name="T42" fmla="*/ 38 w 50"/>
                <a:gd name="T43" fmla="*/ 46 h 105"/>
                <a:gd name="T44" fmla="*/ 38 w 50"/>
                <a:gd name="T45" fmla="*/ 17 h 105"/>
                <a:gd name="T46" fmla="*/ 41 w 50"/>
                <a:gd name="T47" fmla="*/ 17 h 105"/>
                <a:gd name="T48" fmla="*/ 41 w 50"/>
                <a:gd name="T49" fmla="*/ 48 h 105"/>
                <a:gd name="T50" fmla="*/ 45 w 50"/>
                <a:gd name="T51" fmla="*/ 52 h 105"/>
                <a:gd name="T52" fmla="*/ 50 w 50"/>
                <a:gd name="T53" fmla="*/ 48 h 105"/>
                <a:gd name="T54" fmla="*/ 50 w 50"/>
                <a:gd name="T55" fmla="*/ 13 h 105"/>
                <a:gd name="T56" fmla="*/ 50 w 50"/>
                <a:gd name="T57" fmla="*/ 11 h 105"/>
                <a:gd name="T58" fmla="*/ 50 w 50"/>
                <a:gd name="T59" fmla="*/ 10 h 105"/>
                <a:gd name="T60" fmla="*/ 38 w 50"/>
                <a:gd name="T61"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05">
                  <a:moveTo>
                    <a:pt x="38" y="1"/>
                  </a:moveTo>
                  <a:cubicBezTo>
                    <a:pt x="13" y="0"/>
                    <a:pt x="13" y="0"/>
                    <a:pt x="13" y="0"/>
                  </a:cubicBezTo>
                  <a:cubicBezTo>
                    <a:pt x="4" y="1"/>
                    <a:pt x="0" y="8"/>
                    <a:pt x="0" y="11"/>
                  </a:cubicBezTo>
                  <a:cubicBezTo>
                    <a:pt x="0" y="11"/>
                    <a:pt x="0" y="11"/>
                    <a:pt x="0" y="11"/>
                  </a:cubicBezTo>
                  <a:cubicBezTo>
                    <a:pt x="0" y="13"/>
                    <a:pt x="0" y="13"/>
                    <a:pt x="0" y="13"/>
                  </a:cubicBezTo>
                  <a:cubicBezTo>
                    <a:pt x="0" y="48"/>
                    <a:pt x="0" y="48"/>
                    <a:pt x="0" y="48"/>
                  </a:cubicBezTo>
                  <a:cubicBezTo>
                    <a:pt x="0" y="50"/>
                    <a:pt x="2" y="52"/>
                    <a:pt x="4" y="52"/>
                  </a:cubicBezTo>
                  <a:cubicBezTo>
                    <a:pt x="7" y="52"/>
                    <a:pt x="8" y="50"/>
                    <a:pt x="8" y="48"/>
                  </a:cubicBezTo>
                  <a:cubicBezTo>
                    <a:pt x="8" y="17"/>
                    <a:pt x="8" y="17"/>
                    <a:pt x="8" y="17"/>
                  </a:cubicBezTo>
                  <a:cubicBezTo>
                    <a:pt x="12" y="17"/>
                    <a:pt x="12" y="17"/>
                    <a:pt x="12" y="17"/>
                  </a:cubicBezTo>
                  <a:cubicBezTo>
                    <a:pt x="12" y="46"/>
                    <a:pt x="12" y="46"/>
                    <a:pt x="12" y="46"/>
                  </a:cubicBezTo>
                  <a:cubicBezTo>
                    <a:pt x="12" y="47"/>
                    <a:pt x="12" y="47"/>
                    <a:pt x="12" y="47"/>
                  </a:cubicBezTo>
                  <a:cubicBezTo>
                    <a:pt x="12" y="99"/>
                    <a:pt x="12" y="99"/>
                    <a:pt x="12" y="99"/>
                  </a:cubicBezTo>
                  <a:cubicBezTo>
                    <a:pt x="12" y="102"/>
                    <a:pt x="15" y="105"/>
                    <a:pt x="18" y="105"/>
                  </a:cubicBezTo>
                  <a:cubicBezTo>
                    <a:pt x="21" y="105"/>
                    <a:pt x="24" y="102"/>
                    <a:pt x="24" y="99"/>
                  </a:cubicBezTo>
                  <a:cubicBezTo>
                    <a:pt x="24" y="53"/>
                    <a:pt x="24" y="53"/>
                    <a:pt x="24" y="53"/>
                  </a:cubicBezTo>
                  <a:cubicBezTo>
                    <a:pt x="26" y="53"/>
                    <a:pt x="26" y="53"/>
                    <a:pt x="26" y="53"/>
                  </a:cubicBezTo>
                  <a:cubicBezTo>
                    <a:pt x="26" y="99"/>
                    <a:pt x="26" y="99"/>
                    <a:pt x="26" y="99"/>
                  </a:cubicBezTo>
                  <a:cubicBezTo>
                    <a:pt x="26" y="102"/>
                    <a:pt x="29" y="105"/>
                    <a:pt x="32" y="105"/>
                  </a:cubicBezTo>
                  <a:cubicBezTo>
                    <a:pt x="35" y="105"/>
                    <a:pt x="38" y="102"/>
                    <a:pt x="38" y="99"/>
                  </a:cubicBezTo>
                  <a:cubicBezTo>
                    <a:pt x="38" y="46"/>
                    <a:pt x="38" y="46"/>
                    <a:pt x="38" y="46"/>
                  </a:cubicBezTo>
                  <a:cubicBezTo>
                    <a:pt x="38" y="46"/>
                    <a:pt x="38" y="46"/>
                    <a:pt x="38" y="46"/>
                  </a:cubicBezTo>
                  <a:cubicBezTo>
                    <a:pt x="38" y="17"/>
                    <a:pt x="38" y="17"/>
                    <a:pt x="38" y="17"/>
                  </a:cubicBezTo>
                  <a:cubicBezTo>
                    <a:pt x="41" y="17"/>
                    <a:pt x="41" y="17"/>
                    <a:pt x="41" y="17"/>
                  </a:cubicBezTo>
                  <a:cubicBezTo>
                    <a:pt x="41" y="48"/>
                    <a:pt x="41" y="48"/>
                    <a:pt x="41" y="48"/>
                  </a:cubicBezTo>
                  <a:cubicBezTo>
                    <a:pt x="41" y="50"/>
                    <a:pt x="43" y="52"/>
                    <a:pt x="45" y="52"/>
                  </a:cubicBezTo>
                  <a:cubicBezTo>
                    <a:pt x="48" y="52"/>
                    <a:pt x="50" y="50"/>
                    <a:pt x="50" y="48"/>
                  </a:cubicBezTo>
                  <a:cubicBezTo>
                    <a:pt x="50" y="13"/>
                    <a:pt x="50" y="13"/>
                    <a:pt x="50" y="13"/>
                  </a:cubicBezTo>
                  <a:cubicBezTo>
                    <a:pt x="50" y="11"/>
                    <a:pt x="50" y="11"/>
                    <a:pt x="50" y="11"/>
                  </a:cubicBezTo>
                  <a:cubicBezTo>
                    <a:pt x="50" y="10"/>
                    <a:pt x="50" y="10"/>
                    <a:pt x="50" y="10"/>
                  </a:cubicBezTo>
                  <a:cubicBezTo>
                    <a:pt x="50" y="7"/>
                    <a:pt x="46" y="1"/>
                    <a:pt x="38" y="1"/>
                  </a:cubicBezTo>
                  <a:close/>
                </a:path>
              </a:pathLst>
            </a:custGeom>
            <a:grpFill/>
            <a:ln>
              <a:noFill/>
            </a:ln>
          </p:spPr>
          <p:txBody>
            <a:bodyPr lIns="80296" tIns="40148" rIns="80296" bIns="40148"/>
            <a:lstStyle/>
            <a:p>
              <a:pPr>
                <a:defRPr/>
              </a:pPr>
              <a:endParaRPr lang="zh-CN" altLang="en-US" sz="1580">
                <a:solidFill>
                  <a:prstClr val="black"/>
                </a:solidFill>
              </a:endParaRPr>
            </a:p>
          </p:txBody>
        </p:sp>
        <p:sp>
          <p:nvSpPr>
            <p:cNvPr id="12" name="Oval 236"/>
            <p:cNvSpPr>
              <a:spLocks noChangeArrowheads="1"/>
            </p:cNvSpPr>
            <p:nvPr/>
          </p:nvSpPr>
          <p:spPr bwMode="auto">
            <a:xfrm>
              <a:off x="5541963" y="1409700"/>
              <a:ext cx="115887" cy="114300"/>
            </a:xfrm>
            <a:prstGeom prst="ellipse">
              <a:avLst/>
            </a:prstGeom>
            <a:grpFill/>
            <a:ln>
              <a:noFill/>
            </a:ln>
          </p:spPr>
          <p:txBody>
            <a:bodyPr lIns="80296" tIns="40148" rIns="80296" bIns="40148"/>
            <a:lstStyle/>
            <a:p>
              <a:pPr>
                <a:defRPr/>
              </a:pPr>
              <a:endParaRPr lang="zh-CN" altLang="en-US" sz="1580">
                <a:solidFill>
                  <a:prstClr val="black"/>
                </a:solidFill>
              </a:endParaRPr>
            </a:p>
          </p:txBody>
        </p:sp>
      </p:grpSp>
      <p:grpSp>
        <p:nvGrpSpPr>
          <p:cNvPr id="13" name="组合 12"/>
          <p:cNvGrpSpPr/>
          <p:nvPr/>
        </p:nvGrpSpPr>
        <p:grpSpPr>
          <a:xfrm>
            <a:off x="6924676" y="3997515"/>
            <a:ext cx="409575" cy="1030688"/>
            <a:chOff x="5454650" y="1409700"/>
            <a:chExt cx="288925" cy="727075"/>
          </a:xfrm>
          <a:solidFill>
            <a:srgbClr val="1A4E47"/>
          </a:solidFill>
        </p:grpSpPr>
        <p:sp>
          <p:nvSpPr>
            <p:cNvPr id="14" name="Freeform 235"/>
            <p:cNvSpPr/>
            <p:nvPr/>
          </p:nvSpPr>
          <p:spPr bwMode="auto">
            <a:xfrm>
              <a:off x="5454650" y="1530350"/>
              <a:ext cx="288925" cy="606425"/>
            </a:xfrm>
            <a:custGeom>
              <a:avLst/>
              <a:gdLst>
                <a:gd name="T0" fmla="*/ 38 w 50"/>
                <a:gd name="T1" fmla="*/ 1 h 105"/>
                <a:gd name="T2" fmla="*/ 13 w 50"/>
                <a:gd name="T3" fmla="*/ 0 h 105"/>
                <a:gd name="T4" fmla="*/ 0 w 50"/>
                <a:gd name="T5" fmla="*/ 11 h 105"/>
                <a:gd name="T6" fmla="*/ 0 w 50"/>
                <a:gd name="T7" fmla="*/ 11 h 105"/>
                <a:gd name="T8" fmla="*/ 0 w 50"/>
                <a:gd name="T9" fmla="*/ 13 h 105"/>
                <a:gd name="T10" fmla="*/ 0 w 50"/>
                <a:gd name="T11" fmla="*/ 48 h 105"/>
                <a:gd name="T12" fmla="*/ 4 w 50"/>
                <a:gd name="T13" fmla="*/ 52 h 105"/>
                <a:gd name="T14" fmla="*/ 8 w 50"/>
                <a:gd name="T15" fmla="*/ 48 h 105"/>
                <a:gd name="T16" fmla="*/ 8 w 50"/>
                <a:gd name="T17" fmla="*/ 17 h 105"/>
                <a:gd name="T18" fmla="*/ 12 w 50"/>
                <a:gd name="T19" fmla="*/ 17 h 105"/>
                <a:gd name="T20" fmla="*/ 12 w 50"/>
                <a:gd name="T21" fmla="*/ 46 h 105"/>
                <a:gd name="T22" fmla="*/ 12 w 50"/>
                <a:gd name="T23" fmla="*/ 47 h 105"/>
                <a:gd name="T24" fmla="*/ 12 w 50"/>
                <a:gd name="T25" fmla="*/ 99 h 105"/>
                <a:gd name="T26" fmla="*/ 18 w 50"/>
                <a:gd name="T27" fmla="*/ 105 h 105"/>
                <a:gd name="T28" fmla="*/ 24 w 50"/>
                <a:gd name="T29" fmla="*/ 99 h 105"/>
                <a:gd name="T30" fmla="*/ 24 w 50"/>
                <a:gd name="T31" fmla="*/ 53 h 105"/>
                <a:gd name="T32" fmla="*/ 26 w 50"/>
                <a:gd name="T33" fmla="*/ 53 h 105"/>
                <a:gd name="T34" fmla="*/ 26 w 50"/>
                <a:gd name="T35" fmla="*/ 99 h 105"/>
                <a:gd name="T36" fmla="*/ 32 w 50"/>
                <a:gd name="T37" fmla="*/ 105 h 105"/>
                <a:gd name="T38" fmla="*/ 38 w 50"/>
                <a:gd name="T39" fmla="*/ 99 h 105"/>
                <a:gd name="T40" fmla="*/ 38 w 50"/>
                <a:gd name="T41" fmla="*/ 46 h 105"/>
                <a:gd name="T42" fmla="*/ 38 w 50"/>
                <a:gd name="T43" fmla="*/ 46 h 105"/>
                <a:gd name="T44" fmla="*/ 38 w 50"/>
                <a:gd name="T45" fmla="*/ 17 h 105"/>
                <a:gd name="T46" fmla="*/ 41 w 50"/>
                <a:gd name="T47" fmla="*/ 17 h 105"/>
                <a:gd name="T48" fmla="*/ 41 w 50"/>
                <a:gd name="T49" fmla="*/ 48 h 105"/>
                <a:gd name="T50" fmla="*/ 45 w 50"/>
                <a:gd name="T51" fmla="*/ 52 h 105"/>
                <a:gd name="T52" fmla="*/ 50 w 50"/>
                <a:gd name="T53" fmla="*/ 48 h 105"/>
                <a:gd name="T54" fmla="*/ 50 w 50"/>
                <a:gd name="T55" fmla="*/ 13 h 105"/>
                <a:gd name="T56" fmla="*/ 50 w 50"/>
                <a:gd name="T57" fmla="*/ 11 h 105"/>
                <a:gd name="T58" fmla="*/ 50 w 50"/>
                <a:gd name="T59" fmla="*/ 10 h 105"/>
                <a:gd name="T60" fmla="*/ 38 w 50"/>
                <a:gd name="T61"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05">
                  <a:moveTo>
                    <a:pt x="38" y="1"/>
                  </a:moveTo>
                  <a:cubicBezTo>
                    <a:pt x="13" y="0"/>
                    <a:pt x="13" y="0"/>
                    <a:pt x="13" y="0"/>
                  </a:cubicBezTo>
                  <a:cubicBezTo>
                    <a:pt x="4" y="1"/>
                    <a:pt x="0" y="8"/>
                    <a:pt x="0" y="11"/>
                  </a:cubicBezTo>
                  <a:cubicBezTo>
                    <a:pt x="0" y="11"/>
                    <a:pt x="0" y="11"/>
                    <a:pt x="0" y="11"/>
                  </a:cubicBezTo>
                  <a:cubicBezTo>
                    <a:pt x="0" y="13"/>
                    <a:pt x="0" y="13"/>
                    <a:pt x="0" y="13"/>
                  </a:cubicBezTo>
                  <a:cubicBezTo>
                    <a:pt x="0" y="48"/>
                    <a:pt x="0" y="48"/>
                    <a:pt x="0" y="48"/>
                  </a:cubicBezTo>
                  <a:cubicBezTo>
                    <a:pt x="0" y="50"/>
                    <a:pt x="2" y="52"/>
                    <a:pt x="4" y="52"/>
                  </a:cubicBezTo>
                  <a:cubicBezTo>
                    <a:pt x="7" y="52"/>
                    <a:pt x="8" y="50"/>
                    <a:pt x="8" y="48"/>
                  </a:cubicBezTo>
                  <a:cubicBezTo>
                    <a:pt x="8" y="17"/>
                    <a:pt x="8" y="17"/>
                    <a:pt x="8" y="17"/>
                  </a:cubicBezTo>
                  <a:cubicBezTo>
                    <a:pt x="12" y="17"/>
                    <a:pt x="12" y="17"/>
                    <a:pt x="12" y="17"/>
                  </a:cubicBezTo>
                  <a:cubicBezTo>
                    <a:pt x="12" y="46"/>
                    <a:pt x="12" y="46"/>
                    <a:pt x="12" y="46"/>
                  </a:cubicBezTo>
                  <a:cubicBezTo>
                    <a:pt x="12" y="47"/>
                    <a:pt x="12" y="47"/>
                    <a:pt x="12" y="47"/>
                  </a:cubicBezTo>
                  <a:cubicBezTo>
                    <a:pt x="12" y="99"/>
                    <a:pt x="12" y="99"/>
                    <a:pt x="12" y="99"/>
                  </a:cubicBezTo>
                  <a:cubicBezTo>
                    <a:pt x="12" y="102"/>
                    <a:pt x="15" y="105"/>
                    <a:pt x="18" y="105"/>
                  </a:cubicBezTo>
                  <a:cubicBezTo>
                    <a:pt x="21" y="105"/>
                    <a:pt x="24" y="102"/>
                    <a:pt x="24" y="99"/>
                  </a:cubicBezTo>
                  <a:cubicBezTo>
                    <a:pt x="24" y="53"/>
                    <a:pt x="24" y="53"/>
                    <a:pt x="24" y="53"/>
                  </a:cubicBezTo>
                  <a:cubicBezTo>
                    <a:pt x="26" y="53"/>
                    <a:pt x="26" y="53"/>
                    <a:pt x="26" y="53"/>
                  </a:cubicBezTo>
                  <a:cubicBezTo>
                    <a:pt x="26" y="99"/>
                    <a:pt x="26" y="99"/>
                    <a:pt x="26" y="99"/>
                  </a:cubicBezTo>
                  <a:cubicBezTo>
                    <a:pt x="26" y="102"/>
                    <a:pt x="29" y="105"/>
                    <a:pt x="32" y="105"/>
                  </a:cubicBezTo>
                  <a:cubicBezTo>
                    <a:pt x="35" y="105"/>
                    <a:pt x="38" y="102"/>
                    <a:pt x="38" y="99"/>
                  </a:cubicBezTo>
                  <a:cubicBezTo>
                    <a:pt x="38" y="46"/>
                    <a:pt x="38" y="46"/>
                    <a:pt x="38" y="46"/>
                  </a:cubicBezTo>
                  <a:cubicBezTo>
                    <a:pt x="38" y="46"/>
                    <a:pt x="38" y="46"/>
                    <a:pt x="38" y="46"/>
                  </a:cubicBezTo>
                  <a:cubicBezTo>
                    <a:pt x="38" y="17"/>
                    <a:pt x="38" y="17"/>
                    <a:pt x="38" y="17"/>
                  </a:cubicBezTo>
                  <a:cubicBezTo>
                    <a:pt x="41" y="17"/>
                    <a:pt x="41" y="17"/>
                    <a:pt x="41" y="17"/>
                  </a:cubicBezTo>
                  <a:cubicBezTo>
                    <a:pt x="41" y="48"/>
                    <a:pt x="41" y="48"/>
                    <a:pt x="41" y="48"/>
                  </a:cubicBezTo>
                  <a:cubicBezTo>
                    <a:pt x="41" y="50"/>
                    <a:pt x="43" y="52"/>
                    <a:pt x="45" y="52"/>
                  </a:cubicBezTo>
                  <a:cubicBezTo>
                    <a:pt x="48" y="52"/>
                    <a:pt x="50" y="50"/>
                    <a:pt x="50" y="48"/>
                  </a:cubicBezTo>
                  <a:cubicBezTo>
                    <a:pt x="50" y="13"/>
                    <a:pt x="50" y="13"/>
                    <a:pt x="50" y="13"/>
                  </a:cubicBezTo>
                  <a:cubicBezTo>
                    <a:pt x="50" y="11"/>
                    <a:pt x="50" y="11"/>
                    <a:pt x="50" y="11"/>
                  </a:cubicBezTo>
                  <a:cubicBezTo>
                    <a:pt x="50" y="10"/>
                    <a:pt x="50" y="10"/>
                    <a:pt x="50" y="10"/>
                  </a:cubicBezTo>
                  <a:cubicBezTo>
                    <a:pt x="50" y="7"/>
                    <a:pt x="46" y="1"/>
                    <a:pt x="38" y="1"/>
                  </a:cubicBezTo>
                  <a:close/>
                </a:path>
              </a:pathLst>
            </a:custGeom>
            <a:grpFill/>
            <a:ln>
              <a:noFill/>
            </a:ln>
          </p:spPr>
          <p:txBody>
            <a:bodyPr lIns="80296" tIns="40148" rIns="80296" bIns="40148"/>
            <a:lstStyle/>
            <a:p>
              <a:pPr>
                <a:defRPr/>
              </a:pPr>
              <a:endParaRPr lang="zh-CN" altLang="en-US" sz="1580">
                <a:solidFill>
                  <a:prstClr val="black"/>
                </a:solidFill>
              </a:endParaRPr>
            </a:p>
          </p:txBody>
        </p:sp>
        <p:sp>
          <p:nvSpPr>
            <p:cNvPr id="15" name="Oval 236"/>
            <p:cNvSpPr>
              <a:spLocks noChangeArrowheads="1"/>
            </p:cNvSpPr>
            <p:nvPr/>
          </p:nvSpPr>
          <p:spPr bwMode="auto">
            <a:xfrm>
              <a:off x="5541963" y="1409700"/>
              <a:ext cx="115887" cy="114300"/>
            </a:xfrm>
            <a:prstGeom prst="ellipse">
              <a:avLst/>
            </a:prstGeom>
            <a:grpFill/>
            <a:ln>
              <a:noFill/>
            </a:ln>
          </p:spPr>
          <p:txBody>
            <a:bodyPr lIns="80296" tIns="40148" rIns="80296" bIns="40148"/>
            <a:lstStyle/>
            <a:p>
              <a:pPr>
                <a:defRPr/>
              </a:pPr>
              <a:endParaRPr lang="zh-CN" altLang="en-US" sz="1580">
                <a:solidFill>
                  <a:prstClr val="black"/>
                </a:solidFill>
              </a:endParaRPr>
            </a:p>
          </p:txBody>
        </p:sp>
      </p:grpSp>
      <p:grpSp>
        <p:nvGrpSpPr>
          <p:cNvPr id="16" name="组合 15"/>
          <p:cNvGrpSpPr/>
          <p:nvPr/>
        </p:nvGrpSpPr>
        <p:grpSpPr>
          <a:xfrm>
            <a:off x="4945858" y="4046135"/>
            <a:ext cx="409575" cy="1030688"/>
            <a:chOff x="5454650" y="1409700"/>
            <a:chExt cx="288925" cy="727075"/>
          </a:xfrm>
          <a:solidFill>
            <a:srgbClr val="1A4E47"/>
          </a:solidFill>
        </p:grpSpPr>
        <p:sp>
          <p:nvSpPr>
            <p:cNvPr id="17" name="Freeform 235"/>
            <p:cNvSpPr/>
            <p:nvPr/>
          </p:nvSpPr>
          <p:spPr bwMode="auto">
            <a:xfrm>
              <a:off x="5454650" y="1530350"/>
              <a:ext cx="288925" cy="606425"/>
            </a:xfrm>
            <a:custGeom>
              <a:avLst/>
              <a:gdLst>
                <a:gd name="T0" fmla="*/ 38 w 50"/>
                <a:gd name="T1" fmla="*/ 1 h 105"/>
                <a:gd name="T2" fmla="*/ 13 w 50"/>
                <a:gd name="T3" fmla="*/ 0 h 105"/>
                <a:gd name="T4" fmla="*/ 0 w 50"/>
                <a:gd name="T5" fmla="*/ 11 h 105"/>
                <a:gd name="T6" fmla="*/ 0 w 50"/>
                <a:gd name="T7" fmla="*/ 11 h 105"/>
                <a:gd name="T8" fmla="*/ 0 w 50"/>
                <a:gd name="T9" fmla="*/ 13 h 105"/>
                <a:gd name="T10" fmla="*/ 0 w 50"/>
                <a:gd name="T11" fmla="*/ 48 h 105"/>
                <a:gd name="T12" fmla="*/ 4 w 50"/>
                <a:gd name="T13" fmla="*/ 52 h 105"/>
                <a:gd name="T14" fmla="*/ 8 w 50"/>
                <a:gd name="T15" fmla="*/ 48 h 105"/>
                <a:gd name="T16" fmla="*/ 8 w 50"/>
                <a:gd name="T17" fmla="*/ 17 h 105"/>
                <a:gd name="T18" fmla="*/ 12 w 50"/>
                <a:gd name="T19" fmla="*/ 17 h 105"/>
                <a:gd name="T20" fmla="*/ 12 w 50"/>
                <a:gd name="T21" fmla="*/ 46 h 105"/>
                <a:gd name="T22" fmla="*/ 12 w 50"/>
                <a:gd name="T23" fmla="*/ 47 h 105"/>
                <a:gd name="T24" fmla="*/ 12 w 50"/>
                <a:gd name="T25" fmla="*/ 99 h 105"/>
                <a:gd name="T26" fmla="*/ 18 w 50"/>
                <a:gd name="T27" fmla="*/ 105 h 105"/>
                <a:gd name="T28" fmla="*/ 24 w 50"/>
                <a:gd name="T29" fmla="*/ 99 h 105"/>
                <a:gd name="T30" fmla="*/ 24 w 50"/>
                <a:gd name="T31" fmla="*/ 53 h 105"/>
                <a:gd name="T32" fmla="*/ 26 w 50"/>
                <a:gd name="T33" fmla="*/ 53 h 105"/>
                <a:gd name="T34" fmla="*/ 26 w 50"/>
                <a:gd name="T35" fmla="*/ 99 h 105"/>
                <a:gd name="T36" fmla="*/ 32 w 50"/>
                <a:gd name="T37" fmla="*/ 105 h 105"/>
                <a:gd name="T38" fmla="*/ 38 w 50"/>
                <a:gd name="T39" fmla="*/ 99 h 105"/>
                <a:gd name="T40" fmla="*/ 38 w 50"/>
                <a:gd name="T41" fmla="*/ 46 h 105"/>
                <a:gd name="T42" fmla="*/ 38 w 50"/>
                <a:gd name="T43" fmla="*/ 46 h 105"/>
                <a:gd name="T44" fmla="*/ 38 w 50"/>
                <a:gd name="T45" fmla="*/ 17 h 105"/>
                <a:gd name="T46" fmla="*/ 41 w 50"/>
                <a:gd name="T47" fmla="*/ 17 h 105"/>
                <a:gd name="T48" fmla="*/ 41 w 50"/>
                <a:gd name="T49" fmla="*/ 48 h 105"/>
                <a:gd name="T50" fmla="*/ 45 w 50"/>
                <a:gd name="T51" fmla="*/ 52 h 105"/>
                <a:gd name="T52" fmla="*/ 50 w 50"/>
                <a:gd name="T53" fmla="*/ 48 h 105"/>
                <a:gd name="T54" fmla="*/ 50 w 50"/>
                <a:gd name="T55" fmla="*/ 13 h 105"/>
                <a:gd name="T56" fmla="*/ 50 w 50"/>
                <a:gd name="T57" fmla="*/ 11 h 105"/>
                <a:gd name="T58" fmla="*/ 50 w 50"/>
                <a:gd name="T59" fmla="*/ 10 h 105"/>
                <a:gd name="T60" fmla="*/ 38 w 50"/>
                <a:gd name="T61"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05">
                  <a:moveTo>
                    <a:pt x="38" y="1"/>
                  </a:moveTo>
                  <a:cubicBezTo>
                    <a:pt x="13" y="0"/>
                    <a:pt x="13" y="0"/>
                    <a:pt x="13" y="0"/>
                  </a:cubicBezTo>
                  <a:cubicBezTo>
                    <a:pt x="4" y="1"/>
                    <a:pt x="0" y="8"/>
                    <a:pt x="0" y="11"/>
                  </a:cubicBezTo>
                  <a:cubicBezTo>
                    <a:pt x="0" y="11"/>
                    <a:pt x="0" y="11"/>
                    <a:pt x="0" y="11"/>
                  </a:cubicBezTo>
                  <a:cubicBezTo>
                    <a:pt x="0" y="13"/>
                    <a:pt x="0" y="13"/>
                    <a:pt x="0" y="13"/>
                  </a:cubicBezTo>
                  <a:cubicBezTo>
                    <a:pt x="0" y="48"/>
                    <a:pt x="0" y="48"/>
                    <a:pt x="0" y="48"/>
                  </a:cubicBezTo>
                  <a:cubicBezTo>
                    <a:pt x="0" y="50"/>
                    <a:pt x="2" y="52"/>
                    <a:pt x="4" y="52"/>
                  </a:cubicBezTo>
                  <a:cubicBezTo>
                    <a:pt x="7" y="52"/>
                    <a:pt x="8" y="50"/>
                    <a:pt x="8" y="48"/>
                  </a:cubicBezTo>
                  <a:cubicBezTo>
                    <a:pt x="8" y="17"/>
                    <a:pt x="8" y="17"/>
                    <a:pt x="8" y="17"/>
                  </a:cubicBezTo>
                  <a:cubicBezTo>
                    <a:pt x="12" y="17"/>
                    <a:pt x="12" y="17"/>
                    <a:pt x="12" y="17"/>
                  </a:cubicBezTo>
                  <a:cubicBezTo>
                    <a:pt x="12" y="46"/>
                    <a:pt x="12" y="46"/>
                    <a:pt x="12" y="46"/>
                  </a:cubicBezTo>
                  <a:cubicBezTo>
                    <a:pt x="12" y="47"/>
                    <a:pt x="12" y="47"/>
                    <a:pt x="12" y="47"/>
                  </a:cubicBezTo>
                  <a:cubicBezTo>
                    <a:pt x="12" y="99"/>
                    <a:pt x="12" y="99"/>
                    <a:pt x="12" y="99"/>
                  </a:cubicBezTo>
                  <a:cubicBezTo>
                    <a:pt x="12" y="102"/>
                    <a:pt x="15" y="105"/>
                    <a:pt x="18" y="105"/>
                  </a:cubicBezTo>
                  <a:cubicBezTo>
                    <a:pt x="21" y="105"/>
                    <a:pt x="24" y="102"/>
                    <a:pt x="24" y="99"/>
                  </a:cubicBezTo>
                  <a:cubicBezTo>
                    <a:pt x="24" y="53"/>
                    <a:pt x="24" y="53"/>
                    <a:pt x="24" y="53"/>
                  </a:cubicBezTo>
                  <a:cubicBezTo>
                    <a:pt x="26" y="53"/>
                    <a:pt x="26" y="53"/>
                    <a:pt x="26" y="53"/>
                  </a:cubicBezTo>
                  <a:cubicBezTo>
                    <a:pt x="26" y="99"/>
                    <a:pt x="26" y="99"/>
                    <a:pt x="26" y="99"/>
                  </a:cubicBezTo>
                  <a:cubicBezTo>
                    <a:pt x="26" y="102"/>
                    <a:pt x="29" y="105"/>
                    <a:pt x="32" y="105"/>
                  </a:cubicBezTo>
                  <a:cubicBezTo>
                    <a:pt x="35" y="105"/>
                    <a:pt x="38" y="102"/>
                    <a:pt x="38" y="99"/>
                  </a:cubicBezTo>
                  <a:cubicBezTo>
                    <a:pt x="38" y="46"/>
                    <a:pt x="38" y="46"/>
                    <a:pt x="38" y="46"/>
                  </a:cubicBezTo>
                  <a:cubicBezTo>
                    <a:pt x="38" y="46"/>
                    <a:pt x="38" y="46"/>
                    <a:pt x="38" y="46"/>
                  </a:cubicBezTo>
                  <a:cubicBezTo>
                    <a:pt x="38" y="17"/>
                    <a:pt x="38" y="17"/>
                    <a:pt x="38" y="17"/>
                  </a:cubicBezTo>
                  <a:cubicBezTo>
                    <a:pt x="41" y="17"/>
                    <a:pt x="41" y="17"/>
                    <a:pt x="41" y="17"/>
                  </a:cubicBezTo>
                  <a:cubicBezTo>
                    <a:pt x="41" y="48"/>
                    <a:pt x="41" y="48"/>
                    <a:pt x="41" y="48"/>
                  </a:cubicBezTo>
                  <a:cubicBezTo>
                    <a:pt x="41" y="50"/>
                    <a:pt x="43" y="52"/>
                    <a:pt x="45" y="52"/>
                  </a:cubicBezTo>
                  <a:cubicBezTo>
                    <a:pt x="48" y="52"/>
                    <a:pt x="50" y="50"/>
                    <a:pt x="50" y="48"/>
                  </a:cubicBezTo>
                  <a:cubicBezTo>
                    <a:pt x="50" y="13"/>
                    <a:pt x="50" y="13"/>
                    <a:pt x="50" y="13"/>
                  </a:cubicBezTo>
                  <a:cubicBezTo>
                    <a:pt x="50" y="11"/>
                    <a:pt x="50" y="11"/>
                    <a:pt x="50" y="11"/>
                  </a:cubicBezTo>
                  <a:cubicBezTo>
                    <a:pt x="50" y="10"/>
                    <a:pt x="50" y="10"/>
                    <a:pt x="50" y="10"/>
                  </a:cubicBezTo>
                  <a:cubicBezTo>
                    <a:pt x="50" y="7"/>
                    <a:pt x="46" y="1"/>
                    <a:pt x="38" y="1"/>
                  </a:cubicBezTo>
                  <a:close/>
                </a:path>
              </a:pathLst>
            </a:custGeom>
            <a:grpFill/>
            <a:ln>
              <a:noFill/>
            </a:ln>
          </p:spPr>
          <p:txBody>
            <a:bodyPr lIns="80296" tIns="40148" rIns="80296" bIns="40148"/>
            <a:lstStyle/>
            <a:p>
              <a:pPr>
                <a:defRPr/>
              </a:pPr>
              <a:endParaRPr lang="zh-CN" altLang="en-US" sz="1580">
                <a:solidFill>
                  <a:prstClr val="black"/>
                </a:solidFill>
              </a:endParaRPr>
            </a:p>
          </p:txBody>
        </p:sp>
        <p:sp>
          <p:nvSpPr>
            <p:cNvPr id="18" name="Oval 236"/>
            <p:cNvSpPr>
              <a:spLocks noChangeArrowheads="1"/>
            </p:cNvSpPr>
            <p:nvPr/>
          </p:nvSpPr>
          <p:spPr bwMode="auto">
            <a:xfrm>
              <a:off x="5541963" y="1409700"/>
              <a:ext cx="115887" cy="114300"/>
            </a:xfrm>
            <a:prstGeom prst="ellipse">
              <a:avLst/>
            </a:prstGeom>
            <a:grpFill/>
            <a:ln>
              <a:noFill/>
            </a:ln>
          </p:spPr>
          <p:txBody>
            <a:bodyPr lIns="80296" tIns="40148" rIns="80296" bIns="40148"/>
            <a:lstStyle/>
            <a:p>
              <a:pPr>
                <a:defRPr/>
              </a:pPr>
              <a:endParaRPr lang="zh-CN" altLang="en-US" sz="1580">
                <a:solidFill>
                  <a:prstClr val="black"/>
                </a:solidFill>
              </a:endParaRPr>
            </a:p>
          </p:txBody>
        </p:sp>
      </p:grpSp>
      <p:grpSp>
        <p:nvGrpSpPr>
          <p:cNvPr id="19" name="组合 18"/>
          <p:cNvGrpSpPr/>
          <p:nvPr/>
        </p:nvGrpSpPr>
        <p:grpSpPr>
          <a:xfrm>
            <a:off x="4114802" y="3167063"/>
            <a:ext cx="409575" cy="1030688"/>
            <a:chOff x="5454650" y="1409700"/>
            <a:chExt cx="288925" cy="727075"/>
          </a:xfrm>
          <a:solidFill>
            <a:srgbClr val="1A4E47"/>
          </a:solidFill>
        </p:grpSpPr>
        <p:sp>
          <p:nvSpPr>
            <p:cNvPr id="20" name="Freeform 235"/>
            <p:cNvSpPr/>
            <p:nvPr/>
          </p:nvSpPr>
          <p:spPr bwMode="auto">
            <a:xfrm>
              <a:off x="5454650" y="1530350"/>
              <a:ext cx="288925" cy="606425"/>
            </a:xfrm>
            <a:custGeom>
              <a:avLst/>
              <a:gdLst>
                <a:gd name="T0" fmla="*/ 38 w 50"/>
                <a:gd name="T1" fmla="*/ 1 h 105"/>
                <a:gd name="T2" fmla="*/ 13 w 50"/>
                <a:gd name="T3" fmla="*/ 0 h 105"/>
                <a:gd name="T4" fmla="*/ 0 w 50"/>
                <a:gd name="T5" fmla="*/ 11 h 105"/>
                <a:gd name="T6" fmla="*/ 0 w 50"/>
                <a:gd name="T7" fmla="*/ 11 h 105"/>
                <a:gd name="T8" fmla="*/ 0 w 50"/>
                <a:gd name="T9" fmla="*/ 13 h 105"/>
                <a:gd name="T10" fmla="*/ 0 w 50"/>
                <a:gd name="T11" fmla="*/ 48 h 105"/>
                <a:gd name="T12" fmla="*/ 4 w 50"/>
                <a:gd name="T13" fmla="*/ 52 h 105"/>
                <a:gd name="T14" fmla="*/ 8 w 50"/>
                <a:gd name="T15" fmla="*/ 48 h 105"/>
                <a:gd name="T16" fmla="*/ 8 w 50"/>
                <a:gd name="T17" fmla="*/ 17 h 105"/>
                <a:gd name="T18" fmla="*/ 12 w 50"/>
                <a:gd name="T19" fmla="*/ 17 h 105"/>
                <a:gd name="T20" fmla="*/ 12 w 50"/>
                <a:gd name="T21" fmla="*/ 46 h 105"/>
                <a:gd name="T22" fmla="*/ 12 w 50"/>
                <a:gd name="T23" fmla="*/ 47 h 105"/>
                <a:gd name="T24" fmla="*/ 12 w 50"/>
                <a:gd name="T25" fmla="*/ 99 h 105"/>
                <a:gd name="T26" fmla="*/ 18 w 50"/>
                <a:gd name="T27" fmla="*/ 105 h 105"/>
                <a:gd name="T28" fmla="*/ 24 w 50"/>
                <a:gd name="T29" fmla="*/ 99 h 105"/>
                <a:gd name="T30" fmla="*/ 24 w 50"/>
                <a:gd name="T31" fmla="*/ 53 h 105"/>
                <a:gd name="T32" fmla="*/ 26 w 50"/>
                <a:gd name="T33" fmla="*/ 53 h 105"/>
                <a:gd name="T34" fmla="*/ 26 w 50"/>
                <a:gd name="T35" fmla="*/ 99 h 105"/>
                <a:gd name="T36" fmla="*/ 32 w 50"/>
                <a:gd name="T37" fmla="*/ 105 h 105"/>
                <a:gd name="T38" fmla="*/ 38 w 50"/>
                <a:gd name="T39" fmla="*/ 99 h 105"/>
                <a:gd name="T40" fmla="*/ 38 w 50"/>
                <a:gd name="T41" fmla="*/ 46 h 105"/>
                <a:gd name="T42" fmla="*/ 38 w 50"/>
                <a:gd name="T43" fmla="*/ 46 h 105"/>
                <a:gd name="T44" fmla="*/ 38 w 50"/>
                <a:gd name="T45" fmla="*/ 17 h 105"/>
                <a:gd name="T46" fmla="*/ 41 w 50"/>
                <a:gd name="T47" fmla="*/ 17 h 105"/>
                <a:gd name="T48" fmla="*/ 41 w 50"/>
                <a:gd name="T49" fmla="*/ 48 h 105"/>
                <a:gd name="T50" fmla="*/ 45 w 50"/>
                <a:gd name="T51" fmla="*/ 52 h 105"/>
                <a:gd name="T52" fmla="*/ 50 w 50"/>
                <a:gd name="T53" fmla="*/ 48 h 105"/>
                <a:gd name="T54" fmla="*/ 50 w 50"/>
                <a:gd name="T55" fmla="*/ 13 h 105"/>
                <a:gd name="T56" fmla="*/ 50 w 50"/>
                <a:gd name="T57" fmla="*/ 11 h 105"/>
                <a:gd name="T58" fmla="*/ 50 w 50"/>
                <a:gd name="T59" fmla="*/ 10 h 105"/>
                <a:gd name="T60" fmla="*/ 38 w 50"/>
                <a:gd name="T61"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05">
                  <a:moveTo>
                    <a:pt x="38" y="1"/>
                  </a:moveTo>
                  <a:cubicBezTo>
                    <a:pt x="13" y="0"/>
                    <a:pt x="13" y="0"/>
                    <a:pt x="13" y="0"/>
                  </a:cubicBezTo>
                  <a:cubicBezTo>
                    <a:pt x="4" y="1"/>
                    <a:pt x="0" y="8"/>
                    <a:pt x="0" y="11"/>
                  </a:cubicBezTo>
                  <a:cubicBezTo>
                    <a:pt x="0" y="11"/>
                    <a:pt x="0" y="11"/>
                    <a:pt x="0" y="11"/>
                  </a:cubicBezTo>
                  <a:cubicBezTo>
                    <a:pt x="0" y="13"/>
                    <a:pt x="0" y="13"/>
                    <a:pt x="0" y="13"/>
                  </a:cubicBezTo>
                  <a:cubicBezTo>
                    <a:pt x="0" y="48"/>
                    <a:pt x="0" y="48"/>
                    <a:pt x="0" y="48"/>
                  </a:cubicBezTo>
                  <a:cubicBezTo>
                    <a:pt x="0" y="50"/>
                    <a:pt x="2" y="52"/>
                    <a:pt x="4" y="52"/>
                  </a:cubicBezTo>
                  <a:cubicBezTo>
                    <a:pt x="7" y="52"/>
                    <a:pt x="8" y="50"/>
                    <a:pt x="8" y="48"/>
                  </a:cubicBezTo>
                  <a:cubicBezTo>
                    <a:pt x="8" y="17"/>
                    <a:pt x="8" y="17"/>
                    <a:pt x="8" y="17"/>
                  </a:cubicBezTo>
                  <a:cubicBezTo>
                    <a:pt x="12" y="17"/>
                    <a:pt x="12" y="17"/>
                    <a:pt x="12" y="17"/>
                  </a:cubicBezTo>
                  <a:cubicBezTo>
                    <a:pt x="12" y="46"/>
                    <a:pt x="12" y="46"/>
                    <a:pt x="12" y="46"/>
                  </a:cubicBezTo>
                  <a:cubicBezTo>
                    <a:pt x="12" y="47"/>
                    <a:pt x="12" y="47"/>
                    <a:pt x="12" y="47"/>
                  </a:cubicBezTo>
                  <a:cubicBezTo>
                    <a:pt x="12" y="99"/>
                    <a:pt x="12" y="99"/>
                    <a:pt x="12" y="99"/>
                  </a:cubicBezTo>
                  <a:cubicBezTo>
                    <a:pt x="12" y="102"/>
                    <a:pt x="15" y="105"/>
                    <a:pt x="18" y="105"/>
                  </a:cubicBezTo>
                  <a:cubicBezTo>
                    <a:pt x="21" y="105"/>
                    <a:pt x="24" y="102"/>
                    <a:pt x="24" y="99"/>
                  </a:cubicBezTo>
                  <a:cubicBezTo>
                    <a:pt x="24" y="53"/>
                    <a:pt x="24" y="53"/>
                    <a:pt x="24" y="53"/>
                  </a:cubicBezTo>
                  <a:cubicBezTo>
                    <a:pt x="26" y="53"/>
                    <a:pt x="26" y="53"/>
                    <a:pt x="26" y="53"/>
                  </a:cubicBezTo>
                  <a:cubicBezTo>
                    <a:pt x="26" y="99"/>
                    <a:pt x="26" y="99"/>
                    <a:pt x="26" y="99"/>
                  </a:cubicBezTo>
                  <a:cubicBezTo>
                    <a:pt x="26" y="102"/>
                    <a:pt x="29" y="105"/>
                    <a:pt x="32" y="105"/>
                  </a:cubicBezTo>
                  <a:cubicBezTo>
                    <a:pt x="35" y="105"/>
                    <a:pt x="38" y="102"/>
                    <a:pt x="38" y="99"/>
                  </a:cubicBezTo>
                  <a:cubicBezTo>
                    <a:pt x="38" y="46"/>
                    <a:pt x="38" y="46"/>
                    <a:pt x="38" y="46"/>
                  </a:cubicBezTo>
                  <a:cubicBezTo>
                    <a:pt x="38" y="46"/>
                    <a:pt x="38" y="46"/>
                    <a:pt x="38" y="46"/>
                  </a:cubicBezTo>
                  <a:cubicBezTo>
                    <a:pt x="38" y="17"/>
                    <a:pt x="38" y="17"/>
                    <a:pt x="38" y="17"/>
                  </a:cubicBezTo>
                  <a:cubicBezTo>
                    <a:pt x="41" y="17"/>
                    <a:pt x="41" y="17"/>
                    <a:pt x="41" y="17"/>
                  </a:cubicBezTo>
                  <a:cubicBezTo>
                    <a:pt x="41" y="48"/>
                    <a:pt x="41" y="48"/>
                    <a:pt x="41" y="48"/>
                  </a:cubicBezTo>
                  <a:cubicBezTo>
                    <a:pt x="41" y="50"/>
                    <a:pt x="43" y="52"/>
                    <a:pt x="45" y="52"/>
                  </a:cubicBezTo>
                  <a:cubicBezTo>
                    <a:pt x="48" y="52"/>
                    <a:pt x="50" y="50"/>
                    <a:pt x="50" y="48"/>
                  </a:cubicBezTo>
                  <a:cubicBezTo>
                    <a:pt x="50" y="13"/>
                    <a:pt x="50" y="13"/>
                    <a:pt x="50" y="13"/>
                  </a:cubicBezTo>
                  <a:cubicBezTo>
                    <a:pt x="50" y="11"/>
                    <a:pt x="50" y="11"/>
                    <a:pt x="50" y="11"/>
                  </a:cubicBezTo>
                  <a:cubicBezTo>
                    <a:pt x="50" y="10"/>
                    <a:pt x="50" y="10"/>
                    <a:pt x="50" y="10"/>
                  </a:cubicBezTo>
                  <a:cubicBezTo>
                    <a:pt x="50" y="7"/>
                    <a:pt x="46" y="1"/>
                    <a:pt x="38" y="1"/>
                  </a:cubicBezTo>
                  <a:close/>
                </a:path>
              </a:pathLst>
            </a:custGeom>
            <a:grpFill/>
            <a:ln>
              <a:noFill/>
            </a:ln>
          </p:spPr>
          <p:txBody>
            <a:bodyPr lIns="80296" tIns="40148" rIns="80296" bIns="40148"/>
            <a:lstStyle/>
            <a:p>
              <a:pPr>
                <a:defRPr/>
              </a:pPr>
              <a:endParaRPr lang="zh-CN" altLang="en-US" sz="1580">
                <a:solidFill>
                  <a:prstClr val="black"/>
                </a:solidFill>
              </a:endParaRPr>
            </a:p>
          </p:txBody>
        </p:sp>
        <p:sp>
          <p:nvSpPr>
            <p:cNvPr id="21" name="Oval 236"/>
            <p:cNvSpPr>
              <a:spLocks noChangeArrowheads="1"/>
            </p:cNvSpPr>
            <p:nvPr/>
          </p:nvSpPr>
          <p:spPr bwMode="auto">
            <a:xfrm>
              <a:off x="5541963" y="1409700"/>
              <a:ext cx="115887" cy="114300"/>
            </a:xfrm>
            <a:prstGeom prst="ellipse">
              <a:avLst/>
            </a:prstGeom>
            <a:grpFill/>
            <a:ln>
              <a:noFill/>
            </a:ln>
          </p:spPr>
          <p:txBody>
            <a:bodyPr lIns="80296" tIns="40148" rIns="80296" bIns="40148"/>
            <a:lstStyle/>
            <a:p>
              <a:pPr>
                <a:defRPr/>
              </a:pPr>
              <a:endParaRPr lang="zh-CN" altLang="en-US" sz="1580">
                <a:solidFill>
                  <a:prstClr val="black"/>
                </a:solidFill>
              </a:endParaRPr>
            </a:p>
          </p:txBody>
        </p:sp>
      </p:grpSp>
      <p:grpSp>
        <p:nvGrpSpPr>
          <p:cNvPr id="22" name="组合 21"/>
          <p:cNvGrpSpPr/>
          <p:nvPr/>
        </p:nvGrpSpPr>
        <p:grpSpPr>
          <a:xfrm>
            <a:off x="6769789" y="2346919"/>
            <a:ext cx="409575" cy="1030688"/>
            <a:chOff x="5454650" y="1409700"/>
            <a:chExt cx="288925" cy="727075"/>
          </a:xfrm>
          <a:solidFill>
            <a:srgbClr val="1A4E47"/>
          </a:solidFill>
        </p:grpSpPr>
        <p:sp>
          <p:nvSpPr>
            <p:cNvPr id="23" name="Freeform 235"/>
            <p:cNvSpPr/>
            <p:nvPr/>
          </p:nvSpPr>
          <p:spPr bwMode="auto">
            <a:xfrm>
              <a:off x="5454650" y="1530350"/>
              <a:ext cx="288925" cy="606425"/>
            </a:xfrm>
            <a:custGeom>
              <a:avLst/>
              <a:gdLst>
                <a:gd name="T0" fmla="*/ 38 w 50"/>
                <a:gd name="T1" fmla="*/ 1 h 105"/>
                <a:gd name="T2" fmla="*/ 13 w 50"/>
                <a:gd name="T3" fmla="*/ 0 h 105"/>
                <a:gd name="T4" fmla="*/ 0 w 50"/>
                <a:gd name="T5" fmla="*/ 11 h 105"/>
                <a:gd name="T6" fmla="*/ 0 w 50"/>
                <a:gd name="T7" fmla="*/ 11 h 105"/>
                <a:gd name="T8" fmla="*/ 0 w 50"/>
                <a:gd name="T9" fmla="*/ 13 h 105"/>
                <a:gd name="T10" fmla="*/ 0 w 50"/>
                <a:gd name="T11" fmla="*/ 48 h 105"/>
                <a:gd name="T12" fmla="*/ 4 w 50"/>
                <a:gd name="T13" fmla="*/ 52 h 105"/>
                <a:gd name="T14" fmla="*/ 8 w 50"/>
                <a:gd name="T15" fmla="*/ 48 h 105"/>
                <a:gd name="T16" fmla="*/ 8 w 50"/>
                <a:gd name="T17" fmla="*/ 17 h 105"/>
                <a:gd name="T18" fmla="*/ 12 w 50"/>
                <a:gd name="T19" fmla="*/ 17 h 105"/>
                <a:gd name="T20" fmla="*/ 12 w 50"/>
                <a:gd name="T21" fmla="*/ 46 h 105"/>
                <a:gd name="T22" fmla="*/ 12 w 50"/>
                <a:gd name="T23" fmla="*/ 47 h 105"/>
                <a:gd name="T24" fmla="*/ 12 w 50"/>
                <a:gd name="T25" fmla="*/ 99 h 105"/>
                <a:gd name="T26" fmla="*/ 18 w 50"/>
                <a:gd name="T27" fmla="*/ 105 h 105"/>
                <a:gd name="T28" fmla="*/ 24 w 50"/>
                <a:gd name="T29" fmla="*/ 99 h 105"/>
                <a:gd name="T30" fmla="*/ 24 w 50"/>
                <a:gd name="T31" fmla="*/ 53 h 105"/>
                <a:gd name="T32" fmla="*/ 26 w 50"/>
                <a:gd name="T33" fmla="*/ 53 h 105"/>
                <a:gd name="T34" fmla="*/ 26 w 50"/>
                <a:gd name="T35" fmla="*/ 99 h 105"/>
                <a:gd name="T36" fmla="*/ 32 w 50"/>
                <a:gd name="T37" fmla="*/ 105 h 105"/>
                <a:gd name="T38" fmla="*/ 38 w 50"/>
                <a:gd name="T39" fmla="*/ 99 h 105"/>
                <a:gd name="T40" fmla="*/ 38 w 50"/>
                <a:gd name="T41" fmla="*/ 46 h 105"/>
                <a:gd name="T42" fmla="*/ 38 w 50"/>
                <a:gd name="T43" fmla="*/ 46 h 105"/>
                <a:gd name="T44" fmla="*/ 38 w 50"/>
                <a:gd name="T45" fmla="*/ 17 h 105"/>
                <a:gd name="T46" fmla="*/ 41 w 50"/>
                <a:gd name="T47" fmla="*/ 17 h 105"/>
                <a:gd name="T48" fmla="*/ 41 w 50"/>
                <a:gd name="T49" fmla="*/ 48 h 105"/>
                <a:gd name="T50" fmla="*/ 45 w 50"/>
                <a:gd name="T51" fmla="*/ 52 h 105"/>
                <a:gd name="T52" fmla="*/ 50 w 50"/>
                <a:gd name="T53" fmla="*/ 48 h 105"/>
                <a:gd name="T54" fmla="*/ 50 w 50"/>
                <a:gd name="T55" fmla="*/ 13 h 105"/>
                <a:gd name="T56" fmla="*/ 50 w 50"/>
                <a:gd name="T57" fmla="*/ 11 h 105"/>
                <a:gd name="T58" fmla="*/ 50 w 50"/>
                <a:gd name="T59" fmla="*/ 10 h 105"/>
                <a:gd name="T60" fmla="*/ 38 w 50"/>
                <a:gd name="T61"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05">
                  <a:moveTo>
                    <a:pt x="38" y="1"/>
                  </a:moveTo>
                  <a:cubicBezTo>
                    <a:pt x="13" y="0"/>
                    <a:pt x="13" y="0"/>
                    <a:pt x="13" y="0"/>
                  </a:cubicBezTo>
                  <a:cubicBezTo>
                    <a:pt x="4" y="1"/>
                    <a:pt x="0" y="8"/>
                    <a:pt x="0" y="11"/>
                  </a:cubicBezTo>
                  <a:cubicBezTo>
                    <a:pt x="0" y="11"/>
                    <a:pt x="0" y="11"/>
                    <a:pt x="0" y="11"/>
                  </a:cubicBezTo>
                  <a:cubicBezTo>
                    <a:pt x="0" y="13"/>
                    <a:pt x="0" y="13"/>
                    <a:pt x="0" y="13"/>
                  </a:cubicBezTo>
                  <a:cubicBezTo>
                    <a:pt x="0" y="48"/>
                    <a:pt x="0" y="48"/>
                    <a:pt x="0" y="48"/>
                  </a:cubicBezTo>
                  <a:cubicBezTo>
                    <a:pt x="0" y="50"/>
                    <a:pt x="2" y="52"/>
                    <a:pt x="4" y="52"/>
                  </a:cubicBezTo>
                  <a:cubicBezTo>
                    <a:pt x="7" y="52"/>
                    <a:pt x="8" y="50"/>
                    <a:pt x="8" y="48"/>
                  </a:cubicBezTo>
                  <a:cubicBezTo>
                    <a:pt x="8" y="17"/>
                    <a:pt x="8" y="17"/>
                    <a:pt x="8" y="17"/>
                  </a:cubicBezTo>
                  <a:cubicBezTo>
                    <a:pt x="12" y="17"/>
                    <a:pt x="12" y="17"/>
                    <a:pt x="12" y="17"/>
                  </a:cubicBezTo>
                  <a:cubicBezTo>
                    <a:pt x="12" y="46"/>
                    <a:pt x="12" y="46"/>
                    <a:pt x="12" y="46"/>
                  </a:cubicBezTo>
                  <a:cubicBezTo>
                    <a:pt x="12" y="47"/>
                    <a:pt x="12" y="47"/>
                    <a:pt x="12" y="47"/>
                  </a:cubicBezTo>
                  <a:cubicBezTo>
                    <a:pt x="12" y="99"/>
                    <a:pt x="12" y="99"/>
                    <a:pt x="12" y="99"/>
                  </a:cubicBezTo>
                  <a:cubicBezTo>
                    <a:pt x="12" y="102"/>
                    <a:pt x="15" y="105"/>
                    <a:pt x="18" y="105"/>
                  </a:cubicBezTo>
                  <a:cubicBezTo>
                    <a:pt x="21" y="105"/>
                    <a:pt x="24" y="102"/>
                    <a:pt x="24" y="99"/>
                  </a:cubicBezTo>
                  <a:cubicBezTo>
                    <a:pt x="24" y="53"/>
                    <a:pt x="24" y="53"/>
                    <a:pt x="24" y="53"/>
                  </a:cubicBezTo>
                  <a:cubicBezTo>
                    <a:pt x="26" y="53"/>
                    <a:pt x="26" y="53"/>
                    <a:pt x="26" y="53"/>
                  </a:cubicBezTo>
                  <a:cubicBezTo>
                    <a:pt x="26" y="99"/>
                    <a:pt x="26" y="99"/>
                    <a:pt x="26" y="99"/>
                  </a:cubicBezTo>
                  <a:cubicBezTo>
                    <a:pt x="26" y="102"/>
                    <a:pt x="29" y="105"/>
                    <a:pt x="32" y="105"/>
                  </a:cubicBezTo>
                  <a:cubicBezTo>
                    <a:pt x="35" y="105"/>
                    <a:pt x="38" y="102"/>
                    <a:pt x="38" y="99"/>
                  </a:cubicBezTo>
                  <a:cubicBezTo>
                    <a:pt x="38" y="46"/>
                    <a:pt x="38" y="46"/>
                    <a:pt x="38" y="46"/>
                  </a:cubicBezTo>
                  <a:cubicBezTo>
                    <a:pt x="38" y="46"/>
                    <a:pt x="38" y="46"/>
                    <a:pt x="38" y="46"/>
                  </a:cubicBezTo>
                  <a:cubicBezTo>
                    <a:pt x="38" y="17"/>
                    <a:pt x="38" y="17"/>
                    <a:pt x="38" y="17"/>
                  </a:cubicBezTo>
                  <a:cubicBezTo>
                    <a:pt x="41" y="17"/>
                    <a:pt x="41" y="17"/>
                    <a:pt x="41" y="17"/>
                  </a:cubicBezTo>
                  <a:cubicBezTo>
                    <a:pt x="41" y="48"/>
                    <a:pt x="41" y="48"/>
                    <a:pt x="41" y="48"/>
                  </a:cubicBezTo>
                  <a:cubicBezTo>
                    <a:pt x="41" y="50"/>
                    <a:pt x="43" y="52"/>
                    <a:pt x="45" y="52"/>
                  </a:cubicBezTo>
                  <a:cubicBezTo>
                    <a:pt x="48" y="52"/>
                    <a:pt x="50" y="50"/>
                    <a:pt x="50" y="48"/>
                  </a:cubicBezTo>
                  <a:cubicBezTo>
                    <a:pt x="50" y="13"/>
                    <a:pt x="50" y="13"/>
                    <a:pt x="50" y="13"/>
                  </a:cubicBezTo>
                  <a:cubicBezTo>
                    <a:pt x="50" y="11"/>
                    <a:pt x="50" y="11"/>
                    <a:pt x="50" y="11"/>
                  </a:cubicBezTo>
                  <a:cubicBezTo>
                    <a:pt x="50" y="10"/>
                    <a:pt x="50" y="10"/>
                    <a:pt x="50" y="10"/>
                  </a:cubicBezTo>
                  <a:cubicBezTo>
                    <a:pt x="50" y="7"/>
                    <a:pt x="46" y="1"/>
                    <a:pt x="38" y="1"/>
                  </a:cubicBezTo>
                  <a:close/>
                </a:path>
              </a:pathLst>
            </a:custGeom>
            <a:grpFill/>
            <a:ln>
              <a:noFill/>
            </a:ln>
          </p:spPr>
          <p:txBody>
            <a:bodyPr lIns="80296" tIns="40148" rIns="80296" bIns="40148"/>
            <a:lstStyle/>
            <a:p>
              <a:pPr>
                <a:defRPr/>
              </a:pPr>
              <a:endParaRPr lang="zh-CN" altLang="en-US" sz="1580">
                <a:solidFill>
                  <a:prstClr val="black"/>
                </a:solidFill>
              </a:endParaRPr>
            </a:p>
          </p:txBody>
        </p:sp>
        <p:sp>
          <p:nvSpPr>
            <p:cNvPr id="24" name="Oval 236"/>
            <p:cNvSpPr>
              <a:spLocks noChangeArrowheads="1"/>
            </p:cNvSpPr>
            <p:nvPr/>
          </p:nvSpPr>
          <p:spPr bwMode="auto">
            <a:xfrm>
              <a:off x="5541963" y="1409700"/>
              <a:ext cx="115887" cy="114300"/>
            </a:xfrm>
            <a:prstGeom prst="ellipse">
              <a:avLst/>
            </a:prstGeom>
            <a:grpFill/>
            <a:ln>
              <a:noFill/>
            </a:ln>
          </p:spPr>
          <p:txBody>
            <a:bodyPr lIns="80296" tIns="40148" rIns="80296" bIns="40148"/>
            <a:lstStyle/>
            <a:p>
              <a:pPr>
                <a:defRPr/>
              </a:pPr>
              <a:endParaRPr lang="zh-CN" altLang="en-US" sz="1580">
                <a:solidFill>
                  <a:prstClr val="black"/>
                </a:solidFill>
              </a:endParaRPr>
            </a:p>
          </p:txBody>
        </p:sp>
      </p:grpSp>
      <p:sp>
        <p:nvSpPr>
          <p:cNvPr id="25" name="流程图: 联系 24"/>
          <p:cNvSpPr/>
          <p:nvPr/>
        </p:nvSpPr>
        <p:spPr>
          <a:xfrm>
            <a:off x="5338763" y="3386608"/>
            <a:ext cx="128980" cy="128980"/>
          </a:xfrm>
          <a:prstGeom prst="flowChartConnector">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流程图: 联系 25"/>
          <p:cNvSpPr/>
          <p:nvPr/>
        </p:nvSpPr>
        <p:spPr>
          <a:xfrm>
            <a:off x="4578558" y="4153866"/>
            <a:ext cx="128980" cy="128980"/>
          </a:xfrm>
          <a:prstGeom prst="flowChartConnector">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流程图: 联系 26"/>
          <p:cNvSpPr/>
          <p:nvPr/>
        </p:nvSpPr>
        <p:spPr>
          <a:xfrm>
            <a:off x="5350265" y="4827265"/>
            <a:ext cx="128980" cy="128980"/>
          </a:xfrm>
          <a:prstGeom prst="flowChartConnector">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流程图: 联系 27"/>
          <p:cNvSpPr/>
          <p:nvPr/>
        </p:nvSpPr>
        <p:spPr>
          <a:xfrm>
            <a:off x="6862422" y="4818747"/>
            <a:ext cx="107392" cy="122307"/>
          </a:xfrm>
          <a:prstGeom prst="flowChartConnector">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流程图: 联系 28"/>
          <p:cNvSpPr/>
          <p:nvPr/>
        </p:nvSpPr>
        <p:spPr>
          <a:xfrm>
            <a:off x="7608617" y="4124898"/>
            <a:ext cx="45719" cy="45719"/>
          </a:xfrm>
          <a:prstGeom prst="flowChartConnector">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流程图: 联系 29"/>
          <p:cNvSpPr/>
          <p:nvPr/>
        </p:nvSpPr>
        <p:spPr>
          <a:xfrm>
            <a:off x="6846722" y="3407843"/>
            <a:ext cx="128980" cy="128980"/>
          </a:xfrm>
          <a:prstGeom prst="flowChartConnector">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Freeform 147"/>
          <p:cNvSpPr>
            <a:spLocks noEditPoints="1"/>
          </p:cNvSpPr>
          <p:nvPr/>
        </p:nvSpPr>
        <p:spPr bwMode="auto">
          <a:xfrm>
            <a:off x="6004718" y="1889854"/>
            <a:ext cx="244475" cy="384175"/>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lIns="80296" tIns="40148" rIns="80296" bIns="40148"/>
          <a:lstStyle/>
          <a:p>
            <a:pPr>
              <a:defRPr/>
            </a:pPr>
            <a:endParaRPr lang="zh-CN" altLang="en-US" sz="1580">
              <a:solidFill>
                <a:prstClr val="black"/>
              </a:solidFill>
            </a:endParaRPr>
          </a:p>
        </p:txBody>
      </p:sp>
      <p:grpSp>
        <p:nvGrpSpPr>
          <p:cNvPr id="69" name="组合 68"/>
          <p:cNvGrpSpPr/>
          <p:nvPr/>
        </p:nvGrpSpPr>
        <p:grpSpPr>
          <a:xfrm>
            <a:off x="1846816" y="1497027"/>
            <a:ext cx="2634348" cy="923057"/>
            <a:chOff x="1846816" y="1497027"/>
            <a:chExt cx="2634348" cy="923057"/>
          </a:xfrm>
        </p:grpSpPr>
        <p:grpSp>
          <p:nvGrpSpPr>
            <p:cNvPr id="32" name="组合 31"/>
            <p:cNvGrpSpPr/>
            <p:nvPr/>
          </p:nvGrpSpPr>
          <p:grpSpPr>
            <a:xfrm>
              <a:off x="3942948" y="1537282"/>
              <a:ext cx="538216" cy="538216"/>
              <a:chOff x="3742678" y="1889707"/>
              <a:chExt cx="538216" cy="538216"/>
            </a:xfrm>
          </p:grpSpPr>
          <p:sp>
            <p:nvSpPr>
              <p:cNvPr id="33" name="流程图: 联系 32"/>
              <p:cNvSpPr/>
              <p:nvPr/>
            </p:nvSpPr>
            <p:spPr>
              <a:xfrm>
                <a:off x="3742678" y="1889707"/>
                <a:ext cx="538216" cy="538216"/>
              </a:xfrm>
              <a:prstGeom prst="flowChartConnector">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Freeform 105"/>
              <p:cNvSpPr/>
              <p:nvPr/>
            </p:nvSpPr>
            <p:spPr bwMode="auto">
              <a:xfrm>
                <a:off x="3866231" y="2058066"/>
                <a:ext cx="291110" cy="214383"/>
              </a:xfrm>
              <a:custGeom>
                <a:avLst/>
                <a:gdLst>
                  <a:gd name="T0" fmla="*/ 4 w 290"/>
                  <a:gd name="T1" fmla="*/ 131 h 213"/>
                  <a:gd name="T2" fmla="*/ 4 w 290"/>
                  <a:gd name="T3" fmla="*/ 115 h 213"/>
                  <a:gd name="T4" fmla="*/ 33 w 290"/>
                  <a:gd name="T5" fmla="*/ 86 h 213"/>
                  <a:gd name="T6" fmla="*/ 49 w 290"/>
                  <a:gd name="T7" fmla="*/ 86 h 213"/>
                  <a:gd name="T8" fmla="*/ 96 w 290"/>
                  <a:gd name="T9" fmla="*/ 133 h 213"/>
                  <a:gd name="T10" fmla="*/ 113 w 290"/>
                  <a:gd name="T11" fmla="*/ 133 h 213"/>
                  <a:gd name="T12" fmla="*/ 241 w 290"/>
                  <a:gd name="T13" fmla="*/ 4 h 213"/>
                  <a:gd name="T14" fmla="*/ 257 w 290"/>
                  <a:gd name="T15" fmla="*/ 4 h 213"/>
                  <a:gd name="T16" fmla="*/ 286 w 290"/>
                  <a:gd name="T17" fmla="*/ 33 h 213"/>
                  <a:gd name="T18" fmla="*/ 286 w 290"/>
                  <a:gd name="T19" fmla="*/ 49 h 213"/>
                  <a:gd name="T20" fmla="*/ 130 w 290"/>
                  <a:gd name="T21" fmla="*/ 205 h 213"/>
                  <a:gd name="T22" fmla="*/ 111 w 290"/>
                  <a:gd name="T23" fmla="*/ 213 h 213"/>
                  <a:gd name="T24" fmla="*/ 97 w 290"/>
                  <a:gd name="T25" fmla="*/ 213 h 213"/>
                  <a:gd name="T26" fmla="*/ 78 w 290"/>
                  <a:gd name="T27" fmla="*/ 205 h 213"/>
                  <a:gd name="T28" fmla="*/ 4 w 290"/>
                  <a:gd name="T29" fmla="*/ 13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213">
                    <a:moveTo>
                      <a:pt x="4" y="131"/>
                    </a:moveTo>
                    <a:cubicBezTo>
                      <a:pt x="0" y="127"/>
                      <a:pt x="0" y="120"/>
                      <a:pt x="4" y="115"/>
                    </a:cubicBezTo>
                    <a:cubicBezTo>
                      <a:pt x="33" y="86"/>
                      <a:pt x="33" y="86"/>
                      <a:pt x="33" y="86"/>
                    </a:cubicBezTo>
                    <a:cubicBezTo>
                      <a:pt x="38" y="82"/>
                      <a:pt x="45" y="82"/>
                      <a:pt x="49" y="86"/>
                    </a:cubicBezTo>
                    <a:cubicBezTo>
                      <a:pt x="96" y="133"/>
                      <a:pt x="96" y="133"/>
                      <a:pt x="96" y="133"/>
                    </a:cubicBezTo>
                    <a:cubicBezTo>
                      <a:pt x="101" y="137"/>
                      <a:pt x="108" y="137"/>
                      <a:pt x="113" y="133"/>
                    </a:cubicBezTo>
                    <a:cubicBezTo>
                      <a:pt x="241" y="4"/>
                      <a:pt x="241" y="4"/>
                      <a:pt x="241" y="4"/>
                    </a:cubicBezTo>
                    <a:cubicBezTo>
                      <a:pt x="245" y="0"/>
                      <a:pt x="252" y="0"/>
                      <a:pt x="257" y="4"/>
                    </a:cubicBezTo>
                    <a:cubicBezTo>
                      <a:pt x="286" y="33"/>
                      <a:pt x="286" y="33"/>
                      <a:pt x="286" y="33"/>
                    </a:cubicBezTo>
                    <a:cubicBezTo>
                      <a:pt x="290" y="37"/>
                      <a:pt x="290" y="45"/>
                      <a:pt x="286" y="49"/>
                    </a:cubicBezTo>
                    <a:cubicBezTo>
                      <a:pt x="130" y="205"/>
                      <a:pt x="130" y="205"/>
                      <a:pt x="130" y="205"/>
                    </a:cubicBezTo>
                    <a:cubicBezTo>
                      <a:pt x="126" y="209"/>
                      <a:pt x="117" y="213"/>
                      <a:pt x="111" y="213"/>
                    </a:cubicBezTo>
                    <a:cubicBezTo>
                      <a:pt x="97" y="213"/>
                      <a:pt x="97" y="213"/>
                      <a:pt x="97" y="213"/>
                    </a:cubicBezTo>
                    <a:cubicBezTo>
                      <a:pt x="91" y="213"/>
                      <a:pt x="82" y="209"/>
                      <a:pt x="78" y="205"/>
                    </a:cubicBezTo>
                    <a:lnTo>
                      <a:pt x="4" y="13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50" name="组合 49"/>
            <p:cNvGrpSpPr/>
            <p:nvPr/>
          </p:nvGrpSpPr>
          <p:grpSpPr>
            <a:xfrm>
              <a:off x="1846816" y="1497027"/>
              <a:ext cx="2047947" cy="923057"/>
              <a:chOff x="1646546" y="1849452"/>
              <a:chExt cx="2047947" cy="923057"/>
            </a:xfrm>
          </p:grpSpPr>
          <p:sp>
            <p:nvSpPr>
              <p:cNvPr id="51" name="文本框 50"/>
              <p:cNvSpPr txBox="1"/>
              <p:nvPr/>
            </p:nvSpPr>
            <p:spPr>
              <a:xfrm>
                <a:off x="1646546" y="2158815"/>
                <a:ext cx="2047947"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2298678" y="1849452"/>
                <a:ext cx="1395815" cy="307777"/>
              </a:xfrm>
              <a:prstGeom prst="rect">
                <a:avLst/>
              </a:prstGeom>
              <a:noFill/>
            </p:spPr>
            <p:txBody>
              <a:bodyPr wrap="square" rtlCol="0">
                <a:spAutoFit/>
              </a:bodyPr>
              <a:lstStyle/>
              <a:p>
                <a:pPr algn="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grpSp>
        <p:nvGrpSpPr>
          <p:cNvPr id="70" name="组合 69"/>
          <p:cNvGrpSpPr/>
          <p:nvPr/>
        </p:nvGrpSpPr>
        <p:grpSpPr>
          <a:xfrm>
            <a:off x="1068078" y="2994486"/>
            <a:ext cx="2673272" cy="923057"/>
            <a:chOff x="1068078" y="2994486"/>
            <a:chExt cx="2673272" cy="923057"/>
          </a:xfrm>
        </p:grpSpPr>
        <p:grpSp>
          <p:nvGrpSpPr>
            <p:cNvPr id="47" name="组合 46"/>
            <p:cNvGrpSpPr/>
            <p:nvPr/>
          </p:nvGrpSpPr>
          <p:grpSpPr>
            <a:xfrm>
              <a:off x="3203134" y="3009454"/>
              <a:ext cx="538216" cy="538216"/>
              <a:chOff x="3742678" y="1889707"/>
              <a:chExt cx="538216" cy="538216"/>
            </a:xfrm>
          </p:grpSpPr>
          <p:sp>
            <p:nvSpPr>
              <p:cNvPr id="48" name="流程图: 联系 47"/>
              <p:cNvSpPr/>
              <p:nvPr/>
            </p:nvSpPr>
            <p:spPr>
              <a:xfrm>
                <a:off x="3742678" y="1889707"/>
                <a:ext cx="538216" cy="538216"/>
              </a:xfrm>
              <a:prstGeom prst="flowChartConnector">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Freeform 105"/>
              <p:cNvSpPr/>
              <p:nvPr/>
            </p:nvSpPr>
            <p:spPr bwMode="auto">
              <a:xfrm>
                <a:off x="3866231" y="2058066"/>
                <a:ext cx="291110" cy="214383"/>
              </a:xfrm>
              <a:custGeom>
                <a:avLst/>
                <a:gdLst>
                  <a:gd name="T0" fmla="*/ 4 w 290"/>
                  <a:gd name="T1" fmla="*/ 131 h 213"/>
                  <a:gd name="T2" fmla="*/ 4 w 290"/>
                  <a:gd name="T3" fmla="*/ 115 h 213"/>
                  <a:gd name="T4" fmla="*/ 33 w 290"/>
                  <a:gd name="T5" fmla="*/ 86 h 213"/>
                  <a:gd name="T6" fmla="*/ 49 w 290"/>
                  <a:gd name="T7" fmla="*/ 86 h 213"/>
                  <a:gd name="T8" fmla="*/ 96 w 290"/>
                  <a:gd name="T9" fmla="*/ 133 h 213"/>
                  <a:gd name="T10" fmla="*/ 113 w 290"/>
                  <a:gd name="T11" fmla="*/ 133 h 213"/>
                  <a:gd name="T12" fmla="*/ 241 w 290"/>
                  <a:gd name="T13" fmla="*/ 4 h 213"/>
                  <a:gd name="T14" fmla="*/ 257 w 290"/>
                  <a:gd name="T15" fmla="*/ 4 h 213"/>
                  <a:gd name="T16" fmla="*/ 286 w 290"/>
                  <a:gd name="T17" fmla="*/ 33 h 213"/>
                  <a:gd name="T18" fmla="*/ 286 w 290"/>
                  <a:gd name="T19" fmla="*/ 49 h 213"/>
                  <a:gd name="T20" fmla="*/ 130 w 290"/>
                  <a:gd name="T21" fmla="*/ 205 h 213"/>
                  <a:gd name="T22" fmla="*/ 111 w 290"/>
                  <a:gd name="T23" fmla="*/ 213 h 213"/>
                  <a:gd name="T24" fmla="*/ 97 w 290"/>
                  <a:gd name="T25" fmla="*/ 213 h 213"/>
                  <a:gd name="T26" fmla="*/ 78 w 290"/>
                  <a:gd name="T27" fmla="*/ 205 h 213"/>
                  <a:gd name="T28" fmla="*/ 4 w 290"/>
                  <a:gd name="T29" fmla="*/ 13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213">
                    <a:moveTo>
                      <a:pt x="4" y="131"/>
                    </a:moveTo>
                    <a:cubicBezTo>
                      <a:pt x="0" y="127"/>
                      <a:pt x="0" y="120"/>
                      <a:pt x="4" y="115"/>
                    </a:cubicBezTo>
                    <a:cubicBezTo>
                      <a:pt x="33" y="86"/>
                      <a:pt x="33" y="86"/>
                      <a:pt x="33" y="86"/>
                    </a:cubicBezTo>
                    <a:cubicBezTo>
                      <a:pt x="38" y="82"/>
                      <a:pt x="45" y="82"/>
                      <a:pt x="49" y="86"/>
                    </a:cubicBezTo>
                    <a:cubicBezTo>
                      <a:pt x="96" y="133"/>
                      <a:pt x="96" y="133"/>
                      <a:pt x="96" y="133"/>
                    </a:cubicBezTo>
                    <a:cubicBezTo>
                      <a:pt x="101" y="137"/>
                      <a:pt x="108" y="137"/>
                      <a:pt x="113" y="133"/>
                    </a:cubicBezTo>
                    <a:cubicBezTo>
                      <a:pt x="241" y="4"/>
                      <a:pt x="241" y="4"/>
                      <a:pt x="241" y="4"/>
                    </a:cubicBezTo>
                    <a:cubicBezTo>
                      <a:pt x="245" y="0"/>
                      <a:pt x="252" y="0"/>
                      <a:pt x="257" y="4"/>
                    </a:cubicBezTo>
                    <a:cubicBezTo>
                      <a:pt x="286" y="33"/>
                      <a:pt x="286" y="33"/>
                      <a:pt x="286" y="33"/>
                    </a:cubicBezTo>
                    <a:cubicBezTo>
                      <a:pt x="290" y="37"/>
                      <a:pt x="290" y="45"/>
                      <a:pt x="286" y="49"/>
                    </a:cubicBezTo>
                    <a:cubicBezTo>
                      <a:pt x="130" y="205"/>
                      <a:pt x="130" y="205"/>
                      <a:pt x="130" y="205"/>
                    </a:cubicBezTo>
                    <a:cubicBezTo>
                      <a:pt x="126" y="209"/>
                      <a:pt x="117" y="213"/>
                      <a:pt x="111" y="213"/>
                    </a:cubicBezTo>
                    <a:cubicBezTo>
                      <a:pt x="97" y="213"/>
                      <a:pt x="97" y="213"/>
                      <a:pt x="97" y="213"/>
                    </a:cubicBezTo>
                    <a:cubicBezTo>
                      <a:pt x="91" y="213"/>
                      <a:pt x="82" y="209"/>
                      <a:pt x="78" y="205"/>
                    </a:cubicBezTo>
                    <a:lnTo>
                      <a:pt x="4" y="13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53" name="组合 52"/>
            <p:cNvGrpSpPr/>
            <p:nvPr/>
          </p:nvGrpSpPr>
          <p:grpSpPr>
            <a:xfrm>
              <a:off x="1068078" y="2994486"/>
              <a:ext cx="2047947" cy="923057"/>
              <a:chOff x="1646546" y="1849452"/>
              <a:chExt cx="2047947" cy="923057"/>
            </a:xfrm>
          </p:grpSpPr>
          <p:sp>
            <p:nvSpPr>
              <p:cNvPr id="54" name="文本框 53"/>
              <p:cNvSpPr txBox="1"/>
              <p:nvPr/>
            </p:nvSpPr>
            <p:spPr>
              <a:xfrm>
                <a:off x="1646546" y="2158815"/>
                <a:ext cx="2047947"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2298678" y="1849452"/>
                <a:ext cx="1395815" cy="307777"/>
              </a:xfrm>
              <a:prstGeom prst="rect">
                <a:avLst/>
              </a:prstGeom>
              <a:noFill/>
            </p:spPr>
            <p:txBody>
              <a:bodyPr wrap="square" rtlCol="0">
                <a:spAutoFit/>
              </a:bodyPr>
              <a:lstStyle/>
              <a:p>
                <a:pPr algn="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grpSp>
        <p:nvGrpSpPr>
          <p:cNvPr id="71" name="组合 70"/>
          <p:cNvGrpSpPr/>
          <p:nvPr/>
        </p:nvGrpSpPr>
        <p:grpSpPr>
          <a:xfrm>
            <a:off x="1599448" y="4666060"/>
            <a:ext cx="2692207" cy="923057"/>
            <a:chOff x="1599448" y="4666060"/>
            <a:chExt cx="2692207" cy="923057"/>
          </a:xfrm>
        </p:grpSpPr>
        <p:grpSp>
          <p:nvGrpSpPr>
            <p:cNvPr id="44" name="组合 43"/>
            <p:cNvGrpSpPr/>
            <p:nvPr/>
          </p:nvGrpSpPr>
          <p:grpSpPr>
            <a:xfrm>
              <a:off x="3753439" y="4687137"/>
              <a:ext cx="538216" cy="538216"/>
              <a:chOff x="3742678" y="1889707"/>
              <a:chExt cx="538216" cy="538216"/>
            </a:xfrm>
          </p:grpSpPr>
          <p:sp>
            <p:nvSpPr>
              <p:cNvPr id="45" name="流程图: 联系 44"/>
              <p:cNvSpPr/>
              <p:nvPr/>
            </p:nvSpPr>
            <p:spPr>
              <a:xfrm>
                <a:off x="3742678" y="1889707"/>
                <a:ext cx="538216" cy="538216"/>
              </a:xfrm>
              <a:prstGeom prst="flowChartConnector">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6" name="Freeform 105"/>
              <p:cNvSpPr/>
              <p:nvPr/>
            </p:nvSpPr>
            <p:spPr bwMode="auto">
              <a:xfrm>
                <a:off x="3866231" y="2058066"/>
                <a:ext cx="291110" cy="214383"/>
              </a:xfrm>
              <a:custGeom>
                <a:avLst/>
                <a:gdLst>
                  <a:gd name="T0" fmla="*/ 4 w 290"/>
                  <a:gd name="T1" fmla="*/ 131 h 213"/>
                  <a:gd name="T2" fmla="*/ 4 w 290"/>
                  <a:gd name="T3" fmla="*/ 115 h 213"/>
                  <a:gd name="T4" fmla="*/ 33 w 290"/>
                  <a:gd name="T5" fmla="*/ 86 h 213"/>
                  <a:gd name="T6" fmla="*/ 49 w 290"/>
                  <a:gd name="T7" fmla="*/ 86 h 213"/>
                  <a:gd name="T8" fmla="*/ 96 w 290"/>
                  <a:gd name="T9" fmla="*/ 133 h 213"/>
                  <a:gd name="T10" fmla="*/ 113 w 290"/>
                  <a:gd name="T11" fmla="*/ 133 h 213"/>
                  <a:gd name="T12" fmla="*/ 241 w 290"/>
                  <a:gd name="T13" fmla="*/ 4 h 213"/>
                  <a:gd name="T14" fmla="*/ 257 w 290"/>
                  <a:gd name="T15" fmla="*/ 4 h 213"/>
                  <a:gd name="T16" fmla="*/ 286 w 290"/>
                  <a:gd name="T17" fmla="*/ 33 h 213"/>
                  <a:gd name="T18" fmla="*/ 286 w 290"/>
                  <a:gd name="T19" fmla="*/ 49 h 213"/>
                  <a:gd name="T20" fmla="*/ 130 w 290"/>
                  <a:gd name="T21" fmla="*/ 205 h 213"/>
                  <a:gd name="T22" fmla="*/ 111 w 290"/>
                  <a:gd name="T23" fmla="*/ 213 h 213"/>
                  <a:gd name="T24" fmla="*/ 97 w 290"/>
                  <a:gd name="T25" fmla="*/ 213 h 213"/>
                  <a:gd name="T26" fmla="*/ 78 w 290"/>
                  <a:gd name="T27" fmla="*/ 205 h 213"/>
                  <a:gd name="T28" fmla="*/ 4 w 290"/>
                  <a:gd name="T29" fmla="*/ 13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213">
                    <a:moveTo>
                      <a:pt x="4" y="131"/>
                    </a:moveTo>
                    <a:cubicBezTo>
                      <a:pt x="0" y="127"/>
                      <a:pt x="0" y="120"/>
                      <a:pt x="4" y="115"/>
                    </a:cubicBezTo>
                    <a:cubicBezTo>
                      <a:pt x="33" y="86"/>
                      <a:pt x="33" y="86"/>
                      <a:pt x="33" y="86"/>
                    </a:cubicBezTo>
                    <a:cubicBezTo>
                      <a:pt x="38" y="82"/>
                      <a:pt x="45" y="82"/>
                      <a:pt x="49" y="86"/>
                    </a:cubicBezTo>
                    <a:cubicBezTo>
                      <a:pt x="96" y="133"/>
                      <a:pt x="96" y="133"/>
                      <a:pt x="96" y="133"/>
                    </a:cubicBezTo>
                    <a:cubicBezTo>
                      <a:pt x="101" y="137"/>
                      <a:pt x="108" y="137"/>
                      <a:pt x="113" y="133"/>
                    </a:cubicBezTo>
                    <a:cubicBezTo>
                      <a:pt x="241" y="4"/>
                      <a:pt x="241" y="4"/>
                      <a:pt x="241" y="4"/>
                    </a:cubicBezTo>
                    <a:cubicBezTo>
                      <a:pt x="245" y="0"/>
                      <a:pt x="252" y="0"/>
                      <a:pt x="257" y="4"/>
                    </a:cubicBezTo>
                    <a:cubicBezTo>
                      <a:pt x="286" y="33"/>
                      <a:pt x="286" y="33"/>
                      <a:pt x="286" y="33"/>
                    </a:cubicBezTo>
                    <a:cubicBezTo>
                      <a:pt x="290" y="37"/>
                      <a:pt x="290" y="45"/>
                      <a:pt x="286" y="49"/>
                    </a:cubicBezTo>
                    <a:cubicBezTo>
                      <a:pt x="130" y="205"/>
                      <a:pt x="130" y="205"/>
                      <a:pt x="130" y="205"/>
                    </a:cubicBezTo>
                    <a:cubicBezTo>
                      <a:pt x="126" y="209"/>
                      <a:pt x="117" y="213"/>
                      <a:pt x="111" y="213"/>
                    </a:cubicBezTo>
                    <a:cubicBezTo>
                      <a:pt x="97" y="213"/>
                      <a:pt x="97" y="213"/>
                      <a:pt x="97" y="213"/>
                    </a:cubicBezTo>
                    <a:cubicBezTo>
                      <a:pt x="91" y="213"/>
                      <a:pt x="82" y="209"/>
                      <a:pt x="78" y="205"/>
                    </a:cubicBezTo>
                    <a:lnTo>
                      <a:pt x="4" y="13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56" name="组合 55"/>
            <p:cNvGrpSpPr/>
            <p:nvPr/>
          </p:nvGrpSpPr>
          <p:grpSpPr>
            <a:xfrm>
              <a:off x="1599448" y="4666060"/>
              <a:ext cx="2047947" cy="923057"/>
              <a:chOff x="1646546" y="1849452"/>
              <a:chExt cx="2047947" cy="923057"/>
            </a:xfrm>
          </p:grpSpPr>
          <p:sp>
            <p:nvSpPr>
              <p:cNvPr id="57" name="文本框 56"/>
              <p:cNvSpPr txBox="1"/>
              <p:nvPr/>
            </p:nvSpPr>
            <p:spPr>
              <a:xfrm>
                <a:off x="1646546" y="2158815"/>
                <a:ext cx="2047947"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2298678" y="1849452"/>
                <a:ext cx="1395815" cy="307777"/>
              </a:xfrm>
              <a:prstGeom prst="rect">
                <a:avLst/>
              </a:prstGeom>
              <a:noFill/>
            </p:spPr>
            <p:txBody>
              <a:bodyPr wrap="square" rtlCol="0">
                <a:spAutoFit/>
              </a:bodyPr>
              <a:lstStyle/>
              <a:p>
                <a:pPr algn="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grpSp>
        <p:nvGrpSpPr>
          <p:cNvPr id="74" name="组合 73"/>
          <p:cNvGrpSpPr/>
          <p:nvPr/>
        </p:nvGrpSpPr>
        <p:grpSpPr>
          <a:xfrm>
            <a:off x="7881769" y="1505055"/>
            <a:ext cx="2666059" cy="914708"/>
            <a:chOff x="7881769" y="1505055"/>
            <a:chExt cx="2666059" cy="914708"/>
          </a:xfrm>
        </p:grpSpPr>
        <p:grpSp>
          <p:nvGrpSpPr>
            <p:cNvPr id="41" name="组合 40"/>
            <p:cNvGrpSpPr/>
            <p:nvPr/>
          </p:nvGrpSpPr>
          <p:grpSpPr>
            <a:xfrm>
              <a:off x="7881769" y="1572974"/>
              <a:ext cx="538216" cy="538216"/>
              <a:chOff x="3742678" y="1889707"/>
              <a:chExt cx="538216" cy="538216"/>
            </a:xfrm>
          </p:grpSpPr>
          <p:sp>
            <p:nvSpPr>
              <p:cNvPr id="42" name="流程图: 联系 41"/>
              <p:cNvSpPr/>
              <p:nvPr/>
            </p:nvSpPr>
            <p:spPr>
              <a:xfrm>
                <a:off x="3742678" y="1889707"/>
                <a:ext cx="538216" cy="538216"/>
              </a:xfrm>
              <a:prstGeom prst="flowChartConnector">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Freeform 105"/>
              <p:cNvSpPr/>
              <p:nvPr/>
            </p:nvSpPr>
            <p:spPr bwMode="auto">
              <a:xfrm>
                <a:off x="3866231" y="2058066"/>
                <a:ext cx="291110" cy="214383"/>
              </a:xfrm>
              <a:custGeom>
                <a:avLst/>
                <a:gdLst>
                  <a:gd name="T0" fmla="*/ 4 w 290"/>
                  <a:gd name="T1" fmla="*/ 131 h 213"/>
                  <a:gd name="T2" fmla="*/ 4 w 290"/>
                  <a:gd name="T3" fmla="*/ 115 h 213"/>
                  <a:gd name="T4" fmla="*/ 33 w 290"/>
                  <a:gd name="T5" fmla="*/ 86 h 213"/>
                  <a:gd name="T6" fmla="*/ 49 w 290"/>
                  <a:gd name="T7" fmla="*/ 86 h 213"/>
                  <a:gd name="T8" fmla="*/ 96 w 290"/>
                  <a:gd name="T9" fmla="*/ 133 h 213"/>
                  <a:gd name="T10" fmla="*/ 113 w 290"/>
                  <a:gd name="T11" fmla="*/ 133 h 213"/>
                  <a:gd name="T12" fmla="*/ 241 w 290"/>
                  <a:gd name="T13" fmla="*/ 4 h 213"/>
                  <a:gd name="T14" fmla="*/ 257 w 290"/>
                  <a:gd name="T15" fmla="*/ 4 h 213"/>
                  <a:gd name="T16" fmla="*/ 286 w 290"/>
                  <a:gd name="T17" fmla="*/ 33 h 213"/>
                  <a:gd name="T18" fmla="*/ 286 w 290"/>
                  <a:gd name="T19" fmla="*/ 49 h 213"/>
                  <a:gd name="T20" fmla="*/ 130 w 290"/>
                  <a:gd name="T21" fmla="*/ 205 h 213"/>
                  <a:gd name="T22" fmla="*/ 111 w 290"/>
                  <a:gd name="T23" fmla="*/ 213 h 213"/>
                  <a:gd name="T24" fmla="*/ 97 w 290"/>
                  <a:gd name="T25" fmla="*/ 213 h 213"/>
                  <a:gd name="T26" fmla="*/ 78 w 290"/>
                  <a:gd name="T27" fmla="*/ 205 h 213"/>
                  <a:gd name="T28" fmla="*/ 4 w 290"/>
                  <a:gd name="T29" fmla="*/ 13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213">
                    <a:moveTo>
                      <a:pt x="4" y="131"/>
                    </a:moveTo>
                    <a:cubicBezTo>
                      <a:pt x="0" y="127"/>
                      <a:pt x="0" y="120"/>
                      <a:pt x="4" y="115"/>
                    </a:cubicBezTo>
                    <a:cubicBezTo>
                      <a:pt x="33" y="86"/>
                      <a:pt x="33" y="86"/>
                      <a:pt x="33" y="86"/>
                    </a:cubicBezTo>
                    <a:cubicBezTo>
                      <a:pt x="38" y="82"/>
                      <a:pt x="45" y="82"/>
                      <a:pt x="49" y="86"/>
                    </a:cubicBezTo>
                    <a:cubicBezTo>
                      <a:pt x="96" y="133"/>
                      <a:pt x="96" y="133"/>
                      <a:pt x="96" y="133"/>
                    </a:cubicBezTo>
                    <a:cubicBezTo>
                      <a:pt x="101" y="137"/>
                      <a:pt x="108" y="137"/>
                      <a:pt x="113" y="133"/>
                    </a:cubicBezTo>
                    <a:cubicBezTo>
                      <a:pt x="241" y="4"/>
                      <a:pt x="241" y="4"/>
                      <a:pt x="241" y="4"/>
                    </a:cubicBezTo>
                    <a:cubicBezTo>
                      <a:pt x="245" y="0"/>
                      <a:pt x="252" y="0"/>
                      <a:pt x="257" y="4"/>
                    </a:cubicBezTo>
                    <a:cubicBezTo>
                      <a:pt x="286" y="33"/>
                      <a:pt x="286" y="33"/>
                      <a:pt x="286" y="33"/>
                    </a:cubicBezTo>
                    <a:cubicBezTo>
                      <a:pt x="290" y="37"/>
                      <a:pt x="290" y="45"/>
                      <a:pt x="286" y="49"/>
                    </a:cubicBezTo>
                    <a:cubicBezTo>
                      <a:pt x="130" y="205"/>
                      <a:pt x="130" y="205"/>
                      <a:pt x="130" y="205"/>
                    </a:cubicBezTo>
                    <a:cubicBezTo>
                      <a:pt x="126" y="209"/>
                      <a:pt x="117" y="213"/>
                      <a:pt x="111" y="213"/>
                    </a:cubicBezTo>
                    <a:cubicBezTo>
                      <a:pt x="97" y="213"/>
                      <a:pt x="97" y="213"/>
                      <a:pt x="97" y="213"/>
                    </a:cubicBezTo>
                    <a:cubicBezTo>
                      <a:pt x="91" y="213"/>
                      <a:pt x="82" y="209"/>
                      <a:pt x="78" y="205"/>
                    </a:cubicBezTo>
                    <a:lnTo>
                      <a:pt x="4" y="13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59" name="组合 58"/>
            <p:cNvGrpSpPr/>
            <p:nvPr/>
          </p:nvGrpSpPr>
          <p:grpSpPr>
            <a:xfrm>
              <a:off x="8481756" y="1505055"/>
              <a:ext cx="2066072" cy="914708"/>
              <a:chOff x="1740573" y="1801252"/>
              <a:chExt cx="2066072" cy="914708"/>
            </a:xfrm>
          </p:grpSpPr>
          <p:sp>
            <p:nvSpPr>
              <p:cNvPr id="60" name="文本框 59"/>
              <p:cNvSpPr txBox="1"/>
              <p:nvPr/>
            </p:nvSpPr>
            <p:spPr>
              <a:xfrm>
                <a:off x="1758698" y="2102266"/>
                <a:ext cx="2047947"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1740573" y="1801252"/>
                <a:ext cx="1395815" cy="307777"/>
              </a:xfrm>
              <a:prstGeom prst="rect">
                <a:avLst/>
              </a:prstGeom>
              <a:noFill/>
            </p:spPr>
            <p:txBody>
              <a:bodyPr wrap="square" rtlCol="0">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grpSp>
        <p:nvGrpSpPr>
          <p:cNvPr id="73" name="组合 72"/>
          <p:cNvGrpSpPr/>
          <p:nvPr/>
        </p:nvGrpSpPr>
        <p:grpSpPr>
          <a:xfrm>
            <a:off x="8654483" y="2947778"/>
            <a:ext cx="2712201" cy="914708"/>
            <a:chOff x="8654483" y="2947778"/>
            <a:chExt cx="2712201" cy="914708"/>
          </a:xfrm>
        </p:grpSpPr>
        <p:grpSp>
          <p:nvGrpSpPr>
            <p:cNvPr id="38" name="组合 37"/>
            <p:cNvGrpSpPr/>
            <p:nvPr/>
          </p:nvGrpSpPr>
          <p:grpSpPr>
            <a:xfrm>
              <a:off x="8654483" y="3015896"/>
              <a:ext cx="538216" cy="538216"/>
              <a:chOff x="3742678" y="1889707"/>
              <a:chExt cx="538216" cy="538216"/>
            </a:xfrm>
          </p:grpSpPr>
          <p:sp>
            <p:nvSpPr>
              <p:cNvPr id="39" name="流程图: 联系 38"/>
              <p:cNvSpPr/>
              <p:nvPr/>
            </p:nvSpPr>
            <p:spPr>
              <a:xfrm>
                <a:off x="3742678" y="1889707"/>
                <a:ext cx="538216" cy="538216"/>
              </a:xfrm>
              <a:prstGeom prst="flowChartConnector">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Freeform 105"/>
              <p:cNvSpPr/>
              <p:nvPr/>
            </p:nvSpPr>
            <p:spPr bwMode="auto">
              <a:xfrm>
                <a:off x="3866231" y="2058066"/>
                <a:ext cx="291110" cy="214383"/>
              </a:xfrm>
              <a:custGeom>
                <a:avLst/>
                <a:gdLst>
                  <a:gd name="T0" fmla="*/ 4 w 290"/>
                  <a:gd name="T1" fmla="*/ 131 h 213"/>
                  <a:gd name="T2" fmla="*/ 4 w 290"/>
                  <a:gd name="T3" fmla="*/ 115 h 213"/>
                  <a:gd name="T4" fmla="*/ 33 w 290"/>
                  <a:gd name="T5" fmla="*/ 86 h 213"/>
                  <a:gd name="T6" fmla="*/ 49 w 290"/>
                  <a:gd name="T7" fmla="*/ 86 h 213"/>
                  <a:gd name="T8" fmla="*/ 96 w 290"/>
                  <a:gd name="T9" fmla="*/ 133 h 213"/>
                  <a:gd name="T10" fmla="*/ 113 w 290"/>
                  <a:gd name="T11" fmla="*/ 133 h 213"/>
                  <a:gd name="T12" fmla="*/ 241 w 290"/>
                  <a:gd name="T13" fmla="*/ 4 h 213"/>
                  <a:gd name="T14" fmla="*/ 257 w 290"/>
                  <a:gd name="T15" fmla="*/ 4 h 213"/>
                  <a:gd name="T16" fmla="*/ 286 w 290"/>
                  <a:gd name="T17" fmla="*/ 33 h 213"/>
                  <a:gd name="T18" fmla="*/ 286 w 290"/>
                  <a:gd name="T19" fmla="*/ 49 h 213"/>
                  <a:gd name="T20" fmla="*/ 130 w 290"/>
                  <a:gd name="T21" fmla="*/ 205 h 213"/>
                  <a:gd name="T22" fmla="*/ 111 w 290"/>
                  <a:gd name="T23" fmla="*/ 213 h 213"/>
                  <a:gd name="T24" fmla="*/ 97 w 290"/>
                  <a:gd name="T25" fmla="*/ 213 h 213"/>
                  <a:gd name="T26" fmla="*/ 78 w 290"/>
                  <a:gd name="T27" fmla="*/ 205 h 213"/>
                  <a:gd name="T28" fmla="*/ 4 w 290"/>
                  <a:gd name="T29" fmla="*/ 13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213">
                    <a:moveTo>
                      <a:pt x="4" y="131"/>
                    </a:moveTo>
                    <a:cubicBezTo>
                      <a:pt x="0" y="127"/>
                      <a:pt x="0" y="120"/>
                      <a:pt x="4" y="115"/>
                    </a:cubicBezTo>
                    <a:cubicBezTo>
                      <a:pt x="33" y="86"/>
                      <a:pt x="33" y="86"/>
                      <a:pt x="33" y="86"/>
                    </a:cubicBezTo>
                    <a:cubicBezTo>
                      <a:pt x="38" y="82"/>
                      <a:pt x="45" y="82"/>
                      <a:pt x="49" y="86"/>
                    </a:cubicBezTo>
                    <a:cubicBezTo>
                      <a:pt x="96" y="133"/>
                      <a:pt x="96" y="133"/>
                      <a:pt x="96" y="133"/>
                    </a:cubicBezTo>
                    <a:cubicBezTo>
                      <a:pt x="101" y="137"/>
                      <a:pt x="108" y="137"/>
                      <a:pt x="113" y="133"/>
                    </a:cubicBezTo>
                    <a:cubicBezTo>
                      <a:pt x="241" y="4"/>
                      <a:pt x="241" y="4"/>
                      <a:pt x="241" y="4"/>
                    </a:cubicBezTo>
                    <a:cubicBezTo>
                      <a:pt x="245" y="0"/>
                      <a:pt x="252" y="0"/>
                      <a:pt x="257" y="4"/>
                    </a:cubicBezTo>
                    <a:cubicBezTo>
                      <a:pt x="286" y="33"/>
                      <a:pt x="286" y="33"/>
                      <a:pt x="286" y="33"/>
                    </a:cubicBezTo>
                    <a:cubicBezTo>
                      <a:pt x="290" y="37"/>
                      <a:pt x="290" y="45"/>
                      <a:pt x="286" y="49"/>
                    </a:cubicBezTo>
                    <a:cubicBezTo>
                      <a:pt x="130" y="205"/>
                      <a:pt x="130" y="205"/>
                      <a:pt x="130" y="205"/>
                    </a:cubicBezTo>
                    <a:cubicBezTo>
                      <a:pt x="126" y="209"/>
                      <a:pt x="117" y="213"/>
                      <a:pt x="111" y="213"/>
                    </a:cubicBezTo>
                    <a:cubicBezTo>
                      <a:pt x="97" y="213"/>
                      <a:pt x="97" y="213"/>
                      <a:pt x="97" y="213"/>
                    </a:cubicBezTo>
                    <a:cubicBezTo>
                      <a:pt x="91" y="213"/>
                      <a:pt x="82" y="209"/>
                      <a:pt x="78" y="205"/>
                    </a:cubicBezTo>
                    <a:lnTo>
                      <a:pt x="4" y="13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62" name="组合 61"/>
            <p:cNvGrpSpPr/>
            <p:nvPr/>
          </p:nvGrpSpPr>
          <p:grpSpPr>
            <a:xfrm>
              <a:off x="9300612" y="2947778"/>
              <a:ext cx="2066072" cy="914708"/>
              <a:chOff x="1740573" y="1801252"/>
              <a:chExt cx="2066072" cy="914708"/>
            </a:xfrm>
          </p:grpSpPr>
          <p:sp>
            <p:nvSpPr>
              <p:cNvPr id="63" name="文本框 62"/>
              <p:cNvSpPr txBox="1"/>
              <p:nvPr/>
            </p:nvSpPr>
            <p:spPr>
              <a:xfrm>
                <a:off x="1758698" y="2102266"/>
                <a:ext cx="2047947"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1740573" y="1801252"/>
                <a:ext cx="1395815" cy="307777"/>
              </a:xfrm>
              <a:prstGeom prst="rect">
                <a:avLst/>
              </a:prstGeom>
              <a:noFill/>
            </p:spPr>
            <p:txBody>
              <a:bodyPr wrap="square" rtlCol="0">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grpSp>
        <p:nvGrpSpPr>
          <p:cNvPr id="72" name="组合 71"/>
          <p:cNvGrpSpPr/>
          <p:nvPr/>
        </p:nvGrpSpPr>
        <p:grpSpPr>
          <a:xfrm>
            <a:off x="8118621" y="4643477"/>
            <a:ext cx="2652943" cy="914708"/>
            <a:chOff x="8118621" y="4643477"/>
            <a:chExt cx="2652943" cy="914708"/>
          </a:xfrm>
        </p:grpSpPr>
        <p:grpSp>
          <p:nvGrpSpPr>
            <p:cNvPr id="35" name="组合 34"/>
            <p:cNvGrpSpPr/>
            <p:nvPr/>
          </p:nvGrpSpPr>
          <p:grpSpPr>
            <a:xfrm>
              <a:off x="8118621" y="4687137"/>
              <a:ext cx="538216" cy="538216"/>
              <a:chOff x="3742678" y="1889707"/>
              <a:chExt cx="538216" cy="538216"/>
            </a:xfrm>
          </p:grpSpPr>
          <p:sp>
            <p:nvSpPr>
              <p:cNvPr id="36" name="流程图: 联系 35"/>
              <p:cNvSpPr/>
              <p:nvPr/>
            </p:nvSpPr>
            <p:spPr>
              <a:xfrm>
                <a:off x="3742678" y="1889707"/>
                <a:ext cx="538216" cy="538216"/>
              </a:xfrm>
              <a:prstGeom prst="flowChartConnector">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7" name="Freeform 105"/>
              <p:cNvSpPr/>
              <p:nvPr/>
            </p:nvSpPr>
            <p:spPr bwMode="auto">
              <a:xfrm>
                <a:off x="3866231" y="2058066"/>
                <a:ext cx="291110" cy="214383"/>
              </a:xfrm>
              <a:custGeom>
                <a:avLst/>
                <a:gdLst>
                  <a:gd name="T0" fmla="*/ 4 w 290"/>
                  <a:gd name="T1" fmla="*/ 131 h 213"/>
                  <a:gd name="T2" fmla="*/ 4 w 290"/>
                  <a:gd name="T3" fmla="*/ 115 h 213"/>
                  <a:gd name="T4" fmla="*/ 33 w 290"/>
                  <a:gd name="T5" fmla="*/ 86 h 213"/>
                  <a:gd name="T6" fmla="*/ 49 w 290"/>
                  <a:gd name="T7" fmla="*/ 86 h 213"/>
                  <a:gd name="T8" fmla="*/ 96 w 290"/>
                  <a:gd name="T9" fmla="*/ 133 h 213"/>
                  <a:gd name="T10" fmla="*/ 113 w 290"/>
                  <a:gd name="T11" fmla="*/ 133 h 213"/>
                  <a:gd name="T12" fmla="*/ 241 w 290"/>
                  <a:gd name="T13" fmla="*/ 4 h 213"/>
                  <a:gd name="T14" fmla="*/ 257 w 290"/>
                  <a:gd name="T15" fmla="*/ 4 h 213"/>
                  <a:gd name="T16" fmla="*/ 286 w 290"/>
                  <a:gd name="T17" fmla="*/ 33 h 213"/>
                  <a:gd name="T18" fmla="*/ 286 w 290"/>
                  <a:gd name="T19" fmla="*/ 49 h 213"/>
                  <a:gd name="T20" fmla="*/ 130 w 290"/>
                  <a:gd name="T21" fmla="*/ 205 h 213"/>
                  <a:gd name="T22" fmla="*/ 111 w 290"/>
                  <a:gd name="T23" fmla="*/ 213 h 213"/>
                  <a:gd name="T24" fmla="*/ 97 w 290"/>
                  <a:gd name="T25" fmla="*/ 213 h 213"/>
                  <a:gd name="T26" fmla="*/ 78 w 290"/>
                  <a:gd name="T27" fmla="*/ 205 h 213"/>
                  <a:gd name="T28" fmla="*/ 4 w 290"/>
                  <a:gd name="T29" fmla="*/ 13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213">
                    <a:moveTo>
                      <a:pt x="4" y="131"/>
                    </a:moveTo>
                    <a:cubicBezTo>
                      <a:pt x="0" y="127"/>
                      <a:pt x="0" y="120"/>
                      <a:pt x="4" y="115"/>
                    </a:cubicBezTo>
                    <a:cubicBezTo>
                      <a:pt x="33" y="86"/>
                      <a:pt x="33" y="86"/>
                      <a:pt x="33" y="86"/>
                    </a:cubicBezTo>
                    <a:cubicBezTo>
                      <a:pt x="38" y="82"/>
                      <a:pt x="45" y="82"/>
                      <a:pt x="49" y="86"/>
                    </a:cubicBezTo>
                    <a:cubicBezTo>
                      <a:pt x="96" y="133"/>
                      <a:pt x="96" y="133"/>
                      <a:pt x="96" y="133"/>
                    </a:cubicBezTo>
                    <a:cubicBezTo>
                      <a:pt x="101" y="137"/>
                      <a:pt x="108" y="137"/>
                      <a:pt x="113" y="133"/>
                    </a:cubicBezTo>
                    <a:cubicBezTo>
                      <a:pt x="241" y="4"/>
                      <a:pt x="241" y="4"/>
                      <a:pt x="241" y="4"/>
                    </a:cubicBezTo>
                    <a:cubicBezTo>
                      <a:pt x="245" y="0"/>
                      <a:pt x="252" y="0"/>
                      <a:pt x="257" y="4"/>
                    </a:cubicBezTo>
                    <a:cubicBezTo>
                      <a:pt x="286" y="33"/>
                      <a:pt x="286" y="33"/>
                      <a:pt x="286" y="33"/>
                    </a:cubicBezTo>
                    <a:cubicBezTo>
                      <a:pt x="290" y="37"/>
                      <a:pt x="290" y="45"/>
                      <a:pt x="286" y="49"/>
                    </a:cubicBezTo>
                    <a:cubicBezTo>
                      <a:pt x="130" y="205"/>
                      <a:pt x="130" y="205"/>
                      <a:pt x="130" y="205"/>
                    </a:cubicBezTo>
                    <a:cubicBezTo>
                      <a:pt x="126" y="209"/>
                      <a:pt x="117" y="213"/>
                      <a:pt x="111" y="213"/>
                    </a:cubicBezTo>
                    <a:cubicBezTo>
                      <a:pt x="97" y="213"/>
                      <a:pt x="97" y="213"/>
                      <a:pt x="97" y="213"/>
                    </a:cubicBezTo>
                    <a:cubicBezTo>
                      <a:pt x="91" y="213"/>
                      <a:pt x="82" y="209"/>
                      <a:pt x="78" y="205"/>
                    </a:cubicBezTo>
                    <a:lnTo>
                      <a:pt x="4" y="13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65" name="组合 64"/>
            <p:cNvGrpSpPr/>
            <p:nvPr/>
          </p:nvGrpSpPr>
          <p:grpSpPr>
            <a:xfrm>
              <a:off x="8705492" y="4643477"/>
              <a:ext cx="2066072" cy="914708"/>
              <a:chOff x="1740573" y="1801252"/>
              <a:chExt cx="2066072" cy="914708"/>
            </a:xfrm>
          </p:grpSpPr>
          <p:sp>
            <p:nvSpPr>
              <p:cNvPr id="66" name="文本框 65"/>
              <p:cNvSpPr txBox="1"/>
              <p:nvPr/>
            </p:nvSpPr>
            <p:spPr>
              <a:xfrm>
                <a:off x="1758698" y="2102266"/>
                <a:ext cx="2047947" cy="613694"/>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1740573" y="1801252"/>
                <a:ext cx="1395815" cy="307777"/>
              </a:xfrm>
              <a:prstGeom prst="rect">
                <a:avLst/>
              </a:prstGeom>
              <a:noFill/>
            </p:spPr>
            <p:txBody>
              <a:bodyPr wrap="square" rtlCol="0">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sp>
        <p:nvSpPr>
          <p:cNvPr id="68" name="流程图: 联系 67"/>
          <p:cNvSpPr/>
          <p:nvPr/>
        </p:nvSpPr>
        <p:spPr>
          <a:xfrm>
            <a:off x="7595545" y="4085858"/>
            <a:ext cx="107392" cy="122307"/>
          </a:xfrm>
          <a:prstGeom prst="flowChartConnector">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5" name="组合 74"/>
          <p:cNvGrpSpPr/>
          <p:nvPr/>
        </p:nvGrpSpPr>
        <p:grpSpPr>
          <a:xfrm>
            <a:off x="0" y="92612"/>
            <a:ext cx="2707688" cy="1053594"/>
            <a:chOff x="0" y="92612"/>
            <a:chExt cx="2707688" cy="1053594"/>
          </a:xfrm>
        </p:grpSpPr>
        <p:pic>
          <p:nvPicPr>
            <p:cNvPr id="76" name="图片 75"/>
            <p:cNvPicPr>
              <a:picLocks noChangeAspect="1"/>
            </p:cNvPicPr>
            <p:nvPr/>
          </p:nvPicPr>
          <p:blipFill rotWithShape="1">
            <a:blip r:embed="rId1"/>
            <a:srcRect t="6417" r="2622"/>
            <a:stretch>
              <a:fillRect/>
            </a:stretch>
          </p:blipFill>
          <p:spPr>
            <a:xfrm rot="10800000">
              <a:off x="0" y="92612"/>
              <a:ext cx="741680" cy="1053594"/>
            </a:xfrm>
            <a:prstGeom prst="rect">
              <a:avLst/>
            </a:prstGeom>
          </p:spPr>
        </p:pic>
        <p:sp>
          <p:nvSpPr>
            <p:cNvPr id="77" name="文本框 76"/>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年度工作概述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par>
                          <p:cTn id="50" fill="hold">
                            <p:stCondLst>
                              <p:cond delay="500"/>
                            </p:stCondLst>
                            <p:childTnLst>
                              <p:par>
                                <p:cTn id="51" presetID="49" presetClass="entr" presetSubtype="0" decel="100000"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p:cTn id="53" dur="500" fill="hold"/>
                                        <p:tgtEl>
                                          <p:spTgt spid="74"/>
                                        </p:tgtEl>
                                        <p:attrNameLst>
                                          <p:attrName>ppt_w</p:attrName>
                                        </p:attrNameLst>
                                      </p:cBhvr>
                                      <p:tavLst>
                                        <p:tav tm="0">
                                          <p:val>
                                            <p:fltVal val="0"/>
                                          </p:val>
                                        </p:tav>
                                        <p:tav tm="100000">
                                          <p:val>
                                            <p:strVal val="#ppt_w"/>
                                          </p:val>
                                        </p:tav>
                                      </p:tavLst>
                                    </p:anim>
                                    <p:anim calcmode="lin" valueType="num">
                                      <p:cBhvr>
                                        <p:cTn id="54" dur="500" fill="hold"/>
                                        <p:tgtEl>
                                          <p:spTgt spid="74"/>
                                        </p:tgtEl>
                                        <p:attrNameLst>
                                          <p:attrName>ppt_h</p:attrName>
                                        </p:attrNameLst>
                                      </p:cBhvr>
                                      <p:tavLst>
                                        <p:tav tm="0">
                                          <p:val>
                                            <p:fltVal val="0"/>
                                          </p:val>
                                        </p:tav>
                                        <p:tav tm="100000">
                                          <p:val>
                                            <p:strVal val="#ppt_h"/>
                                          </p:val>
                                        </p:tav>
                                      </p:tavLst>
                                    </p:anim>
                                    <p:anim calcmode="lin" valueType="num">
                                      <p:cBhvr>
                                        <p:cTn id="55" dur="500" fill="hold"/>
                                        <p:tgtEl>
                                          <p:spTgt spid="74"/>
                                        </p:tgtEl>
                                        <p:attrNameLst>
                                          <p:attrName>style.rotation</p:attrName>
                                        </p:attrNameLst>
                                      </p:cBhvr>
                                      <p:tavLst>
                                        <p:tav tm="0">
                                          <p:val>
                                            <p:fltVal val="360"/>
                                          </p:val>
                                        </p:tav>
                                        <p:tav tm="100000">
                                          <p:val>
                                            <p:fltVal val="0"/>
                                          </p:val>
                                        </p:tav>
                                      </p:tavLst>
                                    </p:anim>
                                    <p:animEffect transition="in" filter="fade">
                                      <p:cBhvr>
                                        <p:cTn id="56" dur="500"/>
                                        <p:tgtEl>
                                          <p:spTgt spid="74"/>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p:cTn id="59" dur="500" fill="hold"/>
                                        <p:tgtEl>
                                          <p:spTgt spid="69"/>
                                        </p:tgtEl>
                                        <p:attrNameLst>
                                          <p:attrName>ppt_w</p:attrName>
                                        </p:attrNameLst>
                                      </p:cBhvr>
                                      <p:tavLst>
                                        <p:tav tm="0">
                                          <p:val>
                                            <p:fltVal val="0"/>
                                          </p:val>
                                        </p:tav>
                                        <p:tav tm="100000">
                                          <p:val>
                                            <p:strVal val="#ppt_w"/>
                                          </p:val>
                                        </p:tav>
                                      </p:tavLst>
                                    </p:anim>
                                    <p:anim calcmode="lin" valueType="num">
                                      <p:cBhvr>
                                        <p:cTn id="60" dur="500" fill="hold"/>
                                        <p:tgtEl>
                                          <p:spTgt spid="69"/>
                                        </p:tgtEl>
                                        <p:attrNameLst>
                                          <p:attrName>ppt_h</p:attrName>
                                        </p:attrNameLst>
                                      </p:cBhvr>
                                      <p:tavLst>
                                        <p:tav tm="0">
                                          <p:val>
                                            <p:fltVal val="0"/>
                                          </p:val>
                                        </p:tav>
                                        <p:tav tm="100000">
                                          <p:val>
                                            <p:strVal val="#ppt_h"/>
                                          </p:val>
                                        </p:tav>
                                      </p:tavLst>
                                    </p:anim>
                                    <p:anim calcmode="lin" valueType="num">
                                      <p:cBhvr>
                                        <p:cTn id="61" dur="500" fill="hold"/>
                                        <p:tgtEl>
                                          <p:spTgt spid="69"/>
                                        </p:tgtEl>
                                        <p:attrNameLst>
                                          <p:attrName>style.rotation</p:attrName>
                                        </p:attrNameLst>
                                      </p:cBhvr>
                                      <p:tavLst>
                                        <p:tav tm="0">
                                          <p:val>
                                            <p:fltVal val="360"/>
                                          </p:val>
                                        </p:tav>
                                        <p:tav tm="100000">
                                          <p:val>
                                            <p:fltVal val="0"/>
                                          </p:val>
                                        </p:tav>
                                      </p:tavLst>
                                    </p:anim>
                                    <p:animEffect transition="in" filter="fade">
                                      <p:cBhvr>
                                        <p:cTn id="62" dur="500"/>
                                        <p:tgtEl>
                                          <p:spTgt spid="69"/>
                                        </p:tgtEl>
                                      </p:cBhvr>
                                    </p:animEffect>
                                  </p:childTnLst>
                                </p:cTn>
                              </p:par>
                              <p:par>
                                <p:cTn id="63" presetID="49" presetClass="entr" presetSubtype="0" decel="10000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anim calcmode="lin" valueType="num">
                                      <p:cBhvr>
                                        <p:cTn id="67" dur="500" fill="hold"/>
                                        <p:tgtEl>
                                          <p:spTgt spid="70"/>
                                        </p:tgtEl>
                                        <p:attrNameLst>
                                          <p:attrName>style.rotation</p:attrName>
                                        </p:attrNameLst>
                                      </p:cBhvr>
                                      <p:tavLst>
                                        <p:tav tm="0">
                                          <p:val>
                                            <p:fltVal val="360"/>
                                          </p:val>
                                        </p:tav>
                                        <p:tav tm="100000">
                                          <p:val>
                                            <p:fltVal val="0"/>
                                          </p:val>
                                        </p:tav>
                                      </p:tavLst>
                                    </p:anim>
                                    <p:animEffect transition="in" filter="fade">
                                      <p:cBhvr>
                                        <p:cTn id="68" dur="500"/>
                                        <p:tgtEl>
                                          <p:spTgt spid="70"/>
                                        </p:tgtEl>
                                      </p:cBhvr>
                                    </p:animEffect>
                                  </p:childTnLst>
                                </p:cTn>
                              </p:par>
                              <p:par>
                                <p:cTn id="69" presetID="49" presetClass="entr" presetSubtype="0" decel="100000"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p:cTn id="71" dur="500" fill="hold"/>
                                        <p:tgtEl>
                                          <p:spTgt spid="73"/>
                                        </p:tgtEl>
                                        <p:attrNameLst>
                                          <p:attrName>ppt_w</p:attrName>
                                        </p:attrNameLst>
                                      </p:cBhvr>
                                      <p:tavLst>
                                        <p:tav tm="0">
                                          <p:val>
                                            <p:fltVal val="0"/>
                                          </p:val>
                                        </p:tav>
                                        <p:tav tm="100000">
                                          <p:val>
                                            <p:strVal val="#ppt_w"/>
                                          </p:val>
                                        </p:tav>
                                      </p:tavLst>
                                    </p:anim>
                                    <p:anim calcmode="lin" valueType="num">
                                      <p:cBhvr>
                                        <p:cTn id="72" dur="500" fill="hold"/>
                                        <p:tgtEl>
                                          <p:spTgt spid="73"/>
                                        </p:tgtEl>
                                        <p:attrNameLst>
                                          <p:attrName>ppt_h</p:attrName>
                                        </p:attrNameLst>
                                      </p:cBhvr>
                                      <p:tavLst>
                                        <p:tav tm="0">
                                          <p:val>
                                            <p:fltVal val="0"/>
                                          </p:val>
                                        </p:tav>
                                        <p:tav tm="100000">
                                          <p:val>
                                            <p:strVal val="#ppt_h"/>
                                          </p:val>
                                        </p:tav>
                                      </p:tavLst>
                                    </p:anim>
                                    <p:anim calcmode="lin" valueType="num">
                                      <p:cBhvr>
                                        <p:cTn id="73" dur="500" fill="hold"/>
                                        <p:tgtEl>
                                          <p:spTgt spid="73"/>
                                        </p:tgtEl>
                                        <p:attrNameLst>
                                          <p:attrName>style.rotation</p:attrName>
                                        </p:attrNameLst>
                                      </p:cBhvr>
                                      <p:tavLst>
                                        <p:tav tm="0">
                                          <p:val>
                                            <p:fltVal val="360"/>
                                          </p:val>
                                        </p:tav>
                                        <p:tav tm="100000">
                                          <p:val>
                                            <p:fltVal val="0"/>
                                          </p:val>
                                        </p:tav>
                                      </p:tavLst>
                                    </p:anim>
                                    <p:animEffect transition="in" filter="fade">
                                      <p:cBhvr>
                                        <p:cTn id="74" dur="500"/>
                                        <p:tgtEl>
                                          <p:spTgt spid="73"/>
                                        </p:tgtEl>
                                      </p:cBhvr>
                                    </p:animEffect>
                                  </p:childTnLst>
                                </p:cTn>
                              </p:par>
                              <p:par>
                                <p:cTn id="75" presetID="49" presetClass="entr" presetSubtype="0" decel="100000" fill="hold" nodeType="with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 calcmode="lin" valueType="num">
                                      <p:cBhvr>
                                        <p:cTn id="79" dur="500" fill="hold"/>
                                        <p:tgtEl>
                                          <p:spTgt spid="71"/>
                                        </p:tgtEl>
                                        <p:attrNameLst>
                                          <p:attrName>style.rotation</p:attrName>
                                        </p:attrNameLst>
                                      </p:cBhvr>
                                      <p:tavLst>
                                        <p:tav tm="0">
                                          <p:val>
                                            <p:fltVal val="360"/>
                                          </p:val>
                                        </p:tav>
                                        <p:tav tm="100000">
                                          <p:val>
                                            <p:fltVal val="0"/>
                                          </p:val>
                                        </p:tav>
                                      </p:tavLst>
                                    </p:anim>
                                    <p:animEffect transition="in" filter="fade">
                                      <p:cBhvr>
                                        <p:cTn id="80" dur="500"/>
                                        <p:tgtEl>
                                          <p:spTgt spid="71"/>
                                        </p:tgtEl>
                                      </p:cBhvr>
                                    </p:animEffect>
                                  </p:childTnLst>
                                </p:cTn>
                              </p:par>
                              <p:par>
                                <p:cTn id="81" presetID="49" presetClass="entr" presetSubtype="0" decel="100000" fill="hold" nodeType="withEffect">
                                  <p:stCondLst>
                                    <p:cond delay="0"/>
                                  </p:stCondLst>
                                  <p:childTnLst>
                                    <p:set>
                                      <p:cBhvr>
                                        <p:cTn id="82" dur="1" fill="hold">
                                          <p:stCondLst>
                                            <p:cond delay="0"/>
                                          </p:stCondLst>
                                        </p:cTn>
                                        <p:tgtEl>
                                          <p:spTgt spid="72"/>
                                        </p:tgtEl>
                                        <p:attrNameLst>
                                          <p:attrName>style.visibility</p:attrName>
                                        </p:attrNameLst>
                                      </p:cBhvr>
                                      <p:to>
                                        <p:strVal val="visible"/>
                                      </p:to>
                                    </p:set>
                                    <p:anim calcmode="lin" valueType="num">
                                      <p:cBhvr>
                                        <p:cTn id="83" dur="500" fill="hold"/>
                                        <p:tgtEl>
                                          <p:spTgt spid="72"/>
                                        </p:tgtEl>
                                        <p:attrNameLst>
                                          <p:attrName>ppt_w</p:attrName>
                                        </p:attrNameLst>
                                      </p:cBhvr>
                                      <p:tavLst>
                                        <p:tav tm="0">
                                          <p:val>
                                            <p:fltVal val="0"/>
                                          </p:val>
                                        </p:tav>
                                        <p:tav tm="100000">
                                          <p:val>
                                            <p:strVal val="#ppt_w"/>
                                          </p:val>
                                        </p:tav>
                                      </p:tavLst>
                                    </p:anim>
                                    <p:anim calcmode="lin" valueType="num">
                                      <p:cBhvr>
                                        <p:cTn id="84" dur="500" fill="hold"/>
                                        <p:tgtEl>
                                          <p:spTgt spid="72"/>
                                        </p:tgtEl>
                                        <p:attrNameLst>
                                          <p:attrName>ppt_h</p:attrName>
                                        </p:attrNameLst>
                                      </p:cBhvr>
                                      <p:tavLst>
                                        <p:tav tm="0">
                                          <p:val>
                                            <p:fltVal val="0"/>
                                          </p:val>
                                        </p:tav>
                                        <p:tav tm="100000">
                                          <p:val>
                                            <p:strVal val="#ppt_h"/>
                                          </p:val>
                                        </p:tav>
                                      </p:tavLst>
                                    </p:anim>
                                    <p:anim calcmode="lin" valueType="num">
                                      <p:cBhvr>
                                        <p:cTn id="85" dur="500" fill="hold"/>
                                        <p:tgtEl>
                                          <p:spTgt spid="72"/>
                                        </p:tgtEl>
                                        <p:attrNameLst>
                                          <p:attrName>style.rotation</p:attrName>
                                        </p:attrNameLst>
                                      </p:cBhvr>
                                      <p:tavLst>
                                        <p:tav tm="0">
                                          <p:val>
                                            <p:fltVal val="360"/>
                                          </p:val>
                                        </p:tav>
                                        <p:tav tm="100000">
                                          <p:val>
                                            <p:fltVal val="0"/>
                                          </p:val>
                                        </p:tav>
                                      </p:tavLst>
                                    </p:anim>
                                    <p:animEffect transition="in" filter="fade">
                                      <p:cBhvr>
                                        <p:cTn id="8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33860" y="4634530"/>
            <a:ext cx="2136623" cy="974557"/>
            <a:chOff x="2408485" y="4720255"/>
            <a:chExt cx="2136623" cy="974557"/>
          </a:xfrm>
        </p:grpSpPr>
        <p:sp>
          <p:nvSpPr>
            <p:cNvPr id="3" name="矩形 2"/>
            <p:cNvSpPr/>
            <p:nvPr/>
          </p:nvSpPr>
          <p:spPr>
            <a:xfrm>
              <a:off x="2408485" y="5081118"/>
              <a:ext cx="2136623" cy="613694"/>
            </a:xfrm>
            <a:prstGeom prst="rect">
              <a:avLst/>
            </a:prstGeom>
          </p:spPr>
          <p:txBody>
            <a:bodyPr wrap="square">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3"/>
            <p:cNvSpPr/>
            <p:nvPr/>
          </p:nvSpPr>
          <p:spPr>
            <a:xfrm>
              <a:off x="2872386" y="4720255"/>
              <a:ext cx="1229510" cy="369332"/>
            </a:xfrm>
            <a:prstGeom prst="rect">
              <a:avLst/>
            </a:prstGeom>
          </p:spPr>
          <p:txBody>
            <a:bodyPr wrap="square">
              <a:spAutoFit/>
            </a:bodyPr>
            <a:lstStyle/>
            <a:p>
              <a:pPr algn="just"/>
              <a:r>
                <a:rPr lang="zh-CN" altLang="en-US" dirty="0">
                  <a:solidFill>
                    <a:sysClr val="windowText" lastClr="000000"/>
                  </a:solidFill>
                  <a:latin typeface="微软雅黑" panose="020B0503020204020204" pitchFamily="34" charset="-122"/>
                  <a:ea typeface="微软雅黑" panose="020B0503020204020204" pitchFamily="34" charset="-122"/>
                </a:rPr>
                <a:t>您的标题</a:t>
              </a:r>
              <a:endParaRPr lang="zh-CN" altLang="en-US" dirty="0">
                <a:solidFill>
                  <a:sysClr val="windowText" lastClr="000000"/>
                </a:solidFill>
              </a:endParaRPr>
            </a:p>
          </p:txBody>
        </p:sp>
      </p:grpSp>
      <p:grpSp>
        <p:nvGrpSpPr>
          <p:cNvPr id="5" name="组合 4"/>
          <p:cNvGrpSpPr/>
          <p:nvPr/>
        </p:nvGrpSpPr>
        <p:grpSpPr>
          <a:xfrm>
            <a:off x="5158211" y="4634530"/>
            <a:ext cx="2135736" cy="974557"/>
            <a:chOff x="2428856" y="4720255"/>
            <a:chExt cx="2135736" cy="974557"/>
          </a:xfrm>
        </p:grpSpPr>
        <p:sp>
          <p:nvSpPr>
            <p:cNvPr id="6" name="矩形 5"/>
            <p:cNvSpPr/>
            <p:nvPr/>
          </p:nvSpPr>
          <p:spPr>
            <a:xfrm>
              <a:off x="2428856" y="5081118"/>
              <a:ext cx="2135736" cy="613694"/>
            </a:xfrm>
            <a:prstGeom prst="rect">
              <a:avLst/>
            </a:prstGeom>
          </p:spPr>
          <p:txBody>
            <a:bodyPr wrap="square">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 name="矩形 6"/>
            <p:cNvSpPr/>
            <p:nvPr/>
          </p:nvSpPr>
          <p:spPr>
            <a:xfrm>
              <a:off x="2872386" y="4720255"/>
              <a:ext cx="1229510" cy="369332"/>
            </a:xfrm>
            <a:prstGeom prst="rect">
              <a:avLst/>
            </a:prstGeom>
          </p:spPr>
          <p:txBody>
            <a:bodyPr wrap="square">
              <a:spAutoFit/>
            </a:bodyPr>
            <a:lstStyle/>
            <a:p>
              <a:pPr algn="just"/>
              <a:r>
                <a:rPr lang="zh-CN" altLang="en-US" dirty="0">
                  <a:solidFill>
                    <a:sysClr val="windowText" lastClr="000000"/>
                  </a:solidFill>
                  <a:latin typeface="微软雅黑" panose="020B0503020204020204" pitchFamily="34" charset="-122"/>
                  <a:ea typeface="微软雅黑" panose="020B0503020204020204" pitchFamily="34" charset="-122"/>
                </a:rPr>
                <a:t>您的标题</a:t>
              </a:r>
              <a:endParaRPr lang="zh-CN" altLang="en-US" dirty="0">
                <a:solidFill>
                  <a:sysClr val="windowText" lastClr="000000"/>
                </a:solidFill>
              </a:endParaRPr>
            </a:p>
          </p:txBody>
        </p:sp>
      </p:grpSp>
      <p:grpSp>
        <p:nvGrpSpPr>
          <p:cNvPr id="8" name="组合 7"/>
          <p:cNvGrpSpPr/>
          <p:nvPr/>
        </p:nvGrpSpPr>
        <p:grpSpPr>
          <a:xfrm>
            <a:off x="7888737" y="4635535"/>
            <a:ext cx="2159359" cy="974557"/>
            <a:chOff x="2434894" y="4720255"/>
            <a:chExt cx="2159359" cy="974557"/>
          </a:xfrm>
        </p:grpSpPr>
        <p:sp>
          <p:nvSpPr>
            <p:cNvPr id="9" name="矩形 8"/>
            <p:cNvSpPr/>
            <p:nvPr/>
          </p:nvSpPr>
          <p:spPr>
            <a:xfrm>
              <a:off x="2434894" y="5081118"/>
              <a:ext cx="2159359" cy="613694"/>
            </a:xfrm>
            <a:prstGeom prst="rect">
              <a:avLst/>
            </a:prstGeom>
          </p:spPr>
          <p:txBody>
            <a:bodyPr wrap="square">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 name="矩形 9"/>
            <p:cNvSpPr/>
            <p:nvPr/>
          </p:nvSpPr>
          <p:spPr>
            <a:xfrm>
              <a:off x="2872386" y="4720255"/>
              <a:ext cx="1229510" cy="369332"/>
            </a:xfrm>
            <a:prstGeom prst="rect">
              <a:avLst/>
            </a:prstGeom>
          </p:spPr>
          <p:txBody>
            <a:bodyPr wrap="square">
              <a:spAutoFit/>
            </a:bodyPr>
            <a:lstStyle/>
            <a:p>
              <a:pPr algn="just"/>
              <a:r>
                <a:rPr lang="zh-CN" altLang="en-US" dirty="0">
                  <a:solidFill>
                    <a:sysClr val="windowText" lastClr="000000"/>
                  </a:solidFill>
                  <a:latin typeface="微软雅黑" panose="020B0503020204020204" pitchFamily="34" charset="-122"/>
                  <a:ea typeface="微软雅黑" panose="020B0503020204020204" pitchFamily="34" charset="-122"/>
                </a:rPr>
                <a:t>您的标题</a:t>
              </a:r>
              <a:endParaRPr lang="zh-CN" altLang="en-US" dirty="0">
                <a:solidFill>
                  <a:sysClr val="windowText" lastClr="000000"/>
                </a:solidFill>
              </a:endParaRPr>
            </a:p>
          </p:txBody>
        </p:sp>
      </p:grpSp>
      <p:grpSp>
        <p:nvGrpSpPr>
          <p:cNvPr id="11" name="组合 10"/>
          <p:cNvGrpSpPr/>
          <p:nvPr/>
        </p:nvGrpSpPr>
        <p:grpSpPr>
          <a:xfrm>
            <a:off x="3707875" y="1266960"/>
            <a:ext cx="2125307" cy="974557"/>
            <a:chOff x="2416835" y="4720255"/>
            <a:chExt cx="2125307" cy="974557"/>
          </a:xfrm>
        </p:grpSpPr>
        <p:sp>
          <p:nvSpPr>
            <p:cNvPr id="12" name="矩形 11"/>
            <p:cNvSpPr/>
            <p:nvPr/>
          </p:nvSpPr>
          <p:spPr>
            <a:xfrm>
              <a:off x="2416835" y="5081118"/>
              <a:ext cx="2125307" cy="613694"/>
            </a:xfrm>
            <a:prstGeom prst="rect">
              <a:avLst/>
            </a:prstGeom>
          </p:spPr>
          <p:txBody>
            <a:bodyPr wrap="square">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3" name="矩形 12"/>
            <p:cNvSpPr/>
            <p:nvPr/>
          </p:nvSpPr>
          <p:spPr>
            <a:xfrm>
              <a:off x="2872386" y="4720255"/>
              <a:ext cx="1229510" cy="369332"/>
            </a:xfrm>
            <a:prstGeom prst="rect">
              <a:avLst/>
            </a:prstGeom>
          </p:spPr>
          <p:txBody>
            <a:bodyPr wrap="square">
              <a:spAutoFit/>
            </a:bodyPr>
            <a:lstStyle/>
            <a:p>
              <a:pPr algn="just"/>
              <a:r>
                <a:rPr lang="zh-CN" altLang="en-US" dirty="0">
                  <a:solidFill>
                    <a:sysClr val="windowText" lastClr="000000"/>
                  </a:solidFill>
                  <a:latin typeface="微软雅黑" panose="020B0503020204020204" pitchFamily="34" charset="-122"/>
                  <a:ea typeface="微软雅黑" panose="020B0503020204020204" pitchFamily="34" charset="-122"/>
                </a:rPr>
                <a:t>您的标题</a:t>
              </a:r>
              <a:endParaRPr lang="zh-CN" altLang="en-US" dirty="0">
                <a:solidFill>
                  <a:sysClr val="windowText" lastClr="000000"/>
                </a:solidFill>
              </a:endParaRPr>
            </a:p>
          </p:txBody>
        </p:sp>
      </p:grpSp>
      <p:grpSp>
        <p:nvGrpSpPr>
          <p:cNvPr id="14" name="组合 13"/>
          <p:cNvGrpSpPr/>
          <p:nvPr/>
        </p:nvGrpSpPr>
        <p:grpSpPr>
          <a:xfrm>
            <a:off x="6383527" y="1219440"/>
            <a:ext cx="2125307" cy="974557"/>
            <a:chOff x="2399708" y="4720255"/>
            <a:chExt cx="2125307" cy="974557"/>
          </a:xfrm>
        </p:grpSpPr>
        <p:sp>
          <p:nvSpPr>
            <p:cNvPr id="15" name="矩形 14"/>
            <p:cNvSpPr/>
            <p:nvPr/>
          </p:nvSpPr>
          <p:spPr>
            <a:xfrm>
              <a:off x="2399708" y="5081118"/>
              <a:ext cx="2125307" cy="613694"/>
            </a:xfrm>
            <a:prstGeom prst="rect">
              <a:avLst/>
            </a:prstGeom>
          </p:spPr>
          <p:txBody>
            <a:bodyPr wrap="square">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6" name="矩形 15"/>
            <p:cNvSpPr/>
            <p:nvPr/>
          </p:nvSpPr>
          <p:spPr>
            <a:xfrm>
              <a:off x="2872386" y="4720255"/>
              <a:ext cx="1229510" cy="369332"/>
            </a:xfrm>
            <a:prstGeom prst="rect">
              <a:avLst/>
            </a:prstGeom>
          </p:spPr>
          <p:txBody>
            <a:bodyPr wrap="square">
              <a:spAutoFit/>
            </a:bodyPr>
            <a:lstStyle/>
            <a:p>
              <a:pPr algn="just"/>
              <a:r>
                <a:rPr lang="zh-CN" altLang="en-US" dirty="0">
                  <a:solidFill>
                    <a:sysClr val="windowText" lastClr="000000"/>
                  </a:solidFill>
                  <a:latin typeface="微软雅黑" panose="020B0503020204020204" pitchFamily="34" charset="-122"/>
                  <a:ea typeface="微软雅黑" panose="020B0503020204020204" pitchFamily="34" charset="-122"/>
                </a:rPr>
                <a:t>您的标题</a:t>
              </a:r>
              <a:endParaRPr lang="zh-CN" altLang="en-US" dirty="0">
                <a:solidFill>
                  <a:sysClr val="windowText" lastClr="000000"/>
                </a:solidFill>
              </a:endParaRPr>
            </a:p>
          </p:txBody>
        </p:sp>
      </p:grpSp>
      <p:grpSp>
        <p:nvGrpSpPr>
          <p:cNvPr id="71" name="组合 70"/>
          <p:cNvGrpSpPr/>
          <p:nvPr/>
        </p:nvGrpSpPr>
        <p:grpSpPr>
          <a:xfrm>
            <a:off x="7734682" y="2628008"/>
            <a:ext cx="2220667" cy="1914368"/>
            <a:chOff x="7734682" y="2628008"/>
            <a:chExt cx="2220667" cy="1914368"/>
          </a:xfrm>
        </p:grpSpPr>
        <p:sp>
          <p:nvSpPr>
            <p:cNvPr id="25" name="等腰三角形 24"/>
            <p:cNvSpPr/>
            <p:nvPr/>
          </p:nvSpPr>
          <p:spPr>
            <a:xfrm>
              <a:off x="7734682" y="2628008"/>
              <a:ext cx="2220667" cy="1914368"/>
            </a:xfrm>
            <a:prstGeom prst="triangle">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Freeform 40"/>
            <p:cNvSpPr/>
            <p:nvPr/>
          </p:nvSpPr>
          <p:spPr>
            <a:xfrm>
              <a:off x="8651852" y="3617153"/>
              <a:ext cx="479792" cy="432753"/>
            </a:xfrm>
            <a:custGeom>
              <a:avLst/>
              <a:gdLst/>
              <a:ahLst/>
              <a:cxnLst>
                <a:cxn ang="0">
                  <a:pos x="wd2" y="hd2"/>
                </a:cxn>
                <a:cxn ang="5400000">
                  <a:pos x="wd2" y="hd2"/>
                </a:cxn>
                <a:cxn ang="10800000">
                  <a:pos x="wd2" y="hd2"/>
                </a:cxn>
                <a:cxn ang="16200000">
                  <a:pos x="wd2" y="hd2"/>
                </a:cxn>
              </a:cxnLst>
              <a:rect l="0" t="0" r="r" b="b"/>
              <a:pathLst>
                <a:path w="21600" h="21600" extrusionOk="0">
                  <a:moveTo>
                    <a:pt x="18502" y="7364"/>
                  </a:moveTo>
                  <a:cubicBezTo>
                    <a:pt x="16908" y="6480"/>
                    <a:pt x="16908" y="6480"/>
                    <a:pt x="16908" y="6480"/>
                  </a:cubicBezTo>
                  <a:cubicBezTo>
                    <a:pt x="16200" y="6971"/>
                    <a:pt x="16200" y="6971"/>
                    <a:pt x="16200" y="6971"/>
                  </a:cubicBezTo>
                  <a:cubicBezTo>
                    <a:pt x="16820" y="8051"/>
                    <a:pt x="17174" y="9425"/>
                    <a:pt x="17174" y="10800"/>
                  </a:cubicBezTo>
                  <a:cubicBezTo>
                    <a:pt x="17174" y="15316"/>
                    <a:pt x="13810" y="19047"/>
                    <a:pt x="9738" y="19047"/>
                  </a:cubicBezTo>
                  <a:cubicBezTo>
                    <a:pt x="5754" y="19047"/>
                    <a:pt x="2390" y="15316"/>
                    <a:pt x="2390" y="10800"/>
                  </a:cubicBezTo>
                  <a:cubicBezTo>
                    <a:pt x="2390" y="6284"/>
                    <a:pt x="5754" y="2651"/>
                    <a:pt x="9738" y="2651"/>
                  </a:cubicBezTo>
                  <a:cubicBezTo>
                    <a:pt x="12128" y="2651"/>
                    <a:pt x="14164" y="3829"/>
                    <a:pt x="15492" y="5695"/>
                  </a:cubicBezTo>
                  <a:cubicBezTo>
                    <a:pt x="14341" y="6578"/>
                    <a:pt x="14341" y="6578"/>
                    <a:pt x="14341" y="6578"/>
                  </a:cubicBezTo>
                  <a:cubicBezTo>
                    <a:pt x="13279" y="5105"/>
                    <a:pt x="11597" y="4124"/>
                    <a:pt x="9738" y="4124"/>
                  </a:cubicBezTo>
                  <a:cubicBezTo>
                    <a:pt x="6462" y="4124"/>
                    <a:pt x="3807" y="7167"/>
                    <a:pt x="3807" y="10800"/>
                  </a:cubicBezTo>
                  <a:cubicBezTo>
                    <a:pt x="3807" y="14531"/>
                    <a:pt x="6462" y="17476"/>
                    <a:pt x="9738" y="17476"/>
                  </a:cubicBezTo>
                  <a:cubicBezTo>
                    <a:pt x="13102" y="17476"/>
                    <a:pt x="15757" y="14531"/>
                    <a:pt x="15757" y="10800"/>
                  </a:cubicBezTo>
                  <a:cubicBezTo>
                    <a:pt x="15757" y="9720"/>
                    <a:pt x="15580" y="8640"/>
                    <a:pt x="15138" y="7756"/>
                  </a:cubicBezTo>
                  <a:cubicBezTo>
                    <a:pt x="13190" y="9131"/>
                    <a:pt x="13190" y="9131"/>
                    <a:pt x="13190" y="9131"/>
                  </a:cubicBezTo>
                  <a:cubicBezTo>
                    <a:pt x="13367" y="9622"/>
                    <a:pt x="13544" y="10211"/>
                    <a:pt x="13544" y="10800"/>
                  </a:cubicBezTo>
                  <a:cubicBezTo>
                    <a:pt x="13544" y="13156"/>
                    <a:pt x="11862" y="15022"/>
                    <a:pt x="9738" y="15022"/>
                  </a:cubicBezTo>
                  <a:cubicBezTo>
                    <a:pt x="7702" y="15022"/>
                    <a:pt x="6020" y="13156"/>
                    <a:pt x="6020" y="10800"/>
                  </a:cubicBezTo>
                  <a:cubicBezTo>
                    <a:pt x="6020" y="8542"/>
                    <a:pt x="7702" y="6676"/>
                    <a:pt x="9738" y="6676"/>
                  </a:cubicBezTo>
                  <a:cubicBezTo>
                    <a:pt x="10800" y="6676"/>
                    <a:pt x="11774" y="7167"/>
                    <a:pt x="12482" y="7953"/>
                  </a:cubicBezTo>
                  <a:cubicBezTo>
                    <a:pt x="11154" y="8836"/>
                    <a:pt x="11154" y="8836"/>
                    <a:pt x="11154" y="8836"/>
                  </a:cubicBezTo>
                  <a:cubicBezTo>
                    <a:pt x="10800" y="8542"/>
                    <a:pt x="10269" y="8345"/>
                    <a:pt x="9738" y="8345"/>
                  </a:cubicBezTo>
                  <a:cubicBezTo>
                    <a:pt x="8498" y="8345"/>
                    <a:pt x="7525" y="9425"/>
                    <a:pt x="7525" y="10800"/>
                  </a:cubicBezTo>
                  <a:cubicBezTo>
                    <a:pt x="7525" y="12175"/>
                    <a:pt x="8498" y="13353"/>
                    <a:pt x="9738" y="13353"/>
                  </a:cubicBezTo>
                  <a:cubicBezTo>
                    <a:pt x="11066" y="13353"/>
                    <a:pt x="12039" y="12175"/>
                    <a:pt x="12039" y="10800"/>
                  </a:cubicBezTo>
                  <a:cubicBezTo>
                    <a:pt x="12039" y="10604"/>
                    <a:pt x="11951" y="10309"/>
                    <a:pt x="11951" y="10113"/>
                  </a:cubicBezTo>
                  <a:cubicBezTo>
                    <a:pt x="10092" y="11389"/>
                    <a:pt x="10092" y="11389"/>
                    <a:pt x="10092" y="11389"/>
                  </a:cubicBezTo>
                  <a:cubicBezTo>
                    <a:pt x="9826" y="10996"/>
                    <a:pt x="9826" y="10996"/>
                    <a:pt x="9826" y="10996"/>
                  </a:cubicBezTo>
                  <a:cubicBezTo>
                    <a:pt x="16997" y="5695"/>
                    <a:pt x="16997" y="5695"/>
                    <a:pt x="16997" y="5695"/>
                  </a:cubicBezTo>
                  <a:cubicBezTo>
                    <a:pt x="18767" y="6578"/>
                    <a:pt x="18767" y="6578"/>
                    <a:pt x="18767" y="6578"/>
                  </a:cubicBezTo>
                  <a:cubicBezTo>
                    <a:pt x="21600" y="4516"/>
                    <a:pt x="21600" y="4516"/>
                    <a:pt x="21600" y="4516"/>
                  </a:cubicBezTo>
                  <a:cubicBezTo>
                    <a:pt x="19830" y="3633"/>
                    <a:pt x="19830" y="3633"/>
                    <a:pt x="19830" y="3633"/>
                  </a:cubicBezTo>
                  <a:cubicBezTo>
                    <a:pt x="20361" y="3338"/>
                    <a:pt x="20361" y="3338"/>
                    <a:pt x="20361" y="3338"/>
                  </a:cubicBezTo>
                  <a:cubicBezTo>
                    <a:pt x="19918" y="2553"/>
                    <a:pt x="19918" y="2553"/>
                    <a:pt x="19918" y="2553"/>
                  </a:cubicBezTo>
                  <a:cubicBezTo>
                    <a:pt x="19387" y="2847"/>
                    <a:pt x="19387" y="2847"/>
                    <a:pt x="19387" y="2847"/>
                  </a:cubicBezTo>
                  <a:cubicBezTo>
                    <a:pt x="19387" y="785"/>
                    <a:pt x="19387" y="785"/>
                    <a:pt x="19387" y="785"/>
                  </a:cubicBezTo>
                  <a:cubicBezTo>
                    <a:pt x="16554" y="2847"/>
                    <a:pt x="16554" y="2847"/>
                    <a:pt x="16554" y="2847"/>
                  </a:cubicBezTo>
                  <a:cubicBezTo>
                    <a:pt x="16554" y="4909"/>
                    <a:pt x="16554" y="4909"/>
                    <a:pt x="16554" y="4909"/>
                  </a:cubicBezTo>
                  <a:cubicBezTo>
                    <a:pt x="15934" y="5400"/>
                    <a:pt x="15934" y="5400"/>
                    <a:pt x="15934" y="5400"/>
                  </a:cubicBezTo>
                  <a:cubicBezTo>
                    <a:pt x="15934" y="3044"/>
                    <a:pt x="15934" y="3044"/>
                    <a:pt x="15934" y="3044"/>
                  </a:cubicBezTo>
                  <a:cubicBezTo>
                    <a:pt x="16200" y="2749"/>
                    <a:pt x="16200" y="2749"/>
                    <a:pt x="16200" y="2749"/>
                  </a:cubicBezTo>
                  <a:cubicBezTo>
                    <a:pt x="14518" y="1080"/>
                    <a:pt x="12216" y="0"/>
                    <a:pt x="9738" y="0"/>
                  </a:cubicBezTo>
                  <a:cubicBezTo>
                    <a:pt x="4426" y="0"/>
                    <a:pt x="0" y="4909"/>
                    <a:pt x="0" y="10800"/>
                  </a:cubicBezTo>
                  <a:cubicBezTo>
                    <a:pt x="0" y="16789"/>
                    <a:pt x="4426" y="21600"/>
                    <a:pt x="9738" y="21600"/>
                  </a:cubicBezTo>
                  <a:cubicBezTo>
                    <a:pt x="15138" y="21600"/>
                    <a:pt x="19475" y="16789"/>
                    <a:pt x="19475" y="10800"/>
                  </a:cubicBezTo>
                  <a:cubicBezTo>
                    <a:pt x="19475" y="9524"/>
                    <a:pt x="19298" y="8247"/>
                    <a:pt x="18856" y="7069"/>
                  </a:cubicBezTo>
                  <a:lnTo>
                    <a:pt x="18502" y="7364"/>
                  </a:lnTo>
                  <a:close/>
                </a:path>
              </a:pathLst>
            </a:custGeom>
            <a:solidFill>
              <a:schemeClr val="bg1"/>
            </a:solidFill>
            <a:ln w="12700" cap="flat">
              <a:noFill/>
              <a:miter lim="400000"/>
            </a:ln>
            <a:effectLst/>
          </p:spPr>
          <p:txBody>
            <a:bodyPr wrap="square" lIns="91439" tIns="91439" rIns="91439" bIns="91439" numCol="1" anchor="t">
              <a:noAutofit/>
            </a:bodyPr>
            <a:lstStyle/>
            <a:p/>
          </p:txBody>
        </p:sp>
      </p:grpSp>
      <p:grpSp>
        <p:nvGrpSpPr>
          <p:cNvPr id="70" name="组合 69"/>
          <p:cNvGrpSpPr/>
          <p:nvPr/>
        </p:nvGrpSpPr>
        <p:grpSpPr>
          <a:xfrm>
            <a:off x="6360627" y="2628008"/>
            <a:ext cx="2220667" cy="1914368"/>
            <a:chOff x="6360627" y="2628008"/>
            <a:chExt cx="2220667" cy="1914368"/>
          </a:xfrm>
        </p:grpSpPr>
        <p:sp>
          <p:nvSpPr>
            <p:cNvPr id="24" name="等腰三角形 23"/>
            <p:cNvSpPr/>
            <p:nvPr/>
          </p:nvSpPr>
          <p:spPr>
            <a:xfrm rot="10800000">
              <a:off x="6360627" y="2628008"/>
              <a:ext cx="2220667" cy="1914368"/>
            </a:xfrm>
            <a:prstGeom prst="triangle">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2" name="组合 31"/>
            <p:cNvGrpSpPr/>
            <p:nvPr/>
          </p:nvGrpSpPr>
          <p:grpSpPr>
            <a:xfrm>
              <a:off x="7300360" y="3135273"/>
              <a:ext cx="434322" cy="387284"/>
              <a:chOff x="21741787" y="8952774"/>
              <a:chExt cx="868644" cy="774567"/>
            </a:xfrm>
            <a:solidFill>
              <a:schemeClr val="bg1"/>
            </a:solidFill>
          </p:grpSpPr>
          <p:sp>
            <p:nvSpPr>
              <p:cNvPr id="33" name="Freeform 123"/>
              <p:cNvSpPr/>
              <p:nvPr/>
            </p:nvSpPr>
            <p:spPr>
              <a:xfrm>
                <a:off x="21741787" y="8952774"/>
                <a:ext cx="868644" cy="774567"/>
              </a:xfrm>
              <a:custGeom>
                <a:avLst/>
                <a:gdLst/>
                <a:ahLst/>
                <a:cxnLst>
                  <a:cxn ang="0">
                    <a:pos x="wd2" y="hd2"/>
                  </a:cxn>
                  <a:cxn ang="5400000">
                    <a:pos x="wd2" y="hd2"/>
                  </a:cxn>
                  <a:cxn ang="10800000">
                    <a:pos x="wd2" y="hd2"/>
                  </a:cxn>
                  <a:cxn ang="16200000">
                    <a:pos x="wd2" y="hd2"/>
                  </a:cxn>
                </a:cxnLst>
                <a:rect l="0" t="0" r="r" b="b"/>
                <a:pathLst>
                  <a:path w="21600" h="21600" extrusionOk="0">
                    <a:moveTo>
                      <a:pt x="20916" y="0"/>
                    </a:moveTo>
                    <a:cubicBezTo>
                      <a:pt x="684" y="0"/>
                      <a:pt x="684" y="0"/>
                      <a:pt x="684" y="0"/>
                    </a:cubicBezTo>
                    <a:cubicBezTo>
                      <a:pt x="293" y="0"/>
                      <a:pt x="0" y="439"/>
                      <a:pt x="0" y="877"/>
                    </a:cubicBezTo>
                    <a:cubicBezTo>
                      <a:pt x="0" y="20832"/>
                      <a:pt x="0" y="20832"/>
                      <a:pt x="0" y="20832"/>
                    </a:cubicBezTo>
                    <a:cubicBezTo>
                      <a:pt x="0" y="21271"/>
                      <a:pt x="293" y="21600"/>
                      <a:pt x="684" y="21600"/>
                    </a:cubicBezTo>
                    <a:cubicBezTo>
                      <a:pt x="20916" y="21600"/>
                      <a:pt x="20916" y="21600"/>
                      <a:pt x="20916" y="21600"/>
                    </a:cubicBezTo>
                    <a:cubicBezTo>
                      <a:pt x="21307" y="21600"/>
                      <a:pt x="21600" y="21271"/>
                      <a:pt x="21600" y="20832"/>
                    </a:cubicBezTo>
                    <a:cubicBezTo>
                      <a:pt x="21600" y="877"/>
                      <a:pt x="21600" y="877"/>
                      <a:pt x="21600" y="877"/>
                    </a:cubicBezTo>
                    <a:cubicBezTo>
                      <a:pt x="21600" y="439"/>
                      <a:pt x="21307" y="0"/>
                      <a:pt x="20916" y="0"/>
                    </a:cubicBezTo>
                    <a:close/>
                    <a:moveTo>
                      <a:pt x="16615" y="1754"/>
                    </a:moveTo>
                    <a:cubicBezTo>
                      <a:pt x="17104" y="1754"/>
                      <a:pt x="17593" y="2193"/>
                      <a:pt x="17593" y="2741"/>
                    </a:cubicBezTo>
                    <a:cubicBezTo>
                      <a:pt x="17593" y="3289"/>
                      <a:pt x="17104" y="3728"/>
                      <a:pt x="16615" y="3728"/>
                    </a:cubicBezTo>
                    <a:cubicBezTo>
                      <a:pt x="16127" y="3728"/>
                      <a:pt x="15736" y="3289"/>
                      <a:pt x="15736" y="2741"/>
                    </a:cubicBezTo>
                    <a:cubicBezTo>
                      <a:pt x="15736" y="2193"/>
                      <a:pt x="16127" y="1754"/>
                      <a:pt x="16615" y="1754"/>
                    </a:cubicBezTo>
                    <a:close/>
                    <a:moveTo>
                      <a:pt x="13976" y="1754"/>
                    </a:moveTo>
                    <a:cubicBezTo>
                      <a:pt x="14465" y="1754"/>
                      <a:pt x="14856" y="2193"/>
                      <a:pt x="14856" y="2741"/>
                    </a:cubicBezTo>
                    <a:cubicBezTo>
                      <a:pt x="14856" y="3289"/>
                      <a:pt x="14465" y="3728"/>
                      <a:pt x="13976" y="3728"/>
                    </a:cubicBezTo>
                    <a:cubicBezTo>
                      <a:pt x="13390" y="3728"/>
                      <a:pt x="12999" y="3289"/>
                      <a:pt x="12999" y="2741"/>
                    </a:cubicBezTo>
                    <a:cubicBezTo>
                      <a:pt x="12999" y="2193"/>
                      <a:pt x="13390" y="1754"/>
                      <a:pt x="13976" y="1754"/>
                    </a:cubicBezTo>
                    <a:close/>
                    <a:moveTo>
                      <a:pt x="20232" y="20065"/>
                    </a:moveTo>
                    <a:cubicBezTo>
                      <a:pt x="1368" y="20065"/>
                      <a:pt x="1368" y="20065"/>
                      <a:pt x="1368" y="20065"/>
                    </a:cubicBezTo>
                    <a:cubicBezTo>
                      <a:pt x="1368" y="5482"/>
                      <a:pt x="1368" y="5482"/>
                      <a:pt x="1368" y="5482"/>
                    </a:cubicBezTo>
                    <a:cubicBezTo>
                      <a:pt x="20232" y="5482"/>
                      <a:pt x="20232" y="5482"/>
                      <a:pt x="20232" y="5482"/>
                    </a:cubicBezTo>
                    <a:lnTo>
                      <a:pt x="20232" y="20065"/>
                    </a:lnTo>
                    <a:close/>
                    <a:moveTo>
                      <a:pt x="19352" y="3728"/>
                    </a:moveTo>
                    <a:cubicBezTo>
                      <a:pt x="18863" y="3728"/>
                      <a:pt x="18375" y="3289"/>
                      <a:pt x="18375" y="2741"/>
                    </a:cubicBezTo>
                    <a:cubicBezTo>
                      <a:pt x="18375" y="2193"/>
                      <a:pt x="18863" y="1754"/>
                      <a:pt x="19352" y="1754"/>
                    </a:cubicBezTo>
                    <a:cubicBezTo>
                      <a:pt x="19841" y="1754"/>
                      <a:pt x="20232" y="2193"/>
                      <a:pt x="20232" y="2741"/>
                    </a:cubicBezTo>
                    <a:cubicBezTo>
                      <a:pt x="20232" y="3289"/>
                      <a:pt x="19841" y="3728"/>
                      <a:pt x="19352" y="3728"/>
                    </a:cubicBezTo>
                    <a:close/>
                  </a:path>
                </a:pathLst>
              </a:custGeom>
              <a:grpFill/>
              <a:ln w="12700" cap="flat">
                <a:noFill/>
                <a:miter lim="400000"/>
              </a:ln>
              <a:effectLst/>
            </p:spPr>
            <p:txBody>
              <a:bodyPr wrap="square" lIns="91439" tIns="91439" rIns="91439" bIns="91439" numCol="1" anchor="t">
                <a:noAutofit/>
              </a:bodyPr>
              <a:lstStyle/>
              <a:p/>
            </p:txBody>
          </p:sp>
          <p:sp>
            <p:nvSpPr>
              <p:cNvPr id="34" name="Freeform 124"/>
              <p:cNvSpPr/>
              <p:nvPr/>
            </p:nvSpPr>
            <p:spPr>
              <a:xfrm>
                <a:off x="21976980" y="9611311"/>
                <a:ext cx="56448" cy="81534"/>
              </a:xfrm>
              <a:prstGeom prst="rect">
                <a:avLst/>
              </a:prstGeom>
              <a:grpFill/>
              <a:ln w="12700" cap="flat">
                <a:noFill/>
                <a:miter lim="400000"/>
              </a:ln>
              <a:effectLst/>
            </p:spPr>
            <p:txBody>
              <a:bodyPr wrap="square" lIns="91439" tIns="91439" rIns="91439" bIns="91439" numCol="1" anchor="t">
                <a:noAutofit/>
              </a:bodyPr>
              <a:lstStyle/>
              <a:p/>
            </p:txBody>
          </p:sp>
          <p:sp>
            <p:nvSpPr>
              <p:cNvPr id="35" name="Freeform 125"/>
              <p:cNvSpPr/>
              <p:nvPr/>
            </p:nvSpPr>
            <p:spPr>
              <a:xfrm>
                <a:off x="22093006" y="9611311"/>
                <a:ext cx="53311" cy="81534"/>
              </a:xfrm>
              <a:prstGeom prst="rect">
                <a:avLst/>
              </a:prstGeom>
              <a:grpFill/>
              <a:ln w="12700" cap="flat">
                <a:noFill/>
                <a:miter lim="400000"/>
              </a:ln>
              <a:effectLst/>
            </p:spPr>
            <p:txBody>
              <a:bodyPr wrap="square" lIns="91439" tIns="91439" rIns="91439" bIns="91439" numCol="1" anchor="t">
                <a:noAutofit/>
              </a:bodyPr>
              <a:lstStyle/>
              <a:p/>
            </p:txBody>
          </p:sp>
          <p:sp>
            <p:nvSpPr>
              <p:cNvPr id="36" name="Freeform 126"/>
              <p:cNvSpPr/>
              <p:nvPr/>
            </p:nvSpPr>
            <p:spPr>
              <a:xfrm>
                <a:off x="22205899" y="9611311"/>
                <a:ext cx="56448" cy="81534"/>
              </a:xfrm>
              <a:prstGeom prst="rect">
                <a:avLst/>
              </a:prstGeom>
              <a:grpFill/>
              <a:ln w="12700" cap="flat">
                <a:noFill/>
                <a:miter lim="400000"/>
              </a:ln>
              <a:effectLst/>
            </p:spPr>
            <p:txBody>
              <a:bodyPr wrap="square" lIns="91439" tIns="91439" rIns="91439" bIns="91439" numCol="1" anchor="t">
                <a:noAutofit/>
              </a:bodyPr>
              <a:lstStyle/>
              <a:p/>
            </p:txBody>
          </p:sp>
          <p:sp>
            <p:nvSpPr>
              <p:cNvPr id="37" name="Freeform 127"/>
              <p:cNvSpPr/>
              <p:nvPr/>
            </p:nvSpPr>
            <p:spPr>
              <a:xfrm>
                <a:off x="22325063" y="9611311"/>
                <a:ext cx="53311" cy="81534"/>
              </a:xfrm>
              <a:prstGeom prst="rect">
                <a:avLst/>
              </a:prstGeom>
              <a:grpFill/>
              <a:ln w="12700" cap="flat">
                <a:noFill/>
                <a:miter lim="400000"/>
              </a:ln>
              <a:effectLst/>
            </p:spPr>
            <p:txBody>
              <a:bodyPr wrap="square" lIns="91439" tIns="91439" rIns="91439" bIns="91439" numCol="1" anchor="t">
                <a:noAutofit/>
              </a:bodyPr>
              <a:lstStyle/>
              <a:p/>
            </p:txBody>
          </p:sp>
          <p:sp>
            <p:nvSpPr>
              <p:cNvPr id="38" name="Freeform 128"/>
              <p:cNvSpPr/>
              <p:nvPr/>
            </p:nvSpPr>
            <p:spPr>
              <a:xfrm>
                <a:off x="22437955" y="9611311"/>
                <a:ext cx="56448" cy="81534"/>
              </a:xfrm>
              <a:prstGeom prst="rect">
                <a:avLst/>
              </a:prstGeom>
              <a:grpFill/>
              <a:ln w="12700" cap="flat">
                <a:noFill/>
                <a:miter lim="400000"/>
              </a:ln>
              <a:effectLst/>
            </p:spPr>
            <p:txBody>
              <a:bodyPr wrap="square" lIns="91439" tIns="91439" rIns="91439" bIns="91439" numCol="1" anchor="t">
                <a:noAutofit/>
              </a:bodyPr>
              <a:lstStyle/>
              <a:p/>
            </p:txBody>
          </p:sp>
          <p:sp>
            <p:nvSpPr>
              <p:cNvPr id="39" name="Freeform 129"/>
              <p:cNvSpPr/>
              <p:nvPr/>
            </p:nvSpPr>
            <p:spPr>
              <a:xfrm>
                <a:off x="21766874" y="9426292"/>
                <a:ext cx="84670" cy="53312"/>
              </a:xfrm>
              <a:prstGeom prst="rect">
                <a:avLst/>
              </a:prstGeom>
              <a:grpFill/>
              <a:ln w="12700" cap="flat">
                <a:noFill/>
                <a:miter lim="400000"/>
              </a:ln>
              <a:effectLst/>
            </p:spPr>
            <p:txBody>
              <a:bodyPr wrap="square" lIns="91439" tIns="91439" rIns="91439" bIns="91439" numCol="1" anchor="t">
                <a:noAutofit/>
              </a:bodyPr>
              <a:lstStyle/>
              <a:p/>
            </p:txBody>
          </p:sp>
          <p:sp>
            <p:nvSpPr>
              <p:cNvPr id="40" name="Freeform 130"/>
              <p:cNvSpPr/>
              <p:nvPr/>
            </p:nvSpPr>
            <p:spPr>
              <a:xfrm>
                <a:off x="21766874" y="9310264"/>
                <a:ext cx="84670" cy="56448"/>
              </a:xfrm>
              <a:prstGeom prst="rect">
                <a:avLst/>
              </a:prstGeom>
              <a:grpFill/>
              <a:ln w="12700" cap="flat">
                <a:noFill/>
                <a:miter lim="400000"/>
              </a:ln>
              <a:effectLst/>
            </p:spPr>
            <p:txBody>
              <a:bodyPr wrap="square" lIns="91439" tIns="91439" rIns="91439" bIns="91439" numCol="1" anchor="t">
                <a:noAutofit/>
              </a:bodyPr>
              <a:lstStyle/>
              <a:p/>
            </p:txBody>
          </p:sp>
          <p:sp>
            <p:nvSpPr>
              <p:cNvPr id="41" name="Freeform 131"/>
              <p:cNvSpPr/>
              <p:nvPr/>
            </p:nvSpPr>
            <p:spPr>
              <a:xfrm>
                <a:off x="21766874" y="9197373"/>
                <a:ext cx="84670" cy="56448"/>
              </a:xfrm>
              <a:prstGeom prst="rect">
                <a:avLst/>
              </a:prstGeom>
              <a:grpFill/>
              <a:ln w="12700" cap="flat">
                <a:noFill/>
                <a:miter lim="400000"/>
              </a:ln>
              <a:effectLst/>
            </p:spPr>
            <p:txBody>
              <a:bodyPr wrap="square" lIns="91439" tIns="91439" rIns="91439" bIns="91439" numCol="1" anchor="t">
                <a:noAutofit/>
              </a:bodyPr>
              <a:lstStyle/>
              <a:p/>
            </p:txBody>
          </p:sp>
          <p:sp>
            <p:nvSpPr>
              <p:cNvPr id="42" name="Freeform 132"/>
              <p:cNvSpPr/>
              <p:nvPr/>
            </p:nvSpPr>
            <p:spPr>
              <a:xfrm>
                <a:off x="21754331" y="9222461"/>
                <a:ext cx="714984" cy="498608"/>
              </a:xfrm>
              <a:custGeom>
                <a:avLst/>
                <a:gdLst/>
                <a:ahLst/>
                <a:cxnLst>
                  <a:cxn ang="0">
                    <a:pos x="wd2" y="hd2"/>
                  </a:cxn>
                  <a:cxn ang="5400000">
                    <a:pos x="wd2" y="hd2"/>
                  </a:cxn>
                  <a:cxn ang="10800000">
                    <a:pos x="wd2" y="hd2"/>
                  </a:cxn>
                  <a:cxn ang="16200000">
                    <a:pos x="wd2" y="hd2"/>
                  </a:cxn>
                </a:cxnLst>
                <a:rect l="0" t="0" r="r" b="b"/>
                <a:pathLst>
                  <a:path w="21600" h="21600" extrusionOk="0">
                    <a:moveTo>
                      <a:pt x="1516" y="21600"/>
                    </a:moveTo>
                    <a:lnTo>
                      <a:pt x="0" y="19698"/>
                    </a:lnTo>
                    <a:lnTo>
                      <a:pt x="7484" y="6113"/>
                    </a:lnTo>
                    <a:lnTo>
                      <a:pt x="13453" y="11140"/>
                    </a:lnTo>
                    <a:lnTo>
                      <a:pt x="20084" y="0"/>
                    </a:lnTo>
                    <a:lnTo>
                      <a:pt x="21600" y="1630"/>
                    </a:lnTo>
                    <a:lnTo>
                      <a:pt x="13737" y="14943"/>
                    </a:lnTo>
                    <a:lnTo>
                      <a:pt x="7958" y="9781"/>
                    </a:lnTo>
                    <a:lnTo>
                      <a:pt x="1516" y="21600"/>
                    </a:lnTo>
                    <a:close/>
                  </a:path>
                </a:pathLst>
              </a:custGeom>
              <a:grpFill/>
              <a:ln w="12700" cap="flat">
                <a:noFill/>
                <a:miter lim="400000"/>
              </a:ln>
              <a:effectLst/>
            </p:spPr>
            <p:txBody>
              <a:bodyPr wrap="square" lIns="91439" tIns="91439" rIns="91439" bIns="91439" numCol="1" anchor="t">
                <a:noAutofit/>
              </a:bodyPr>
              <a:lstStyle/>
              <a:p/>
            </p:txBody>
          </p:sp>
          <p:sp>
            <p:nvSpPr>
              <p:cNvPr id="43" name="Freeform 133"/>
              <p:cNvSpPr/>
              <p:nvPr/>
            </p:nvSpPr>
            <p:spPr>
              <a:xfrm>
                <a:off x="22378374" y="9203645"/>
                <a:ext cx="109759" cy="112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0"/>
                    </a:lnTo>
                    <a:close/>
                  </a:path>
                </a:pathLst>
              </a:custGeom>
              <a:grpFill/>
              <a:ln w="12700" cap="flat">
                <a:noFill/>
                <a:miter lim="400000"/>
              </a:ln>
              <a:effectLst/>
            </p:spPr>
            <p:txBody>
              <a:bodyPr wrap="square" lIns="91439" tIns="91439" rIns="91439" bIns="91439" numCol="1" anchor="t">
                <a:noAutofit/>
              </a:bodyPr>
              <a:lstStyle/>
              <a:p/>
            </p:txBody>
          </p:sp>
        </p:grpSp>
      </p:grpSp>
      <p:grpSp>
        <p:nvGrpSpPr>
          <p:cNvPr id="68" name="组合 67"/>
          <p:cNvGrpSpPr/>
          <p:nvPr/>
        </p:nvGrpSpPr>
        <p:grpSpPr>
          <a:xfrm>
            <a:off x="3612515" y="2628007"/>
            <a:ext cx="2220667" cy="1914368"/>
            <a:chOff x="3612515" y="2628007"/>
            <a:chExt cx="2220667" cy="1914368"/>
          </a:xfrm>
        </p:grpSpPr>
        <p:sp>
          <p:nvSpPr>
            <p:cNvPr id="22" name="等腰三角形 21"/>
            <p:cNvSpPr/>
            <p:nvPr/>
          </p:nvSpPr>
          <p:spPr>
            <a:xfrm rot="10800000">
              <a:off x="3612515" y="2628007"/>
              <a:ext cx="2220667" cy="1914368"/>
            </a:xfrm>
            <a:prstGeom prst="triangle">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4" name="组合 43"/>
            <p:cNvGrpSpPr/>
            <p:nvPr/>
          </p:nvGrpSpPr>
          <p:grpSpPr>
            <a:xfrm>
              <a:off x="4489531" y="3089017"/>
              <a:ext cx="481360" cy="401896"/>
              <a:chOff x="9080005" y="2038232"/>
              <a:chExt cx="481360" cy="401896"/>
            </a:xfrm>
            <a:solidFill>
              <a:schemeClr val="bg1"/>
            </a:solidFill>
          </p:grpSpPr>
          <p:sp>
            <p:nvSpPr>
              <p:cNvPr id="45" name="Rectangle 144"/>
              <p:cNvSpPr/>
              <p:nvPr/>
            </p:nvSpPr>
            <p:spPr>
              <a:xfrm>
                <a:off x="9257183" y="2397293"/>
                <a:ext cx="127004" cy="25088"/>
              </a:xfrm>
              <a:prstGeom prst="rect">
                <a:avLst/>
              </a:prstGeom>
              <a:grpFill/>
              <a:ln w="12700" cap="flat">
                <a:noFill/>
                <a:miter lim="400000"/>
              </a:ln>
              <a:effectLst/>
            </p:spPr>
            <p:txBody>
              <a:bodyPr wrap="square" lIns="91439" tIns="91439" rIns="91439" bIns="91439" numCol="1" anchor="t">
                <a:noAutofit/>
              </a:bodyPr>
              <a:lstStyle/>
              <a:p/>
            </p:txBody>
          </p:sp>
          <p:sp>
            <p:nvSpPr>
              <p:cNvPr id="46" name="Freeform 145"/>
              <p:cNvSpPr/>
              <p:nvPr/>
            </p:nvSpPr>
            <p:spPr>
              <a:xfrm>
                <a:off x="9080005" y="2038232"/>
                <a:ext cx="481360" cy="351220"/>
              </a:xfrm>
              <a:custGeom>
                <a:avLst/>
                <a:gdLst/>
                <a:ahLst/>
                <a:cxnLst>
                  <a:cxn ang="0">
                    <a:pos x="wd2" y="hd2"/>
                  </a:cxn>
                  <a:cxn ang="5400000">
                    <a:pos x="wd2" y="hd2"/>
                  </a:cxn>
                  <a:cxn ang="10800000">
                    <a:pos x="wd2" y="hd2"/>
                  </a:cxn>
                  <a:cxn ang="16200000">
                    <a:pos x="wd2" y="hd2"/>
                  </a:cxn>
                </a:cxnLst>
                <a:rect l="0" t="0" r="r" b="b"/>
                <a:pathLst>
                  <a:path w="21600" h="21600" extrusionOk="0">
                    <a:moveTo>
                      <a:pt x="21071" y="0"/>
                    </a:moveTo>
                    <a:cubicBezTo>
                      <a:pt x="529" y="0"/>
                      <a:pt x="529" y="0"/>
                      <a:pt x="529" y="0"/>
                    </a:cubicBezTo>
                    <a:cubicBezTo>
                      <a:pt x="176" y="0"/>
                      <a:pt x="0" y="243"/>
                      <a:pt x="0" y="728"/>
                    </a:cubicBezTo>
                    <a:cubicBezTo>
                      <a:pt x="0" y="20872"/>
                      <a:pt x="0" y="20872"/>
                      <a:pt x="0" y="20872"/>
                    </a:cubicBezTo>
                    <a:cubicBezTo>
                      <a:pt x="0" y="21236"/>
                      <a:pt x="176" y="21600"/>
                      <a:pt x="529" y="21600"/>
                    </a:cubicBezTo>
                    <a:cubicBezTo>
                      <a:pt x="21071" y="21600"/>
                      <a:pt x="21071" y="21600"/>
                      <a:pt x="21071" y="21600"/>
                    </a:cubicBezTo>
                    <a:cubicBezTo>
                      <a:pt x="21336" y="21600"/>
                      <a:pt x="21600" y="21236"/>
                      <a:pt x="21600" y="20872"/>
                    </a:cubicBezTo>
                    <a:cubicBezTo>
                      <a:pt x="21600" y="728"/>
                      <a:pt x="21600" y="728"/>
                      <a:pt x="21600" y="728"/>
                    </a:cubicBezTo>
                    <a:cubicBezTo>
                      <a:pt x="21600" y="243"/>
                      <a:pt x="21336" y="0"/>
                      <a:pt x="21071" y="0"/>
                    </a:cubicBezTo>
                    <a:close/>
                    <a:moveTo>
                      <a:pt x="20278" y="16867"/>
                    </a:moveTo>
                    <a:cubicBezTo>
                      <a:pt x="1322" y="16867"/>
                      <a:pt x="1322" y="16867"/>
                      <a:pt x="1322" y="16867"/>
                    </a:cubicBezTo>
                    <a:cubicBezTo>
                      <a:pt x="1322" y="1699"/>
                      <a:pt x="1322" y="1699"/>
                      <a:pt x="1322" y="1699"/>
                    </a:cubicBezTo>
                    <a:cubicBezTo>
                      <a:pt x="20278" y="1699"/>
                      <a:pt x="20278" y="1699"/>
                      <a:pt x="20278" y="1699"/>
                    </a:cubicBezTo>
                    <a:lnTo>
                      <a:pt x="20278" y="16867"/>
                    </a:lnTo>
                    <a:close/>
                  </a:path>
                </a:pathLst>
              </a:custGeom>
              <a:grpFill/>
              <a:ln w="12700" cap="flat">
                <a:noFill/>
                <a:miter lim="400000"/>
              </a:ln>
              <a:effectLst/>
            </p:spPr>
            <p:txBody>
              <a:bodyPr wrap="square" lIns="91439" tIns="91439" rIns="91439" bIns="91439" numCol="1" anchor="t">
                <a:noAutofit/>
              </a:bodyPr>
              <a:lstStyle/>
              <a:p/>
            </p:txBody>
          </p:sp>
          <p:sp>
            <p:nvSpPr>
              <p:cNvPr id="47" name="Freeform 146"/>
              <p:cNvSpPr/>
              <p:nvPr/>
            </p:nvSpPr>
            <p:spPr>
              <a:xfrm>
                <a:off x="9217985" y="2428152"/>
                <a:ext cx="206969" cy="11976"/>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cubicBezTo>
                      <a:pt x="823" y="0"/>
                      <a:pt x="823" y="0"/>
                      <a:pt x="823" y="0"/>
                    </a:cubicBezTo>
                    <a:cubicBezTo>
                      <a:pt x="411" y="0"/>
                      <a:pt x="0" y="7200"/>
                      <a:pt x="0" y="14400"/>
                    </a:cubicBezTo>
                    <a:cubicBezTo>
                      <a:pt x="0" y="21600"/>
                      <a:pt x="0" y="21600"/>
                      <a:pt x="0" y="21600"/>
                    </a:cubicBezTo>
                    <a:cubicBezTo>
                      <a:pt x="21600" y="21600"/>
                      <a:pt x="21600" y="21600"/>
                      <a:pt x="21600" y="21600"/>
                    </a:cubicBezTo>
                    <a:cubicBezTo>
                      <a:pt x="21600" y="14400"/>
                      <a:pt x="21600" y="14400"/>
                      <a:pt x="21600" y="14400"/>
                    </a:cubicBezTo>
                    <a:cubicBezTo>
                      <a:pt x="21600" y="7200"/>
                      <a:pt x="21189" y="0"/>
                      <a:pt x="20571" y="0"/>
                    </a:cubicBezTo>
                    <a:close/>
                  </a:path>
                </a:pathLst>
              </a:custGeom>
              <a:grpFill/>
              <a:ln w="12700" cap="flat">
                <a:noFill/>
                <a:miter lim="400000"/>
              </a:ln>
              <a:effectLst/>
            </p:spPr>
            <p:txBody>
              <a:bodyPr wrap="square" lIns="91439" tIns="91439" rIns="91439" bIns="91439" numCol="1" anchor="t">
                <a:noAutofit/>
              </a:bodyPr>
              <a:lstStyle/>
              <a:p/>
            </p:txBody>
          </p:sp>
          <p:sp>
            <p:nvSpPr>
              <p:cNvPr id="48" name="Freeform 147"/>
              <p:cNvSpPr/>
              <p:nvPr/>
            </p:nvSpPr>
            <p:spPr>
              <a:xfrm>
                <a:off x="9192897" y="2094679"/>
                <a:ext cx="92510" cy="183451"/>
              </a:xfrm>
              <a:custGeom>
                <a:avLst/>
                <a:gdLst/>
                <a:ahLst/>
                <a:cxnLst>
                  <a:cxn ang="0">
                    <a:pos x="wd2" y="hd2"/>
                  </a:cxn>
                  <a:cxn ang="5400000">
                    <a:pos x="wd2" y="hd2"/>
                  </a:cxn>
                  <a:cxn ang="10800000">
                    <a:pos x="wd2" y="hd2"/>
                  </a:cxn>
                  <a:cxn ang="16200000">
                    <a:pos x="wd2" y="hd2"/>
                  </a:cxn>
                </a:cxnLst>
                <a:rect l="0" t="0" r="r" b="b"/>
                <a:pathLst>
                  <a:path w="21600" h="21600" extrusionOk="0">
                    <a:moveTo>
                      <a:pt x="5974" y="14017"/>
                    </a:moveTo>
                    <a:cubicBezTo>
                      <a:pt x="5974" y="15396"/>
                      <a:pt x="8272" y="16545"/>
                      <a:pt x="11030" y="16545"/>
                    </a:cubicBezTo>
                    <a:cubicBezTo>
                      <a:pt x="13328" y="16545"/>
                      <a:pt x="15626" y="15626"/>
                      <a:pt x="15626" y="14477"/>
                    </a:cubicBezTo>
                    <a:cubicBezTo>
                      <a:pt x="15626" y="12868"/>
                      <a:pt x="12868" y="12409"/>
                      <a:pt x="10570" y="11949"/>
                    </a:cubicBezTo>
                    <a:cubicBezTo>
                      <a:pt x="8272" y="11719"/>
                      <a:pt x="5515" y="11260"/>
                      <a:pt x="3677" y="10570"/>
                    </a:cubicBezTo>
                    <a:cubicBezTo>
                      <a:pt x="1379" y="9881"/>
                      <a:pt x="0" y="8502"/>
                      <a:pt x="0" y="6894"/>
                    </a:cubicBezTo>
                    <a:cubicBezTo>
                      <a:pt x="0" y="4596"/>
                      <a:pt x="3677" y="2757"/>
                      <a:pt x="8272" y="2528"/>
                    </a:cubicBezTo>
                    <a:cubicBezTo>
                      <a:pt x="8272" y="0"/>
                      <a:pt x="8272" y="0"/>
                      <a:pt x="8272" y="0"/>
                    </a:cubicBezTo>
                    <a:cubicBezTo>
                      <a:pt x="12868" y="0"/>
                      <a:pt x="12868" y="0"/>
                      <a:pt x="12868" y="0"/>
                    </a:cubicBezTo>
                    <a:cubicBezTo>
                      <a:pt x="12868" y="2757"/>
                      <a:pt x="12868" y="2757"/>
                      <a:pt x="12868" y="2757"/>
                    </a:cubicBezTo>
                    <a:cubicBezTo>
                      <a:pt x="14247" y="2757"/>
                      <a:pt x="15166" y="2987"/>
                      <a:pt x="15626" y="3447"/>
                    </a:cubicBezTo>
                    <a:cubicBezTo>
                      <a:pt x="15626" y="2528"/>
                      <a:pt x="15626" y="2528"/>
                      <a:pt x="15626" y="2528"/>
                    </a:cubicBezTo>
                    <a:cubicBezTo>
                      <a:pt x="19762" y="2528"/>
                      <a:pt x="19762" y="2528"/>
                      <a:pt x="19762" y="2528"/>
                    </a:cubicBezTo>
                    <a:cubicBezTo>
                      <a:pt x="19762" y="7123"/>
                      <a:pt x="19762" y="7123"/>
                      <a:pt x="19762" y="7123"/>
                    </a:cubicBezTo>
                    <a:cubicBezTo>
                      <a:pt x="14706" y="7123"/>
                      <a:pt x="14706" y="7123"/>
                      <a:pt x="14706" y="7123"/>
                    </a:cubicBezTo>
                    <a:cubicBezTo>
                      <a:pt x="14706" y="5745"/>
                      <a:pt x="12868" y="5055"/>
                      <a:pt x="10570" y="5055"/>
                    </a:cubicBezTo>
                    <a:cubicBezTo>
                      <a:pt x="8272" y="5055"/>
                      <a:pt x="6434" y="5745"/>
                      <a:pt x="6434" y="6894"/>
                    </a:cubicBezTo>
                    <a:cubicBezTo>
                      <a:pt x="6434" y="8272"/>
                      <a:pt x="8272" y="8732"/>
                      <a:pt x="10570" y="9191"/>
                    </a:cubicBezTo>
                    <a:cubicBezTo>
                      <a:pt x="13328" y="9421"/>
                      <a:pt x="16085" y="9651"/>
                      <a:pt x="17923" y="10570"/>
                    </a:cubicBezTo>
                    <a:cubicBezTo>
                      <a:pt x="20221" y="11260"/>
                      <a:pt x="21600" y="12638"/>
                      <a:pt x="21600" y="14247"/>
                    </a:cubicBezTo>
                    <a:cubicBezTo>
                      <a:pt x="21600" y="16774"/>
                      <a:pt x="17923" y="18843"/>
                      <a:pt x="12868" y="19302"/>
                    </a:cubicBezTo>
                    <a:cubicBezTo>
                      <a:pt x="12868" y="21600"/>
                      <a:pt x="12868" y="21600"/>
                      <a:pt x="12868" y="21600"/>
                    </a:cubicBezTo>
                    <a:cubicBezTo>
                      <a:pt x="8272" y="21600"/>
                      <a:pt x="8272" y="21600"/>
                      <a:pt x="8272" y="21600"/>
                    </a:cubicBezTo>
                    <a:cubicBezTo>
                      <a:pt x="8272" y="18843"/>
                      <a:pt x="8272" y="18843"/>
                      <a:pt x="8272" y="18843"/>
                    </a:cubicBezTo>
                    <a:cubicBezTo>
                      <a:pt x="7813" y="18843"/>
                      <a:pt x="7813" y="18843"/>
                      <a:pt x="7813" y="18843"/>
                    </a:cubicBezTo>
                    <a:cubicBezTo>
                      <a:pt x="6434" y="18613"/>
                      <a:pt x="5974" y="18383"/>
                      <a:pt x="5055" y="17923"/>
                    </a:cubicBezTo>
                    <a:cubicBezTo>
                      <a:pt x="5055" y="18843"/>
                      <a:pt x="5055" y="18843"/>
                      <a:pt x="5055" y="18843"/>
                    </a:cubicBezTo>
                    <a:cubicBezTo>
                      <a:pt x="460" y="18843"/>
                      <a:pt x="460" y="18843"/>
                      <a:pt x="460" y="18843"/>
                    </a:cubicBezTo>
                    <a:cubicBezTo>
                      <a:pt x="460" y="14017"/>
                      <a:pt x="460" y="14017"/>
                      <a:pt x="460" y="14017"/>
                    </a:cubicBezTo>
                    <a:lnTo>
                      <a:pt x="5974" y="14017"/>
                    </a:lnTo>
                    <a:close/>
                  </a:path>
                </a:pathLst>
              </a:custGeom>
              <a:grpFill/>
              <a:ln w="12700" cap="flat">
                <a:noFill/>
                <a:miter lim="400000"/>
              </a:ln>
              <a:effectLst/>
            </p:spPr>
            <p:txBody>
              <a:bodyPr wrap="square" lIns="91439" tIns="91439" rIns="91439" bIns="91439" numCol="1" anchor="t">
                <a:noAutofit/>
              </a:bodyPr>
              <a:lstStyle/>
              <a:p/>
            </p:txBody>
          </p:sp>
          <p:sp>
            <p:nvSpPr>
              <p:cNvPr id="49" name="Freeform 148"/>
              <p:cNvSpPr/>
              <p:nvPr/>
            </p:nvSpPr>
            <p:spPr>
              <a:xfrm>
                <a:off x="9340284" y="2129174"/>
                <a:ext cx="131708" cy="133276"/>
              </a:xfrm>
              <a:custGeom>
                <a:avLst/>
                <a:gdLst/>
                <a:ahLst/>
                <a:cxnLst>
                  <a:cxn ang="0">
                    <a:pos x="wd2" y="hd2"/>
                  </a:cxn>
                  <a:cxn ang="5400000">
                    <a:pos x="wd2" y="hd2"/>
                  </a:cxn>
                  <a:cxn ang="10800000">
                    <a:pos x="wd2" y="hd2"/>
                  </a:cxn>
                  <a:cxn ang="16200000">
                    <a:pos x="wd2" y="hd2"/>
                  </a:cxn>
                </a:cxnLst>
                <a:rect l="0" t="0" r="r" b="b"/>
                <a:pathLst>
                  <a:path w="21600" h="21600" extrusionOk="0">
                    <a:moveTo>
                      <a:pt x="21600" y="16264"/>
                    </a:moveTo>
                    <a:lnTo>
                      <a:pt x="15943" y="21346"/>
                    </a:lnTo>
                    <a:lnTo>
                      <a:pt x="9257" y="14739"/>
                    </a:lnTo>
                    <a:lnTo>
                      <a:pt x="5400" y="21600"/>
                    </a:lnTo>
                    <a:lnTo>
                      <a:pt x="0" y="0"/>
                    </a:lnTo>
                    <a:lnTo>
                      <a:pt x="21600" y="5845"/>
                    </a:lnTo>
                    <a:lnTo>
                      <a:pt x="14657" y="9656"/>
                    </a:lnTo>
                    <a:lnTo>
                      <a:pt x="21600" y="16264"/>
                    </a:lnTo>
                    <a:close/>
                  </a:path>
                </a:pathLst>
              </a:custGeom>
              <a:grpFill/>
              <a:ln w="12700" cap="flat">
                <a:noFill/>
                <a:miter lim="400000"/>
              </a:ln>
              <a:effectLst/>
            </p:spPr>
            <p:txBody>
              <a:bodyPr wrap="square" lIns="91439" tIns="91439" rIns="91439" bIns="91439" numCol="1" anchor="t">
                <a:noAutofit/>
              </a:bodyPr>
              <a:lstStyle/>
              <a:p/>
            </p:txBody>
          </p:sp>
        </p:grpSp>
      </p:grpSp>
      <p:grpSp>
        <p:nvGrpSpPr>
          <p:cNvPr id="69" name="组合 68"/>
          <p:cNvGrpSpPr/>
          <p:nvPr/>
        </p:nvGrpSpPr>
        <p:grpSpPr>
          <a:xfrm>
            <a:off x="4986571" y="2628008"/>
            <a:ext cx="2220667" cy="1914368"/>
            <a:chOff x="4986571" y="2628008"/>
            <a:chExt cx="2220667" cy="1914368"/>
          </a:xfrm>
        </p:grpSpPr>
        <p:sp>
          <p:nvSpPr>
            <p:cNvPr id="23" name="等腰三角形 22"/>
            <p:cNvSpPr/>
            <p:nvPr/>
          </p:nvSpPr>
          <p:spPr>
            <a:xfrm>
              <a:off x="4986571" y="2628008"/>
              <a:ext cx="2220667" cy="1914368"/>
            </a:xfrm>
            <a:prstGeom prst="triangle">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0" name="组合 49"/>
            <p:cNvGrpSpPr/>
            <p:nvPr/>
          </p:nvGrpSpPr>
          <p:grpSpPr>
            <a:xfrm>
              <a:off x="5868726" y="3662622"/>
              <a:ext cx="434322" cy="387284"/>
              <a:chOff x="9103524" y="3275341"/>
              <a:chExt cx="434322" cy="387284"/>
            </a:xfrm>
            <a:solidFill>
              <a:schemeClr val="bg1"/>
            </a:solidFill>
          </p:grpSpPr>
          <p:sp>
            <p:nvSpPr>
              <p:cNvPr id="51" name="Freeform 149"/>
              <p:cNvSpPr/>
              <p:nvPr/>
            </p:nvSpPr>
            <p:spPr>
              <a:xfrm>
                <a:off x="9103524" y="3275341"/>
                <a:ext cx="434322" cy="387284"/>
              </a:xfrm>
              <a:custGeom>
                <a:avLst/>
                <a:gdLst/>
                <a:ahLst/>
                <a:cxnLst>
                  <a:cxn ang="0">
                    <a:pos x="wd2" y="hd2"/>
                  </a:cxn>
                  <a:cxn ang="5400000">
                    <a:pos x="wd2" y="hd2"/>
                  </a:cxn>
                  <a:cxn ang="10800000">
                    <a:pos x="wd2" y="hd2"/>
                  </a:cxn>
                  <a:cxn ang="16200000">
                    <a:pos x="wd2" y="hd2"/>
                  </a:cxn>
                </a:cxnLst>
                <a:rect l="0" t="0" r="r" b="b"/>
                <a:pathLst>
                  <a:path w="21600" h="21600" extrusionOk="0">
                    <a:moveTo>
                      <a:pt x="20916" y="0"/>
                    </a:moveTo>
                    <a:cubicBezTo>
                      <a:pt x="684" y="0"/>
                      <a:pt x="684" y="0"/>
                      <a:pt x="684" y="0"/>
                    </a:cubicBezTo>
                    <a:cubicBezTo>
                      <a:pt x="293" y="0"/>
                      <a:pt x="0" y="329"/>
                      <a:pt x="0" y="768"/>
                    </a:cubicBezTo>
                    <a:cubicBezTo>
                      <a:pt x="0" y="20832"/>
                      <a:pt x="0" y="20832"/>
                      <a:pt x="0" y="20832"/>
                    </a:cubicBezTo>
                    <a:cubicBezTo>
                      <a:pt x="0" y="21161"/>
                      <a:pt x="293" y="21600"/>
                      <a:pt x="684" y="21600"/>
                    </a:cubicBezTo>
                    <a:cubicBezTo>
                      <a:pt x="20916" y="21600"/>
                      <a:pt x="20916" y="21600"/>
                      <a:pt x="20916" y="21600"/>
                    </a:cubicBezTo>
                    <a:cubicBezTo>
                      <a:pt x="21307" y="21600"/>
                      <a:pt x="21600" y="21161"/>
                      <a:pt x="21600" y="20832"/>
                    </a:cubicBezTo>
                    <a:cubicBezTo>
                      <a:pt x="21600" y="768"/>
                      <a:pt x="21600" y="768"/>
                      <a:pt x="21600" y="768"/>
                    </a:cubicBezTo>
                    <a:cubicBezTo>
                      <a:pt x="21600" y="329"/>
                      <a:pt x="21307" y="0"/>
                      <a:pt x="20916" y="0"/>
                    </a:cubicBezTo>
                    <a:close/>
                    <a:moveTo>
                      <a:pt x="16615" y="1645"/>
                    </a:moveTo>
                    <a:cubicBezTo>
                      <a:pt x="17104" y="1645"/>
                      <a:pt x="17593" y="2083"/>
                      <a:pt x="17593" y="2631"/>
                    </a:cubicBezTo>
                    <a:cubicBezTo>
                      <a:pt x="17593" y="3180"/>
                      <a:pt x="17104" y="3728"/>
                      <a:pt x="16615" y="3728"/>
                    </a:cubicBezTo>
                    <a:cubicBezTo>
                      <a:pt x="16127" y="3728"/>
                      <a:pt x="15736" y="3180"/>
                      <a:pt x="15736" y="2631"/>
                    </a:cubicBezTo>
                    <a:cubicBezTo>
                      <a:pt x="15736" y="2083"/>
                      <a:pt x="16127" y="1645"/>
                      <a:pt x="16615" y="1645"/>
                    </a:cubicBezTo>
                    <a:close/>
                    <a:moveTo>
                      <a:pt x="13976" y="1645"/>
                    </a:moveTo>
                    <a:cubicBezTo>
                      <a:pt x="14465" y="1645"/>
                      <a:pt x="14856" y="2083"/>
                      <a:pt x="14856" y="2631"/>
                    </a:cubicBezTo>
                    <a:cubicBezTo>
                      <a:pt x="14856" y="3180"/>
                      <a:pt x="14465" y="3728"/>
                      <a:pt x="13976" y="3728"/>
                    </a:cubicBezTo>
                    <a:cubicBezTo>
                      <a:pt x="13390" y="3728"/>
                      <a:pt x="12999" y="3180"/>
                      <a:pt x="12999" y="2631"/>
                    </a:cubicBezTo>
                    <a:cubicBezTo>
                      <a:pt x="12999" y="2083"/>
                      <a:pt x="13390" y="1645"/>
                      <a:pt x="13976" y="1645"/>
                    </a:cubicBezTo>
                    <a:close/>
                    <a:moveTo>
                      <a:pt x="20232" y="19955"/>
                    </a:moveTo>
                    <a:cubicBezTo>
                      <a:pt x="1368" y="19955"/>
                      <a:pt x="1368" y="19955"/>
                      <a:pt x="1368" y="19955"/>
                    </a:cubicBezTo>
                    <a:cubicBezTo>
                      <a:pt x="1368" y="5373"/>
                      <a:pt x="1368" y="5373"/>
                      <a:pt x="1368" y="5373"/>
                    </a:cubicBezTo>
                    <a:cubicBezTo>
                      <a:pt x="20232" y="5373"/>
                      <a:pt x="20232" y="5373"/>
                      <a:pt x="20232" y="5373"/>
                    </a:cubicBezTo>
                    <a:lnTo>
                      <a:pt x="20232" y="19955"/>
                    </a:lnTo>
                    <a:close/>
                    <a:moveTo>
                      <a:pt x="19352" y="3728"/>
                    </a:moveTo>
                    <a:cubicBezTo>
                      <a:pt x="18863" y="3728"/>
                      <a:pt x="18375" y="3180"/>
                      <a:pt x="18375" y="2631"/>
                    </a:cubicBezTo>
                    <a:cubicBezTo>
                      <a:pt x="18375" y="2083"/>
                      <a:pt x="18863" y="1645"/>
                      <a:pt x="19352" y="1645"/>
                    </a:cubicBezTo>
                    <a:cubicBezTo>
                      <a:pt x="19841" y="1645"/>
                      <a:pt x="20232" y="2083"/>
                      <a:pt x="20232" y="2631"/>
                    </a:cubicBezTo>
                    <a:cubicBezTo>
                      <a:pt x="20232" y="3180"/>
                      <a:pt x="19841" y="3728"/>
                      <a:pt x="19352" y="3728"/>
                    </a:cubicBezTo>
                    <a:close/>
                  </a:path>
                </a:pathLst>
              </a:custGeom>
              <a:grpFill/>
              <a:ln w="12700" cap="flat">
                <a:noFill/>
                <a:miter lim="400000"/>
              </a:ln>
              <a:effectLst/>
            </p:spPr>
            <p:txBody>
              <a:bodyPr wrap="square" lIns="91439" tIns="91439" rIns="91439" bIns="91439" numCol="1" anchor="t">
                <a:noAutofit/>
              </a:bodyPr>
              <a:lstStyle/>
              <a:p/>
            </p:txBody>
          </p:sp>
          <p:sp>
            <p:nvSpPr>
              <p:cNvPr id="52" name="Freeform 150"/>
              <p:cNvSpPr/>
              <p:nvPr/>
            </p:nvSpPr>
            <p:spPr>
              <a:xfrm>
                <a:off x="9163106" y="3427431"/>
                <a:ext cx="40767" cy="64286"/>
              </a:xfrm>
              <a:custGeom>
                <a:avLst/>
                <a:gdLst/>
                <a:ahLst/>
                <a:cxnLst>
                  <a:cxn ang="0">
                    <a:pos x="wd2" y="hd2"/>
                  </a:cxn>
                  <a:cxn ang="5400000">
                    <a:pos x="wd2" y="hd2"/>
                  </a:cxn>
                  <a:cxn ang="10800000">
                    <a:pos x="wd2" y="hd2"/>
                  </a:cxn>
                  <a:cxn ang="16200000">
                    <a:pos x="wd2" y="hd2"/>
                  </a:cxn>
                </a:cxnLst>
                <a:rect l="0" t="0" r="r" b="b"/>
                <a:pathLst>
                  <a:path w="21600" h="21600" extrusionOk="0">
                    <a:moveTo>
                      <a:pt x="0" y="10473"/>
                    </a:moveTo>
                    <a:cubicBezTo>
                      <a:pt x="0" y="7200"/>
                      <a:pt x="0" y="4582"/>
                      <a:pt x="2057" y="2618"/>
                    </a:cubicBezTo>
                    <a:cubicBezTo>
                      <a:pt x="4114" y="1309"/>
                      <a:pt x="7200" y="0"/>
                      <a:pt x="10286" y="0"/>
                    </a:cubicBezTo>
                    <a:cubicBezTo>
                      <a:pt x="14400" y="0"/>
                      <a:pt x="17486" y="1309"/>
                      <a:pt x="18514" y="2618"/>
                    </a:cubicBezTo>
                    <a:cubicBezTo>
                      <a:pt x="20571" y="4582"/>
                      <a:pt x="21600" y="7200"/>
                      <a:pt x="21600" y="10473"/>
                    </a:cubicBezTo>
                    <a:cubicBezTo>
                      <a:pt x="21600" y="14400"/>
                      <a:pt x="20571" y="17018"/>
                      <a:pt x="18514" y="18982"/>
                    </a:cubicBezTo>
                    <a:cubicBezTo>
                      <a:pt x="16457" y="20291"/>
                      <a:pt x="14400" y="21600"/>
                      <a:pt x="10286" y="21600"/>
                    </a:cubicBezTo>
                    <a:cubicBezTo>
                      <a:pt x="7200" y="21600"/>
                      <a:pt x="4114" y="20291"/>
                      <a:pt x="2057" y="18327"/>
                    </a:cubicBezTo>
                    <a:cubicBezTo>
                      <a:pt x="0" y="17018"/>
                      <a:pt x="0" y="14400"/>
                      <a:pt x="0" y="10473"/>
                    </a:cubicBezTo>
                    <a:close/>
                    <a:moveTo>
                      <a:pt x="5143" y="10473"/>
                    </a:moveTo>
                    <a:cubicBezTo>
                      <a:pt x="5143" y="13091"/>
                      <a:pt x="6171" y="15055"/>
                      <a:pt x="6171" y="16364"/>
                    </a:cubicBezTo>
                    <a:cubicBezTo>
                      <a:pt x="7200" y="17673"/>
                      <a:pt x="9257" y="18327"/>
                      <a:pt x="10286" y="18327"/>
                    </a:cubicBezTo>
                    <a:cubicBezTo>
                      <a:pt x="12343" y="18327"/>
                      <a:pt x="13371" y="17673"/>
                      <a:pt x="14400" y="16364"/>
                    </a:cubicBezTo>
                    <a:cubicBezTo>
                      <a:pt x="15429" y="15055"/>
                      <a:pt x="15429" y="13091"/>
                      <a:pt x="15429" y="10473"/>
                    </a:cubicBezTo>
                    <a:cubicBezTo>
                      <a:pt x="15429" y="8509"/>
                      <a:pt x="15429" y="6545"/>
                      <a:pt x="14400" y="5236"/>
                    </a:cubicBezTo>
                    <a:cubicBezTo>
                      <a:pt x="13371" y="3927"/>
                      <a:pt x="12343" y="3273"/>
                      <a:pt x="10286" y="3273"/>
                    </a:cubicBezTo>
                    <a:cubicBezTo>
                      <a:pt x="9257" y="3273"/>
                      <a:pt x="7200" y="3927"/>
                      <a:pt x="6171" y="5236"/>
                    </a:cubicBezTo>
                    <a:cubicBezTo>
                      <a:pt x="6171" y="6545"/>
                      <a:pt x="5143" y="8509"/>
                      <a:pt x="5143" y="10473"/>
                    </a:cubicBezTo>
                    <a:close/>
                  </a:path>
                </a:pathLst>
              </a:custGeom>
              <a:grpFill/>
              <a:ln w="12700" cap="flat">
                <a:noFill/>
                <a:miter lim="400000"/>
              </a:ln>
              <a:effectLst/>
            </p:spPr>
            <p:txBody>
              <a:bodyPr wrap="square" lIns="91439" tIns="91439" rIns="91439" bIns="91439" numCol="1" anchor="t">
                <a:noAutofit/>
              </a:bodyPr>
              <a:lstStyle/>
              <a:p/>
            </p:txBody>
          </p:sp>
          <p:sp>
            <p:nvSpPr>
              <p:cNvPr id="53" name="Freeform 151"/>
              <p:cNvSpPr/>
              <p:nvPr/>
            </p:nvSpPr>
            <p:spPr>
              <a:xfrm>
                <a:off x="9219552" y="3429000"/>
                <a:ext cx="37631" cy="61151"/>
              </a:xfrm>
              <a:custGeom>
                <a:avLst/>
                <a:gdLst/>
                <a:ahLst/>
                <a:cxnLst>
                  <a:cxn ang="0">
                    <a:pos x="wd2" y="hd2"/>
                  </a:cxn>
                  <a:cxn ang="5400000">
                    <a:pos x="wd2" y="hd2"/>
                  </a:cxn>
                  <a:cxn ang="10800000">
                    <a:pos x="wd2" y="hd2"/>
                  </a:cxn>
                  <a:cxn ang="16200000">
                    <a:pos x="wd2" y="hd2"/>
                  </a:cxn>
                </a:cxnLst>
                <a:rect l="0" t="0" r="r" b="b"/>
                <a:pathLst>
                  <a:path w="21600" h="21600" extrusionOk="0">
                    <a:moveTo>
                      <a:pt x="2700" y="18277"/>
                    </a:moveTo>
                    <a:lnTo>
                      <a:pt x="9000" y="18277"/>
                    </a:lnTo>
                    <a:lnTo>
                      <a:pt x="9000" y="3877"/>
                    </a:lnTo>
                    <a:lnTo>
                      <a:pt x="7200" y="5538"/>
                    </a:lnTo>
                    <a:lnTo>
                      <a:pt x="2700" y="7754"/>
                    </a:lnTo>
                    <a:lnTo>
                      <a:pt x="0" y="5538"/>
                    </a:lnTo>
                    <a:lnTo>
                      <a:pt x="11700" y="0"/>
                    </a:lnTo>
                    <a:lnTo>
                      <a:pt x="14400" y="0"/>
                    </a:lnTo>
                    <a:lnTo>
                      <a:pt x="14400" y="18277"/>
                    </a:lnTo>
                    <a:lnTo>
                      <a:pt x="21600" y="18277"/>
                    </a:lnTo>
                    <a:lnTo>
                      <a:pt x="21600" y="21600"/>
                    </a:lnTo>
                    <a:lnTo>
                      <a:pt x="2700" y="21600"/>
                    </a:lnTo>
                    <a:lnTo>
                      <a:pt x="2700" y="18277"/>
                    </a:lnTo>
                    <a:close/>
                  </a:path>
                </a:pathLst>
              </a:custGeom>
              <a:grpFill/>
              <a:ln w="12700" cap="flat">
                <a:noFill/>
                <a:miter lim="400000"/>
              </a:ln>
              <a:effectLst/>
            </p:spPr>
            <p:txBody>
              <a:bodyPr wrap="square" lIns="91439" tIns="91439" rIns="91439" bIns="91439" numCol="1" anchor="t">
                <a:noAutofit/>
              </a:bodyPr>
              <a:lstStyle/>
              <a:p/>
            </p:txBody>
          </p:sp>
          <p:sp>
            <p:nvSpPr>
              <p:cNvPr id="54" name="Freeform 152"/>
              <p:cNvSpPr/>
              <p:nvPr/>
            </p:nvSpPr>
            <p:spPr>
              <a:xfrm>
                <a:off x="9272863" y="3427431"/>
                <a:ext cx="43903" cy="64286"/>
              </a:xfrm>
              <a:custGeom>
                <a:avLst/>
                <a:gdLst/>
                <a:ahLst/>
                <a:cxnLst>
                  <a:cxn ang="0">
                    <a:pos x="wd2" y="hd2"/>
                  </a:cxn>
                  <a:cxn ang="5400000">
                    <a:pos x="wd2" y="hd2"/>
                  </a:cxn>
                  <a:cxn ang="10800000">
                    <a:pos x="wd2" y="hd2"/>
                  </a:cxn>
                  <a:cxn ang="16200000">
                    <a:pos x="wd2" y="hd2"/>
                  </a:cxn>
                </a:cxnLst>
                <a:rect l="0" t="0" r="r" b="b"/>
                <a:pathLst>
                  <a:path w="21600" h="21600" extrusionOk="0">
                    <a:moveTo>
                      <a:pt x="0" y="10473"/>
                    </a:moveTo>
                    <a:cubicBezTo>
                      <a:pt x="0" y="7200"/>
                      <a:pt x="982" y="4582"/>
                      <a:pt x="2945" y="2618"/>
                    </a:cubicBezTo>
                    <a:cubicBezTo>
                      <a:pt x="4909" y="1309"/>
                      <a:pt x="6873" y="0"/>
                      <a:pt x="10800" y="0"/>
                    </a:cubicBezTo>
                    <a:cubicBezTo>
                      <a:pt x="14727" y="0"/>
                      <a:pt x="16691" y="1309"/>
                      <a:pt x="18655" y="2618"/>
                    </a:cubicBezTo>
                    <a:cubicBezTo>
                      <a:pt x="20618" y="4582"/>
                      <a:pt x="21600" y="7200"/>
                      <a:pt x="21600" y="10473"/>
                    </a:cubicBezTo>
                    <a:cubicBezTo>
                      <a:pt x="21600" y="14400"/>
                      <a:pt x="20618" y="17018"/>
                      <a:pt x="18655" y="18982"/>
                    </a:cubicBezTo>
                    <a:cubicBezTo>
                      <a:pt x="16691" y="20291"/>
                      <a:pt x="13745" y="21600"/>
                      <a:pt x="10800" y="21600"/>
                    </a:cubicBezTo>
                    <a:cubicBezTo>
                      <a:pt x="6873" y="21600"/>
                      <a:pt x="3927" y="20291"/>
                      <a:pt x="2945" y="18327"/>
                    </a:cubicBezTo>
                    <a:cubicBezTo>
                      <a:pt x="982" y="17018"/>
                      <a:pt x="0" y="14400"/>
                      <a:pt x="0" y="10473"/>
                    </a:cubicBezTo>
                    <a:close/>
                    <a:moveTo>
                      <a:pt x="5891" y="10473"/>
                    </a:moveTo>
                    <a:cubicBezTo>
                      <a:pt x="5891" y="13091"/>
                      <a:pt x="5891" y="15055"/>
                      <a:pt x="6873" y="16364"/>
                    </a:cubicBezTo>
                    <a:cubicBezTo>
                      <a:pt x="7855" y="17673"/>
                      <a:pt x="8836" y="18327"/>
                      <a:pt x="10800" y="18327"/>
                    </a:cubicBezTo>
                    <a:cubicBezTo>
                      <a:pt x="12764" y="18327"/>
                      <a:pt x="13745" y="17673"/>
                      <a:pt x="14727" y="16364"/>
                    </a:cubicBezTo>
                    <a:cubicBezTo>
                      <a:pt x="14727" y="15055"/>
                      <a:pt x="15709" y="13091"/>
                      <a:pt x="15709" y="10473"/>
                    </a:cubicBezTo>
                    <a:cubicBezTo>
                      <a:pt x="15709" y="8509"/>
                      <a:pt x="14727" y="6545"/>
                      <a:pt x="14727" y="5236"/>
                    </a:cubicBezTo>
                    <a:cubicBezTo>
                      <a:pt x="13745" y="3927"/>
                      <a:pt x="12764" y="3273"/>
                      <a:pt x="10800" y="3273"/>
                    </a:cubicBezTo>
                    <a:cubicBezTo>
                      <a:pt x="8836" y="3273"/>
                      <a:pt x="7855" y="3927"/>
                      <a:pt x="6873" y="5236"/>
                    </a:cubicBezTo>
                    <a:cubicBezTo>
                      <a:pt x="5891" y="6545"/>
                      <a:pt x="5891" y="8509"/>
                      <a:pt x="5891" y="10473"/>
                    </a:cubicBezTo>
                    <a:close/>
                  </a:path>
                </a:pathLst>
              </a:custGeom>
              <a:grpFill/>
              <a:ln w="12700" cap="flat">
                <a:noFill/>
                <a:miter lim="400000"/>
              </a:ln>
              <a:effectLst/>
            </p:spPr>
            <p:txBody>
              <a:bodyPr wrap="square" lIns="91439" tIns="91439" rIns="91439" bIns="91439" numCol="1" anchor="t">
                <a:noAutofit/>
              </a:bodyPr>
              <a:lstStyle/>
              <a:p/>
            </p:txBody>
          </p:sp>
          <p:sp>
            <p:nvSpPr>
              <p:cNvPr id="55" name="Freeform 153"/>
              <p:cNvSpPr/>
              <p:nvPr/>
            </p:nvSpPr>
            <p:spPr>
              <a:xfrm>
                <a:off x="9329308" y="3429000"/>
                <a:ext cx="39200" cy="61151"/>
              </a:xfrm>
              <a:custGeom>
                <a:avLst/>
                <a:gdLst/>
                <a:ahLst/>
                <a:cxnLst>
                  <a:cxn ang="0">
                    <a:pos x="wd2" y="hd2"/>
                  </a:cxn>
                  <a:cxn ang="5400000">
                    <a:pos x="wd2" y="hd2"/>
                  </a:cxn>
                  <a:cxn ang="10800000">
                    <a:pos x="wd2" y="hd2"/>
                  </a:cxn>
                  <a:cxn ang="16200000">
                    <a:pos x="wd2" y="hd2"/>
                  </a:cxn>
                </a:cxnLst>
                <a:rect l="0" t="0" r="r" b="b"/>
                <a:pathLst>
                  <a:path w="21600" h="21600" extrusionOk="0">
                    <a:moveTo>
                      <a:pt x="2592" y="18277"/>
                    </a:moveTo>
                    <a:lnTo>
                      <a:pt x="8640" y="18277"/>
                    </a:lnTo>
                    <a:lnTo>
                      <a:pt x="8640" y="6092"/>
                    </a:lnTo>
                    <a:lnTo>
                      <a:pt x="10368" y="3877"/>
                    </a:lnTo>
                    <a:lnTo>
                      <a:pt x="7776" y="5538"/>
                    </a:lnTo>
                    <a:lnTo>
                      <a:pt x="3456" y="7754"/>
                    </a:lnTo>
                    <a:lnTo>
                      <a:pt x="0" y="5538"/>
                    </a:lnTo>
                    <a:lnTo>
                      <a:pt x="11232" y="0"/>
                    </a:lnTo>
                    <a:lnTo>
                      <a:pt x="15552" y="0"/>
                    </a:lnTo>
                    <a:lnTo>
                      <a:pt x="15552" y="18277"/>
                    </a:lnTo>
                    <a:lnTo>
                      <a:pt x="21600" y="18277"/>
                    </a:lnTo>
                    <a:lnTo>
                      <a:pt x="21600" y="21600"/>
                    </a:lnTo>
                    <a:lnTo>
                      <a:pt x="2592" y="21600"/>
                    </a:lnTo>
                    <a:lnTo>
                      <a:pt x="2592" y="18277"/>
                    </a:lnTo>
                    <a:close/>
                  </a:path>
                </a:pathLst>
              </a:custGeom>
              <a:grpFill/>
              <a:ln w="12700" cap="flat">
                <a:noFill/>
                <a:miter lim="400000"/>
              </a:ln>
              <a:effectLst/>
            </p:spPr>
            <p:txBody>
              <a:bodyPr wrap="square" lIns="91439" tIns="91439" rIns="91439" bIns="91439" numCol="1" anchor="t">
                <a:noAutofit/>
              </a:bodyPr>
              <a:lstStyle/>
              <a:p/>
            </p:txBody>
          </p:sp>
          <p:sp>
            <p:nvSpPr>
              <p:cNvPr id="56" name="Freeform 154"/>
              <p:cNvSpPr/>
              <p:nvPr/>
            </p:nvSpPr>
            <p:spPr>
              <a:xfrm>
                <a:off x="9384187" y="3427431"/>
                <a:ext cx="42335" cy="64286"/>
              </a:xfrm>
              <a:custGeom>
                <a:avLst/>
                <a:gdLst/>
                <a:ahLst/>
                <a:cxnLst>
                  <a:cxn ang="0">
                    <a:pos x="wd2" y="hd2"/>
                  </a:cxn>
                  <a:cxn ang="5400000">
                    <a:pos x="wd2" y="hd2"/>
                  </a:cxn>
                  <a:cxn ang="10800000">
                    <a:pos x="wd2" y="hd2"/>
                  </a:cxn>
                  <a:cxn ang="16200000">
                    <a:pos x="wd2" y="hd2"/>
                  </a:cxn>
                </a:cxnLst>
                <a:rect l="0" t="0" r="r" b="b"/>
                <a:pathLst>
                  <a:path w="21600" h="21600" extrusionOk="0">
                    <a:moveTo>
                      <a:pt x="0" y="10473"/>
                    </a:moveTo>
                    <a:cubicBezTo>
                      <a:pt x="0" y="7200"/>
                      <a:pt x="1029" y="4582"/>
                      <a:pt x="2057" y="2618"/>
                    </a:cubicBezTo>
                    <a:cubicBezTo>
                      <a:pt x="4114" y="1309"/>
                      <a:pt x="7200" y="0"/>
                      <a:pt x="10286" y="0"/>
                    </a:cubicBezTo>
                    <a:cubicBezTo>
                      <a:pt x="14400" y="0"/>
                      <a:pt x="17486" y="1309"/>
                      <a:pt x="19543" y="2618"/>
                    </a:cubicBezTo>
                    <a:cubicBezTo>
                      <a:pt x="20571" y="4582"/>
                      <a:pt x="21600" y="7200"/>
                      <a:pt x="21600" y="10473"/>
                    </a:cubicBezTo>
                    <a:cubicBezTo>
                      <a:pt x="21600" y="14400"/>
                      <a:pt x="20571" y="17018"/>
                      <a:pt x="18514" y="18982"/>
                    </a:cubicBezTo>
                    <a:cubicBezTo>
                      <a:pt x="16457" y="20291"/>
                      <a:pt x="14400" y="21600"/>
                      <a:pt x="10286" y="21600"/>
                    </a:cubicBezTo>
                    <a:cubicBezTo>
                      <a:pt x="7200" y="21600"/>
                      <a:pt x="4114" y="20291"/>
                      <a:pt x="2057" y="18327"/>
                    </a:cubicBezTo>
                    <a:cubicBezTo>
                      <a:pt x="0" y="17018"/>
                      <a:pt x="0" y="14400"/>
                      <a:pt x="0" y="10473"/>
                    </a:cubicBezTo>
                    <a:close/>
                    <a:moveTo>
                      <a:pt x="5143" y="10473"/>
                    </a:moveTo>
                    <a:cubicBezTo>
                      <a:pt x="5143" y="13091"/>
                      <a:pt x="6171" y="15055"/>
                      <a:pt x="7200" y="16364"/>
                    </a:cubicBezTo>
                    <a:cubicBezTo>
                      <a:pt x="7200" y="17673"/>
                      <a:pt x="9257" y="18327"/>
                      <a:pt x="10286" y="18327"/>
                    </a:cubicBezTo>
                    <a:cubicBezTo>
                      <a:pt x="12343" y="18327"/>
                      <a:pt x="13371" y="17673"/>
                      <a:pt x="14400" y="16364"/>
                    </a:cubicBezTo>
                    <a:cubicBezTo>
                      <a:pt x="15429" y="15055"/>
                      <a:pt x="15429" y="13091"/>
                      <a:pt x="15429" y="10473"/>
                    </a:cubicBezTo>
                    <a:cubicBezTo>
                      <a:pt x="15429" y="8509"/>
                      <a:pt x="15429" y="6545"/>
                      <a:pt x="14400" y="5236"/>
                    </a:cubicBezTo>
                    <a:cubicBezTo>
                      <a:pt x="13371" y="3927"/>
                      <a:pt x="12343" y="3273"/>
                      <a:pt x="10286" y="3273"/>
                    </a:cubicBezTo>
                    <a:cubicBezTo>
                      <a:pt x="9257" y="3273"/>
                      <a:pt x="7200" y="3927"/>
                      <a:pt x="7200" y="5236"/>
                    </a:cubicBezTo>
                    <a:cubicBezTo>
                      <a:pt x="6171" y="6545"/>
                      <a:pt x="5143" y="8509"/>
                      <a:pt x="5143" y="10473"/>
                    </a:cubicBezTo>
                    <a:close/>
                  </a:path>
                </a:pathLst>
              </a:custGeom>
              <a:grpFill/>
              <a:ln w="12700" cap="flat">
                <a:noFill/>
                <a:miter lim="400000"/>
              </a:ln>
              <a:effectLst/>
            </p:spPr>
            <p:txBody>
              <a:bodyPr wrap="square" lIns="91439" tIns="91439" rIns="91439" bIns="91439" numCol="1" anchor="t">
                <a:noAutofit/>
              </a:bodyPr>
              <a:lstStyle/>
              <a:p/>
            </p:txBody>
          </p:sp>
          <p:sp>
            <p:nvSpPr>
              <p:cNvPr id="57" name="Freeform 155"/>
              <p:cNvSpPr/>
              <p:nvPr/>
            </p:nvSpPr>
            <p:spPr>
              <a:xfrm>
                <a:off x="9442200" y="3429000"/>
                <a:ext cx="37631" cy="61151"/>
              </a:xfrm>
              <a:custGeom>
                <a:avLst/>
                <a:gdLst/>
                <a:ahLst/>
                <a:cxnLst>
                  <a:cxn ang="0">
                    <a:pos x="wd2" y="hd2"/>
                  </a:cxn>
                  <a:cxn ang="5400000">
                    <a:pos x="wd2" y="hd2"/>
                  </a:cxn>
                  <a:cxn ang="10800000">
                    <a:pos x="wd2" y="hd2"/>
                  </a:cxn>
                  <a:cxn ang="16200000">
                    <a:pos x="wd2" y="hd2"/>
                  </a:cxn>
                </a:cxnLst>
                <a:rect l="0" t="0" r="r" b="b"/>
                <a:pathLst>
                  <a:path w="21600" h="21600" extrusionOk="0">
                    <a:moveTo>
                      <a:pt x="1800" y="18277"/>
                    </a:moveTo>
                    <a:lnTo>
                      <a:pt x="9000" y="18277"/>
                    </a:lnTo>
                    <a:lnTo>
                      <a:pt x="9000" y="3877"/>
                    </a:lnTo>
                    <a:lnTo>
                      <a:pt x="6300" y="5538"/>
                    </a:lnTo>
                    <a:lnTo>
                      <a:pt x="1800" y="7754"/>
                    </a:lnTo>
                    <a:lnTo>
                      <a:pt x="0" y="5538"/>
                    </a:lnTo>
                    <a:lnTo>
                      <a:pt x="10800" y="0"/>
                    </a:lnTo>
                    <a:lnTo>
                      <a:pt x="14400" y="0"/>
                    </a:lnTo>
                    <a:lnTo>
                      <a:pt x="14400" y="18277"/>
                    </a:lnTo>
                    <a:lnTo>
                      <a:pt x="21600" y="18277"/>
                    </a:lnTo>
                    <a:lnTo>
                      <a:pt x="21600" y="21600"/>
                    </a:lnTo>
                    <a:lnTo>
                      <a:pt x="1800" y="21600"/>
                    </a:lnTo>
                    <a:lnTo>
                      <a:pt x="1800" y="18277"/>
                    </a:lnTo>
                    <a:close/>
                  </a:path>
                </a:pathLst>
              </a:custGeom>
              <a:grpFill/>
              <a:ln w="12700" cap="flat">
                <a:noFill/>
                <a:miter lim="400000"/>
              </a:ln>
              <a:effectLst/>
            </p:spPr>
            <p:txBody>
              <a:bodyPr wrap="square" lIns="91439" tIns="91439" rIns="91439" bIns="91439" numCol="1" anchor="t">
                <a:noAutofit/>
              </a:bodyPr>
              <a:lstStyle/>
              <a:p/>
            </p:txBody>
          </p:sp>
          <p:sp>
            <p:nvSpPr>
              <p:cNvPr id="58" name="Freeform 156"/>
              <p:cNvSpPr/>
              <p:nvPr/>
            </p:nvSpPr>
            <p:spPr>
              <a:xfrm>
                <a:off x="9163106" y="3530915"/>
                <a:ext cx="40767" cy="627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425"/>
                      <a:pt x="0" y="4725"/>
                      <a:pt x="2057" y="2700"/>
                    </a:cubicBezTo>
                    <a:cubicBezTo>
                      <a:pt x="4114" y="1350"/>
                      <a:pt x="7200" y="0"/>
                      <a:pt x="10286" y="0"/>
                    </a:cubicBezTo>
                    <a:cubicBezTo>
                      <a:pt x="14400" y="0"/>
                      <a:pt x="17486" y="1350"/>
                      <a:pt x="18514" y="2700"/>
                    </a:cubicBezTo>
                    <a:cubicBezTo>
                      <a:pt x="20571" y="4725"/>
                      <a:pt x="21600" y="7425"/>
                      <a:pt x="21600" y="10800"/>
                    </a:cubicBezTo>
                    <a:cubicBezTo>
                      <a:pt x="21600" y="14850"/>
                      <a:pt x="20571" y="17550"/>
                      <a:pt x="18514" y="18900"/>
                    </a:cubicBezTo>
                    <a:cubicBezTo>
                      <a:pt x="16457" y="20925"/>
                      <a:pt x="14400" y="21600"/>
                      <a:pt x="10286" y="21600"/>
                    </a:cubicBezTo>
                    <a:cubicBezTo>
                      <a:pt x="7200" y="21600"/>
                      <a:pt x="4114" y="20925"/>
                      <a:pt x="2057" y="18900"/>
                    </a:cubicBezTo>
                    <a:cubicBezTo>
                      <a:pt x="0" y="16875"/>
                      <a:pt x="0" y="14175"/>
                      <a:pt x="0" y="10800"/>
                    </a:cubicBezTo>
                    <a:close/>
                    <a:moveTo>
                      <a:pt x="5143" y="10800"/>
                    </a:moveTo>
                    <a:cubicBezTo>
                      <a:pt x="5143" y="13500"/>
                      <a:pt x="6171" y="15525"/>
                      <a:pt x="6171" y="16875"/>
                    </a:cubicBezTo>
                    <a:cubicBezTo>
                      <a:pt x="7200" y="18225"/>
                      <a:pt x="9257" y="18900"/>
                      <a:pt x="10286" y="18900"/>
                    </a:cubicBezTo>
                    <a:cubicBezTo>
                      <a:pt x="12343" y="18900"/>
                      <a:pt x="13371" y="18225"/>
                      <a:pt x="14400" y="16875"/>
                    </a:cubicBezTo>
                    <a:cubicBezTo>
                      <a:pt x="15429" y="15525"/>
                      <a:pt x="15429" y="13500"/>
                      <a:pt x="15429" y="10800"/>
                    </a:cubicBezTo>
                    <a:cubicBezTo>
                      <a:pt x="15429" y="8775"/>
                      <a:pt x="15429" y="6750"/>
                      <a:pt x="14400" y="5400"/>
                    </a:cubicBezTo>
                    <a:cubicBezTo>
                      <a:pt x="13371" y="4050"/>
                      <a:pt x="12343" y="3375"/>
                      <a:pt x="10286" y="3375"/>
                    </a:cubicBezTo>
                    <a:cubicBezTo>
                      <a:pt x="9257" y="3375"/>
                      <a:pt x="7200" y="4050"/>
                      <a:pt x="6171" y="5400"/>
                    </a:cubicBezTo>
                    <a:cubicBezTo>
                      <a:pt x="6171" y="6750"/>
                      <a:pt x="5143" y="8775"/>
                      <a:pt x="5143" y="10800"/>
                    </a:cubicBezTo>
                    <a:close/>
                  </a:path>
                </a:pathLst>
              </a:custGeom>
              <a:grpFill/>
              <a:ln w="12700" cap="flat">
                <a:noFill/>
                <a:miter lim="400000"/>
              </a:ln>
              <a:effectLst/>
            </p:spPr>
            <p:txBody>
              <a:bodyPr wrap="square" lIns="91439" tIns="91439" rIns="91439" bIns="91439" numCol="1" anchor="t">
                <a:noAutofit/>
              </a:bodyPr>
              <a:lstStyle/>
              <a:p/>
            </p:txBody>
          </p:sp>
          <p:sp>
            <p:nvSpPr>
              <p:cNvPr id="59" name="Freeform 157"/>
              <p:cNvSpPr/>
              <p:nvPr/>
            </p:nvSpPr>
            <p:spPr>
              <a:xfrm>
                <a:off x="9217985" y="3530915"/>
                <a:ext cx="40767" cy="627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425"/>
                      <a:pt x="1029" y="4725"/>
                      <a:pt x="3086" y="2700"/>
                    </a:cubicBezTo>
                    <a:cubicBezTo>
                      <a:pt x="4114" y="1350"/>
                      <a:pt x="7200" y="0"/>
                      <a:pt x="11314" y="0"/>
                    </a:cubicBezTo>
                    <a:cubicBezTo>
                      <a:pt x="14400" y="0"/>
                      <a:pt x="17486" y="1350"/>
                      <a:pt x="19543" y="2700"/>
                    </a:cubicBezTo>
                    <a:cubicBezTo>
                      <a:pt x="20571" y="4725"/>
                      <a:pt x="21600" y="7425"/>
                      <a:pt x="21600" y="10800"/>
                    </a:cubicBezTo>
                    <a:cubicBezTo>
                      <a:pt x="21600" y="14850"/>
                      <a:pt x="20571" y="17550"/>
                      <a:pt x="19543" y="18900"/>
                    </a:cubicBezTo>
                    <a:cubicBezTo>
                      <a:pt x="17486" y="20925"/>
                      <a:pt x="14400" y="21600"/>
                      <a:pt x="11314" y="21600"/>
                    </a:cubicBezTo>
                    <a:cubicBezTo>
                      <a:pt x="7200" y="21600"/>
                      <a:pt x="4114" y="20925"/>
                      <a:pt x="2057" y="18900"/>
                    </a:cubicBezTo>
                    <a:cubicBezTo>
                      <a:pt x="1029" y="16875"/>
                      <a:pt x="0" y="14175"/>
                      <a:pt x="0" y="10800"/>
                    </a:cubicBezTo>
                    <a:close/>
                    <a:moveTo>
                      <a:pt x="6171" y="10800"/>
                    </a:moveTo>
                    <a:cubicBezTo>
                      <a:pt x="6171" y="13500"/>
                      <a:pt x="6171" y="15525"/>
                      <a:pt x="7200" y="16875"/>
                    </a:cubicBezTo>
                    <a:cubicBezTo>
                      <a:pt x="8229" y="18225"/>
                      <a:pt x="9257" y="18900"/>
                      <a:pt x="11314" y="18900"/>
                    </a:cubicBezTo>
                    <a:cubicBezTo>
                      <a:pt x="12343" y="18900"/>
                      <a:pt x="14400" y="18225"/>
                      <a:pt x="14400" y="16875"/>
                    </a:cubicBezTo>
                    <a:cubicBezTo>
                      <a:pt x="15429" y="15525"/>
                      <a:pt x="16457" y="13500"/>
                      <a:pt x="16457" y="10800"/>
                    </a:cubicBezTo>
                    <a:cubicBezTo>
                      <a:pt x="16457" y="8775"/>
                      <a:pt x="15429" y="6750"/>
                      <a:pt x="14400" y="5400"/>
                    </a:cubicBezTo>
                    <a:cubicBezTo>
                      <a:pt x="14400" y="4050"/>
                      <a:pt x="12343" y="3375"/>
                      <a:pt x="11314" y="3375"/>
                    </a:cubicBezTo>
                    <a:cubicBezTo>
                      <a:pt x="9257" y="3375"/>
                      <a:pt x="8229" y="4050"/>
                      <a:pt x="7200" y="5400"/>
                    </a:cubicBezTo>
                    <a:cubicBezTo>
                      <a:pt x="6171" y="6750"/>
                      <a:pt x="6171" y="8775"/>
                      <a:pt x="6171" y="10800"/>
                    </a:cubicBezTo>
                    <a:close/>
                  </a:path>
                </a:pathLst>
              </a:custGeom>
              <a:grpFill/>
              <a:ln w="12700" cap="flat">
                <a:noFill/>
                <a:miter lim="400000"/>
              </a:ln>
              <a:effectLst/>
            </p:spPr>
            <p:txBody>
              <a:bodyPr wrap="square" lIns="91439" tIns="91439" rIns="91439" bIns="91439" numCol="1" anchor="t">
                <a:noAutofit/>
              </a:bodyPr>
              <a:lstStyle/>
              <a:p/>
            </p:txBody>
          </p:sp>
          <p:sp>
            <p:nvSpPr>
              <p:cNvPr id="60" name="Freeform 158"/>
              <p:cNvSpPr/>
              <p:nvPr/>
            </p:nvSpPr>
            <p:spPr>
              <a:xfrm>
                <a:off x="9274431" y="3530915"/>
                <a:ext cx="37631" cy="62719"/>
              </a:xfrm>
              <a:custGeom>
                <a:avLst/>
                <a:gdLst/>
                <a:ahLst/>
                <a:cxnLst>
                  <a:cxn ang="0">
                    <a:pos x="wd2" y="hd2"/>
                  </a:cxn>
                  <a:cxn ang="5400000">
                    <a:pos x="wd2" y="hd2"/>
                  </a:cxn>
                  <a:cxn ang="10800000">
                    <a:pos x="wd2" y="hd2"/>
                  </a:cxn>
                  <a:cxn ang="16200000">
                    <a:pos x="wd2" y="hd2"/>
                  </a:cxn>
                </a:cxnLst>
                <a:rect l="0" t="0" r="r" b="b"/>
                <a:pathLst>
                  <a:path w="21600" h="21600" extrusionOk="0">
                    <a:moveTo>
                      <a:pt x="2700" y="18360"/>
                    </a:moveTo>
                    <a:lnTo>
                      <a:pt x="9000" y="18360"/>
                    </a:lnTo>
                    <a:lnTo>
                      <a:pt x="9000" y="7020"/>
                    </a:lnTo>
                    <a:lnTo>
                      <a:pt x="10800" y="4860"/>
                    </a:lnTo>
                    <a:lnTo>
                      <a:pt x="7200" y="5940"/>
                    </a:lnTo>
                    <a:lnTo>
                      <a:pt x="3600" y="8100"/>
                    </a:lnTo>
                    <a:lnTo>
                      <a:pt x="0" y="5940"/>
                    </a:lnTo>
                    <a:lnTo>
                      <a:pt x="11700" y="0"/>
                    </a:lnTo>
                    <a:lnTo>
                      <a:pt x="15300" y="0"/>
                    </a:lnTo>
                    <a:lnTo>
                      <a:pt x="15300" y="18360"/>
                    </a:lnTo>
                    <a:lnTo>
                      <a:pt x="21600" y="18360"/>
                    </a:lnTo>
                    <a:lnTo>
                      <a:pt x="21600" y="21600"/>
                    </a:lnTo>
                    <a:lnTo>
                      <a:pt x="2700" y="21600"/>
                    </a:lnTo>
                    <a:lnTo>
                      <a:pt x="2700" y="18360"/>
                    </a:lnTo>
                    <a:close/>
                  </a:path>
                </a:pathLst>
              </a:custGeom>
              <a:grpFill/>
              <a:ln w="12700" cap="flat">
                <a:noFill/>
                <a:miter lim="400000"/>
              </a:ln>
              <a:effectLst/>
            </p:spPr>
            <p:txBody>
              <a:bodyPr wrap="square" lIns="91439" tIns="91439" rIns="91439" bIns="91439" numCol="1" anchor="t">
                <a:noAutofit/>
              </a:bodyPr>
              <a:lstStyle/>
              <a:p/>
            </p:txBody>
          </p:sp>
          <p:sp>
            <p:nvSpPr>
              <p:cNvPr id="61" name="Freeform 159"/>
              <p:cNvSpPr/>
              <p:nvPr/>
            </p:nvSpPr>
            <p:spPr>
              <a:xfrm>
                <a:off x="9327741" y="3530915"/>
                <a:ext cx="43903" cy="627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425"/>
                      <a:pt x="982" y="4725"/>
                      <a:pt x="2945" y="2700"/>
                    </a:cubicBezTo>
                    <a:cubicBezTo>
                      <a:pt x="4909" y="1350"/>
                      <a:pt x="7855" y="0"/>
                      <a:pt x="10800" y="0"/>
                    </a:cubicBezTo>
                    <a:cubicBezTo>
                      <a:pt x="14727" y="0"/>
                      <a:pt x="17673" y="1350"/>
                      <a:pt x="18655" y="2700"/>
                    </a:cubicBezTo>
                    <a:cubicBezTo>
                      <a:pt x="20618" y="4725"/>
                      <a:pt x="21600" y="7425"/>
                      <a:pt x="21600" y="10800"/>
                    </a:cubicBezTo>
                    <a:cubicBezTo>
                      <a:pt x="21600" y="14850"/>
                      <a:pt x="20618" y="17550"/>
                      <a:pt x="18655" y="18900"/>
                    </a:cubicBezTo>
                    <a:cubicBezTo>
                      <a:pt x="16691" y="20925"/>
                      <a:pt x="14727" y="21600"/>
                      <a:pt x="10800" y="21600"/>
                    </a:cubicBezTo>
                    <a:cubicBezTo>
                      <a:pt x="6873" y="21600"/>
                      <a:pt x="4909" y="20925"/>
                      <a:pt x="2945" y="18900"/>
                    </a:cubicBezTo>
                    <a:cubicBezTo>
                      <a:pt x="982" y="16875"/>
                      <a:pt x="0" y="14175"/>
                      <a:pt x="0" y="10800"/>
                    </a:cubicBezTo>
                    <a:close/>
                    <a:moveTo>
                      <a:pt x="5891" y="10800"/>
                    </a:moveTo>
                    <a:cubicBezTo>
                      <a:pt x="5891" y="13500"/>
                      <a:pt x="5891" y="15525"/>
                      <a:pt x="6873" y="16875"/>
                    </a:cubicBezTo>
                    <a:cubicBezTo>
                      <a:pt x="7855" y="18225"/>
                      <a:pt x="8836" y="18900"/>
                      <a:pt x="10800" y="18900"/>
                    </a:cubicBezTo>
                    <a:cubicBezTo>
                      <a:pt x="12764" y="18900"/>
                      <a:pt x="13745" y="18225"/>
                      <a:pt x="14727" y="16875"/>
                    </a:cubicBezTo>
                    <a:cubicBezTo>
                      <a:pt x="15709" y="15525"/>
                      <a:pt x="15709" y="13500"/>
                      <a:pt x="15709" y="10800"/>
                    </a:cubicBezTo>
                    <a:cubicBezTo>
                      <a:pt x="15709" y="8775"/>
                      <a:pt x="15709" y="6750"/>
                      <a:pt x="14727" y="5400"/>
                    </a:cubicBezTo>
                    <a:cubicBezTo>
                      <a:pt x="13745" y="4050"/>
                      <a:pt x="12764" y="3375"/>
                      <a:pt x="10800" y="3375"/>
                    </a:cubicBezTo>
                    <a:cubicBezTo>
                      <a:pt x="8836" y="3375"/>
                      <a:pt x="7855" y="4050"/>
                      <a:pt x="6873" y="5400"/>
                    </a:cubicBezTo>
                    <a:cubicBezTo>
                      <a:pt x="5891" y="6750"/>
                      <a:pt x="5891" y="8775"/>
                      <a:pt x="5891" y="10800"/>
                    </a:cubicBezTo>
                    <a:close/>
                  </a:path>
                </a:pathLst>
              </a:custGeom>
              <a:grpFill/>
              <a:ln w="12700" cap="flat">
                <a:noFill/>
                <a:miter lim="400000"/>
              </a:ln>
              <a:effectLst/>
            </p:spPr>
            <p:txBody>
              <a:bodyPr wrap="square" lIns="91439" tIns="91439" rIns="91439" bIns="91439" numCol="1" anchor="t">
                <a:noAutofit/>
              </a:bodyPr>
              <a:lstStyle/>
              <a:p/>
            </p:txBody>
          </p:sp>
          <p:sp>
            <p:nvSpPr>
              <p:cNvPr id="62" name="Freeform 160"/>
              <p:cNvSpPr/>
              <p:nvPr/>
            </p:nvSpPr>
            <p:spPr>
              <a:xfrm>
                <a:off x="9387322" y="3530915"/>
                <a:ext cx="37631" cy="62719"/>
              </a:xfrm>
              <a:custGeom>
                <a:avLst/>
                <a:gdLst/>
                <a:ahLst/>
                <a:cxnLst>
                  <a:cxn ang="0">
                    <a:pos x="wd2" y="hd2"/>
                  </a:cxn>
                  <a:cxn ang="5400000">
                    <a:pos x="wd2" y="hd2"/>
                  </a:cxn>
                  <a:cxn ang="10800000">
                    <a:pos x="wd2" y="hd2"/>
                  </a:cxn>
                  <a:cxn ang="16200000">
                    <a:pos x="wd2" y="hd2"/>
                  </a:cxn>
                </a:cxnLst>
                <a:rect l="0" t="0" r="r" b="b"/>
                <a:pathLst>
                  <a:path w="21600" h="21600" extrusionOk="0">
                    <a:moveTo>
                      <a:pt x="900" y="18360"/>
                    </a:moveTo>
                    <a:lnTo>
                      <a:pt x="7200" y="18360"/>
                    </a:lnTo>
                    <a:lnTo>
                      <a:pt x="7200" y="7020"/>
                    </a:lnTo>
                    <a:lnTo>
                      <a:pt x="9000" y="4860"/>
                    </a:lnTo>
                    <a:lnTo>
                      <a:pt x="6300" y="5940"/>
                    </a:lnTo>
                    <a:lnTo>
                      <a:pt x="1800" y="8100"/>
                    </a:lnTo>
                    <a:lnTo>
                      <a:pt x="0" y="5940"/>
                    </a:lnTo>
                    <a:lnTo>
                      <a:pt x="10800" y="0"/>
                    </a:lnTo>
                    <a:lnTo>
                      <a:pt x="14400" y="0"/>
                    </a:lnTo>
                    <a:lnTo>
                      <a:pt x="14400" y="18360"/>
                    </a:lnTo>
                    <a:lnTo>
                      <a:pt x="21600" y="18360"/>
                    </a:lnTo>
                    <a:lnTo>
                      <a:pt x="21600" y="21600"/>
                    </a:lnTo>
                    <a:lnTo>
                      <a:pt x="900" y="21600"/>
                    </a:lnTo>
                    <a:lnTo>
                      <a:pt x="900" y="18360"/>
                    </a:lnTo>
                    <a:close/>
                  </a:path>
                </a:pathLst>
              </a:custGeom>
              <a:grpFill/>
              <a:ln w="12700" cap="flat">
                <a:noFill/>
                <a:miter lim="400000"/>
              </a:ln>
              <a:effectLst/>
            </p:spPr>
            <p:txBody>
              <a:bodyPr wrap="square" lIns="91439" tIns="91439" rIns="91439" bIns="91439" numCol="1" anchor="t">
                <a:noAutofit/>
              </a:bodyPr>
              <a:lstStyle/>
              <a:p/>
            </p:txBody>
          </p:sp>
          <p:sp>
            <p:nvSpPr>
              <p:cNvPr id="63" name="Freeform 161"/>
              <p:cNvSpPr/>
              <p:nvPr/>
            </p:nvSpPr>
            <p:spPr>
              <a:xfrm>
                <a:off x="9440632" y="3530915"/>
                <a:ext cx="40767" cy="627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425"/>
                      <a:pt x="1029" y="4725"/>
                      <a:pt x="3086" y="2700"/>
                    </a:cubicBezTo>
                    <a:cubicBezTo>
                      <a:pt x="5143" y="1350"/>
                      <a:pt x="7200" y="0"/>
                      <a:pt x="11314" y="0"/>
                    </a:cubicBezTo>
                    <a:cubicBezTo>
                      <a:pt x="14400" y="0"/>
                      <a:pt x="17486" y="1350"/>
                      <a:pt x="19543" y="2700"/>
                    </a:cubicBezTo>
                    <a:cubicBezTo>
                      <a:pt x="21600" y="4725"/>
                      <a:pt x="21600" y="7425"/>
                      <a:pt x="21600" y="10800"/>
                    </a:cubicBezTo>
                    <a:cubicBezTo>
                      <a:pt x="21600" y="14850"/>
                      <a:pt x="20571" y="17550"/>
                      <a:pt x="19543" y="18900"/>
                    </a:cubicBezTo>
                    <a:cubicBezTo>
                      <a:pt x="17486" y="20925"/>
                      <a:pt x="14400" y="21600"/>
                      <a:pt x="11314" y="21600"/>
                    </a:cubicBezTo>
                    <a:cubicBezTo>
                      <a:pt x="7200" y="21600"/>
                      <a:pt x="4114" y="20925"/>
                      <a:pt x="3086" y="18900"/>
                    </a:cubicBezTo>
                    <a:cubicBezTo>
                      <a:pt x="1029" y="16875"/>
                      <a:pt x="0" y="14175"/>
                      <a:pt x="0" y="10800"/>
                    </a:cubicBezTo>
                    <a:close/>
                    <a:moveTo>
                      <a:pt x="6171" y="10800"/>
                    </a:moveTo>
                    <a:cubicBezTo>
                      <a:pt x="6171" y="13500"/>
                      <a:pt x="6171" y="15525"/>
                      <a:pt x="7200" y="16875"/>
                    </a:cubicBezTo>
                    <a:cubicBezTo>
                      <a:pt x="8229" y="18225"/>
                      <a:pt x="9257" y="18900"/>
                      <a:pt x="11314" y="18900"/>
                    </a:cubicBezTo>
                    <a:cubicBezTo>
                      <a:pt x="12343" y="18900"/>
                      <a:pt x="14400" y="18225"/>
                      <a:pt x="14400" y="16875"/>
                    </a:cubicBezTo>
                    <a:cubicBezTo>
                      <a:pt x="15429" y="15525"/>
                      <a:pt x="16457" y="13500"/>
                      <a:pt x="16457" y="10800"/>
                    </a:cubicBezTo>
                    <a:cubicBezTo>
                      <a:pt x="16457" y="8775"/>
                      <a:pt x="15429" y="6750"/>
                      <a:pt x="15429" y="5400"/>
                    </a:cubicBezTo>
                    <a:cubicBezTo>
                      <a:pt x="14400" y="4050"/>
                      <a:pt x="12343" y="3375"/>
                      <a:pt x="11314" y="3375"/>
                    </a:cubicBezTo>
                    <a:cubicBezTo>
                      <a:pt x="9257" y="3375"/>
                      <a:pt x="8229" y="4050"/>
                      <a:pt x="7200" y="5400"/>
                    </a:cubicBezTo>
                    <a:cubicBezTo>
                      <a:pt x="6171" y="6750"/>
                      <a:pt x="6171" y="8775"/>
                      <a:pt x="6171" y="10800"/>
                    </a:cubicBezTo>
                    <a:close/>
                  </a:path>
                </a:pathLst>
              </a:custGeom>
              <a:grpFill/>
              <a:ln w="12700" cap="flat">
                <a:noFill/>
                <a:miter lim="400000"/>
              </a:ln>
              <a:effectLst/>
            </p:spPr>
            <p:txBody>
              <a:bodyPr wrap="square" lIns="91439" tIns="91439" rIns="91439" bIns="91439" numCol="1" anchor="t">
                <a:noAutofit/>
              </a:bodyPr>
              <a:lstStyle/>
              <a:p/>
            </p:txBody>
          </p:sp>
        </p:grpSp>
      </p:grpSp>
      <p:grpSp>
        <p:nvGrpSpPr>
          <p:cNvPr id="67" name="组合 66"/>
          <p:cNvGrpSpPr/>
          <p:nvPr/>
        </p:nvGrpSpPr>
        <p:grpSpPr>
          <a:xfrm>
            <a:off x="2238459" y="2628008"/>
            <a:ext cx="2220667" cy="1914368"/>
            <a:chOff x="2238459" y="2628008"/>
            <a:chExt cx="2220667" cy="1914368"/>
          </a:xfrm>
        </p:grpSpPr>
        <p:grpSp>
          <p:nvGrpSpPr>
            <p:cNvPr id="17" name="组合 16"/>
            <p:cNvGrpSpPr/>
            <p:nvPr/>
          </p:nvGrpSpPr>
          <p:grpSpPr>
            <a:xfrm>
              <a:off x="2238459" y="2628008"/>
              <a:ext cx="2220667" cy="1914368"/>
              <a:chOff x="2413084" y="2713733"/>
              <a:chExt cx="2220667" cy="1914368"/>
            </a:xfrm>
          </p:grpSpPr>
          <p:sp>
            <p:nvSpPr>
              <p:cNvPr id="18" name="等腰三角形 17"/>
              <p:cNvSpPr/>
              <p:nvPr/>
            </p:nvSpPr>
            <p:spPr>
              <a:xfrm>
                <a:off x="2413084" y="2713733"/>
                <a:ext cx="2220667" cy="1914368"/>
              </a:xfrm>
              <a:prstGeom prst="triangle">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p:cNvGrpSpPr/>
              <p:nvPr/>
            </p:nvGrpSpPr>
            <p:grpSpPr>
              <a:xfrm>
                <a:off x="3321421" y="3753376"/>
                <a:ext cx="404017" cy="4039"/>
                <a:chOff x="7754938" y="4291013"/>
                <a:chExt cx="158751" cy="1587"/>
              </a:xfrm>
              <a:solidFill>
                <a:schemeClr val="bg1"/>
              </a:solidFill>
            </p:grpSpPr>
            <p:sp>
              <p:nvSpPr>
                <p:cNvPr id="20" name="Rectangle 99"/>
                <p:cNvSpPr>
                  <a:spLocks noChangeArrowheads="1"/>
                </p:cNvSpPr>
                <p:nvPr/>
              </p:nvSpPr>
              <p:spPr bwMode="auto">
                <a:xfrm>
                  <a:off x="7754938" y="429101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Rectangle 100"/>
                <p:cNvSpPr>
                  <a:spLocks noChangeArrowheads="1"/>
                </p:cNvSpPr>
                <p:nvPr/>
              </p:nvSpPr>
              <p:spPr bwMode="auto">
                <a:xfrm>
                  <a:off x="7912101" y="429101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4" name="组合 63"/>
            <p:cNvGrpSpPr/>
            <p:nvPr/>
          </p:nvGrpSpPr>
          <p:grpSpPr>
            <a:xfrm>
              <a:off x="3057573" y="3562274"/>
              <a:ext cx="489199" cy="487632"/>
              <a:chOff x="21688478" y="1501901"/>
              <a:chExt cx="978397" cy="975264"/>
            </a:xfrm>
            <a:solidFill>
              <a:schemeClr val="bg1"/>
            </a:solidFill>
          </p:grpSpPr>
          <p:sp>
            <p:nvSpPr>
              <p:cNvPr id="65" name="Freeform 322"/>
              <p:cNvSpPr/>
              <p:nvPr/>
            </p:nvSpPr>
            <p:spPr>
              <a:xfrm>
                <a:off x="21892309" y="1966013"/>
                <a:ext cx="602091" cy="3229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0"/>
                    </a:lnTo>
                    <a:close/>
                    <a:moveTo>
                      <a:pt x="15638" y="15099"/>
                    </a:moveTo>
                    <a:lnTo>
                      <a:pt x="14063" y="17825"/>
                    </a:lnTo>
                    <a:lnTo>
                      <a:pt x="11925" y="14260"/>
                    </a:lnTo>
                    <a:lnTo>
                      <a:pt x="10800" y="17825"/>
                    </a:lnTo>
                    <a:lnTo>
                      <a:pt x="9113" y="5872"/>
                    </a:lnTo>
                    <a:lnTo>
                      <a:pt x="15638" y="9017"/>
                    </a:lnTo>
                    <a:lnTo>
                      <a:pt x="13612" y="11115"/>
                    </a:lnTo>
                    <a:lnTo>
                      <a:pt x="15638" y="15099"/>
                    </a:lnTo>
                    <a:close/>
                  </a:path>
                </a:pathLst>
              </a:custGeom>
              <a:grpFill/>
              <a:ln w="12700" cap="flat">
                <a:noFill/>
                <a:miter lim="400000"/>
              </a:ln>
              <a:effectLst/>
            </p:spPr>
            <p:txBody>
              <a:bodyPr wrap="square" lIns="91439" tIns="91439" rIns="91439" bIns="91439" numCol="1" anchor="t">
                <a:noAutofit/>
              </a:bodyPr>
              <a:lstStyle/>
              <a:p/>
            </p:txBody>
          </p:sp>
          <p:sp>
            <p:nvSpPr>
              <p:cNvPr id="66" name="Freeform 323"/>
              <p:cNvSpPr/>
              <p:nvPr/>
            </p:nvSpPr>
            <p:spPr>
              <a:xfrm>
                <a:off x="21688478" y="1501901"/>
                <a:ext cx="978397" cy="975264"/>
              </a:xfrm>
              <a:custGeom>
                <a:avLst/>
                <a:gdLst/>
                <a:ahLst/>
                <a:cxnLst>
                  <a:cxn ang="0">
                    <a:pos x="wd2" y="hd2"/>
                  </a:cxn>
                  <a:cxn ang="5400000">
                    <a:pos x="wd2" y="hd2"/>
                  </a:cxn>
                  <a:cxn ang="10800000">
                    <a:pos x="wd2" y="hd2"/>
                  </a:cxn>
                  <a:cxn ang="16200000">
                    <a:pos x="wd2" y="hd2"/>
                  </a:cxn>
                </a:cxnLst>
                <a:rect l="0" t="0" r="r" b="b"/>
                <a:pathLst>
                  <a:path w="21600" h="21600" extrusionOk="0">
                    <a:moveTo>
                      <a:pt x="21080" y="18203"/>
                    </a:moveTo>
                    <a:cubicBezTo>
                      <a:pt x="20125" y="18203"/>
                      <a:pt x="20125" y="18203"/>
                      <a:pt x="20125" y="18203"/>
                    </a:cubicBezTo>
                    <a:cubicBezTo>
                      <a:pt x="19778" y="18203"/>
                      <a:pt x="19778" y="18203"/>
                      <a:pt x="19778" y="18203"/>
                    </a:cubicBezTo>
                    <a:cubicBezTo>
                      <a:pt x="19778" y="13065"/>
                      <a:pt x="19778" y="13065"/>
                      <a:pt x="19778" y="13065"/>
                    </a:cubicBezTo>
                    <a:cubicBezTo>
                      <a:pt x="19952" y="12977"/>
                      <a:pt x="20039" y="12890"/>
                      <a:pt x="20125" y="12716"/>
                    </a:cubicBezTo>
                    <a:cubicBezTo>
                      <a:pt x="20993" y="11932"/>
                      <a:pt x="21600" y="10713"/>
                      <a:pt x="21600" y="9406"/>
                    </a:cubicBezTo>
                    <a:cubicBezTo>
                      <a:pt x="21600" y="6968"/>
                      <a:pt x="19605" y="4965"/>
                      <a:pt x="17176" y="4965"/>
                    </a:cubicBezTo>
                    <a:cubicBezTo>
                      <a:pt x="16655" y="4965"/>
                      <a:pt x="16222" y="5052"/>
                      <a:pt x="15788" y="5139"/>
                    </a:cubicBezTo>
                    <a:cubicBezTo>
                      <a:pt x="15528" y="2265"/>
                      <a:pt x="13099" y="0"/>
                      <a:pt x="10149" y="0"/>
                    </a:cubicBezTo>
                    <a:cubicBezTo>
                      <a:pt x="6940" y="0"/>
                      <a:pt x="4424" y="2613"/>
                      <a:pt x="4424" y="5748"/>
                    </a:cubicBezTo>
                    <a:cubicBezTo>
                      <a:pt x="4424" y="6097"/>
                      <a:pt x="4511" y="6532"/>
                      <a:pt x="4511" y="6881"/>
                    </a:cubicBezTo>
                    <a:cubicBezTo>
                      <a:pt x="3470" y="6881"/>
                      <a:pt x="3470" y="6881"/>
                      <a:pt x="3470" y="6881"/>
                    </a:cubicBezTo>
                    <a:cubicBezTo>
                      <a:pt x="1561" y="6881"/>
                      <a:pt x="0" y="8448"/>
                      <a:pt x="0" y="10365"/>
                    </a:cubicBezTo>
                    <a:cubicBezTo>
                      <a:pt x="0" y="12019"/>
                      <a:pt x="1041" y="13326"/>
                      <a:pt x="2516" y="13761"/>
                    </a:cubicBezTo>
                    <a:cubicBezTo>
                      <a:pt x="2516" y="18203"/>
                      <a:pt x="2516" y="18203"/>
                      <a:pt x="2516" y="18203"/>
                    </a:cubicBezTo>
                    <a:cubicBezTo>
                      <a:pt x="2169" y="18203"/>
                      <a:pt x="2169" y="18203"/>
                      <a:pt x="2169" y="18203"/>
                    </a:cubicBezTo>
                    <a:cubicBezTo>
                      <a:pt x="1214" y="18203"/>
                      <a:pt x="1214" y="18203"/>
                      <a:pt x="1214" y="18203"/>
                    </a:cubicBezTo>
                    <a:cubicBezTo>
                      <a:pt x="1128" y="19161"/>
                      <a:pt x="1128" y="19161"/>
                      <a:pt x="1128" y="19161"/>
                    </a:cubicBezTo>
                    <a:cubicBezTo>
                      <a:pt x="1128" y="19248"/>
                      <a:pt x="1128" y="19248"/>
                      <a:pt x="1128" y="19423"/>
                    </a:cubicBezTo>
                    <a:cubicBezTo>
                      <a:pt x="1128" y="19684"/>
                      <a:pt x="1128" y="19684"/>
                      <a:pt x="1128" y="19684"/>
                    </a:cubicBezTo>
                    <a:cubicBezTo>
                      <a:pt x="1128" y="20729"/>
                      <a:pt x="1995" y="21600"/>
                      <a:pt x="3036" y="21600"/>
                    </a:cubicBezTo>
                    <a:cubicBezTo>
                      <a:pt x="19345" y="21600"/>
                      <a:pt x="19345" y="21600"/>
                      <a:pt x="19345" y="21600"/>
                    </a:cubicBezTo>
                    <a:cubicBezTo>
                      <a:pt x="20386" y="21600"/>
                      <a:pt x="21166" y="20729"/>
                      <a:pt x="21166" y="19684"/>
                    </a:cubicBezTo>
                    <a:cubicBezTo>
                      <a:pt x="21166" y="19423"/>
                      <a:pt x="21166" y="19423"/>
                      <a:pt x="21166" y="19423"/>
                    </a:cubicBezTo>
                    <a:cubicBezTo>
                      <a:pt x="21166" y="19248"/>
                      <a:pt x="21166" y="19161"/>
                      <a:pt x="21166" y="19161"/>
                    </a:cubicBezTo>
                    <a:lnTo>
                      <a:pt x="21080" y="18203"/>
                    </a:lnTo>
                    <a:close/>
                    <a:moveTo>
                      <a:pt x="3557" y="9755"/>
                    </a:moveTo>
                    <a:cubicBezTo>
                      <a:pt x="3557" y="9494"/>
                      <a:pt x="3730" y="9319"/>
                      <a:pt x="3990" y="9319"/>
                    </a:cubicBezTo>
                    <a:cubicBezTo>
                      <a:pt x="18304" y="9319"/>
                      <a:pt x="18304" y="9319"/>
                      <a:pt x="18304" y="9319"/>
                    </a:cubicBezTo>
                    <a:cubicBezTo>
                      <a:pt x="18564" y="9319"/>
                      <a:pt x="18737" y="9494"/>
                      <a:pt x="18737" y="9755"/>
                    </a:cubicBezTo>
                    <a:cubicBezTo>
                      <a:pt x="18737" y="18203"/>
                      <a:pt x="18737" y="18203"/>
                      <a:pt x="18737" y="18203"/>
                    </a:cubicBezTo>
                    <a:cubicBezTo>
                      <a:pt x="13880" y="18203"/>
                      <a:pt x="13880" y="18203"/>
                      <a:pt x="13880" y="18203"/>
                    </a:cubicBezTo>
                    <a:cubicBezTo>
                      <a:pt x="12925" y="18203"/>
                      <a:pt x="12925" y="18203"/>
                      <a:pt x="12925" y="18203"/>
                    </a:cubicBezTo>
                    <a:cubicBezTo>
                      <a:pt x="12925" y="18465"/>
                      <a:pt x="12925" y="18465"/>
                      <a:pt x="12925" y="18465"/>
                    </a:cubicBezTo>
                    <a:cubicBezTo>
                      <a:pt x="9369" y="18465"/>
                      <a:pt x="9369" y="18465"/>
                      <a:pt x="9369" y="18465"/>
                    </a:cubicBezTo>
                    <a:cubicBezTo>
                      <a:pt x="9369" y="18203"/>
                      <a:pt x="9369" y="18203"/>
                      <a:pt x="9369" y="18203"/>
                    </a:cubicBezTo>
                    <a:cubicBezTo>
                      <a:pt x="8414" y="18203"/>
                      <a:pt x="8414" y="18203"/>
                      <a:pt x="8414" y="18203"/>
                    </a:cubicBezTo>
                    <a:cubicBezTo>
                      <a:pt x="3557" y="18203"/>
                      <a:pt x="3557" y="18203"/>
                      <a:pt x="3557" y="18203"/>
                    </a:cubicBezTo>
                    <a:lnTo>
                      <a:pt x="3557" y="9755"/>
                    </a:lnTo>
                    <a:close/>
                    <a:moveTo>
                      <a:pt x="20125" y="19684"/>
                    </a:moveTo>
                    <a:cubicBezTo>
                      <a:pt x="20125" y="20119"/>
                      <a:pt x="19778" y="20468"/>
                      <a:pt x="19345" y="20468"/>
                    </a:cubicBezTo>
                    <a:cubicBezTo>
                      <a:pt x="3036" y="20468"/>
                      <a:pt x="3036" y="20468"/>
                      <a:pt x="3036" y="20468"/>
                    </a:cubicBezTo>
                    <a:cubicBezTo>
                      <a:pt x="2516" y="20468"/>
                      <a:pt x="2169" y="20119"/>
                      <a:pt x="2169" y="19684"/>
                    </a:cubicBezTo>
                    <a:cubicBezTo>
                      <a:pt x="2169" y="19423"/>
                      <a:pt x="2169" y="19423"/>
                      <a:pt x="2169" y="19423"/>
                    </a:cubicBezTo>
                    <a:cubicBezTo>
                      <a:pt x="2169" y="19335"/>
                      <a:pt x="2169" y="19335"/>
                      <a:pt x="2169" y="19335"/>
                    </a:cubicBezTo>
                    <a:cubicBezTo>
                      <a:pt x="8414" y="19335"/>
                      <a:pt x="8414" y="19335"/>
                      <a:pt x="8414" y="19335"/>
                    </a:cubicBezTo>
                    <a:cubicBezTo>
                      <a:pt x="8414" y="19423"/>
                      <a:pt x="8501" y="19510"/>
                      <a:pt x="8675" y="19510"/>
                    </a:cubicBezTo>
                    <a:cubicBezTo>
                      <a:pt x="13706" y="19510"/>
                      <a:pt x="13706" y="19510"/>
                      <a:pt x="13706" y="19510"/>
                    </a:cubicBezTo>
                    <a:cubicBezTo>
                      <a:pt x="13793" y="19510"/>
                      <a:pt x="13880" y="19423"/>
                      <a:pt x="13880" y="19335"/>
                    </a:cubicBezTo>
                    <a:cubicBezTo>
                      <a:pt x="20125" y="19335"/>
                      <a:pt x="20125" y="19335"/>
                      <a:pt x="20125" y="19335"/>
                    </a:cubicBezTo>
                    <a:cubicBezTo>
                      <a:pt x="20125" y="19335"/>
                      <a:pt x="20125" y="19335"/>
                      <a:pt x="20125" y="19423"/>
                    </a:cubicBezTo>
                    <a:lnTo>
                      <a:pt x="20125" y="19684"/>
                    </a:lnTo>
                    <a:close/>
                  </a:path>
                </a:pathLst>
              </a:custGeom>
              <a:grpFill/>
              <a:ln w="12700" cap="flat">
                <a:noFill/>
                <a:miter lim="400000"/>
              </a:ln>
              <a:effectLst/>
            </p:spPr>
            <p:txBody>
              <a:bodyPr wrap="square" lIns="91439" tIns="91439" rIns="91439" bIns="91439" numCol="1" anchor="t">
                <a:noAutofit/>
              </a:bodyPr>
              <a:lstStyle/>
              <a:p/>
            </p:txBody>
          </p:sp>
        </p:grpSp>
      </p:grpSp>
      <p:grpSp>
        <p:nvGrpSpPr>
          <p:cNvPr id="72" name="组合 71"/>
          <p:cNvGrpSpPr/>
          <p:nvPr/>
        </p:nvGrpSpPr>
        <p:grpSpPr>
          <a:xfrm>
            <a:off x="0" y="92612"/>
            <a:ext cx="2707688" cy="1053594"/>
            <a:chOff x="0" y="92612"/>
            <a:chExt cx="2707688" cy="1053594"/>
          </a:xfrm>
        </p:grpSpPr>
        <p:pic>
          <p:nvPicPr>
            <p:cNvPr id="73" name="图片 72"/>
            <p:cNvPicPr>
              <a:picLocks noChangeAspect="1"/>
            </p:cNvPicPr>
            <p:nvPr/>
          </p:nvPicPr>
          <p:blipFill rotWithShape="1">
            <a:blip r:embed="rId1"/>
            <a:srcRect t="6417" r="2622"/>
            <a:stretch>
              <a:fillRect/>
            </a:stretch>
          </p:blipFill>
          <p:spPr>
            <a:xfrm rot="10800000">
              <a:off x="0" y="92612"/>
              <a:ext cx="741680" cy="1053594"/>
            </a:xfrm>
            <a:prstGeom prst="rect">
              <a:avLst/>
            </a:prstGeom>
          </p:spPr>
        </p:pic>
        <p:sp>
          <p:nvSpPr>
            <p:cNvPr id="74" name="文本框 73"/>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年度工作概述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decel="4000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4" accel="60000" decel="4000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1+#ppt_h/2"/>
                                          </p:val>
                                        </p:tav>
                                        <p:tav tm="100000">
                                          <p:val>
                                            <p:strVal val="#ppt_y"/>
                                          </p:val>
                                        </p:tav>
                                      </p:tavLst>
                                    </p:anim>
                                  </p:childTnLst>
                                </p:cTn>
                              </p:par>
                              <p:par>
                                <p:cTn id="13" presetID="2" presetClass="entr" presetSubtype="4" accel="60000" decel="4000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ppt_x"/>
                                          </p:val>
                                        </p:tav>
                                        <p:tav tm="100000">
                                          <p:val>
                                            <p:strVal val="#ppt_x"/>
                                          </p:val>
                                        </p:tav>
                                      </p:tavLst>
                                    </p:anim>
                                    <p:anim calcmode="lin" valueType="num">
                                      <p:cBhvr additive="base">
                                        <p:cTn id="16" dur="500" fill="hold"/>
                                        <p:tgtEl>
                                          <p:spTgt spid="71"/>
                                        </p:tgtEl>
                                        <p:attrNameLst>
                                          <p:attrName>ppt_y</p:attrName>
                                        </p:attrNameLst>
                                      </p:cBhvr>
                                      <p:tavLst>
                                        <p:tav tm="0">
                                          <p:val>
                                            <p:strVal val="1+#ppt_h/2"/>
                                          </p:val>
                                        </p:tav>
                                        <p:tav tm="100000">
                                          <p:val>
                                            <p:strVal val="#ppt_y"/>
                                          </p:val>
                                        </p:tav>
                                      </p:tavLst>
                                    </p:anim>
                                  </p:childTnLst>
                                </p:cTn>
                              </p:par>
                              <p:par>
                                <p:cTn id="17" presetID="2" presetClass="entr" presetSubtype="1" accel="60000" decel="4000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0-#ppt_h/2"/>
                                          </p:val>
                                        </p:tav>
                                        <p:tav tm="100000">
                                          <p:val>
                                            <p:strVal val="#ppt_y"/>
                                          </p:val>
                                        </p:tav>
                                      </p:tavLst>
                                    </p:anim>
                                  </p:childTnLst>
                                </p:cTn>
                              </p:par>
                              <p:par>
                                <p:cTn id="21" presetID="2" presetClass="entr" presetSubtype="1" accel="60000" decel="4000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par>
                                <p:cTn id="29" presetID="22" presetClass="entr" presetSubtype="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par>
                                <p:cTn id="32" presetID="22" presetClass="entr" presetSubtype="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1860" y="2781025"/>
            <a:ext cx="2854898" cy="1075359"/>
          </a:xfrm>
          <a:prstGeom prst="rect">
            <a:avLst/>
          </a:prstGeom>
          <a:noFill/>
        </p:spPr>
        <p:txBody>
          <a:bodyPr wrap="square" lIns="0" tIns="0" rIns="0" bIns="0" rtlCol="0" anchor="t" anchorCtr="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gn="r">
              <a:lnSpc>
                <a:spcPct val="150000"/>
              </a:lnSpc>
            </a:pP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4"/>
          <p:cNvSpPr/>
          <p:nvPr/>
        </p:nvSpPr>
        <p:spPr>
          <a:xfrm>
            <a:off x="7960191" y="2781025"/>
            <a:ext cx="2854898" cy="1075359"/>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5"/>
          <p:cNvSpPr/>
          <p:nvPr/>
        </p:nvSpPr>
        <p:spPr>
          <a:xfrm>
            <a:off x="1221860" y="4127290"/>
            <a:ext cx="2854898" cy="1075359"/>
          </a:xfrm>
          <a:prstGeom prst="rect">
            <a:avLst/>
          </a:prstGeom>
          <a:noFill/>
        </p:spPr>
        <p:txBody>
          <a:bodyPr wrap="square" lIns="0" tIns="0" rIns="0" bIns="0" rtlCol="0" anchor="t" anchorCtr="0">
            <a:spAutoFit/>
          </a:bodyPr>
          <a:lstStyle/>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gn="r">
              <a:lnSpc>
                <a:spcPct val="150000"/>
              </a:lnSpc>
            </a:pP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 name="矩形 6"/>
          <p:cNvSpPr/>
          <p:nvPr/>
        </p:nvSpPr>
        <p:spPr>
          <a:xfrm>
            <a:off x="7960191" y="4127290"/>
            <a:ext cx="2854898" cy="1075359"/>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8" name="直接箭头连接符 7"/>
          <p:cNvCxnSpPr/>
          <p:nvPr/>
        </p:nvCxnSpPr>
        <p:spPr>
          <a:xfrm>
            <a:off x="4228316" y="3867407"/>
            <a:ext cx="3572916"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5961269" y="2130627"/>
            <a:ext cx="10426" cy="3384348"/>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530166" y="2401529"/>
            <a:ext cx="1326292" cy="1326292"/>
            <a:chOff x="4530166" y="2677754"/>
            <a:chExt cx="1326292" cy="1326292"/>
          </a:xfrm>
        </p:grpSpPr>
        <p:sp>
          <p:nvSpPr>
            <p:cNvPr id="11" name="圆角矩形 10"/>
            <p:cNvSpPr/>
            <p:nvPr/>
          </p:nvSpPr>
          <p:spPr>
            <a:xfrm>
              <a:off x="4530166" y="2677754"/>
              <a:ext cx="1326292" cy="1326292"/>
            </a:xfrm>
            <a:prstGeom prst="roundRect">
              <a:avLst>
                <a:gd name="adj" fmla="val 9214"/>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3"/>
            <p:cNvSpPr txBox="1"/>
            <p:nvPr/>
          </p:nvSpPr>
          <p:spPr>
            <a:xfrm>
              <a:off x="4766113" y="3472690"/>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标题</a:t>
              </a:r>
              <a:endParaRPr lang="en-US" sz="1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93"/>
            <p:cNvSpPr>
              <a:spLocks noEditPoints="1"/>
            </p:cNvSpPr>
            <p:nvPr/>
          </p:nvSpPr>
          <p:spPr bwMode="auto">
            <a:xfrm>
              <a:off x="5065683" y="2997765"/>
              <a:ext cx="255258" cy="343134"/>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4" name="组合 13"/>
          <p:cNvGrpSpPr/>
          <p:nvPr/>
        </p:nvGrpSpPr>
        <p:grpSpPr>
          <a:xfrm>
            <a:off x="6092405" y="2401528"/>
            <a:ext cx="1326292" cy="1326292"/>
            <a:chOff x="6092405" y="2677753"/>
            <a:chExt cx="1326292" cy="1326292"/>
          </a:xfrm>
        </p:grpSpPr>
        <p:sp>
          <p:nvSpPr>
            <p:cNvPr id="15" name="圆角矩形 14"/>
            <p:cNvSpPr/>
            <p:nvPr/>
          </p:nvSpPr>
          <p:spPr>
            <a:xfrm>
              <a:off x="6092405" y="2677753"/>
              <a:ext cx="1326292" cy="1326292"/>
            </a:xfrm>
            <a:prstGeom prst="roundRect">
              <a:avLst>
                <a:gd name="adj" fmla="val 9214"/>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TextBox 13"/>
            <p:cNvSpPr txBox="1"/>
            <p:nvPr/>
          </p:nvSpPr>
          <p:spPr>
            <a:xfrm>
              <a:off x="6340742" y="3472689"/>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标题</a:t>
              </a:r>
              <a:endParaRPr lang="en-US" altLang="zh-CN" sz="1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94"/>
            <p:cNvSpPr>
              <a:spLocks noEditPoints="1"/>
            </p:cNvSpPr>
            <p:nvPr/>
          </p:nvSpPr>
          <p:spPr bwMode="auto">
            <a:xfrm>
              <a:off x="6633899" y="3004003"/>
              <a:ext cx="341043" cy="318027"/>
            </a:xfrm>
            <a:custGeom>
              <a:avLst/>
              <a:gdLst>
                <a:gd name="T0" fmla="*/ 215 w 288"/>
                <a:gd name="T1" fmla="*/ 0 h 269"/>
                <a:gd name="T2" fmla="*/ 213 w 288"/>
                <a:gd name="T3" fmla="*/ 0 h 269"/>
                <a:gd name="T4" fmla="*/ 212 w 288"/>
                <a:gd name="T5" fmla="*/ 0 h 269"/>
                <a:gd name="T6" fmla="*/ 139 w 288"/>
                <a:gd name="T7" fmla="*/ 73 h 269"/>
                <a:gd name="T8" fmla="*/ 139 w 288"/>
                <a:gd name="T9" fmla="*/ 117 h 269"/>
                <a:gd name="T10" fmla="*/ 0 w 288"/>
                <a:gd name="T11" fmla="*/ 117 h 269"/>
                <a:gd name="T12" fmla="*/ 0 w 288"/>
                <a:gd name="T13" fmla="*/ 269 h 269"/>
                <a:gd name="T14" fmla="*/ 202 w 288"/>
                <a:gd name="T15" fmla="*/ 269 h 269"/>
                <a:gd name="T16" fmla="*/ 202 w 288"/>
                <a:gd name="T17" fmla="*/ 117 h 269"/>
                <a:gd name="T18" fmla="*/ 175 w 288"/>
                <a:gd name="T19" fmla="*/ 117 h 269"/>
                <a:gd name="T20" fmla="*/ 175 w 288"/>
                <a:gd name="T21" fmla="*/ 73 h 269"/>
                <a:gd name="T22" fmla="*/ 212 w 288"/>
                <a:gd name="T23" fmla="*/ 36 h 269"/>
                <a:gd name="T24" fmla="*/ 214 w 288"/>
                <a:gd name="T25" fmla="*/ 36 h 269"/>
                <a:gd name="T26" fmla="*/ 215 w 288"/>
                <a:gd name="T27" fmla="*/ 36 h 269"/>
                <a:gd name="T28" fmla="*/ 251 w 288"/>
                <a:gd name="T29" fmla="*/ 73 h 269"/>
                <a:gd name="T30" fmla="*/ 251 w 288"/>
                <a:gd name="T31" fmla="*/ 91 h 269"/>
                <a:gd name="T32" fmla="*/ 264 w 288"/>
                <a:gd name="T33" fmla="*/ 91 h 269"/>
                <a:gd name="T34" fmla="*/ 264 w 288"/>
                <a:gd name="T35" fmla="*/ 95 h 269"/>
                <a:gd name="T36" fmla="*/ 251 w 288"/>
                <a:gd name="T37" fmla="*/ 107 h 269"/>
                <a:gd name="T38" fmla="*/ 251 w 288"/>
                <a:gd name="T39" fmla="*/ 117 h 269"/>
                <a:gd name="T40" fmla="*/ 288 w 288"/>
                <a:gd name="T41" fmla="*/ 117 h 269"/>
                <a:gd name="T42" fmla="*/ 288 w 288"/>
                <a:gd name="T43" fmla="*/ 73 h 269"/>
                <a:gd name="T44" fmla="*/ 215 w 288"/>
                <a:gd name="T45" fmla="*/ 0 h 269"/>
                <a:gd name="T46" fmla="*/ 124 w 288"/>
                <a:gd name="T47" fmla="*/ 241 h 269"/>
                <a:gd name="T48" fmla="*/ 78 w 288"/>
                <a:gd name="T49" fmla="*/ 241 h 269"/>
                <a:gd name="T50" fmla="*/ 89 w 288"/>
                <a:gd name="T51" fmla="*/ 192 h 269"/>
                <a:gd name="T52" fmla="*/ 78 w 288"/>
                <a:gd name="T53" fmla="*/ 172 h 269"/>
                <a:gd name="T54" fmla="*/ 101 w 288"/>
                <a:gd name="T55" fmla="*/ 149 h 269"/>
                <a:gd name="T56" fmla="*/ 124 w 288"/>
                <a:gd name="T57" fmla="*/ 172 h 269"/>
                <a:gd name="T58" fmla="*/ 112 w 288"/>
                <a:gd name="T59" fmla="*/ 192 h 269"/>
                <a:gd name="T60" fmla="*/ 124 w 288"/>
                <a:gd name="T61" fmla="*/ 24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8" name="组合 17"/>
          <p:cNvGrpSpPr/>
          <p:nvPr/>
        </p:nvGrpSpPr>
        <p:grpSpPr>
          <a:xfrm>
            <a:off x="4530166" y="3976037"/>
            <a:ext cx="1326292" cy="1326292"/>
            <a:chOff x="4530166" y="4252262"/>
            <a:chExt cx="1326292" cy="1326292"/>
          </a:xfrm>
        </p:grpSpPr>
        <p:sp>
          <p:nvSpPr>
            <p:cNvPr id="19" name="圆角矩形 18"/>
            <p:cNvSpPr/>
            <p:nvPr/>
          </p:nvSpPr>
          <p:spPr>
            <a:xfrm>
              <a:off x="4530166" y="4252262"/>
              <a:ext cx="1326292" cy="1326292"/>
            </a:xfrm>
            <a:prstGeom prst="roundRect">
              <a:avLst>
                <a:gd name="adj" fmla="val 9214"/>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TextBox 13"/>
            <p:cNvSpPr txBox="1"/>
            <p:nvPr/>
          </p:nvSpPr>
          <p:spPr>
            <a:xfrm>
              <a:off x="4766113" y="5056001"/>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标题</a:t>
              </a:r>
              <a:endParaRPr lang="en-US" altLang="zh-CN" sz="1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91"/>
            <p:cNvSpPr/>
            <p:nvPr/>
          </p:nvSpPr>
          <p:spPr bwMode="auto">
            <a:xfrm>
              <a:off x="5124903" y="4606330"/>
              <a:ext cx="171567" cy="341042"/>
            </a:xfrm>
            <a:custGeom>
              <a:avLst/>
              <a:gdLst>
                <a:gd name="T0" fmla="*/ 144 w 144"/>
                <a:gd name="T1" fmla="*/ 72 h 288"/>
                <a:gd name="T2" fmla="*/ 72 w 144"/>
                <a:gd name="T3" fmla="*/ 0 h 288"/>
                <a:gd name="T4" fmla="*/ 0 w 144"/>
                <a:gd name="T5" fmla="*/ 72 h 288"/>
                <a:gd name="T6" fmla="*/ 36 w 144"/>
                <a:gd name="T7" fmla="*/ 134 h 288"/>
                <a:gd name="T8" fmla="*/ 0 w 144"/>
                <a:gd name="T9" fmla="*/ 288 h 288"/>
                <a:gd name="T10" fmla="*/ 144 w 144"/>
                <a:gd name="T11" fmla="*/ 288 h 288"/>
                <a:gd name="T12" fmla="*/ 109 w 144"/>
                <a:gd name="T13" fmla="*/ 134 h 288"/>
                <a:gd name="T14" fmla="*/ 144 w 144"/>
                <a:gd name="T15" fmla="*/ 72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2" name="组合 21"/>
          <p:cNvGrpSpPr/>
          <p:nvPr/>
        </p:nvGrpSpPr>
        <p:grpSpPr>
          <a:xfrm>
            <a:off x="6092405" y="3976037"/>
            <a:ext cx="1326292" cy="1326292"/>
            <a:chOff x="6092405" y="4252262"/>
            <a:chExt cx="1326292" cy="1326292"/>
          </a:xfrm>
        </p:grpSpPr>
        <p:sp>
          <p:nvSpPr>
            <p:cNvPr id="23" name="圆角矩形 22"/>
            <p:cNvSpPr/>
            <p:nvPr/>
          </p:nvSpPr>
          <p:spPr>
            <a:xfrm>
              <a:off x="6092405" y="4252262"/>
              <a:ext cx="1326292" cy="1326292"/>
            </a:xfrm>
            <a:prstGeom prst="roundRect">
              <a:avLst>
                <a:gd name="adj" fmla="val 9214"/>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TextBox 13"/>
            <p:cNvSpPr txBox="1"/>
            <p:nvPr/>
          </p:nvSpPr>
          <p:spPr>
            <a:xfrm>
              <a:off x="6340742" y="5056001"/>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标题</a:t>
              </a:r>
              <a:endParaRPr lang="en-US" altLang="zh-CN" sz="1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12"/>
            <p:cNvSpPr>
              <a:spLocks noEditPoints="1"/>
            </p:cNvSpPr>
            <p:nvPr/>
          </p:nvSpPr>
          <p:spPr bwMode="auto">
            <a:xfrm>
              <a:off x="6585029" y="4624280"/>
              <a:ext cx="341043" cy="343135"/>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6" name="组合 25"/>
          <p:cNvGrpSpPr/>
          <p:nvPr/>
        </p:nvGrpSpPr>
        <p:grpSpPr>
          <a:xfrm>
            <a:off x="0" y="92612"/>
            <a:ext cx="2707688" cy="1053594"/>
            <a:chOff x="0" y="92612"/>
            <a:chExt cx="2707688" cy="1053594"/>
          </a:xfrm>
        </p:grpSpPr>
        <p:pic>
          <p:nvPicPr>
            <p:cNvPr id="27" name="图片 26"/>
            <p:cNvPicPr>
              <a:picLocks noChangeAspect="1"/>
            </p:cNvPicPr>
            <p:nvPr/>
          </p:nvPicPr>
          <p:blipFill rotWithShape="1">
            <a:blip r:embed="rId1"/>
            <a:srcRect t="6417" r="2622"/>
            <a:stretch>
              <a:fillRect/>
            </a:stretch>
          </p:blipFill>
          <p:spPr>
            <a:xfrm rot="10800000">
              <a:off x="0" y="92612"/>
              <a:ext cx="741680" cy="1053594"/>
            </a:xfrm>
            <a:prstGeom prst="rect">
              <a:avLst/>
            </a:prstGeom>
          </p:spPr>
        </p:pic>
        <p:sp>
          <p:nvSpPr>
            <p:cNvPr id="28" name="文本框 27"/>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年度工作概述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63303" b="11380"/>
          <a:stretch>
            <a:fillRect/>
          </a:stretch>
        </p:blipFill>
        <p:spPr>
          <a:xfrm flipH="1">
            <a:off x="356585" y="2773151"/>
            <a:ext cx="11478827" cy="3757617"/>
          </a:xfrm>
          <a:prstGeom prst="rect">
            <a:avLst/>
          </a:prstGeom>
        </p:spPr>
      </p:pic>
      <p:grpSp>
        <p:nvGrpSpPr>
          <p:cNvPr id="2" name="组合 1"/>
          <p:cNvGrpSpPr/>
          <p:nvPr/>
        </p:nvGrpSpPr>
        <p:grpSpPr>
          <a:xfrm>
            <a:off x="6003980" y="0"/>
            <a:ext cx="3817751" cy="6858000"/>
            <a:chOff x="1378193" y="0"/>
            <a:chExt cx="3267700" cy="6858000"/>
          </a:xfrm>
        </p:grpSpPr>
        <p:sp>
          <p:nvSpPr>
            <p:cNvPr id="16" name="矩形 15"/>
            <p:cNvSpPr/>
            <p:nvPr/>
          </p:nvSpPr>
          <p:spPr>
            <a:xfrm>
              <a:off x="1378193" y="0"/>
              <a:ext cx="3267700" cy="6858000"/>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517867" y="198582"/>
              <a:ext cx="2988351" cy="6460836"/>
            </a:xfrm>
            <a:prstGeom prst="rect">
              <a:avLst/>
            </a:pr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6560976" y="1350838"/>
            <a:ext cx="2703755" cy="523220"/>
          </a:xfrm>
          <a:prstGeom prst="rect">
            <a:avLst/>
          </a:prstGeom>
          <a:noFill/>
        </p:spPr>
        <p:txBody>
          <a:bodyPr wrap="square" rtlCol="0">
            <a:spAutoFit/>
          </a:bodyPr>
          <a:lstStyle/>
          <a:p>
            <a:pPr algn="dist"/>
            <a:r>
              <a:rPr lang="en-US" altLang="zh-CN" sz="2800" dirty="0">
                <a:solidFill>
                  <a:schemeClr val="bg1"/>
                </a:solidFill>
                <a:latin typeface="微软雅黑" panose="020B0503020204020204" pitchFamily="34" charset="-122"/>
                <a:ea typeface="微软雅黑" panose="020B0503020204020204" pitchFamily="34" charset="-122"/>
              </a:rPr>
              <a:t>PART 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351959" y="1996193"/>
            <a:ext cx="3121788" cy="646331"/>
          </a:xfrm>
          <a:prstGeom prst="rect">
            <a:avLst/>
          </a:prstGeom>
          <a:noFill/>
        </p:spPr>
        <p:txBody>
          <a:bodyPr wrap="square" rtlCol="0">
            <a:spAutoFit/>
          </a:bodyPr>
          <a:lstStyle/>
          <a:p>
            <a:pPr algn="dist"/>
            <a:r>
              <a:rPr lang="zh-CN" altLang="en-US" sz="3600" dirty="0">
                <a:solidFill>
                  <a:schemeClr val="bg1"/>
                </a:solidFill>
                <a:latin typeface="微软雅黑" panose="020B0503020204020204" pitchFamily="34" charset="-122"/>
                <a:ea typeface="微软雅黑" panose="020B0503020204020204" pitchFamily="34" charset="-122"/>
              </a:rPr>
              <a:t>成功项目展示</a:t>
            </a:r>
            <a:endParaRPr lang="zh-CN" altLang="en-US" sz="3600" dirty="0">
              <a:solidFill>
                <a:schemeClr val="bg1"/>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rotWithShape="1">
          <a:blip r:embed="rId2"/>
          <a:srcRect t="6417" r="2622"/>
          <a:stretch>
            <a:fillRect/>
          </a:stretch>
        </p:blipFill>
        <p:spPr>
          <a:xfrm rot="10800000">
            <a:off x="6003978" y="4341281"/>
            <a:ext cx="1771650" cy="2516719"/>
          </a:xfrm>
          <a:prstGeom prst="rect">
            <a:avLst/>
          </a:prstGeom>
        </p:spPr>
      </p:pic>
      <p:sp>
        <p:nvSpPr>
          <p:cNvPr id="22" name="文本框 21"/>
          <p:cNvSpPr txBox="1"/>
          <p:nvPr/>
        </p:nvSpPr>
        <p:spPr>
          <a:xfrm>
            <a:off x="6461262" y="2800373"/>
            <a:ext cx="3121788" cy="1167692"/>
          </a:xfrm>
          <a:prstGeom prst="rect">
            <a:avLst/>
          </a:prstGeom>
          <a:noFill/>
        </p:spPr>
        <p:txBody>
          <a:bodyPr wrap="square" rtlCol="0">
            <a:spAutoFit/>
          </a:bodyPr>
          <a:lstStyle/>
          <a:p>
            <a:pPr>
              <a:lnSpc>
                <a:spcPct val="150000"/>
              </a:lnSpc>
            </a:pPr>
            <a:r>
              <a:rPr lang="zh-CN" altLang="en-US" sz="1200" spc="300" dirty="0">
                <a:solidFill>
                  <a:schemeClr val="bg1"/>
                </a:solidFill>
                <a:latin typeface="微软雅黑" panose="020B0503020204020204" pitchFamily="34" charset="-122"/>
                <a:ea typeface="微软雅黑" panose="020B0503020204020204" pitchFamily="34" charset="-122"/>
              </a:rPr>
              <a:t>双击在此添加你的文本信息内容双击在此添加你的文本信息内容</a:t>
            </a:r>
            <a:endParaRPr lang="en-US" altLang="zh-CN" sz="1200" spc="3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spc="300" dirty="0">
                <a:solidFill>
                  <a:schemeClr val="bg1"/>
                </a:solidFill>
                <a:latin typeface="微软雅黑" panose="020B0503020204020204" pitchFamily="34" charset="-122"/>
                <a:ea typeface="微软雅黑" panose="020B0503020204020204" pitchFamily="34" charset="-122"/>
              </a:rPr>
              <a:t>双击在此添加你的文</a:t>
            </a:r>
            <a:endParaRPr lang="en-US" altLang="zh-CN" sz="1200" spc="3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200"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23975" y="1733550"/>
            <a:ext cx="2774950" cy="4254500"/>
            <a:chOff x="1104900" y="1828800"/>
            <a:chExt cx="2774950" cy="4254500"/>
          </a:xfrm>
        </p:grpSpPr>
        <p:sp>
          <p:nvSpPr>
            <p:cNvPr id="5" name="矩形 4"/>
            <p:cNvSpPr/>
            <p:nvPr/>
          </p:nvSpPr>
          <p:spPr>
            <a:xfrm>
              <a:off x="1104900" y="1828800"/>
              <a:ext cx="2774950" cy="762000"/>
            </a:xfrm>
            <a:prstGeom prst="rect">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104900" y="2730500"/>
              <a:ext cx="2774950" cy="335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042319" y="2009745"/>
              <a:ext cx="1239157" cy="400110"/>
            </a:xfrm>
            <a:prstGeom prst="rect">
              <a:avLst/>
            </a:prstGeom>
            <a:noFill/>
          </p:spPr>
          <p:txBody>
            <a:bodyPr wrap="square"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标题一</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1452051" y="3513766"/>
              <a:ext cx="2194947" cy="1906356"/>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733925" y="1733550"/>
            <a:ext cx="2774950" cy="4254500"/>
            <a:chOff x="1104900" y="1828800"/>
            <a:chExt cx="2774950" cy="4254500"/>
          </a:xfrm>
        </p:grpSpPr>
        <p:sp>
          <p:nvSpPr>
            <p:cNvPr id="10" name="矩形 9"/>
            <p:cNvSpPr/>
            <p:nvPr/>
          </p:nvSpPr>
          <p:spPr>
            <a:xfrm>
              <a:off x="1104900" y="1828800"/>
              <a:ext cx="2774950" cy="762000"/>
            </a:xfrm>
            <a:prstGeom prst="rect">
              <a:avLst/>
            </a:prstGeom>
            <a:solidFill>
              <a:srgbClr val="10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1104900" y="2730500"/>
              <a:ext cx="2774950" cy="335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2042319" y="2009745"/>
              <a:ext cx="1239157" cy="400110"/>
            </a:xfrm>
            <a:prstGeom prst="rect">
              <a:avLst/>
            </a:prstGeom>
            <a:noFill/>
          </p:spPr>
          <p:txBody>
            <a:bodyPr wrap="square"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标题二</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13" name="矩形 12"/>
            <p:cNvSpPr/>
            <p:nvPr/>
          </p:nvSpPr>
          <p:spPr>
            <a:xfrm>
              <a:off x="1394901" y="3520503"/>
              <a:ext cx="2194947" cy="1906356"/>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8143875" y="1733550"/>
            <a:ext cx="2774950" cy="4254500"/>
            <a:chOff x="1104900" y="1828800"/>
            <a:chExt cx="2774950" cy="4254500"/>
          </a:xfrm>
        </p:grpSpPr>
        <p:sp>
          <p:nvSpPr>
            <p:cNvPr id="15" name="矩形 14"/>
            <p:cNvSpPr/>
            <p:nvPr/>
          </p:nvSpPr>
          <p:spPr>
            <a:xfrm>
              <a:off x="1104900" y="1828800"/>
              <a:ext cx="2774950" cy="762000"/>
            </a:xfrm>
            <a:prstGeom prst="rect">
              <a:avLst/>
            </a:prstGeom>
            <a:solidFill>
              <a:srgbClr val="1A4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1104900" y="2730500"/>
              <a:ext cx="2774950" cy="335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2042319" y="2009745"/>
              <a:ext cx="1239157" cy="400110"/>
            </a:xfrm>
            <a:prstGeom prst="rect">
              <a:avLst/>
            </a:prstGeom>
            <a:noFill/>
          </p:spPr>
          <p:txBody>
            <a:bodyPr wrap="square"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标题三</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1394901" y="3520503"/>
              <a:ext cx="2194947" cy="1906356"/>
            </a:xfrm>
            <a:prstGeom prst="rect">
              <a:avLst/>
            </a:prstGeom>
            <a:noFill/>
          </p:spPr>
          <p:txBody>
            <a:bodyPr wrap="square" lIns="0" tIns="0" rIns="0" bIns="0" rtlCol="0" anchor="t" anchorCtr="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双击在此添加你的文本信息内容双击在此添加你的文本信息内容双击在此添加你的文本信息内容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366089" y="2875560"/>
            <a:ext cx="434322" cy="387284"/>
            <a:chOff x="21741787" y="8952774"/>
            <a:chExt cx="868644" cy="774567"/>
          </a:xfrm>
          <a:solidFill>
            <a:srgbClr val="103B33"/>
          </a:solidFill>
        </p:grpSpPr>
        <p:sp>
          <p:nvSpPr>
            <p:cNvPr id="20" name="Freeform 123"/>
            <p:cNvSpPr/>
            <p:nvPr/>
          </p:nvSpPr>
          <p:spPr>
            <a:xfrm>
              <a:off x="21741787" y="8952774"/>
              <a:ext cx="868644" cy="774567"/>
            </a:xfrm>
            <a:custGeom>
              <a:avLst/>
              <a:gdLst/>
              <a:ahLst/>
              <a:cxnLst>
                <a:cxn ang="0">
                  <a:pos x="wd2" y="hd2"/>
                </a:cxn>
                <a:cxn ang="5400000">
                  <a:pos x="wd2" y="hd2"/>
                </a:cxn>
                <a:cxn ang="10800000">
                  <a:pos x="wd2" y="hd2"/>
                </a:cxn>
                <a:cxn ang="16200000">
                  <a:pos x="wd2" y="hd2"/>
                </a:cxn>
              </a:cxnLst>
              <a:rect l="0" t="0" r="r" b="b"/>
              <a:pathLst>
                <a:path w="21600" h="21600" extrusionOk="0">
                  <a:moveTo>
                    <a:pt x="20916" y="0"/>
                  </a:moveTo>
                  <a:cubicBezTo>
                    <a:pt x="684" y="0"/>
                    <a:pt x="684" y="0"/>
                    <a:pt x="684" y="0"/>
                  </a:cubicBezTo>
                  <a:cubicBezTo>
                    <a:pt x="293" y="0"/>
                    <a:pt x="0" y="439"/>
                    <a:pt x="0" y="877"/>
                  </a:cubicBezTo>
                  <a:cubicBezTo>
                    <a:pt x="0" y="20832"/>
                    <a:pt x="0" y="20832"/>
                    <a:pt x="0" y="20832"/>
                  </a:cubicBezTo>
                  <a:cubicBezTo>
                    <a:pt x="0" y="21271"/>
                    <a:pt x="293" y="21600"/>
                    <a:pt x="684" y="21600"/>
                  </a:cubicBezTo>
                  <a:cubicBezTo>
                    <a:pt x="20916" y="21600"/>
                    <a:pt x="20916" y="21600"/>
                    <a:pt x="20916" y="21600"/>
                  </a:cubicBezTo>
                  <a:cubicBezTo>
                    <a:pt x="21307" y="21600"/>
                    <a:pt x="21600" y="21271"/>
                    <a:pt x="21600" y="20832"/>
                  </a:cubicBezTo>
                  <a:cubicBezTo>
                    <a:pt x="21600" y="877"/>
                    <a:pt x="21600" y="877"/>
                    <a:pt x="21600" y="877"/>
                  </a:cubicBezTo>
                  <a:cubicBezTo>
                    <a:pt x="21600" y="439"/>
                    <a:pt x="21307" y="0"/>
                    <a:pt x="20916" y="0"/>
                  </a:cubicBezTo>
                  <a:close/>
                  <a:moveTo>
                    <a:pt x="16615" y="1754"/>
                  </a:moveTo>
                  <a:cubicBezTo>
                    <a:pt x="17104" y="1754"/>
                    <a:pt x="17593" y="2193"/>
                    <a:pt x="17593" y="2741"/>
                  </a:cubicBezTo>
                  <a:cubicBezTo>
                    <a:pt x="17593" y="3289"/>
                    <a:pt x="17104" y="3728"/>
                    <a:pt x="16615" y="3728"/>
                  </a:cubicBezTo>
                  <a:cubicBezTo>
                    <a:pt x="16127" y="3728"/>
                    <a:pt x="15736" y="3289"/>
                    <a:pt x="15736" y="2741"/>
                  </a:cubicBezTo>
                  <a:cubicBezTo>
                    <a:pt x="15736" y="2193"/>
                    <a:pt x="16127" y="1754"/>
                    <a:pt x="16615" y="1754"/>
                  </a:cubicBezTo>
                  <a:close/>
                  <a:moveTo>
                    <a:pt x="13976" y="1754"/>
                  </a:moveTo>
                  <a:cubicBezTo>
                    <a:pt x="14465" y="1754"/>
                    <a:pt x="14856" y="2193"/>
                    <a:pt x="14856" y="2741"/>
                  </a:cubicBezTo>
                  <a:cubicBezTo>
                    <a:pt x="14856" y="3289"/>
                    <a:pt x="14465" y="3728"/>
                    <a:pt x="13976" y="3728"/>
                  </a:cubicBezTo>
                  <a:cubicBezTo>
                    <a:pt x="13390" y="3728"/>
                    <a:pt x="12999" y="3289"/>
                    <a:pt x="12999" y="2741"/>
                  </a:cubicBezTo>
                  <a:cubicBezTo>
                    <a:pt x="12999" y="2193"/>
                    <a:pt x="13390" y="1754"/>
                    <a:pt x="13976" y="1754"/>
                  </a:cubicBezTo>
                  <a:close/>
                  <a:moveTo>
                    <a:pt x="20232" y="20065"/>
                  </a:moveTo>
                  <a:cubicBezTo>
                    <a:pt x="1368" y="20065"/>
                    <a:pt x="1368" y="20065"/>
                    <a:pt x="1368" y="20065"/>
                  </a:cubicBezTo>
                  <a:cubicBezTo>
                    <a:pt x="1368" y="5482"/>
                    <a:pt x="1368" y="5482"/>
                    <a:pt x="1368" y="5482"/>
                  </a:cubicBezTo>
                  <a:cubicBezTo>
                    <a:pt x="20232" y="5482"/>
                    <a:pt x="20232" y="5482"/>
                    <a:pt x="20232" y="5482"/>
                  </a:cubicBezTo>
                  <a:lnTo>
                    <a:pt x="20232" y="20065"/>
                  </a:lnTo>
                  <a:close/>
                  <a:moveTo>
                    <a:pt x="19352" y="3728"/>
                  </a:moveTo>
                  <a:cubicBezTo>
                    <a:pt x="18863" y="3728"/>
                    <a:pt x="18375" y="3289"/>
                    <a:pt x="18375" y="2741"/>
                  </a:cubicBezTo>
                  <a:cubicBezTo>
                    <a:pt x="18375" y="2193"/>
                    <a:pt x="18863" y="1754"/>
                    <a:pt x="19352" y="1754"/>
                  </a:cubicBezTo>
                  <a:cubicBezTo>
                    <a:pt x="19841" y="1754"/>
                    <a:pt x="20232" y="2193"/>
                    <a:pt x="20232" y="2741"/>
                  </a:cubicBezTo>
                  <a:cubicBezTo>
                    <a:pt x="20232" y="3289"/>
                    <a:pt x="19841" y="3728"/>
                    <a:pt x="19352" y="3728"/>
                  </a:cubicBezTo>
                  <a:close/>
                </a:path>
              </a:pathLst>
            </a:custGeom>
            <a:grpFill/>
            <a:ln w="12700" cap="flat">
              <a:noFill/>
              <a:miter lim="400000"/>
            </a:ln>
            <a:effectLst/>
          </p:spPr>
          <p:txBody>
            <a:bodyPr wrap="square" lIns="91439" tIns="91439" rIns="91439" bIns="91439" numCol="1" anchor="t">
              <a:noAutofit/>
            </a:bodyPr>
            <a:lstStyle/>
            <a:p/>
          </p:txBody>
        </p:sp>
        <p:sp>
          <p:nvSpPr>
            <p:cNvPr id="21" name="Freeform 124"/>
            <p:cNvSpPr/>
            <p:nvPr/>
          </p:nvSpPr>
          <p:spPr>
            <a:xfrm>
              <a:off x="21976980" y="9611311"/>
              <a:ext cx="56448" cy="81534"/>
            </a:xfrm>
            <a:prstGeom prst="rect">
              <a:avLst/>
            </a:prstGeom>
            <a:grpFill/>
            <a:ln w="12700" cap="flat">
              <a:noFill/>
              <a:miter lim="400000"/>
            </a:ln>
            <a:effectLst/>
          </p:spPr>
          <p:txBody>
            <a:bodyPr wrap="square" lIns="91439" tIns="91439" rIns="91439" bIns="91439" numCol="1" anchor="t">
              <a:noAutofit/>
            </a:bodyPr>
            <a:lstStyle/>
            <a:p/>
          </p:txBody>
        </p:sp>
        <p:sp>
          <p:nvSpPr>
            <p:cNvPr id="22" name="Freeform 125"/>
            <p:cNvSpPr/>
            <p:nvPr/>
          </p:nvSpPr>
          <p:spPr>
            <a:xfrm>
              <a:off x="22093006" y="9611311"/>
              <a:ext cx="53311" cy="81534"/>
            </a:xfrm>
            <a:prstGeom prst="rect">
              <a:avLst/>
            </a:prstGeom>
            <a:grpFill/>
            <a:ln w="12700" cap="flat">
              <a:noFill/>
              <a:miter lim="400000"/>
            </a:ln>
            <a:effectLst/>
          </p:spPr>
          <p:txBody>
            <a:bodyPr wrap="square" lIns="91439" tIns="91439" rIns="91439" bIns="91439" numCol="1" anchor="t">
              <a:noAutofit/>
            </a:bodyPr>
            <a:lstStyle/>
            <a:p/>
          </p:txBody>
        </p:sp>
        <p:sp>
          <p:nvSpPr>
            <p:cNvPr id="23" name="Freeform 126"/>
            <p:cNvSpPr/>
            <p:nvPr/>
          </p:nvSpPr>
          <p:spPr>
            <a:xfrm>
              <a:off x="22205899" y="9611311"/>
              <a:ext cx="56448" cy="81534"/>
            </a:xfrm>
            <a:prstGeom prst="rect">
              <a:avLst/>
            </a:prstGeom>
            <a:grpFill/>
            <a:ln w="12700" cap="flat">
              <a:noFill/>
              <a:miter lim="400000"/>
            </a:ln>
            <a:effectLst/>
          </p:spPr>
          <p:txBody>
            <a:bodyPr wrap="square" lIns="91439" tIns="91439" rIns="91439" bIns="91439" numCol="1" anchor="t">
              <a:noAutofit/>
            </a:bodyPr>
            <a:lstStyle/>
            <a:p/>
          </p:txBody>
        </p:sp>
        <p:sp>
          <p:nvSpPr>
            <p:cNvPr id="24" name="Freeform 127"/>
            <p:cNvSpPr/>
            <p:nvPr/>
          </p:nvSpPr>
          <p:spPr>
            <a:xfrm>
              <a:off x="22325063" y="9611311"/>
              <a:ext cx="53311" cy="81534"/>
            </a:xfrm>
            <a:prstGeom prst="rect">
              <a:avLst/>
            </a:prstGeom>
            <a:grpFill/>
            <a:ln w="12700" cap="flat">
              <a:noFill/>
              <a:miter lim="400000"/>
            </a:ln>
            <a:effectLst/>
          </p:spPr>
          <p:txBody>
            <a:bodyPr wrap="square" lIns="91439" tIns="91439" rIns="91439" bIns="91439" numCol="1" anchor="t">
              <a:noAutofit/>
            </a:bodyPr>
            <a:lstStyle/>
            <a:p/>
          </p:txBody>
        </p:sp>
        <p:sp>
          <p:nvSpPr>
            <p:cNvPr id="25" name="Freeform 128"/>
            <p:cNvSpPr/>
            <p:nvPr/>
          </p:nvSpPr>
          <p:spPr>
            <a:xfrm>
              <a:off x="22437955" y="9611311"/>
              <a:ext cx="56448" cy="81534"/>
            </a:xfrm>
            <a:prstGeom prst="rect">
              <a:avLst/>
            </a:prstGeom>
            <a:grpFill/>
            <a:ln w="12700" cap="flat">
              <a:noFill/>
              <a:miter lim="400000"/>
            </a:ln>
            <a:effectLst/>
          </p:spPr>
          <p:txBody>
            <a:bodyPr wrap="square" lIns="91439" tIns="91439" rIns="91439" bIns="91439" numCol="1" anchor="t">
              <a:noAutofit/>
            </a:bodyPr>
            <a:lstStyle/>
            <a:p/>
          </p:txBody>
        </p:sp>
        <p:sp>
          <p:nvSpPr>
            <p:cNvPr id="26" name="Freeform 129"/>
            <p:cNvSpPr/>
            <p:nvPr/>
          </p:nvSpPr>
          <p:spPr>
            <a:xfrm>
              <a:off x="21766874" y="9426292"/>
              <a:ext cx="84670" cy="53312"/>
            </a:xfrm>
            <a:prstGeom prst="rect">
              <a:avLst/>
            </a:prstGeom>
            <a:grpFill/>
            <a:ln w="12700" cap="flat">
              <a:noFill/>
              <a:miter lim="400000"/>
            </a:ln>
            <a:effectLst/>
          </p:spPr>
          <p:txBody>
            <a:bodyPr wrap="square" lIns="91439" tIns="91439" rIns="91439" bIns="91439" numCol="1" anchor="t">
              <a:noAutofit/>
            </a:bodyPr>
            <a:lstStyle/>
            <a:p/>
          </p:txBody>
        </p:sp>
        <p:sp>
          <p:nvSpPr>
            <p:cNvPr id="27" name="Freeform 130"/>
            <p:cNvSpPr/>
            <p:nvPr/>
          </p:nvSpPr>
          <p:spPr>
            <a:xfrm>
              <a:off x="21766874" y="9310264"/>
              <a:ext cx="84670" cy="56448"/>
            </a:xfrm>
            <a:prstGeom prst="rect">
              <a:avLst/>
            </a:prstGeom>
            <a:grpFill/>
            <a:ln w="12700" cap="flat">
              <a:noFill/>
              <a:miter lim="400000"/>
            </a:ln>
            <a:effectLst/>
          </p:spPr>
          <p:txBody>
            <a:bodyPr wrap="square" lIns="91439" tIns="91439" rIns="91439" bIns="91439" numCol="1" anchor="t">
              <a:noAutofit/>
            </a:bodyPr>
            <a:lstStyle/>
            <a:p/>
          </p:txBody>
        </p:sp>
        <p:sp>
          <p:nvSpPr>
            <p:cNvPr id="28" name="Freeform 131"/>
            <p:cNvSpPr/>
            <p:nvPr/>
          </p:nvSpPr>
          <p:spPr>
            <a:xfrm>
              <a:off x="21766874" y="9197373"/>
              <a:ext cx="84670" cy="56448"/>
            </a:xfrm>
            <a:prstGeom prst="rect">
              <a:avLst/>
            </a:prstGeom>
            <a:grpFill/>
            <a:ln w="12700" cap="flat">
              <a:noFill/>
              <a:miter lim="400000"/>
            </a:ln>
            <a:effectLst/>
          </p:spPr>
          <p:txBody>
            <a:bodyPr wrap="square" lIns="91439" tIns="91439" rIns="91439" bIns="91439" numCol="1" anchor="t">
              <a:noAutofit/>
            </a:bodyPr>
            <a:lstStyle/>
            <a:p/>
          </p:txBody>
        </p:sp>
        <p:sp>
          <p:nvSpPr>
            <p:cNvPr id="29" name="Freeform 132"/>
            <p:cNvSpPr/>
            <p:nvPr/>
          </p:nvSpPr>
          <p:spPr>
            <a:xfrm>
              <a:off x="21754331" y="9222461"/>
              <a:ext cx="714984" cy="498608"/>
            </a:xfrm>
            <a:custGeom>
              <a:avLst/>
              <a:gdLst/>
              <a:ahLst/>
              <a:cxnLst>
                <a:cxn ang="0">
                  <a:pos x="wd2" y="hd2"/>
                </a:cxn>
                <a:cxn ang="5400000">
                  <a:pos x="wd2" y="hd2"/>
                </a:cxn>
                <a:cxn ang="10800000">
                  <a:pos x="wd2" y="hd2"/>
                </a:cxn>
                <a:cxn ang="16200000">
                  <a:pos x="wd2" y="hd2"/>
                </a:cxn>
              </a:cxnLst>
              <a:rect l="0" t="0" r="r" b="b"/>
              <a:pathLst>
                <a:path w="21600" h="21600" extrusionOk="0">
                  <a:moveTo>
                    <a:pt x="1516" y="21600"/>
                  </a:moveTo>
                  <a:lnTo>
                    <a:pt x="0" y="19698"/>
                  </a:lnTo>
                  <a:lnTo>
                    <a:pt x="7484" y="6113"/>
                  </a:lnTo>
                  <a:lnTo>
                    <a:pt x="13453" y="11140"/>
                  </a:lnTo>
                  <a:lnTo>
                    <a:pt x="20084" y="0"/>
                  </a:lnTo>
                  <a:lnTo>
                    <a:pt x="21600" y="1630"/>
                  </a:lnTo>
                  <a:lnTo>
                    <a:pt x="13737" y="14943"/>
                  </a:lnTo>
                  <a:lnTo>
                    <a:pt x="7958" y="9781"/>
                  </a:lnTo>
                  <a:lnTo>
                    <a:pt x="1516" y="21600"/>
                  </a:lnTo>
                  <a:close/>
                </a:path>
              </a:pathLst>
            </a:custGeom>
            <a:grpFill/>
            <a:ln w="12700" cap="flat">
              <a:noFill/>
              <a:miter lim="400000"/>
            </a:ln>
            <a:effectLst/>
          </p:spPr>
          <p:txBody>
            <a:bodyPr wrap="square" lIns="91439" tIns="91439" rIns="91439" bIns="91439" numCol="1" anchor="t">
              <a:noAutofit/>
            </a:bodyPr>
            <a:lstStyle/>
            <a:p/>
          </p:txBody>
        </p:sp>
        <p:sp>
          <p:nvSpPr>
            <p:cNvPr id="30" name="Freeform 133"/>
            <p:cNvSpPr/>
            <p:nvPr/>
          </p:nvSpPr>
          <p:spPr>
            <a:xfrm>
              <a:off x="22378374" y="9203645"/>
              <a:ext cx="109759" cy="112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0"/>
                  </a:lnTo>
                  <a:close/>
                </a:path>
              </a:pathLst>
            </a:custGeom>
            <a:grpFill/>
            <a:ln w="12700" cap="flat">
              <a:noFill/>
              <a:miter lim="400000"/>
            </a:ln>
            <a:effectLst/>
          </p:spPr>
          <p:txBody>
            <a:bodyPr wrap="square" lIns="91439" tIns="91439" rIns="91439" bIns="91439" numCol="1" anchor="t">
              <a:noAutofit/>
            </a:bodyPr>
            <a:lstStyle/>
            <a:p/>
          </p:txBody>
        </p:sp>
      </p:grpSp>
      <p:grpSp>
        <p:nvGrpSpPr>
          <p:cNvPr id="31" name="组合 30"/>
          <p:cNvGrpSpPr/>
          <p:nvPr/>
        </p:nvGrpSpPr>
        <p:grpSpPr>
          <a:xfrm>
            <a:off x="2470770" y="2829304"/>
            <a:ext cx="481360" cy="401896"/>
            <a:chOff x="9080005" y="2038232"/>
            <a:chExt cx="481360" cy="401896"/>
          </a:xfrm>
          <a:solidFill>
            <a:srgbClr val="103B33"/>
          </a:solidFill>
        </p:grpSpPr>
        <p:sp>
          <p:nvSpPr>
            <p:cNvPr id="32" name="Rectangle 144"/>
            <p:cNvSpPr/>
            <p:nvPr/>
          </p:nvSpPr>
          <p:spPr>
            <a:xfrm>
              <a:off x="9257183" y="2397293"/>
              <a:ext cx="127004" cy="25088"/>
            </a:xfrm>
            <a:prstGeom prst="rect">
              <a:avLst/>
            </a:prstGeom>
            <a:grpFill/>
            <a:ln w="12700" cap="flat">
              <a:noFill/>
              <a:miter lim="400000"/>
            </a:ln>
            <a:effectLst/>
          </p:spPr>
          <p:txBody>
            <a:bodyPr wrap="square" lIns="91439" tIns="91439" rIns="91439" bIns="91439" numCol="1" anchor="t">
              <a:noAutofit/>
            </a:bodyPr>
            <a:lstStyle/>
            <a:p/>
          </p:txBody>
        </p:sp>
        <p:sp>
          <p:nvSpPr>
            <p:cNvPr id="33" name="Freeform 145"/>
            <p:cNvSpPr/>
            <p:nvPr/>
          </p:nvSpPr>
          <p:spPr>
            <a:xfrm>
              <a:off x="9080005" y="2038232"/>
              <a:ext cx="481360" cy="351220"/>
            </a:xfrm>
            <a:custGeom>
              <a:avLst/>
              <a:gdLst/>
              <a:ahLst/>
              <a:cxnLst>
                <a:cxn ang="0">
                  <a:pos x="wd2" y="hd2"/>
                </a:cxn>
                <a:cxn ang="5400000">
                  <a:pos x="wd2" y="hd2"/>
                </a:cxn>
                <a:cxn ang="10800000">
                  <a:pos x="wd2" y="hd2"/>
                </a:cxn>
                <a:cxn ang="16200000">
                  <a:pos x="wd2" y="hd2"/>
                </a:cxn>
              </a:cxnLst>
              <a:rect l="0" t="0" r="r" b="b"/>
              <a:pathLst>
                <a:path w="21600" h="21600" extrusionOk="0">
                  <a:moveTo>
                    <a:pt x="21071" y="0"/>
                  </a:moveTo>
                  <a:cubicBezTo>
                    <a:pt x="529" y="0"/>
                    <a:pt x="529" y="0"/>
                    <a:pt x="529" y="0"/>
                  </a:cubicBezTo>
                  <a:cubicBezTo>
                    <a:pt x="176" y="0"/>
                    <a:pt x="0" y="243"/>
                    <a:pt x="0" y="728"/>
                  </a:cubicBezTo>
                  <a:cubicBezTo>
                    <a:pt x="0" y="20872"/>
                    <a:pt x="0" y="20872"/>
                    <a:pt x="0" y="20872"/>
                  </a:cubicBezTo>
                  <a:cubicBezTo>
                    <a:pt x="0" y="21236"/>
                    <a:pt x="176" y="21600"/>
                    <a:pt x="529" y="21600"/>
                  </a:cubicBezTo>
                  <a:cubicBezTo>
                    <a:pt x="21071" y="21600"/>
                    <a:pt x="21071" y="21600"/>
                    <a:pt x="21071" y="21600"/>
                  </a:cubicBezTo>
                  <a:cubicBezTo>
                    <a:pt x="21336" y="21600"/>
                    <a:pt x="21600" y="21236"/>
                    <a:pt x="21600" y="20872"/>
                  </a:cubicBezTo>
                  <a:cubicBezTo>
                    <a:pt x="21600" y="728"/>
                    <a:pt x="21600" y="728"/>
                    <a:pt x="21600" y="728"/>
                  </a:cubicBezTo>
                  <a:cubicBezTo>
                    <a:pt x="21600" y="243"/>
                    <a:pt x="21336" y="0"/>
                    <a:pt x="21071" y="0"/>
                  </a:cubicBezTo>
                  <a:close/>
                  <a:moveTo>
                    <a:pt x="20278" y="16867"/>
                  </a:moveTo>
                  <a:cubicBezTo>
                    <a:pt x="1322" y="16867"/>
                    <a:pt x="1322" y="16867"/>
                    <a:pt x="1322" y="16867"/>
                  </a:cubicBezTo>
                  <a:cubicBezTo>
                    <a:pt x="1322" y="1699"/>
                    <a:pt x="1322" y="1699"/>
                    <a:pt x="1322" y="1699"/>
                  </a:cubicBezTo>
                  <a:cubicBezTo>
                    <a:pt x="20278" y="1699"/>
                    <a:pt x="20278" y="1699"/>
                    <a:pt x="20278" y="1699"/>
                  </a:cubicBezTo>
                  <a:lnTo>
                    <a:pt x="20278" y="16867"/>
                  </a:lnTo>
                  <a:close/>
                </a:path>
              </a:pathLst>
            </a:custGeom>
            <a:grpFill/>
            <a:ln w="12700" cap="flat">
              <a:noFill/>
              <a:miter lim="400000"/>
            </a:ln>
            <a:effectLst/>
          </p:spPr>
          <p:txBody>
            <a:bodyPr wrap="square" lIns="91439" tIns="91439" rIns="91439" bIns="91439" numCol="1" anchor="t">
              <a:noAutofit/>
            </a:bodyPr>
            <a:lstStyle/>
            <a:p/>
          </p:txBody>
        </p:sp>
        <p:sp>
          <p:nvSpPr>
            <p:cNvPr id="34" name="Freeform 146"/>
            <p:cNvSpPr/>
            <p:nvPr/>
          </p:nvSpPr>
          <p:spPr>
            <a:xfrm>
              <a:off x="9217985" y="2428152"/>
              <a:ext cx="206969" cy="11976"/>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cubicBezTo>
                    <a:pt x="823" y="0"/>
                    <a:pt x="823" y="0"/>
                    <a:pt x="823" y="0"/>
                  </a:cubicBezTo>
                  <a:cubicBezTo>
                    <a:pt x="411" y="0"/>
                    <a:pt x="0" y="7200"/>
                    <a:pt x="0" y="14400"/>
                  </a:cubicBezTo>
                  <a:cubicBezTo>
                    <a:pt x="0" y="21600"/>
                    <a:pt x="0" y="21600"/>
                    <a:pt x="0" y="21600"/>
                  </a:cubicBezTo>
                  <a:cubicBezTo>
                    <a:pt x="21600" y="21600"/>
                    <a:pt x="21600" y="21600"/>
                    <a:pt x="21600" y="21600"/>
                  </a:cubicBezTo>
                  <a:cubicBezTo>
                    <a:pt x="21600" y="14400"/>
                    <a:pt x="21600" y="14400"/>
                    <a:pt x="21600" y="14400"/>
                  </a:cubicBezTo>
                  <a:cubicBezTo>
                    <a:pt x="21600" y="7200"/>
                    <a:pt x="21189" y="0"/>
                    <a:pt x="20571" y="0"/>
                  </a:cubicBezTo>
                  <a:close/>
                </a:path>
              </a:pathLst>
            </a:custGeom>
            <a:grpFill/>
            <a:ln w="12700" cap="flat">
              <a:noFill/>
              <a:miter lim="400000"/>
            </a:ln>
            <a:effectLst/>
          </p:spPr>
          <p:txBody>
            <a:bodyPr wrap="square" lIns="91439" tIns="91439" rIns="91439" bIns="91439" numCol="1" anchor="t">
              <a:noAutofit/>
            </a:bodyPr>
            <a:lstStyle/>
            <a:p/>
          </p:txBody>
        </p:sp>
        <p:sp>
          <p:nvSpPr>
            <p:cNvPr id="35" name="Freeform 147"/>
            <p:cNvSpPr/>
            <p:nvPr/>
          </p:nvSpPr>
          <p:spPr>
            <a:xfrm>
              <a:off x="9192897" y="2094679"/>
              <a:ext cx="92510" cy="183451"/>
            </a:xfrm>
            <a:custGeom>
              <a:avLst/>
              <a:gdLst/>
              <a:ahLst/>
              <a:cxnLst>
                <a:cxn ang="0">
                  <a:pos x="wd2" y="hd2"/>
                </a:cxn>
                <a:cxn ang="5400000">
                  <a:pos x="wd2" y="hd2"/>
                </a:cxn>
                <a:cxn ang="10800000">
                  <a:pos x="wd2" y="hd2"/>
                </a:cxn>
                <a:cxn ang="16200000">
                  <a:pos x="wd2" y="hd2"/>
                </a:cxn>
              </a:cxnLst>
              <a:rect l="0" t="0" r="r" b="b"/>
              <a:pathLst>
                <a:path w="21600" h="21600" extrusionOk="0">
                  <a:moveTo>
                    <a:pt x="5974" y="14017"/>
                  </a:moveTo>
                  <a:cubicBezTo>
                    <a:pt x="5974" y="15396"/>
                    <a:pt x="8272" y="16545"/>
                    <a:pt x="11030" y="16545"/>
                  </a:cubicBezTo>
                  <a:cubicBezTo>
                    <a:pt x="13328" y="16545"/>
                    <a:pt x="15626" y="15626"/>
                    <a:pt x="15626" y="14477"/>
                  </a:cubicBezTo>
                  <a:cubicBezTo>
                    <a:pt x="15626" y="12868"/>
                    <a:pt x="12868" y="12409"/>
                    <a:pt x="10570" y="11949"/>
                  </a:cubicBezTo>
                  <a:cubicBezTo>
                    <a:pt x="8272" y="11719"/>
                    <a:pt x="5515" y="11260"/>
                    <a:pt x="3677" y="10570"/>
                  </a:cubicBezTo>
                  <a:cubicBezTo>
                    <a:pt x="1379" y="9881"/>
                    <a:pt x="0" y="8502"/>
                    <a:pt x="0" y="6894"/>
                  </a:cubicBezTo>
                  <a:cubicBezTo>
                    <a:pt x="0" y="4596"/>
                    <a:pt x="3677" y="2757"/>
                    <a:pt x="8272" y="2528"/>
                  </a:cubicBezTo>
                  <a:cubicBezTo>
                    <a:pt x="8272" y="0"/>
                    <a:pt x="8272" y="0"/>
                    <a:pt x="8272" y="0"/>
                  </a:cubicBezTo>
                  <a:cubicBezTo>
                    <a:pt x="12868" y="0"/>
                    <a:pt x="12868" y="0"/>
                    <a:pt x="12868" y="0"/>
                  </a:cubicBezTo>
                  <a:cubicBezTo>
                    <a:pt x="12868" y="2757"/>
                    <a:pt x="12868" y="2757"/>
                    <a:pt x="12868" y="2757"/>
                  </a:cubicBezTo>
                  <a:cubicBezTo>
                    <a:pt x="14247" y="2757"/>
                    <a:pt x="15166" y="2987"/>
                    <a:pt x="15626" y="3447"/>
                  </a:cubicBezTo>
                  <a:cubicBezTo>
                    <a:pt x="15626" y="2528"/>
                    <a:pt x="15626" y="2528"/>
                    <a:pt x="15626" y="2528"/>
                  </a:cubicBezTo>
                  <a:cubicBezTo>
                    <a:pt x="19762" y="2528"/>
                    <a:pt x="19762" y="2528"/>
                    <a:pt x="19762" y="2528"/>
                  </a:cubicBezTo>
                  <a:cubicBezTo>
                    <a:pt x="19762" y="7123"/>
                    <a:pt x="19762" y="7123"/>
                    <a:pt x="19762" y="7123"/>
                  </a:cubicBezTo>
                  <a:cubicBezTo>
                    <a:pt x="14706" y="7123"/>
                    <a:pt x="14706" y="7123"/>
                    <a:pt x="14706" y="7123"/>
                  </a:cubicBezTo>
                  <a:cubicBezTo>
                    <a:pt x="14706" y="5745"/>
                    <a:pt x="12868" y="5055"/>
                    <a:pt x="10570" y="5055"/>
                  </a:cubicBezTo>
                  <a:cubicBezTo>
                    <a:pt x="8272" y="5055"/>
                    <a:pt x="6434" y="5745"/>
                    <a:pt x="6434" y="6894"/>
                  </a:cubicBezTo>
                  <a:cubicBezTo>
                    <a:pt x="6434" y="8272"/>
                    <a:pt x="8272" y="8732"/>
                    <a:pt x="10570" y="9191"/>
                  </a:cubicBezTo>
                  <a:cubicBezTo>
                    <a:pt x="13328" y="9421"/>
                    <a:pt x="16085" y="9651"/>
                    <a:pt x="17923" y="10570"/>
                  </a:cubicBezTo>
                  <a:cubicBezTo>
                    <a:pt x="20221" y="11260"/>
                    <a:pt x="21600" y="12638"/>
                    <a:pt x="21600" y="14247"/>
                  </a:cubicBezTo>
                  <a:cubicBezTo>
                    <a:pt x="21600" y="16774"/>
                    <a:pt x="17923" y="18843"/>
                    <a:pt x="12868" y="19302"/>
                  </a:cubicBezTo>
                  <a:cubicBezTo>
                    <a:pt x="12868" y="21600"/>
                    <a:pt x="12868" y="21600"/>
                    <a:pt x="12868" y="21600"/>
                  </a:cubicBezTo>
                  <a:cubicBezTo>
                    <a:pt x="8272" y="21600"/>
                    <a:pt x="8272" y="21600"/>
                    <a:pt x="8272" y="21600"/>
                  </a:cubicBezTo>
                  <a:cubicBezTo>
                    <a:pt x="8272" y="18843"/>
                    <a:pt x="8272" y="18843"/>
                    <a:pt x="8272" y="18843"/>
                  </a:cubicBezTo>
                  <a:cubicBezTo>
                    <a:pt x="7813" y="18843"/>
                    <a:pt x="7813" y="18843"/>
                    <a:pt x="7813" y="18843"/>
                  </a:cubicBezTo>
                  <a:cubicBezTo>
                    <a:pt x="6434" y="18613"/>
                    <a:pt x="5974" y="18383"/>
                    <a:pt x="5055" y="17923"/>
                  </a:cubicBezTo>
                  <a:cubicBezTo>
                    <a:pt x="5055" y="18843"/>
                    <a:pt x="5055" y="18843"/>
                    <a:pt x="5055" y="18843"/>
                  </a:cubicBezTo>
                  <a:cubicBezTo>
                    <a:pt x="460" y="18843"/>
                    <a:pt x="460" y="18843"/>
                    <a:pt x="460" y="18843"/>
                  </a:cubicBezTo>
                  <a:cubicBezTo>
                    <a:pt x="460" y="14017"/>
                    <a:pt x="460" y="14017"/>
                    <a:pt x="460" y="14017"/>
                  </a:cubicBezTo>
                  <a:lnTo>
                    <a:pt x="5974" y="14017"/>
                  </a:lnTo>
                  <a:close/>
                </a:path>
              </a:pathLst>
            </a:custGeom>
            <a:grpFill/>
            <a:ln w="12700" cap="flat">
              <a:noFill/>
              <a:miter lim="400000"/>
            </a:ln>
            <a:effectLst/>
          </p:spPr>
          <p:txBody>
            <a:bodyPr wrap="square" lIns="91439" tIns="91439" rIns="91439" bIns="91439" numCol="1" anchor="t">
              <a:noAutofit/>
            </a:bodyPr>
            <a:lstStyle/>
            <a:p/>
          </p:txBody>
        </p:sp>
        <p:sp>
          <p:nvSpPr>
            <p:cNvPr id="36" name="Freeform 148"/>
            <p:cNvSpPr/>
            <p:nvPr/>
          </p:nvSpPr>
          <p:spPr>
            <a:xfrm>
              <a:off x="9340284" y="2129174"/>
              <a:ext cx="131708" cy="133276"/>
            </a:xfrm>
            <a:custGeom>
              <a:avLst/>
              <a:gdLst/>
              <a:ahLst/>
              <a:cxnLst>
                <a:cxn ang="0">
                  <a:pos x="wd2" y="hd2"/>
                </a:cxn>
                <a:cxn ang="5400000">
                  <a:pos x="wd2" y="hd2"/>
                </a:cxn>
                <a:cxn ang="10800000">
                  <a:pos x="wd2" y="hd2"/>
                </a:cxn>
                <a:cxn ang="16200000">
                  <a:pos x="wd2" y="hd2"/>
                </a:cxn>
              </a:cxnLst>
              <a:rect l="0" t="0" r="r" b="b"/>
              <a:pathLst>
                <a:path w="21600" h="21600" extrusionOk="0">
                  <a:moveTo>
                    <a:pt x="21600" y="16264"/>
                  </a:moveTo>
                  <a:lnTo>
                    <a:pt x="15943" y="21346"/>
                  </a:lnTo>
                  <a:lnTo>
                    <a:pt x="9257" y="14739"/>
                  </a:lnTo>
                  <a:lnTo>
                    <a:pt x="5400" y="21600"/>
                  </a:lnTo>
                  <a:lnTo>
                    <a:pt x="0" y="0"/>
                  </a:lnTo>
                  <a:lnTo>
                    <a:pt x="21600" y="5845"/>
                  </a:lnTo>
                  <a:lnTo>
                    <a:pt x="14657" y="9656"/>
                  </a:lnTo>
                  <a:lnTo>
                    <a:pt x="21600" y="16264"/>
                  </a:lnTo>
                  <a:close/>
                </a:path>
              </a:pathLst>
            </a:custGeom>
            <a:grpFill/>
            <a:ln w="12700" cap="flat">
              <a:noFill/>
              <a:miter lim="400000"/>
            </a:ln>
            <a:effectLst/>
          </p:spPr>
          <p:txBody>
            <a:bodyPr wrap="square" lIns="91439" tIns="91439" rIns="91439" bIns="91439" numCol="1" anchor="t">
              <a:noAutofit/>
            </a:bodyPr>
            <a:lstStyle/>
            <a:p/>
          </p:txBody>
        </p:sp>
      </p:grpSp>
      <p:grpSp>
        <p:nvGrpSpPr>
          <p:cNvPr id="51" name="组合 50"/>
          <p:cNvGrpSpPr/>
          <p:nvPr/>
        </p:nvGrpSpPr>
        <p:grpSpPr>
          <a:xfrm>
            <a:off x="5876799" y="2786436"/>
            <a:ext cx="489199" cy="487632"/>
            <a:chOff x="21688478" y="1501901"/>
            <a:chExt cx="978397" cy="975264"/>
          </a:xfrm>
          <a:solidFill>
            <a:srgbClr val="103B33"/>
          </a:solidFill>
        </p:grpSpPr>
        <p:sp>
          <p:nvSpPr>
            <p:cNvPr id="52" name="Freeform 322"/>
            <p:cNvSpPr/>
            <p:nvPr/>
          </p:nvSpPr>
          <p:spPr>
            <a:xfrm>
              <a:off x="21892309" y="1966013"/>
              <a:ext cx="602091" cy="3229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0"/>
                  </a:lnTo>
                  <a:close/>
                  <a:moveTo>
                    <a:pt x="15638" y="15099"/>
                  </a:moveTo>
                  <a:lnTo>
                    <a:pt x="14063" y="17825"/>
                  </a:lnTo>
                  <a:lnTo>
                    <a:pt x="11925" y="14260"/>
                  </a:lnTo>
                  <a:lnTo>
                    <a:pt x="10800" y="17825"/>
                  </a:lnTo>
                  <a:lnTo>
                    <a:pt x="9113" y="5872"/>
                  </a:lnTo>
                  <a:lnTo>
                    <a:pt x="15638" y="9017"/>
                  </a:lnTo>
                  <a:lnTo>
                    <a:pt x="13612" y="11115"/>
                  </a:lnTo>
                  <a:lnTo>
                    <a:pt x="15638" y="15099"/>
                  </a:lnTo>
                  <a:close/>
                </a:path>
              </a:pathLst>
            </a:custGeom>
            <a:grpFill/>
            <a:ln w="12700" cap="flat">
              <a:noFill/>
              <a:miter lim="400000"/>
            </a:ln>
            <a:effectLst/>
          </p:spPr>
          <p:txBody>
            <a:bodyPr wrap="square" lIns="91439" tIns="91439" rIns="91439" bIns="91439" numCol="1" anchor="t">
              <a:noAutofit/>
            </a:bodyPr>
            <a:lstStyle/>
            <a:p/>
          </p:txBody>
        </p:sp>
        <p:sp>
          <p:nvSpPr>
            <p:cNvPr id="53" name="Freeform 323"/>
            <p:cNvSpPr/>
            <p:nvPr/>
          </p:nvSpPr>
          <p:spPr>
            <a:xfrm>
              <a:off x="21688478" y="1501901"/>
              <a:ext cx="978397" cy="975264"/>
            </a:xfrm>
            <a:custGeom>
              <a:avLst/>
              <a:gdLst/>
              <a:ahLst/>
              <a:cxnLst>
                <a:cxn ang="0">
                  <a:pos x="wd2" y="hd2"/>
                </a:cxn>
                <a:cxn ang="5400000">
                  <a:pos x="wd2" y="hd2"/>
                </a:cxn>
                <a:cxn ang="10800000">
                  <a:pos x="wd2" y="hd2"/>
                </a:cxn>
                <a:cxn ang="16200000">
                  <a:pos x="wd2" y="hd2"/>
                </a:cxn>
              </a:cxnLst>
              <a:rect l="0" t="0" r="r" b="b"/>
              <a:pathLst>
                <a:path w="21600" h="21600" extrusionOk="0">
                  <a:moveTo>
                    <a:pt x="21080" y="18203"/>
                  </a:moveTo>
                  <a:cubicBezTo>
                    <a:pt x="20125" y="18203"/>
                    <a:pt x="20125" y="18203"/>
                    <a:pt x="20125" y="18203"/>
                  </a:cubicBezTo>
                  <a:cubicBezTo>
                    <a:pt x="19778" y="18203"/>
                    <a:pt x="19778" y="18203"/>
                    <a:pt x="19778" y="18203"/>
                  </a:cubicBezTo>
                  <a:cubicBezTo>
                    <a:pt x="19778" y="13065"/>
                    <a:pt x="19778" y="13065"/>
                    <a:pt x="19778" y="13065"/>
                  </a:cubicBezTo>
                  <a:cubicBezTo>
                    <a:pt x="19952" y="12977"/>
                    <a:pt x="20039" y="12890"/>
                    <a:pt x="20125" y="12716"/>
                  </a:cubicBezTo>
                  <a:cubicBezTo>
                    <a:pt x="20993" y="11932"/>
                    <a:pt x="21600" y="10713"/>
                    <a:pt x="21600" y="9406"/>
                  </a:cubicBezTo>
                  <a:cubicBezTo>
                    <a:pt x="21600" y="6968"/>
                    <a:pt x="19605" y="4965"/>
                    <a:pt x="17176" y="4965"/>
                  </a:cubicBezTo>
                  <a:cubicBezTo>
                    <a:pt x="16655" y="4965"/>
                    <a:pt x="16222" y="5052"/>
                    <a:pt x="15788" y="5139"/>
                  </a:cubicBezTo>
                  <a:cubicBezTo>
                    <a:pt x="15528" y="2265"/>
                    <a:pt x="13099" y="0"/>
                    <a:pt x="10149" y="0"/>
                  </a:cubicBezTo>
                  <a:cubicBezTo>
                    <a:pt x="6940" y="0"/>
                    <a:pt x="4424" y="2613"/>
                    <a:pt x="4424" y="5748"/>
                  </a:cubicBezTo>
                  <a:cubicBezTo>
                    <a:pt x="4424" y="6097"/>
                    <a:pt x="4511" y="6532"/>
                    <a:pt x="4511" y="6881"/>
                  </a:cubicBezTo>
                  <a:cubicBezTo>
                    <a:pt x="3470" y="6881"/>
                    <a:pt x="3470" y="6881"/>
                    <a:pt x="3470" y="6881"/>
                  </a:cubicBezTo>
                  <a:cubicBezTo>
                    <a:pt x="1561" y="6881"/>
                    <a:pt x="0" y="8448"/>
                    <a:pt x="0" y="10365"/>
                  </a:cubicBezTo>
                  <a:cubicBezTo>
                    <a:pt x="0" y="12019"/>
                    <a:pt x="1041" y="13326"/>
                    <a:pt x="2516" y="13761"/>
                  </a:cubicBezTo>
                  <a:cubicBezTo>
                    <a:pt x="2516" y="18203"/>
                    <a:pt x="2516" y="18203"/>
                    <a:pt x="2516" y="18203"/>
                  </a:cubicBezTo>
                  <a:cubicBezTo>
                    <a:pt x="2169" y="18203"/>
                    <a:pt x="2169" y="18203"/>
                    <a:pt x="2169" y="18203"/>
                  </a:cubicBezTo>
                  <a:cubicBezTo>
                    <a:pt x="1214" y="18203"/>
                    <a:pt x="1214" y="18203"/>
                    <a:pt x="1214" y="18203"/>
                  </a:cubicBezTo>
                  <a:cubicBezTo>
                    <a:pt x="1128" y="19161"/>
                    <a:pt x="1128" y="19161"/>
                    <a:pt x="1128" y="19161"/>
                  </a:cubicBezTo>
                  <a:cubicBezTo>
                    <a:pt x="1128" y="19248"/>
                    <a:pt x="1128" y="19248"/>
                    <a:pt x="1128" y="19423"/>
                  </a:cubicBezTo>
                  <a:cubicBezTo>
                    <a:pt x="1128" y="19684"/>
                    <a:pt x="1128" y="19684"/>
                    <a:pt x="1128" y="19684"/>
                  </a:cubicBezTo>
                  <a:cubicBezTo>
                    <a:pt x="1128" y="20729"/>
                    <a:pt x="1995" y="21600"/>
                    <a:pt x="3036" y="21600"/>
                  </a:cubicBezTo>
                  <a:cubicBezTo>
                    <a:pt x="19345" y="21600"/>
                    <a:pt x="19345" y="21600"/>
                    <a:pt x="19345" y="21600"/>
                  </a:cubicBezTo>
                  <a:cubicBezTo>
                    <a:pt x="20386" y="21600"/>
                    <a:pt x="21166" y="20729"/>
                    <a:pt x="21166" y="19684"/>
                  </a:cubicBezTo>
                  <a:cubicBezTo>
                    <a:pt x="21166" y="19423"/>
                    <a:pt x="21166" y="19423"/>
                    <a:pt x="21166" y="19423"/>
                  </a:cubicBezTo>
                  <a:cubicBezTo>
                    <a:pt x="21166" y="19248"/>
                    <a:pt x="21166" y="19161"/>
                    <a:pt x="21166" y="19161"/>
                  </a:cubicBezTo>
                  <a:lnTo>
                    <a:pt x="21080" y="18203"/>
                  </a:lnTo>
                  <a:close/>
                  <a:moveTo>
                    <a:pt x="3557" y="9755"/>
                  </a:moveTo>
                  <a:cubicBezTo>
                    <a:pt x="3557" y="9494"/>
                    <a:pt x="3730" y="9319"/>
                    <a:pt x="3990" y="9319"/>
                  </a:cubicBezTo>
                  <a:cubicBezTo>
                    <a:pt x="18304" y="9319"/>
                    <a:pt x="18304" y="9319"/>
                    <a:pt x="18304" y="9319"/>
                  </a:cubicBezTo>
                  <a:cubicBezTo>
                    <a:pt x="18564" y="9319"/>
                    <a:pt x="18737" y="9494"/>
                    <a:pt x="18737" y="9755"/>
                  </a:cubicBezTo>
                  <a:cubicBezTo>
                    <a:pt x="18737" y="18203"/>
                    <a:pt x="18737" y="18203"/>
                    <a:pt x="18737" y="18203"/>
                  </a:cubicBezTo>
                  <a:cubicBezTo>
                    <a:pt x="13880" y="18203"/>
                    <a:pt x="13880" y="18203"/>
                    <a:pt x="13880" y="18203"/>
                  </a:cubicBezTo>
                  <a:cubicBezTo>
                    <a:pt x="12925" y="18203"/>
                    <a:pt x="12925" y="18203"/>
                    <a:pt x="12925" y="18203"/>
                  </a:cubicBezTo>
                  <a:cubicBezTo>
                    <a:pt x="12925" y="18465"/>
                    <a:pt x="12925" y="18465"/>
                    <a:pt x="12925" y="18465"/>
                  </a:cubicBezTo>
                  <a:cubicBezTo>
                    <a:pt x="9369" y="18465"/>
                    <a:pt x="9369" y="18465"/>
                    <a:pt x="9369" y="18465"/>
                  </a:cubicBezTo>
                  <a:cubicBezTo>
                    <a:pt x="9369" y="18203"/>
                    <a:pt x="9369" y="18203"/>
                    <a:pt x="9369" y="18203"/>
                  </a:cubicBezTo>
                  <a:cubicBezTo>
                    <a:pt x="8414" y="18203"/>
                    <a:pt x="8414" y="18203"/>
                    <a:pt x="8414" y="18203"/>
                  </a:cubicBezTo>
                  <a:cubicBezTo>
                    <a:pt x="3557" y="18203"/>
                    <a:pt x="3557" y="18203"/>
                    <a:pt x="3557" y="18203"/>
                  </a:cubicBezTo>
                  <a:lnTo>
                    <a:pt x="3557" y="9755"/>
                  </a:lnTo>
                  <a:close/>
                  <a:moveTo>
                    <a:pt x="20125" y="19684"/>
                  </a:moveTo>
                  <a:cubicBezTo>
                    <a:pt x="20125" y="20119"/>
                    <a:pt x="19778" y="20468"/>
                    <a:pt x="19345" y="20468"/>
                  </a:cubicBezTo>
                  <a:cubicBezTo>
                    <a:pt x="3036" y="20468"/>
                    <a:pt x="3036" y="20468"/>
                    <a:pt x="3036" y="20468"/>
                  </a:cubicBezTo>
                  <a:cubicBezTo>
                    <a:pt x="2516" y="20468"/>
                    <a:pt x="2169" y="20119"/>
                    <a:pt x="2169" y="19684"/>
                  </a:cubicBezTo>
                  <a:cubicBezTo>
                    <a:pt x="2169" y="19423"/>
                    <a:pt x="2169" y="19423"/>
                    <a:pt x="2169" y="19423"/>
                  </a:cubicBezTo>
                  <a:cubicBezTo>
                    <a:pt x="2169" y="19335"/>
                    <a:pt x="2169" y="19335"/>
                    <a:pt x="2169" y="19335"/>
                  </a:cubicBezTo>
                  <a:cubicBezTo>
                    <a:pt x="8414" y="19335"/>
                    <a:pt x="8414" y="19335"/>
                    <a:pt x="8414" y="19335"/>
                  </a:cubicBezTo>
                  <a:cubicBezTo>
                    <a:pt x="8414" y="19423"/>
                    <a:pt x="8501" y="19510"/>
                    <a:pt x="8675" y="19510"/>
                  </a:cubicBezTo>
                  <a:cubicBezTo>
                    <a:pt x="13706" y="19510"/>
                    <a:pt x="13706" y="19510"/>
                    <a:pt x="13706" y="19510"/>
                  </a:cubicBezTo>
                  <a:cubicBezTo>
                    <a:pt x="13793" y="19510"/>
                    <a:pt x="13880" y="19423"/>
                    <a:pt x="13880" y="19335"/>
                  </a:cubicBezTo>
                  <a:cubicBezTo>
                    <a:pt x="20125" y="19335"/>
                    <a:pt x="20125" y="19335"/>
                    <a:pt x="20125" y="19335"/>
                  </a:cubicBezTo>
                  <a:cubicBezTo>
                    <a:pt x="20125" y="19335"/>
                    <a:pt x="20125" y="19335"/>
                    <a:pt x="20125" y="19423"/>
                  </a:cubicBezTo>
                  <a:lnTo>
                    <a:pt x="20125" y="19684"/>
                  </a:lnTo>
                  <a:close/>
                </a:path>
              </a:pathLst>
            </a:custGeom>
            <a:grpFill/>
            <a:ln w="12700" cap="flat">
              <a:noFill/>
              <a:miter lim="400000"/>
            </a:ln>
            <a:effectLst/>
          </p:spPr>
          <p:txBody>
            <a:bodyPr wrap="square" lIns="91439" tIns="91439" rIns="91439" bIns="91439" numCol="1" anchor="t">
              <a:noAutofit/>
            </a:bodyPr>
            <a:lstStyle/>
            <a:p/>
          </p:txBody>
        </p:sp>
      </p:grpSp>
      <p:grpSp>
        <p:nvGrpSpPr>
          <p:cNvPr id="54" name="组合 53"/>
          <p:cNvGrpSpPr/>
          <p:nvPr/>
        </p:nvGrpSpPr>
        <p:grpSpPr>
          <a:xfrm>
            <a:off x="0" y="92612"/>
            <a:ext cx="2707688" cy="1053594"/>
            <a:chOff x="0" y="92612"/>
            <a:chExt cx="2707688" cy="1053594"/>
          </a:xfrm>
        </p:grpSpPr>
        <p:pic>
          <p:nvPicPr>
            <p:cNvPr id="55" name="图片 54"/>
            <p:cNvPicPr>
              <a:picLocks noChangeAspect="1"/>
            </p:cNvPicPr>
            <p:nvPr/>
          </p:nvPicPr>
          <p:blipFill rotWithShape="1">
            <a:blip r:embed="rId1"/>
            <a:srcRect t="6417" r="2622"/>
            <a:stretch>
              <a:fillRect/>
            </a:stretch>
          </p:blipFill>
          <p:spPr>
            <a:xfrm rot="10800000">
              <a:off x="0" y="92612"/>
              <a:ext cx="741680" cy="1053594"/>
            </a:xfrm>
            <a:prstGeom prst="rect">
              <a:avLst/>
            </a:prstGeom>
          </p:spPr>
        </p:pic>
        <p:sp>
          <p:nvSpPr>
            <p:cNvPr id="56" name="文本框 55"/>
            <p:cNvSpPr txBox="1"/>
            <p:nvPr/>
          </p:nvSpPr>
          <p:spPr>
            <a:xfrm>
              <a:off x="678034" y="501967"/>
              <a:ext cx="2029654"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成功项目展示</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800" decel="100000"/>
                                        <p:tgtEl>
                                          <p:spTgt spid="9"/>
                                        </p:tgtEl>
                                      </p:cBhvr>
                                    </p:animEffect>
                                    <p:anim calcmode="lin" valueType="num">
                                      <p:cBhvr>
                                        <p:cTn id="16" dur="800" decel="100000" fill="hold"/>
                                        <p:tgtEl>
                                          <p:spTgt spid="9"/>
                                        </p:tgtEl>
                                        <p:attrNameLst>
                                          <p:attrName>style.rotation</p:attrName>
                                        </p:attrNameLst>
                                      </p:cBhvr>
                                      <p:tavLst>
                                        <p:tav tm="0">
                                          <p:val>
                                            <p:fltVal val="-90"/>
                                          </p:val>
                                        </p:tav>
                                        <p:tav tm="100000">
                                          <p:val>
                                            <p:fltVal val="0"/>
                                          </p:val>
                                        </p:tav>
                                      </p:tavLst>
                                    </p:anim>
                                    <p:anim calcmode="lin" valueType="num">
                                      <p:cBhvr>
                                        <p:cTn id="17" dur="800" decel="100000" fill="hold"/>
                                        <p:tgtEl>
                                          <p:spTgt spid="9"/>
                                        </p:tgtEl>
                                        <p:attrNameLst>
                                          <p:attrName>ppt_x</p:attrName>
                                        </p:attrNameLst>
                                      </p:cBhvr>
                                      <p:tavLst>
                                        <p:tav tm="0">
                                          <p:val>
                                            <p:strVal val="#ppt_x+0.4"/>
                                          </p:val>
                                        </p:tav>
                                        <p:tav tm="100000">
                                          <p:val>
                                            <p:strVal val="#ppt_x-0.05"/>
                                          </p:val>
                                        </p:tav>
                                      </p:tavLst>
                                    </p:anim>
                                    <p:anim calcmode="lin" valueType="num">
                                      <p:cBhvr>
                                        <p:cTn id="18" dur="800" decel="100000" fill="hold"/>
                                        <p:tgtEl>
                                          <p:spTgt spid="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800" decel="100000"/>
                                        <p:tgtEl>
                                          <p:spTgt spid="14"/>
                                        </p:tgtEl>
                                      </p:cBhvr>
                                    </p:animEffect>
                                    <p:anim calcmode="lin" valueType="num">
                                      <p:cBhvr>
                                        <p:cTn id="24" dur="800" decel="100000" fill="hold"/>
                                        <p:tgtEl>
                                          <p:spTgt spid="14"/>
                                        </p:tgtEl>
                                        <p:attrNameLst>
                                          <p:attrName>style.rotation</p:attrName>
                                        </p:attrNameLst>
                                      </p:cBhvr>
                                      <p:tavLst>
                                        <p:tav tm="0">
                                          <p:val>
                                            <p:fltVal val="-90"/>
                                          </p:val>
                                        </p:tav>
                                        <p:tav tm="100000">
                                          <p:val>
                                            <p:fltVal val="0"/>
                                          </p:val>
                                        </p:tav>
                                      </p:tavLst>
                                    </p:anim>
                                    <p:anim calcmode="lin" valueType="num">
                                      <p:cBhvr>
                                        <p:cTn id="25" dur="800" decel="100000" fill="hold"/>
                                        <p:tgtEl>
                                          <p:spTgt spid="14"/>
                                        </p:tgtEl>
                                        <p:attrNameLst>
                                          <p:attrName>ppt_x</p:attrName>
                                        </p:attrNameLst>
                                      </p:cBhvr>
                                      <p:tavLst>
                                        <p:tav tm="0">
                                          <p:val>
                                            <p:strVal val="#ppt_x+0.4"/>
                                          </p:val>
                                        </p:tav>
                                        <p:tav tm="100000">
                                          <p:val>
                                            <p:strVal val="#ppt_x-0.05"/>
                                          </p:val>
                                        </p:tav>
                                      </p:tavLst>
                                    </p:anim>
                                    <p:anim calcmode="lin" valueType="num">
                                      <p:cBhvr>
                                        <p:cTn id="26" dur="800" decel="100000" fill="hold"/>
                                        <p:tgtEl>
                                          <p:spTgt spid="1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800" decel="100000"/>
                                        <p:tgtEl>
                                          <p:spTgt spid="19"/>
                                        </p:tgtEl>
                                      </p:cBhvr>
                                    </p:animEffect>
                                    <p:anim calcmode="lin" valueType="num">
                                      <p:cBhvr>
                                        <p:cTn id="32" dur="800" decel="100000" fill="hold"/>
                                        <p:tgtEl>
                                          <p:spTgt spid="19"/>
                                        </p:tgtEl>
                                        <p:attrNameLst>
                                          <p:attrName>style.rotation</p:attrName>
                                        </p:attrNameLst>
                                      </p:cBhvr>
                                      <p:tavLst>
                                        <p:tav tm="0">
                                          <p:val>
                                            <p:fltVal val="-90"/>
                                          </p:val>
                                        </p:tav>
                                        <p:tav tm="100000">
                                          <p:val>
                                            <p:fltVal val="0"/>
                                          </p:val>
                                        </p:tav>
                                      </p:tavLst>
                                    </p:anim>
                                    <p:anim calcmode="lin" valueType="num">
                                      <p:cBhvr>
                                        <p:cTn id="33" dur="800" decel="100000" fill="hold"/>
                                        <p:tgtEl>
                                          <p:spTgt spid="19"/>
                                        </p:tgtEl>
                                        <p:attrNameLst>
                                          <p:attrName>ppt_x</p:attrName>
                                        </p:attrNameLst>
                                      </p:cBhvr>
                                      <p:tavLst>
                                        <p:tav tm="0">
                                          <p:val>
                                            <p:strVal val="#ppt_x+0.4"/>
                                          </p:val>
                                        </p:tav>
                                        <p:tav tm="100000">
                                          <p:val>
                                            <p:strVal val="#ppt_x-0.05"/>
                                          </p:val>
                                        </p:tav>
                                      </p:tavLst>
                                    </p:anim>
                                    <p:anim calcmode="lin" valueType="num">
                                      <p:cBhvr>
                                        <p:cTn id="34" dur="800" decel="100000" fill="hold"/>
                                        <p:tgtEl>
                                          <p:spTgt spid="1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800" decel="100000"/>
                                        <p:tgtEl>
                                          <p:spTgt spid="31"/>
                                        </p:tgtEl>
                                      </p:cBhvr>
                                    </p:animEffect>
                                    <p:anim calcmode="lin" valueType="num">
                                      <p:cBhvr>
                                        <p:cTn id="40" dur="800" decel="100000" fill="hold"/>
                                        <p:tgtEl>
                                          <p:spTgt spid="31"/>
                                        </p:tgtEl>
                                        <p:attrNameLst>
                                          <p:attrName>style.rotation</p:attrName>
                                        </p:attrNameLst>
                                      </p:cBhvr>
                                      <p:tavLst>
                                        <p:tav tm="0">
                                          <p:val>
                                            <p:fltVal val="-90"/>
                                          </p:val>
                                        </p:tav>
                                        <p:tav tm="100000">
                                          <p:val>
                                            <p:fltVal val="0"/>
                                          </p:val>
                                        </p:tav>
                                      </p:tavLst>
                                    </p:anim>
                                    <p:anim calcmode="lin" valueType="num">
                                      <p:cBhvr>
                                        <p:cTn id="41" dur="800" decel="100000" fill="hold"/>
                                        <p:tgtEl>
                                          <p:spTgt spid="31"/>
                                        </p:tgtEl>
                                        <p:attrNameLst>
                                          <p:attrName>ppt_x</p:attrName>
                                        </p:attrNameLst>
                                      </p:cBhvr>
                                      <p:tavLst>
                                        <p:tav tm="0">
                                          <p:val>
                                            <p:strVal val="#ppt_x+0.4"/>
                                          </p:val>
                                        </p:tav>
                                        <p:tav tm="100000">
                                          <p:val>
                                            <p:strVal val="#ppt_x-0.05"/>
                                          </p:val>
                                        </p:tav>
                                      </p:tavLst>
                                    </p:anim>
                                    <p:anim calcmode="lin" valueType="num">
                                      <p:cBhvr>
                                        <p:cTn id="42" dur="800" decel="100000" fill="hold"/>
                                        <p:tgtEl>
                                          <p:spTgt spid="31"/>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800" decel="100000"/>
                                        <p:tgtEl>
                                          <p:spTgt spid="51"/>
                                        </p:tgtEl>
                                      </p:cBhvr>
                                    </p:animEffect>
                                    <p:anim calcmode="lin" valueType="num">
                                      <p:cBhvr>
                                        <p:cTn id="48" dur="800" decel="100000" fill="hold"/>
                                        <p:tgtEl>
                                          <p:spTgt spid="51"/>
                                        </p:tgtEl>
                                        <p:attrNameLst>
                                          <p:attrName>style.rotation</p:attrName>
                                        </p:attrNameLst>
                                      </p:cBhvr>
                                      <p:tavLst>
                                        <p:tav tm="0">
                                          <p:val>
                                            <p:fltVal val="-90"/>
                                          </p:val>
                                        </p:tav>
                                        <p:tav tm="100000">
                                          <p:val>
                                            <p:fltVal val="0"/>
                                          </p:val>
                                        </p:tav>
                                      </p:tavLst>
                                    </p:anim>
                                    <p:anim calcmode="lin" valueType="num">
                                      <p:cBhvr>
                                        <p:cTn id="49" dur="800" decel="100000" fill="hold"/>
                                        <p:tgtEl>
                                          <p:spTgt spid="51"/>
                                        </p:tgtEl>
                                        <p:attrNameLst>
                                          <p:attrName>ppt_x</p:attrName>
                                        </p:attrNameLst>
                                      </p:cBhvr>
                                      <p:tavLst>
                                        <p:tav tm="0">
                                          <p:val>
                                            <p:strVal val="#ppt_x+0.4"/>
                                          </p:val>
                                        </p:tav>
                                        <p:tav tm="100000">
                                          <p:val>
                                            <p:strVal val="#ppt_x-0.05"/>
                                          </p:val>
                                        </p:tav>
                                      </p:tavLst>
                                    </p:anim>
                                    <p:anim calcmode="lin" valueType="num">
                                      <p:cBhvr>
                                        <p:cTn id="50" dur="800" decel="100000" fill="hold"/>
                                        <p:tgtEl>
                                          <p:spTgt spid="51"/>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2897</Words>
  <Application>WPS 演示</Application>
  <PresentationFormat>宽屏</PresentationFormat>
  <Paragraphs>371</Paragraphs>
  <Slides>22</Slides>
  <Notes>23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宋体</vt:lpstr>
      <vt:lpstr>Wingdings</vt:lpstr>
      <vt:lpstr>微软雅黑</vt:lpstr>
      <vt:lpstr>Calibri</vt:lpstr>
      <vt:lpstr>Arial Unicode MS</vt:lpstr>
      <vt:lpstr>Times New Roman</vt:lpstr>
      <vt:lpstr>Sosa</vt:lpstr>
      <vt:lpstr>Hilda Sonnenschein</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绿色文艺简约个人述职报告PPT模板</dc:title>
  <dc:creator/>
  <cp:lastModifiedBy>一颗苹果</cp:lastModifiedBy>
  <cp:revision>77</cp:revision>
  <dcterms:created xsi:type="dcterms:W3CDTF">2016-05-16T13:25:00Z</dcterms:created>
  <dcterms:modified xsi:type="dcterms:W3CDTF">2021-09-08T08:03:19Z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D7426241B6134DD69CBF72136876EC28</vt:lpwstr>
  </property>
</Properties>
</file>