
<file path=[Content_Types].xml><?xml version="1.0" encoding="utf-8"?>
<Types xmlns="http://schemas.openxmlformats.org/package/2006/content-types">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4" r:id="rId3"/>
    <p:sldId id="286" r:id="rId5"/>
    <p:sldId id="287" r:id="rId6"/>
    <p:sldId id="273" r:id="rId7"/>
    <p:sldId id="272" r:id="rId8"/>
    <p:sldId id="275" r:id="rId9"/>
    <p:sldId id="271" r:id="rId10"/>
    <p:sldId id="290" r:id="rId11"/>
    <p:sldId id="269" r:id="rId12"/>
    <p:sldId id="279" r:id="rId13"/>
    <p:sldId id="277" r:id="rId14"/>
    <p:sldId id="276" r:id="rId15"/>
    <p:sldId id="291" r:id="rId16"/>
    <p:sldId id="270" r:id="rId17"/>
    <p:sldId id="263" r:id="rId18"/>
    <p:sldId id="265" r:id="rId19"/>
    <p:sldId id="268" r:id="rId20"/>
    <p:sldId id="280" r:id="rId21"/>
    <p:sldId id="292" r:id="rId22"/>
    <p:sldId id="264" r:id="rId23"/>
    <p:sldId id="266" r:id="rId24"/>
    <p:sldId id="267" r:id="rId25"/>
    <p:sldId id="274" r:id="rId26"/>
    <p:sldId id="295" r:id="rId2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8B9D"/>
    <a:srgbClr val="D7E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312"/>
      </p:cViewPr>
      <p:guideLst/>
    </p:cSldViewPr>
  </p:slideViewPr>
  <p:notesTextViewPr>
    <p:cViewPr>
      <p:scale>
        <a:sx n="1" d="1"/>
        <a:sy n="1" d="1"/>
      </p:scale>
      <p:origin x="0" y="0"/>
    </p:cViewPr>
  </p:notesTextViewPr>
  <p:sorterViewPr>
    <p:cViewPr>
      <p:scale>
        <a:sx n="79" d="100"/>
        <a:sy n="79" d="100"/>
      </p:scale>
      <p:origin x="0" y="-10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CDA890-BA5B-4CEC-A84B-1CB2E0B184A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CDA890-BA5B-4CEC-A84B-1CB2E0B184A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20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microsoft.com/office/2007/relationships/hdphoto" Target="../media/image19.wdp"/><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16.jpeg"/><Relationship Id="rId3" Type="http://schemas.microsoft.com/office/2007/relationships/hdphoto" Target="../media/image21.wdp"/><Relationship Id="rId2" Type="http://schemas.openxmlformats.org/officeDocument/2006/relationships/image" Target="../media/image20.jpe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microsoft.com/office/2007/relationships/hdphoto" Target="../media/image24.wdp"/><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69867" t="9480"/>
          <a:stretch>
            <a:fillRect/>
          </a:stretch>
        </p:blipFill>
        <p:spPr>
          <a:xfrm>
            <a:off x="6927414" y="0"/>
            <a:ext cx="4676109" cy="6858000"/>
          </a:xfrm>
          <a:prstGeom prst="rect">
            <a:avLst/>
          </a:prstGeom>
        </p:spPr>
      </p:pic>
      <p:sp>
        <p:nvSpPr>
          <p:cNvPr id="6" name="矩形 5"/>
          <p:cNvSpPr/>
          <p:nvPr/>
        </p:nvSpPr>
        <p:spPr>
          <a:xfrm>
            <a:off x="712880" y="1471862"/>
            <a:ext cx="6705600" cy="3914275"/>
          </a:xfrm>
          <a:prstGeom prst="rect">
            <a:avLst/>
          </a:prstGeom>
          <a:noFill/>
          <a:ln w="63500">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Bodoni Bd BT" panose="02070803080706020303" pitchFamily="18" charset="0"/>
              <a:ea typeface="方正姚体" panose="02010601030101010101" pitchFamily="2" charset="-122"/>
              <a:sym typeface="Bodoni Bd BT" panose="02070803080706020303" pitchFamily="18" charset="0"/>
            </a:endParaRPr>
          </a:p>
        </p:txBody>
      </p:sp>
      <p:sp>
        <p:nvSpPr>
          <p:cNvPr id="12" name="文本框 11"/>
          <p:cNvSpPr txBox="1"/>
          <p:nvPr/>
        </p:nvSpPr>
        <p:spPr>
          <a:xfrm>
            <a:off x="1051190" y="3690549"/>
            <a:ext cx="5537915" cy="360035"/>
          </a:xfrm>
          <a:prstGeom prst="rect">
            <a:avLst/>
          </a:prstGeom>
          <a:noFill/>
        </p:spPr>
        <p:txBody>
          <a:bodyPr wrap="square" rtlCol="0">
            <a:spAutoFit/>
          </a:bodyPr>
          <a:lstStyle/>
          <a:p>
            <a:pPr algn="dist">
              <a:lnSpc>
                <a:spcPct val="140000"/>
              </a:lnSpc>
            </a:pPr>
            <a:r>
              <a:rPr lang="zh-CN" altLang="en-US" sz="1400" dirty="0">
                <a:solidFill>
                  <a:srgbClr val="038B9D"/>
                </a:solidFill>
                <a:latin typeface="华文细黑" panose="02010600040101010101" charset="-122"/>
                <a:ea typeface="华文细黑" panose="02010600040101010101" charset="-122"/>
                <a:sym typeface="+mn-ea"/>
              </a:rPr>
              <a:t>And I've waited longer for you than I've waited for any woman.</a:t>
            </a:r>
            <a:endParaRPr lang="zh-CN" altLang="en-US" sz="1400" dirty="0">
              <a:solidFill>
                <a:srgbClr val="038B9D"/>
              </a:solidFill>
              <a:latin typeface="华文细黑" panose="02010600040101010101" charset="-122"/>
              <a:ea typeface="华文细黑" panose="02010600040101010101" charset="-122"/>
              <a:sym typeface="+mn-ea"/>
            </a:endParaRPr>
          </a:p>
        </p:txBody>
      </p:sp>
      <p:sp>
        <p:nvSpPr>
          <p:cNvPr id="13" name="文本框 12"/>
          <p:cNvSpPr txBox="1"/>
          <p:nvPr/>
        </p:nvSpPr>
        <p:spPr>
          <a:xfrm>
            <a:off x="1051190" y="1894947"/>
            <a:ext cx="5537915" cy="1754326"/>
          </a:xfrm>
          <a:prstGeom prst="rect">
            <a:avLst/>
          </a:prstGeom>
          <a:noFill/>
        </p:spPr>
        <p:txBody>
          <a:bodyPr wrap="square" rtlCol="0">
            <a:spAutoFit/>
          </a:bodyPr>
          <a:lstStyle/>
          <a:p>
            <a:r>
              <a:rPr lang="zh-CN" altLang="en-US" sz="5400" b="1" dirty="0">
                <a:solidFill>
                  <a:srgbClr val="038B9D"/>
                </a:solidFill>
              </a:rPr>
              <a:t>清新文艺杂志风旅游画册</a:t>
            </a:r>
            <a:r>
              <a:rPr lang="en-US" altLang="zh-CN" sz="5400" b="1" dirty="0">
                <a:solidFill>
                  <a:srgbClr val="038B9D"/>
                </a:solidFill>
              </a:rPr>
              <a:t>PPT</a:t>
            </a:r>
            <a:r>
              <a:rPr lang="zh-CN" altLang="en-US" sz="5400" b="1" dirty="0">
                <a:solidFill>
                  <a:srgbClr val="038B9D"/>
                </a:solidFill>
              </a:rPr>
              <a:t>模板</a:t>
            </a:r>
            <a:endParaRPr lang="zh-CN" altLang="en-US" sz="5400" b="1" dirty="0">
              <a:solidFill>
                <a:srgbClr val="038B9D"/>
              </a:solidFill>
            </a:endParaRPr>
          </a:p>
        </p:txBody>
      </p:sp>
      <p:sp>
        <p:nvSpPr>
          <p:cNvPr id="2" name="矩形 1"/>
          <p:cNvSpPr/>
          <p:nvPr/>
        </p:nvSpPr>
        <p:spPr>
          <a:xfrm>
            <a:off x="1196787" y="4538343"/>
            <a:ext cx="1707778" cy="3600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08211" y="4538342"/>
            <a:ext cx="1836022" cy="3600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113657" y="4538701"/>
            <a:ext cx="1883180" cy="368300"/>
          </a:xfrm>
          <a:prstGeom prst="rect">
            <a:avLst/>
          </a:prstGeom>
          <a:noFill/>
        </p:spPr>
        <p:txBody>
          <a:bodyPr wrap="square" rtlCol="0">
            <a:spAutoFit/>
          </a:bodyPr>
          <a:lstStyle/>
          <a:p>
            <a:r>
              <a:rPr lang="zh-CN" altLang="en-US" dirty="0">
                <a:solidFill>
                  <a:schemeClr val="bg1"/>
                </a:solidFill>
                <a:latin typeface="微软雅黑" panose="020B0503020204020204" charset="-122"/>
                <a:ea typeface="微软雅黑" panose="020B0503020204020204" charset="-122"/>
              </a:rPr>
              <a:t>汇报人</a:t>
            </a:r>
            <a:r>
              <a:rPr lang="zh-CN" altLang="en-US" dirty="0" smtClean="0">
                <a:solidFill>
                  <a:schemeClr val="bg1"/>
                </a:solidFill>
                <a:latin typeface="微软雅黑" panose="020B0503020204020204" charset="-122"/>
                <a:ea typeface="微软雅黑" panose="020B0503020204020204" charset="-122"/>
              </a:rPr>
              <a:t>：</a:t>
            </a:r>
            <a:r>
              <a:rPr lang="en-US" altLang="zh-CN" dirty="0" smtClean="0">
                <a:solidFill>
                  <a:schemeClr val="bg1"/>
                </a:solidFill>
                <a:latin typeface="微软雅黑" panose="020B0503020204020204" charset="-122"/>
                <a:ea typeface="微软雅黑" panose="020B0503020204020204" charset="-122"/>
              </a:rPr>
              <a:t>XXX</a:t>
            </a:r>
            <a:endParaRPr lang="en-US" altLang="zh-CN" dirty="0" smtClean="0">
              <a:solidFill>
                <a:schemeClr val="bg1"/>
              </a:solidFill>
              <a:latin typeface="微软雅黑" panose="020B0503020204020204" charset="-122"/>
              <a:ea typeface="微软雅黑" panose="020B0503020204020204" charset="-122"/>
            </a:endParaRPr>
          </a:p>
        </p:txBody>
      </p:sp>
      <p:sp>
        <p:nvSpPr>
          <p:cNvPr id="16" name="文本框 15"/>
          <p:cNvSpPr txBox="1"/>
          <p:nvPr/>
        </p:nvSpPr>
        <p:spPr>
          <a:xfrm>
            <a:off x="3129418" y="4538342"/>
            <a:ext cx="1964266" cy="368300"/>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时间：</a:t>
            </a:r>
            <a:r>
              <a:rPr lang="en-US" altLang="zh-CN" dirty="0">
                <a:solidFill>
                  <a:schemeClr val="bg1"/>
                </a:solidFill>
                <a:latin typeface="微软雅黑" panose="020B0503020204020204" charset="-122"/>
                <a:ea typeface="微软雅黑" panose="020B0503020204020204" charset="-122"/>
              </a:rPr>
              <a:t>20XX.XX</a:t>
            </a:r>
            <a:endParaRPr lang="zh-CN" altLang="en-US"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16" presetClass="entr" presetSubtype="21" fill="hold" grpId="3"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2" grpId="1"/>
      <p:bldP spid="12" grpId="2"/>
      <p:bldP spid="12" grpId="3"/>
      <p:bldP spid="13" grpId="0"/>
      <p:bldP spid="2" grpId="0" animBg="1"/>
      <p:bldP spid="14"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13735" y="2616835"/>
            <a:ext cx="3330575" cy="3542665"/>
          </a:xfrm>
          <a:prstGeom prst="rect">
            <a:avLst/>
          </a:prstGeom>
          <a:noFill/>
          <a:ln w="19050">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42315" y="1016000"/>
            <a:ext cx="3523615" cy="48260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429125" y="948055"/>
            <a:ext cx="4172585" cy="708079"/>
          </a:xfrm>
          <a:prstGeom prst="rect">
            <a:avLst/>
          </a:prstGeom>
          <a:noFill/>
        </p:spPr>
        <p:txBody>
          <a:bodyPr wrap="square" rtlCol="0">
            <a:spAutoFit/>
          </a:bodyPr>
          <a:lstStyle/>
          <a:p>
            <a:pPr>
              <a:lnSpc>
                <a:spcPct val="120000"/>
              </a:lnSpc>
            </a:pPr>
            <a:r>
              <a:rPr lang="zh-CN" altLang="en-US" sz="3600" dirty="0">
                <a:solidFill>
                  <a:schemeClr val="tx1">
                    <a:lumMod val="75000"/>
                    <a:lumOff val="25000"/>
                  </a:schemeClr>
                </a:solidFill>
                <a:latin typeface="Poppins SemiBold" panose="02000000000000000000" charset="0"/>
                <a:ea typeface="微软雅黑" panose="020B0503020204020204" charset="-122"/>
              </a:rPr>
              <a:t>点击添加标题</a:t>
            </a:r>
            <a:endParaRPr lang="zh-CN" altLang="en-US" sz="3600" dirty="0">
              <a:solidFill>
                <a:schemeClr val="tx1">
                  <a:lumMod val="75000"/>
                  <a:lumOff val="25000"/>
                </a:schemeClr>
              </a:solidFill>
              <a:latin typeface="Poppins SemiBold" panose="02000000000000000000" charset="0"/>
              <a:ea typeface="微软雅黑" panose="020B0503020204020204" charset="-122"/>
            </a:endParaRPr>
          </a:p>
        </p:txBody>
      </p:sp>
      <p:sp>
        <p:nvSpPr>
          <p:cNvPr id="7" name="矩形 6"/>
          <p:cNvSpPr/>
          <p:nvPr/>
        </p:nvSpPr>
        <p:spPr>
          <a:xfrm>
            <a:off x="6090285" y="2762250"/>
            <a:ext cx="357505" cy="35750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165340" y="3304540"/>
            <a:ext cx="4526280" cy="2399665"/>
          </a:xfrm>
          <a:prstGeom prst="rect">
            <a:avLst/>
          </a:prstGeom>
        </p:spPr>
        <p:txBody>
          <a:bodyPr wrap="square">
            <a:spAutoFit/>
          </a:bodyPr>
          <a:lstStyle/>
          <a:p>
            <a:pPr algn="l">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a:lnSpc>
                <a:spcPct val="150000"/>
              </a:lnSpc>
            </a:pP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a:lnSpc>
                <a:spcPct val="150000"/>
              </a:lnSpc>
            </a:pP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cs typeface="Open Sans" panose="020B0606030504020204" pitchFamily="34" charset="0"/>
              <a:sym typeface="+mn-ea"/>
            </a:endParaRPr>
          </a:p>
        </p:txBody>
      </p:sp>
      <p:sp>
        <p:nvSpPr>
          <p:cNvPr id="9" name="文本框 8"/>
          <p:cNvSpPr txBox="1"/>
          <p:nvPr/>
        </p:nvSpPr>
        <p:spPr>
          <a:xfrm>
            <a:off x="4429125" y="2842260"/>
            <a:ext cx="2018030" cy="1754326"/>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Poppins SemiBold" panose="02000000000000000000" charset="0"/>
              </a:rPr>
              <a:t>点击添加标题</a:t>
            </a:r>
            <a:endParaRPr lang="zh-CN" altLang="en-US" dirty="0">
              <a:solidFill>
                <a:schemeClr val="tx1">
                  <a:lumMod val="75000"/>
                  <a:lumOff val="25000"/>
                </a:schemeClr>
              </a:solidFill>
              <a:latin typeface="Poppins SemiBold" panose="02000000000000000000" charset="0"/>
            </a:endParaRPr>
          </a:p>
          <a:p>
            <a:pPr>
              <a:lnSpc>
                <a:spcPct val="150000"/>
              </a:lnSpc>
            </a:pPr>
            <a:r>
              <a:rPr lang="en-US" altLang="zh-CN" dirty="0">
                <a:solidFill>
                  <a:schemeClr val="tx1">
                    <a:lumMod val="75000"/>
                    <a:lumOff val="25000"/>
                  </a:schemeClr>
                </a:solidFill>
                <a:latin typeface="Poppins SemiBold" panose="02000000000000000000" charset="0"/>
              </a:rPr>
              <a:t>N   O   W</a:t>
            </a:r>
            <a:endParaRPr lang="en-US" altLang="zh-CN" dirty="0">
              <a:solidFill>
                <a:schemeClr val="tx1">
                  <a:lumMod val="75000"/>
                  <a:lumOff val="25000"/>
                </a:schemeClr>
              </a:solidFill>
              <a:latin typeface="Poppins SemiBold" panose="02000000000000000000" charset="0"/>
            </a:endParaRPr>
          </a:p>
          <a:p>
            <a:pPr>
              <a:lnSpc>
                <a:spcPct val="150000"/>
              </a:lnSpc>
            </a:pPr>
            <a:r>
              <a:rPr lang="en-US" altLang="zh-CN" dirty="0">
                <a:solidFill>
                  <a:schemeClr val="tx1">
                    <a:lumMod val="75000"/>
                    <a:lumOff val="25000"/>
                  </a:schemeClr>
                </a:solidFill>
                <a:latin typeface="Poppins SemiBold" panose="02000000000000000000" charset="0"/>
              </a:rPr>
              <a:t>O   R</a:t>
            </a:r>
            <a:endParaRPr lang="en-US" altLang="zh-CN" dirty="0">
              <a:solidFill>
                <a:schemeClr val="tx1">
                  <a:lumMod val="75000"/>
                  <a:lumOff val="25000"/>
                </a:schemeClr>
              </a:solidFill>
              <a:latin typeface="Poppins SemiBold" panose="02000000000000000000" charset="0"/>
            </a:endParaRPr>
          </a:p>
          <a:p>
            <a:pPr>
              <a:lnSpc>
                <a:spcPct val="150000"/>
              </a:lnSpc>
            </a:pPr>
            <a:r>
              <a:rPr lang="en-US" altLang="zh-CN" dirty="0">
                <a:solidFill>
                  <a:schemeClr val="tx1">
                    <a:lumMod val="75000"/>
                    <a:lumOff val="25000"/>
                  </a:schemeClr>
                </a:solidFill>
                <a:latin typeface="Poppins SemiBold" panose="02000000000000000000" charset="0"/>
              </a:rPr>
              <a:t>N   E   V   E   R</a:t>
            </a:r>
            <a:endParaRPr lang="en-US" altLang="zh-CN" dirty="0">
              <a:solidFill>
                <a:schemeClr val="tx1">
                  <a:lumMod val="75000"/>
                  <a:lumOff val="25000"/>
                </a:schemeClr>
              </a:solidFill>
              <a:latin typeface="Poppins SemiBold" panose="02000000000000000000" charset="0"/>
            </a:endParaRPr>
          </a:p>
        </p:txBody>
      </p:sp>
      <p:sp>
        <p:nvSpPr>
          <p:cNvPr id="10" name="文本框 9"/>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1" name="组合 10"/>
          <p:cNvGrpSpPr/>
          <p:nvPr/>
        </p:nvGrpSpPr>
        <p:grpSpPr>
          <a:xfrm>
            <a:off x="5794375" y="808806"/>
            <a:ext cx="602615" cy="106680"/>
            <a:chOff x="8177" y="2359"/>
            <a:chExt cx="949" cy="168"/>
          </a:xfrm>
        </p:grpSpPr>
        <p:sp>
          <p:nvSpPr>
            <p:cNvPr id="12" name="椭圆 11"/>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41" presetClass="entr" presetSubtype="0" fill="hold" grpId="2"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250"/>
                            </p:stCondLst>
                            <p:childTnLst>
                              <p:par>
                                <p:cTn id="17" presetID="21" presetClass="entr" presetSubtype="1"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500"/>
                                        <p:tgtEl>
                                          <p:spTgt spid="5"/>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25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750"/>
                            </p:stCondLst>
                            <p:childTnLst>
                              <p:par>
                                <p:cTn id="33" presetID="18" presetClass="entr" presetSubtype="6" fill="hold" grpId="1"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trips(downRight)">
                                      <p:cBhvr>
                                        <p:cTn id="35" dur="500"/>
                                        <p:tgtEl>
                                          <p:spTgt spid="8"/>
                                        </p:tgtEl>
                                      </p:cBhvr>
                                    </p:animEffect>
                                  </p:childTnLst>
                                </p:cTn>
                              </p:par>
                            </p:childTnLst>
                          </p:cTn>
                        </p:par>
                        <p:par>
                          <p:cTn id="36" fill="hold">
                            <p:stCondLst>
                              <p:cond delay="3250"/>
                            </p:stCondLst>
                            <p:childTnLst>
                              <p:par>
                                <p:cTn id="37" presetID="41" presetClass="entr" presetSubtype="0" fill="hold" grpId="1" nodeType="afterEffect">
                                  <p:stCondLst>
                                    <p:cond delay="0"/>
                                  </p:stCondLst>
                                  <p:iterate type="lt">
                                    <p:tmPct val="10000"/>
                                  </p:iterate>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 calcmode="lin" valueType="num">
                                      <p:cBhvr>
                                        <p:cTn id="41"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0"/>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bldLvl="0" animBg="1"/>
      <p:bldP spid="4" grpId="0" bldLvl="0" animBg="1"/>
      <p:bldP spid="6" grpId="0"/>
      <p:bldP spid="6" grpId="2"/>
      <p:bldP spid="7" grpId="0" bldLvl="0" animBg="1"/>
      <p:bldP spid="8" grpId="0"/>
      <p:bldP spid="8" grpId="1"/>
      <p:bldP spid="9" grpId="0"/>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3335" y="1751965"/>
            <a:ext cx="5410835" cy="8890"/>
          </a:xfrm>
          <a:prstGeom prst="line">
            <a:avLst/>
          </a:prstGeom>
          <a:ln w="12700">
            <a:solidFill>
              <a:srgbClr val="038B9D"/>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00405" y="1760855"/>
            <a:ext cx="1747520" cy="14478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24205" y="979170"/>
            <a:ext cx="3211195" cy="5024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b="1" dirty="0">
                <a:solidFill>
                  <a:schemeClr val="tx1">
                    <a:lumMod val="75000"/>
                    <a:lumOff val="25000"/>
                  </a:schemeClr>
                </a:solidFill>
                <a:latin typeface="Poppins SemiBold" panose="02000000000000000000" charset="0"/>
                <a:ea typeface="华文细黑" panose="02010600040101010101" charset="-122"/>
                <a:sym typeface="+mn-ea"/>
              </a:rPr>
              <a:t>点击添加标题</a:t>
            </a:r>
            <a:endParaRPr lang="zh-CN" altLang="en-US" sz="2400" b="1" dirty="0">
              <a:solidFill>
                <a:schemeClr val="tx1">
                  <a:lumMod val="75000"/>
                  <a:lumOff val="25000"/>
                </a:schemeClr>
              </a:solidFill>
              <a:latin typeface="Poppins SemiBold" panose="02000000000000000000" charset="0"/>
              <a:ea typeface="华文细黑" panose="02010600040101010101" charset="-122"/>
              <a:sym typeface="+mn-ea"/>
            </a:endParaRPr>
          </a:p>
        </p:txBody>
      </p:sp>
      <p:sp>
        <p:nvSpPr>
          <p:cNvPr id="9" name="文本框 8"/>
          <p:cNvSpPr txBox="1"/>
          <p:nvPr/>
        </p:nvSpPr>
        <p:spPr>
          <a:xfrm>
            <a:off x="624205" y="2345055"/>
            <a:ext cx="4773295" cy="2168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6" name="矩形 5"/>
          <p:cNvSpPr/>
          <p:nvPr/>
        </p:nvSpPr>
        <p:spPr>
          <a:xfrm>
            <a:off x="700405" y="5015865"/>
            <a:ext cx="1583055" cy="38608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Poppins SemiBold" panose="02000000000000000000" charset="0"/>
                <a:ea typeface="华文细黑" panose="02010600040101010101" charset="-122"/>
              </a:rPr>
              <a:t>点击添加标题</a:t>
            </a:r>
            <a:endParaRPr lang="zh-CN" altLang="en-US" dirty="0">
              <a:solidFill>
                <a:schemeClr val="bg1"/>
              </a:solidFill>
              <a:latin typeface="Poppins SemiBold" panose="02000000000000000000" charset="0"/>
              <a:ea typeface="华文细黑" panose="02010600040101010101" charset="-122"/>
            </a:endParaRPr>
          </a:p>
        </p:txBody>
      </p:sp>
      <p:sp>
        <p:nvSpPr>
          <p:cNvPr id="7" name="矩形 6"/>
          <p:cNvSpPr/>
          <p:nvPr/>
        </p:nvSpPr>
        <p:spPr>
          <a:xfrm>
            <a:off x="6059805" y="1751965"/>
            <a:ext cx="5588000" cy="364998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0" name="组合 9"/>
          <p:cNvGrpSpPr/>
          <p:nvPr/>
        </p:nvGrpSpPr>
        <p:grpSpPr>
          <a:xfrm>
            <a:off x="5794375" y="808806"/>
            <a:ext cx="602615" cy="106680"/>
            <a:chOff x="8177" y="2359"/>
            <a:chExt cx="949" cy="168"/>
          </a:xfrm>
        </p:grpSpPr>
        <p:sp>
          <p:nvSpPr>
            <p:cNvPr id="11" name="椭圆 10"/>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14" presetClass="entr" presetSubtype="5"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vertical)">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9" presetClass="entr" presetSubtype="0" fill="hold" grpId="1"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3000"/>
                            </p:stCondLst>
                            <p:childTnLst>
                              <p:par>
                                <p:cTn id="33" presetID="41" presetClass="entr" presetSubtype="0" fill="hold" grpId="1" nodeType="after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8"/>
                                        </p:tgtEl>
                                      </p:cBhvr>
                                    </p:animEffect>
                                  </p:childTnLst>
                                </p:cTn>
                              </p:par>
                            </p:childTnLst>
                          </p:cTn>
                        </p:par>
                        <p:par>
                          <p:cTn id="40" fill="hold">
                            <p:stCondLst>
                              <p:cond delay="375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p:bldP spid="9" grpId="0"/>
      <p:bldP spid="9" grpId="1"/>
      <p:bldP spid="6" grpId="0" bldLvl="0" animBg="1"/>
      <p:bldP spid="7" grpId="0" animBg="1"/>
      <p:bldP spid="7" grpId="1" bldLvl="0"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260475" y="11430"/>
            <a:ext cx="3175" cy="4131310"/>
          </a:xfrm>
          <a:prstGeom prst="line">
            <a:avLst/>
          </a:prstGeom>
          <a:ln w="12700">
            <a:solidFill>
              <a:srgbClr val="038B9D"/>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60475" y="1326515"/>
            <a:ext cx="104775" cy="205930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98195" y="4384040"/>
            <a:ext cx="859790" cy="1477010"/>
          </a:xfrm>
          <a:prstGeom prst="rect">
            <a:avLst/>
          </a:prstGeom>
          <a:noFill/>
        </p:spPr>
        <p:txBody>
          <a:bodyPr vert="eaVert" wrap="square" rtlCol="0">
            <a:spAutoFit/>
          </a:bodyPr>
          <a:lstStyle/>
          <a:p>
            <a:pPr algn="l">
              <a:lnSpc>
                <a:spcPct val="110000"/>
              </a:lnSpc>
            </a:pPr>
            <a:r>
              <a:rPr lang="en-US" altLang="zh-CN" sz="2000">
                <a:solidFill>
                  <a:schemeClr val="tx1">
                    <a:lumMod val="75000"/>
                    <a:lumOff val="25000"/>
                  </a:schemeClr>
                </a:solidFill>
                <a:latin typeface="Poppins SemiBold" panose="02000000000000000000" charset="0"/>
                <a:ea typeface="华文细黑" panose="02010600040101010101" charset="-122"/>
                <a:sym typeface="+mn-ea"/>
              </a:rPr>
              <a:t>DESTIN</a:t>
            </a:r>
            <a:endParaRPr lang="en-US" altLang="zh-CN" sz="2000">
              <a:solidFill>
                <a:schemeClr val="tx1">
                  <a:lumMod val="75000"/>
                  <a:lumOff val="25000"/>
                </a:schemeClr>
              </a:solidFill>
              <a:latin typeface="Poppins SemiBold" panose="02000000000000000000" charset="0"/>
              <a:ea typeface="华文细黑" panose="02010600040101010101" charset="-122"/>
              <a:sym typeface="+mn-ea"/>
            </a:endParaRPr>
          </a:p>
          <a:p>
            <a:pPr algn="l">
              <a:lnSpc>
                <a:spcPct val="110000"/>
              </a:lnSpc>
            </a:pPr>
            <a:r>
              <a:rPr lang="en-US" altLang="zh-CN" sz="2000">
                <a:solidFill>
                  <a:schemeClr val="tx1">
                    <a:lumMod val="75000"/>
                    <a:lumOff val="25000"/>
                  </a:schemeClr>
                </a:solidFill>
                <a:latin typeface="Poppins SemiBold" panose="02000000000000000000" charset="0"/>
                <a:ea typeface="华文细黑" panose="02010600040101010101" charset="-122"/>
                <a:sym typeface="+mn-ea"/>
              </a:rPr>
              <a:t>FREEDOM</a:t>
            </a:r>
            <a:endParaRPr lang="en-US" altLang="zh-CN" sz="2000">
              <a:solidFill>
                <a:schemeClr val="tx1">
                  <a:lumMod val="75000"/>
                  <a:lumOff val="25000"/>
                </a:schemeClr>
              </a:solidFill>
              <a:latin typeface="Poppins SemiBold" panose="02000000000000000000" charset="0"/>
              <a:ea typeface="华文细黑" panose="02010600040101010101" charset="-122"/>
              <a:sym typeface="+mn-ea"/>
            </a:endParaRPr>
          </a:p>
        </p:txBody>
      </p:sp>
      <p:sp>
        <p:nvSpPr>
          <p:cNvPr id="7" name="矩形 6"/>
          <p:cNvSpPr/>
          <p:nvPr/>
        </p:nvSpPr>
        <p:spPr>
          <a:xfrm>
            <a:off x="7191375" y="987425"/>
            <a:ext cx="4373880" cy="239839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569210" y="987425"/>
            <a:ext cx="4373880" cy="239839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69210" y="3601085"/>
            <a:ext cx="8995410" cy="42120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75000"/>
                    <a:lumOff val="25000"/>
                  </a:schemeClr>
                </a:solidFill>
                <a:latin typeface="Poppins SemiBold" panose="02000000000000000000" charset="0"/>
                <a:ea typeface="华文细黑" panose="02010600040101010101" charset="-122"/>
                <a:sym typeface="+mn-ea"/>
              </a:rPr>
              <a:t>点击添加标题</a:t>
            </a:r>
            <a:endParaRPr lang="zh-CN" altLang="en-US" sz="1600" dirty="0">
              <a:solidFill>
                <a:schemeClr val="tx1">
                  <a:lumMod val="75000"/>
                  <a:lumOff val="25000"/>
                </a:schemeClr>
              </a:solidFill>
              <a:latin typeface="Poppins SemiBold" panose="02000000000000000000" charset="0"/>
              <a:ea typeface="华文细黑" panose="02010600040101010101" charset="-122"/>
              <a:sym typeface="+mn-ea"/>
            </a:endParaRPr>
          </a:p>
        </p:txBody>
      </p:sp>
      <p:sp>
        <p:nvSpPr>
          <p:cNvPr id="9" name="文本框 8"/>
          <p:cNvSpPr txBox="1"/>
          <p:nvPr/>
        </p:nvSpPr>
        <p:spPr>
          <a:xfrm>
            <a:off x="2569210" y="4279265"/>
            <a:ext cx="43738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0" name="文本框 9"/>
          <p:cNvSpPr txBox="1"/>
          <p:nvPr/>
        </p:nvSpPr>
        <p:spPr>
          <a:xfrm>
            <a:off x="7190740" y="4279265"/>
            <a:ext cx="4373880" cy="10147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1" name="文本框 10"/>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2" name="组合 11"/>
          <p:cNvGrpSpPr/>
          <p:nvPr/>
        </p:nvGrpSpPr>
        <p:grpSpPr>
          <a:xfrm>
            <a:off x="5794375" y="808806"/>
            <a:ext cx="602615" cy="106680"/>
            <a:chOff x="8177" y="2359"/>
            <a:chExt cx="949" cy="168"/>
          </a:xfrm>
        </p:grpSpPr>
        <p:sp>
          <p:nvSpPr>
            <p:cNvPr id="13" name="椭圆 12"/>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2"/>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5" dur="500"/>
                                        <p:tgtEl>
                                          <p:spTgt spid="8"/>
                                        </p:tgtEl>
                                      </p:cBhvr>
                                    </p:animEffect>
                                  </p:childTnLst>
                                </p:cTn>
                              </p:par>
                            </p:childTnLst>
                          </p:cTn>
                        </p:par>
                        <p:par>
                          <p:cTn id="26" fill="hold">
                            <p:stCondLst>
                              <p:cond delay="2000"/>
                            </p:stCondLst>
                            <p:childTnLst>
                              <p:par>
                                <p:cTn id="27" presetID="47" presetClass="entr" presetSubtype="0" fill="hold" grpId="1"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8" fill="hold" grpId="1"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3000"/>
                            </p:stCondLst>
                            <p:childTnLst>
                              <p:par>
                                <p:cTn id="37" presetID="14" presetClass="entr" presetSubtype="5" fill="hold" grpId="1"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vertical)">
                                      <p:cBhvr>
                                        <p:cTn id="39" dur="500"/>
                                        <p:tgtEl>
                                          <p:spTgt spid="9"/>
                                        </p:tgtEl>
                                      </p:cBhvr>
                                    </p:animEffect>
                                  </p:childTnLst>
                                </p:cTn>
                              </p:par>
                            </p:childTnLst>
                          </p:cTn>
                        </p:par>
                        <p:par>
                          <p:cTn id="40" fill="hold">
                            <p:stCondLst>
                              <p:cond delay="3500"/>
                            </p:stCondLst>
                            <p:childTnLst>
                              <p:par>
                                <p:cTn id="41" presetID="14" presetClass="entr" presetSubtype="5" fill="hold" grpId="1"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vertical)">
                                      <p:cBhvr>
                                        <p:cTn id="43" dur="500"/>
                                        <p:tgtEl>
                                          <p:spTgt spid="10"/>
                                        </p:tgtEl>
                                      </p:cBhvr>
                                    </p:animEffect>
                                  </p:childTnLst>
                                </p:cTn>
                              </p:par>
                            </p:childTnLst>
                          </p:cTn>
                        </p:par>
                        <p:par>
                          <p:cTn id="44" fill="hold">
                            <p:stCondLst>
                              <p:cond delay="4000"/>
                            </p:stCondLst>
                            <p:childTnLst>
                              <p:par>
                                <p:cTn id="45" presetID="41" presetClass="entr" presetSubtype="0" fill="hold" grpId="1"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1"/>
                                        </p:tgtEl>
                                        <p:attrNameLst>
                                          <p:attrName>ppt_y</p:attrName>
                                        </p:attrNameLst>
                                      </p:cBhvr>
                                      <p:tavLst>
                                        <p:tav tm="0">
                                          <p:val>
                                            <p:strVal val="#ppt_y"/>
                                          </p:val>
                                        </p:tav>
                                        <p:tav tm="100000">
                                          <p:val>
                                            <p:strVal val="#ppt_y"/>
                                          </p:val>
                                        </p:tav>
                                      </p:tavLst>
                                    </p:anim>
                                    <p:anim calcmode="lin" valueType="num">
                                      <p:cBhvr>
                                        <p:cTn id="4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1"/>
                                        </p:tgtEl>
                                      </p:cBhvr>
                                    </p:animEffect>
                                  </p:childTnLst>
                                </p:cTn>
                              </p:par>
                            </p:childTnLst>
                          </p:cTn>
                        </p:par>
                        <p:par>
                          <p:cTn id="52" fill="hold">
                            <p:stCondLst>
                              <p:cond delay="4750"/>
                            </p:stCondLst>
                            <p:childTnLst>
                              <p:par>
                                <p:cTn id="53" presetID="53" presetClass="entr" presetSubtype="16"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ldLvl="0" animBg="1"/>
      <p:bldP spid="6" grpId="0"/>
      <p:bldP spid="7" grpId="0" animBg="1"/>
      <p:bldP spid="7" grpId="1" bldLvl="0" animBg="1"/>
      <p:bldP spid="8" grpId="0" bldLvl="0" animBg="1"/>
      <p:bldP spid="16" grpId="0"/>
      <p:bldP spid="16" grpId="1"/>
      <p:bldP spid="9" grpId="0"/>
      <p:bldP spid="9" grpId="1"/>
      <p:bldP spid="10" grpId="0"/>
      <p:bldP spid="10"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21379" t="16274" b="1"/>
          <a:stretch>
            <a:fillRect/>
          </a:stretch>
        </p:blipFill>
        <p:spPr>
          <a:xfrm>
            <a:off x="869314" y="723900"/>
            <a:ext cx="10452101" cy="5434330"/>
          </a:xfrm>
          <a:prstGeom prst="rect">
            <a:avLst/>
          </a:prstGeom>
        </p:spPr>
      </p:pic>
      <p:sp>
        <p:nvSpPr>
          <p:cNvPr id="7" name="矩形 6"/>
          <p:cNvSpPr/>
          <p:nvPr/>
        </p:nvSpPr>
        <p:spPr>
          <a:xfrm>
            <a:off x="1741170" y="1270"/>
            <a:ext cx="3408045" cy="6132195"/>
          </a:xfrm>
          <a:prstGeom prst="rect">
            <a:avLst/>
          </a:prstGeom>
          <a:solidFill>
            <a:srgbClr val="038B9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750550" y="5445125"/>
            <a:ext cx="1434465" cy="1426210"/>
          </a:xfrm>
          <a:prstGeom prst="rect">
            <a:avLst/>
          </a:prstGeom>
          <a:solidFill>
            <a:srgbClr val="038B9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79955" y="1492885"/>
            <a:ext cx="2530475" cy="583565"/>
          </a:xfrm>
          <a:prstGeom prst="rect">
            <a:avLst/>
          </a:prstGeom>
          <a:noFill/>
        </p:spPr>
        <p:txBody>
          <a:bodyPr wrap="square" rtlCol="0">
            <a:spAutoFit/>
          </a:bodyPr>
          <a:lstStyle/>
          <a:p>
            <a:pPr algn="ctr"/>
            <a:r>
              <a:rPr lang="en-US" altLang="zh-CN" sz="3200" dirty="0">
                <a:solidFill>
                  <a:schemeClr val="bg1"/>
                </a:solidFill>
                <a:latin typeface="Poppins SemiBold" panose="02000000000000000000" charset="0"/>
                <a:ea typeface="华文细黑" panose="02010600040101010101" charset="-122"/>
              </a:rPr>
              <a:t>PART THREE</a:t>
            </a:r>
            <a:endParaRPr lang="en-US" altLang="zh-CN" sz="3200" dirty="0">
              <a:solidFill>
                <a:schemeClr val="bg1"/>
              </a:solidFill>
              <a:latin typeface="Poppins SemiBold" panose="02000000000000000000" charset="0"/>
              <a:ea typeface="华文细黑" panose="02010600040101010101" charset="-122"/>
            </a:endParaRPr>
          </a:p>
        </p:txBody>
      </p:sp>
      <p:sp>
        <p:nvSpPr>
          <p:cNvPr id="14" name="文本框 13"/>
          <p:cNvSpPr txBox="1"/>
          <p:nvPr/>
        </p:nvSpPr>
        <p:spPr>
          <a:xfrm>
            <a:off x="1867535" y="2352675"/>
            <a:ext cx="3155315" cy="461665"/>
          </a:xfrm>
          <a:prstGeom prst="rect">
            <a:avLst/>
          </a:prstGeom>
          <a:noFill/>
        </p:spPr>
        <p:txBody>
          <a:bodyPr wrap="square" rtlCol="0">
            <a:spAutoFit/>
          </a:bodyPr>
          <a:lstStyle/>
          <a:p>
            <a:pPr algn="ctr"/>
            <a:r>
              <a:rPr lang="zh-CN" altLang="en-US" sz="2400">
                <a:solidFill>
                  <a:schemeClr val="bg1"/>
                </a:solidFill>
                <a:latin typeface="Lora" panose="02000503000000020004" charset="0"/>
                <a:ea typeface="华文细黑" panose="02010600040101010101" charset="-122"/>
                <a:sym typeface="+mn-ea"/>
              </a:rPr>
              <a:t>地方美食</a:t>
            </a:r>
            <a:endParaRPr lang="zh-CN" altLang="en-US" sz="2400" dirty="0">
              <a:solidFill>
                <a:schemeClr val="bg1"/>
              </a:solidFill>
              <a:latin typeface="Lora" panose="02000503000000020004" charset="0"/>
              <a:ea typeface="华文细黑" panose="02010600040101010101" charset="-122"/>
              <a:sym typeface="+mn-ea"/>
            </a:endParaRPr>
          </a:p>
        </p:txBody>
      </p:sp>
      <p:sp>
        <p:nvSpPr>
          <p:cNvPr id="22" name="文本框 21"/>
          <p:cNvSpPr txBox="1"/>
          <p:nvPr/>
        </p:nvSpPr>
        <p:spPr>
          <a:xfrm>
            <a:off x="1867535" y="2947670"/>
            <a:ext cx="3159125" cy="1588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bg1"/>
              </a:solidFill>
              <a:latin typeface="Lora" panose="02000503000000020004" charset="0"/>
              <a:ea typeface="华文细黑" panose="02010600040101010101" charset="-122"/>
              <a:sym typeface="+mn-ea"/>
            </a:endParaRPr>
          </a:p>
          <a:p>
            <a:pPr algn="ctr" fontAlgn="auto">
              <a:lnSpc>
                <a:spcPct val="200000"/>
              </a:lnSpc>
            </a:pPr>
            <a:endParaRPr lang="zh-CN" altLang="en-US" sz="1000" dirty="0">
              <a:solidFill>
                <a:schemeClr val="bg1"/>
              </a:solidFill>
              <a:latin typeface="Lora" panose="02000503000000020004" charset="0"/>
              <a:ea typeface="华文细黑" panose="02010600040101010101" charset="-122"/>
              <a:sym typeface="+mn-ea"/>
            </a:endParaRPr>
          </a:p>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bg1"/>
              </a:solidFill>
              <a:latin typeface="Lora" panose="02000503000000020004" charset="0"/>
              <a:ea typeface="华文细黑" panose="0201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14" presetClass="entr" presetSubtype="5" fill="hold" grpId="1"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vertical)">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P spid="14" grpId="0"/>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7715" y="0"/>
            <a:ext cx="5328285" cy="342963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3429635"/>
            <a:ext cx="5328285" cy="342963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67626" y="4063500"/>
            <a:ext cx="45719" cy="21600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660900" y="4775200"/>
            <a:ext cx="1778000" cy="736600"/>
            <a:chOff x="7340" y="7520"/>
            <a:chExt cx="2800" cy="1160"/>
          </a:xfrm>
        </p:grpSpPr>
        <p:sp>
          <p:nvSpPr>
            <p:cNvPr id="19" name="L 形 18"/>
            <p:cNvSpPr/>
            <p:nvPr/>
          </p:nvSpPr>
          <p:spPr>
            <a:xfrm rot="2700000">
              <a:off x="8980" y="7520"/>
              <a:ext cx="1160" cy="1160"/>
            </a:xfrm>
            <a:prstGeom prst="corner">
              <a:avLst>
                <a:gd name="adj1" fmla="val 41466"/>
                <a:gd name="adj2" fmla="val 41466"/>
              </a:avLst>
            </a:prstGeom>
            <a:solidFill>
              <a:srgbClr val="038B9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p:cNvSpPr/>
            <p:nvPr/>
          </p:nvSpPr>
          <p:spPr>
            <a:xfrm rot="2700000">
              <a:off x="8160" y="7520"/>
              <a:ext cx="1160" cy="1160"/>
            </a:xfrm>
            <a:prstGeom prst="corner">
              <a:avLst>
                <a:gd name="adj1" fmla="val 41466"/>
                <a:gd name="adj2" fmla="val 41466"/>
              </a:avLst>
            </a:prstGeom>
            <a:solidFill>
              <a:srgbClr val="038B9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p:cNvSpPr/>
            <p:nvPr/>
          </p:nvSpPr>
          <p:spPr>
            <a:xfrm rot="2700000">
              <a:off x="7340" y="7520"/>
              <a:ext cx="1160" cy="1160"/>
            </a:xfrm>
            <a:prstGeom prst="corner">
              <a:avLst>
                <a:gd name="adj1" fmla="val 41466"/>
                <a:gd name="adj2" fmla="val 41466"/>
              </a:avLst>
            </a:prstGeom>
            <a:solidFill>
              <a:srgbClr val="038B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5625306" y="2958306"/>
            <a:ext cx="941388" cy="941388"/>
          </a:xfrm>
          <a:prstGeom prst="rect">
            <a:avLst/>
          </a:prstGeom>
          <a:noFill/>
          <a:ln w="28575">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66800" y="4291965"/>
            <a:ext cx="3023870" cy="337185"/>
          </a:xfrm>
          <a:prstGeom prst="rect">
            <a:avLst/>
          </a:prstGeom>
          <a:noFill/>
        </p:spPr>
        <p:txBody>
          <a:bodyPr wrap="square" rtlCol="0">
            <a:spAutoFit/>
          </a:bodyPr>
          <a:lstStyle/>
          <a:p>
            <a:r>
              <a:rPr lang="zh-CN" altLang="en-US" sz="1600" b="1" dirty="0">
                <a:solidFill>
                  <a:schemeClr val="tx1">
                    <a:lumMod val="75000"/>
                    <a:lumOff val="25000"/>
                  </a:schemeClr>
                </a:solidFill>
                <a:latin typeface="Lora" panose="02000503000000020004" charset="0"/>
                <a:ea typeface="微软雅黑" panose="020B0503020204020204" charset="-122"/>
              </a:rPr>
              <a:t>点击添加标题</a:t>
            </a:r>
            <a:endParaRPr lang="zh-CN" altLang="en-US" sz="1600" b="1" dirty="0">
              <a:solidFill>
                <a:schemeClr val="tx1">
                  <a:lumMod val="75000"/>
                  <a:lumOff val="25000"/>
                </a:schemeClr>
              </a:solidFill>
              <a:latin typeface="Lora" panose="02000503000000020004" charset="0"/>
              <a:ea typeface="微软雅黑" panose="020B0503020204020204" charset="-122"/>
            </a:endParaRPr>
          </a:p>
        </p:txBody>
      </p:sp>
      <p:sp>
        <p:nvSpPr>
          <p:cNvPr id="7" name="文本框 6"/>
          <p:cNvSpPr txBox="1"/>
          <p:nvPr/>
        </p:nvSpPr>
        <p:spPr>
          <a:xfrm>
            <a:off x="1066800" y="4629150"/>
            <a:ext cx="3196590" cy="1198880"/>
          </a:xfrm>
          <a:prstGeom prst="rect">
            <a:avLst/>
          </a:prstGeom>
          <a:noFill/>
        </p:spPr>
        <p:txBody>
          <a:bodyPr wrap="square" rtlCol="0">
            <a:spAutoFit/>
          </a:bodyPr>
          <a:lstStyle/>
          <a:p>
            <a:pPr algn="l" fontAlgn="auto">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9" name="矩形 8"/>
          <p:cNvSpPr/>
          <p:nvPr/>
        </p:nvSpPr>
        <p:spPr>
          <a:xfrm>
            <a:off x="11424196" y="720225"/>
            <a:ext cx="45719" cy="21600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87995" y="796290"/>
            <a:ext cx="3023870" cy="337185"/>
          </a:xfrm>
          <a:prstGeom prst="rect">
            <a:avLst/>
          </a:prstGeom>
          <a:noFill/>
        </p:spPr>
        <p:txBody>
          <a:bodyPr wrap="square" rtlCol="0">
            <a:spAutoFit/>
          </a:bodyPr>
          <a:lstStyle/>
          <a:p>
            <a:pPr algn="r" fontAlgn="auto">
              <a:lnSpc>
                <a:spcPct val="100000"/>
              </a:lnSpc>
            </a:pPr>
            <a:r>
              <a:rPr lang="zh-CN" altLang="en-US" sz="1600" b="1" dirty="0">
                <a:solidFill>
                  <a:schemeClr val="tx1">
                    <a:lumMod val="75000"/>
                    <a:lumOff val="25000"/>
                  </a:schemeClr>
                </a:solidFill>
                <a:latin typeface="Lora" panose="02000503000000020004" charset="0"/>
                <a:ea typeface="微软雅黑" panose="020B0503020204020204" charset="-122"/>
              </a:rPr>
              <a:t>点击添加标题</a:t>
            </a:r>
            <a:endParaRPr lang="zh-CN" altLang="en-US" sz="1600" b="1" dirty="0">
              <a:solidFill>
                <a:schemeClr val="tx1">
                  <a:lumMod val="75000"/>
                  <a:lumOff val="25000"/>
                </a:schemeClr>
              </a:solidFill>
              <a:latin typeface="Lora" panose="02000503000000020004" charset="0"/>
              <a:ea typeface="微软雅黑" panose="020B0503020204020204" charset="-122"/>
            </a:endParaRPr>
          </a:p>
        </p:txBody>
      </p:sp>
      <p:sp>
        <p:nvSpPr>
          <p:cNvPr id="12" name="文本框 11"/>
          <p:cNvSpPr txBox="1"/>
          <p:nvPr/>
        </p:nvSpPr>
        <p:spPr>
          <a:xfrm>
            <a:off x="6407785" y="1133475"/>
            <a:ext cx="4704080" cy="1568450"/>
          </a:xfrm>
          <a:prstGeom prst="rect">
            <a:avLst/>
          </a:prstGeom>
          <a:noFill/>
        </p:spPr>
        <p:txBody>
          <a:bodyPr wrap="square" rtlCol="0">
            <a:spAutoFit/>
          </a:bodyPr>
          <a:lstStyle/>
          <a:p>
            <a:pPr algn="r" fontAlgn="auto">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a:solidFill>
                <a:schemeClr val="tx1">
                  <a:lumMod val="75000"/>
                  <a:lumOff val="25000"/>
                </a:schemeClr>
              </a:solidFill>
              <a:latin typeface="Lora" panose="02000503000000020004" charset="0"/>
              <a:ea typeface="微软雅黑" panose="020B0503020204020204" charset="-122"/>
              <a:sym typeface="+mn-ea"/>
            </a:endParaRPr>
          </a:p>
          <a:p>
            <a:pPr algn="r" fontAlgn="auto">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15" name="文本框 14"/>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7" name="组合 16"/>
          <p:cNvGrpSpPr/>
          <p:nvPr/>
        </p:nvGrpSpPr>
        <p:grpSpPr>
          <a:xfrm>
            <a:off x="5794375" y="808806"/>
            <a:ext cx="602615" cy="106680"/>
            <a:chOff x="8177" y="2359"/>
            <a:chExt cx="949" cy="168"/>
          </a:xfrm>
        </p:grpSpPr>
        <p:sp>
          <p:nvSpPr>
            <p:cNvPr id="18" name="椭圆 17"/>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Scale>
                                      <p:cBhvr>
                                        <p:cTn id="11"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500" decel="50000" fill="hold">
                                          <p:stCondLst>
                                            <p:cond delay="0"/>
                                          </p:stCondLst>
                                        </p:cTn>
                                        <p:tgtEl>
                                          <p:spTgt spid="5"/>
                                        </p:tgtEl>
                                        <p:attrNameLst>
                                          <p:attrName>ppt_x</p:attrName>
                                          <p:attrName>ppt_y</p:attrName>
                                        </p:attrNameLst>
                                      </p:cBhvr>
                                    </p:animMotion>
                                    <p:animEffect transition="in" filter="fade">
                                      <p:cBhvr>
                                        <p:cTn id="13" dur="500"/>
                                        <p:tgtEl>
                                          <p:spTgt spid="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Effect transition="in" filter="fade">
                                      <p:cBhvr>
                                        <p:cTn id="18" dur="1000"/>
                                        <p:tgtEl>
                                          <p:spTgt spid="22"/>
                                        </p:tgtEl>
                                      </p:cBhvr>
                                    </p:animEffect>
                                  </p:childTnLst>
                                </p:cTn>
                              </p:par>
                              <p:par>
                                <p:cTn id="19" presetID="8" presetClass="emph" presetSubtype="0" fill="hold" grpId="1" nodeType="withEffect">
                                  <p:stCondLst>
                                    <p:cond delay="500"/>
                                  </p:stCondLst>
                                  <p:childTnLst>
                                    <p:animRot by="21600000">
                                      <p:cBhvr>
                                        <p:cTn id="20" dur="2000" fill="hold"/>
                                        <p:tgtEl>
                                          <p:spTgt spid="22"/>
                                        </p:tgtEl>
                                        <p:attrNameLst>
                                          <p:attrName>r</p:attrName>
                                        </p:attrNameLst>
                                      </p:cBhvr>
                                    </p:animRo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1500"/>
                            </p:stCondLst>
                            <p:childTnLst>
                              <p:par>
                                <p:cTn id="26" presetID="16" presetClass="entr" presetSubtype="42"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Horizontal)">
                                      <p:cBhvr>
                                        <p:cTn id="28" dur="500"/>
                                        <p:tgtEl>
                                          <p:spTgt spid="16"/>
                                        </p:tgtEl>
                                      </p:cBhvr>
                                    </p:animEffect>
                                  </p:childTnLst>
                                </p:cTn>
                              </p:par>
                            </p:childTnLst>
                          </p:cTn>
                        </p:par>
                        <p:par>
                          <p:cTn id="29" fill="hold">
                            <p:stCondLst>
                              <p:cond delay="2000"/>
                            </p:stCondLst>
                            <p:childTnLst>
                              <p:par>
                                <p:cTn id="30" presetID="12" presetClass="entr" presetSubtype="4" fill="hold" grpId="1"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up)">
                                      <p:cBhvr>
                                        <p:cTn id="33" dur="500"/>
                                        <p:tgtEl>
                                          <p:spTgt spid="11"/>
                                        </p:tgtEl>
                                      </p:cBhvr>
                                    </p:animEffect>
                                  </p:childTnLst>
                                </p:cTn>
                              </p:par>
                              <p:par>
                                <p:cTn id="34" presetID="12" presetClass="entr" presetSubtype="4" fill="hold" grpId="1"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ppt_y</p:attrName>
                                        </p:attrNameLst>
                                      </p:cBhvr>
                                      <p:tavLst>
                                        <p:tav tm="0">
                                          <p:val>
                                            <p:strVal val="#ppt_y+#ppt_h*1.125000"/>
                                          </p:val>
                                        </p:tav>
                                        <p:tav tm="100000">
                                          <p:val>
                                            <p:strVal val="#ppt_y"/>
                                          </p:val>
                                        </p:tav>
                                      </p:tavLst>
                                    </p:anim>
                                    <p:animEffect transition="in" filter="wipe(up)">
                                      <p:cBhvr>
                                        <p:cTn id="37" dur="500"/>
                                        <p:tgtEl>
                                          <p:spTgt spid="7"/>
                                        </p:tgtEl>
                                      </p:cBhvr>
                                    </p:animEffect>
                                  </p:childTnLst>
                                </p:cTn>
                              </p:par>
                            </p:childTnLst>
                          </p:cTn>
                        </p:par>
                        <p:par>
                          <p:cTn id="38" fill="hold">
                            <p:stCondLst>
                              <p:cond delay="2500"/>
                            </p:stCondLst>
                            <p:childTnLst>
                              <p:par>
                                <p:cTn id="39" presetID="16" presetClass="entr" presetSubtype="42"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outHorizontal)">
                                      <p:cBhvr>
                                        <p:cTn id="41" dur="500"/>
                                        <p:tgtEl>
                                          <p:spTgt spid="9"/>
                                        </p:tgtEl>
                                      </p:cBhvr>
                                    </p:animEffect>
                                  </p:childTnLst>
                                </p:cTn>
                              </p:par>
                            </p:childTnLst>
                          </p:cTn>
                        </p:par>
                        <p:par>
                          <p:cTn id="42" fill="hold">
                            <p:stCondLst>
                              <p:cond delay="3000"/>
                            </p:stCondLst>
                            <p:childTnLst>
                              <p:par>
                                <p:cTn id="43" presetID="12" presetClass="entr" presetSubtype="4" fill="hold" grpId="1"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up)">
                                      <p:cBhvr>
                                        <p:cTn id="46" dur="500"/>
                                        <p:tgtEl>
                                          <p:spTgt spid="10"/>
                                        </p:tgtEl>
                                      </p:cBhvr>
                                    </p:animEffect>
                                  </p:childTnLst>
                                </p:cTn>
                              </p:par>
                              <p:par>
                                <p:cTn id="47" presetID="12" presetClass="entr" presetSubtype="4" fill="hold" grpId="1"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p:tgtEl>
                                          <p:spTgt spid="12"/>
                                        </p:tgtEl>
                                        <p:attrNameLst>
                                          <p:attrName>ppt_y</p:attrName>
                                        </p:attrNameLst>
                                      </p:cBhvr>
                                      <p:tavLst>
                                        <p:tav tm="0">
                                          <p:val>
                                            <p:strVal val="#ppt_y+#ppt_h*1.125000"/>
                                          </p:val>
                                        </p:tav>
                                        <p:tav tm="100000">
                                          <p:val>
                                            <p:strVal val="#ppt_y"/>
                                          </p:val>
                                        </p:tav>
                                      </p:tavLst>
                                    </p:anim>
                                    <p:animEffect transition="in" filter="wipe(up)">
                                      <p:cBhvr>
                                        <p:cTn id="50" dur="500"/>
                                        <p:tgtEl>
                                          <p:spTgt spid="12"/>
                                        </p:tgtEl>
                                      </p:cBhvr>
                                    </p:animEffect>
                                  </p:childTnLst>
                                </p:cTn>
                              </p:par>
                            </p:childTnLst>
                          </p:cTn>
                        </p:par>
                        <p:par>
                          <p:cTn id="51" fill="hold">
                            <p:stCondLst>
                              <p:cond delay="3500"/>
                            </p:stCondLst>
                            <p:childTnLst>
                              <p:par>
                                <p:cTn id="52" presetID="41" presetClass="entr" presetSubtype="0" fill="hold" grpId="1" nodeType="afterEffect">
                                  <p:stCondLst>
                                    <p:cond delay="0"/>
                                  </p:stCondLst>
                                  <p:iterate type="lt">
                                    <p:tmPct val="10000"/>
                                  </p:iterate>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5"/>
                                        </p:tgtEl>
                                        <p:attrNameLst>
                                          <p:attrName>ppt_y</p:attrName>
                                        </p:attrNameLst>
                                      </p:cBhvr>
                                      <p:tavLst>
                                        <p:tav tm="0">
                                          <p:val>
                                            <p:strVal val="#ppt_y"/>
                                          </p:val>
                                        </p:tav>
                                        <p:tav tm="100000">
                                          <p:val>
                                            <p:strVal val="#ppt_y"/>
                                          </p:val>
                                        </p:tav>
                                      </p:tavLst>
                                    </p:anim>
                                    <p:anim calcmode="lin" valueType="num">
                                      <p:cBhvr>
                                        <p:cTn id="5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5"/>
                                        </p:tgtEl>
                                      </p:cBhvr>
                                    </p:animEffect>
                                  </p:childTnLst>
                                </p:cTn>
                              </p:par>
                            </p:childTnLst>
                          </p:cTn>
                        </p:par>
                        <p:par>
                          <p:cTn id="59" fill="hold">
                            <p:stCondLst>
                              <p:cond delay="6250"/>
                            </p:stCondLst>
                            <p:childTnLst>
                              <p:par>
                                <p:cTn id="60" presetID="53" presetClass="entr" presetSubtype="16"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6" grpId="0" bldLvl="0" animBg="1"/>
      <p:bldP spid="22" grpId="0" bldLvl="0" animBg="1"/>
      <p:bldP spid="22" grpId="1" bldLvl="0" animBg="1"/>
      <p:bldP spid="11" grpId="0"/>
      <p:bldP spid="11" grpId="1"/>
      <p:bldP spid="7" grpId="0"/>
      <p:bldP spid="7" grpId="1"/>
      <p:bldP spid="9" grpId="0" bldLvl="0" animBg="1"/>
      <p:bldP spid="10" grpId="0"/>
      <p:bldP spid="10" grpId="1"/>
      <p:bldP spid="12" grpId="0"/>
      <p:bldP spid="12"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231630" y="-3810"/>
            <a:ext cx="2439670" cy="305054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231630" y="3811270"/>
            <a:ext cx="2439670" cy="305054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816725" y="1548130"/>
            <a:ext cx="2901315" cy="3761740"/>
          </a:xfrm>
          <a:prstGeom prst="rect">
            <a:avLst/>
          </a:prstGeom>
          <a:blipFill rotWithShape="0">
            <a:blip r:embed="rId3"/>
            <a:stretch>
              <a:fillRect/>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87070" y="3046730"/>
            <a:ext cx="2680335" cy="423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lumMod val="75000"/>
                    <a:lumOff val="25000"/>
                  </a:schemeClr>
                </a:solidFill>
                <a:effectLst/>
                <a:uLnTx/>
                <a:uFillTx/>
                <a:latin typeface="Poppins SemiBold" panose="02000000000000000000" charset="0"/>
                <a:ea typeface="华文细黑" panose="02010600040101010101" charset="-122"/>
                <a:cs typeface="+mn-cs"/>
                <a:sym typeface="+mn-ea"/>
              </a:rPr>
              <a:t>DESTINY  FREEDOM</a:t>
            </a:r>
            <a:endParaRPr kumimoji="0" lang="zh-CN" altLang="en-US" sz="1800" b="1" i="0" u="none" strike="noStrike" kern="1200" cap="none" spc="0" normalizeH="0" baseline="0" noProof="0" dirty="0">
              <a:ln>
                <a:noFill/>
              </a:ln>
              <a:solidFill>
                <a:schemeClr val="tx1">
                  <a:lumMod val="75000"/>
                  <a:lumOff val="25000"/>
                </a:schemeClr>
              </a:solidFill>
              <a:effectLst/>
              <a:uLnTx/>
              <a:uFillTx/>
              <a:latin typeface="Poppins SemiBold" panose="02000000000000000000" charset="0"/>
              <a:ea typeface="华文细黑" panose="02010600040101010101" charset="-122"/>
              <a:cs typeface="+mn-cs"/>
              <a:sym typeface="+mn-ea"/>
            </a:endParaRPr>
          </a:p>
        </p:txBody>
      </p:sp>
      <p:sp>
        <p:nvSpPr>
          <p:cNvPr id="16" name="文本框 15"/>
          <p:cNvSpPr txBox="1"/>
          <p:nvPr/>
        </p:nvSpPr>
        <p:spPr>
          <a:xfrm>
            <a:off x="687070" y="3579495"/>
            <a:ext cx="5534660" cy="2168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woman.I love you more than I've ever loved any woman. And I've waited longer for you than I've waited for any woman.</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p:txBody>
      </p:sp>
      <p:sp>
        <p:nvSpPr>
          <p:cNvPr id="10" name="文本框 9"/>
          <p:cNvSpPr txBox="1"/>
          <p:nvPr/>
        </p:nvSpPr>
        <p:spPr>
          <a:xfrm>
            <a:off x="687070" y="875665"/>
            <a:ext cx="4704715" cy="1470025"/>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kumimoji="0" lang="en-US" altLang="zh-CN" sz="3200" b="0" i="0" u="none" strike="noStrike" kern="1200" cap="none" spc="0" normalizeH="0" baseline="0" noProof="0">
                <a:ln>
                  <a:noFill/>
                </a:ln>
                <a:solidFill>
                  <a:schemeClr val="tx1">
                    <a:lumMod val="75000"/>
                    <a:lumOff val="25000"/>
                  </a:schemeClr>
                </a:solidFill>
                <a:effectLst/>
                <a:uLnTx/>
                <a:uFillTx/>
                <a:latin typeface="Poppins SemiBold" panose="02000000000000000000" charset="0"/>
                <a:ea typeface="华文细黑" panose="02010600040101010101" charset="-122"/>
                <a:cs typeface="+mn-cs"/>
              </a:rPr>
              <a:t>ALL OR NOTHING</a:t>
            </a:r>
            <a:endParaRPr kumimoji="0" lang="en-US" altLang="zh-CN" sz="3200" b="0" i="0" u="none" strike="noStrike" kern="1200" cap="none" spc="0" normalizeH="0" baseline="0" noProof="0">
              <a:ln>
                <a:noFill/>
              </a:ln>
              <a:solidFill>
                <a:schemeClr val="tx1">
                  <a:lumMod val="75000"/>
                  <a:lumOff val="25000"/>
                </a:schemeClr>
              </a:solidFill>
              <a:effectLst/>
              <a:uLnTx/>
              <a:uFillTx/>
              <a:latin typeface="Poppins SemiBold" panose="02000000000000000000" charset="0"/>
              <a:ea typeface="华文细黑" panose="02010600040101010101" charset="-122"/>
              <a:cs typeface="+mn-cs"/>
            </a:endParaRPr>
          </a:p>
          <a:p>
            <a:pPr marL="0" marR="0" lvl="0" indent="0" algn="l" defTabSz="914400" rtl="0" eaLnBrk="1" fontAlgn="auto" latinLnBrk="0" hangingPunct="1">
              <a:lnSpc>
                <a:spcPct val="140000"/>
              </a:lnSpc>
              <a:spcBef>
                <a:spcPts val="0"/>
              </a:spcBef>
              <a:spcAft>
                <a:spcPts val="0"/>
              </a:spcAft>
              <a:buClrTx/>
              <a:buSzTx/>
              <a:buFontTx/>
              <a:buNone/>
              <a:defRPr/>
            </a:pPr>
            <a:r>
              <a:rPr kumimoji="0" lang="en-US" altLang="zh-CN" sz="3200" b="0" i="0" u="none" strike="noStrike" kern="1200" cap="none" spc="0" normalizeH="0" baseline="0" noProof="0">
                <a:ln>
                  <a:noFill/>
                </a:ln>
                <a:solidFill>
                  <a:schemeClr val="tx1">
                    <a:lumMod val="75000"/>
                    <a:lumOff val="25000"/>
                  </a:schemeClr>
                </a:solidFill>
                <a:effectLst/>
                <a:uLnTx/>
                <a:uFillTx/>
                <a:latin typeface="Poppins SemiBold" panose="02000000000000000000" charset="0"/>
                <a:ea typeface="华文细黑" panose="02010600040101010101" charset="-122"/>
                <a:cs typeface="+mn-cs"/>
              </a:rPr>
              <a:t>NOW OR NEVER</a:t>
            </a:r>
            <a:endParaRPr kumimoji="0" lang="en-US" altLang="zh-CN" sz="3200" b="0" i="0" u="none" strike="noStrike" kern="1200" cap="none" spc="0" normalizeH="0" baseline="0" noProof="0">
              <a:ln>
                <a:noFill/>
              </a:ln>
              <a:solidFill>
                <a:schemeClr val="tx1">
                  <a:lumMod val="75000"/>
                  <a:lumOff val="25000"/>
                </a:schemeClr>
              </a:solidFill>
              <a:effectLst/>
              <a:uLnTx/>
              <a:uFillTx/>
              <a:latin typeface="Poppins SemiBold" panose="02000000000000000000" charset="0"/>
              <a:ea typeface="华文细黑" panose="02010600040101010101" charset="-122"/>
              <a:cs typeface="+mn-cs"/>
            </a:endParaRPr>
          </a:p>
        </p:txBody>
      </p:sp>
      <p:sp>
        <p:nvSpPr>
          <p:cNvPr id="9" name="文本框 8"/>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1" name="组合 10"/>
          <p:cNvGrpSpPr/>
          <p:nvPr/>
        </p:nvGrpSpPr>
        <p:grpSpPr>
          <a:xfrm>
            <a:off x="5794375" y="808806"/>
            <a:ext cx="602615" cy="106680"/>
            <a:chOff x="8177" y="2359"/>
            <a:chExt cx="949" cy="168"/>
          </a:xfrm>
        </p:grpSpPr>
        <p:sp>
          <p:nvSpPr>
            <p:cNvPr id="12" name="椭圆 11"/>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2"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4" presetClass="entr" presetSubtype="5" fill="hold" grpId="1"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vertical)">
                                      <p:cBhvr>
                                        <p:cTn id="15" dur="500"/>
                                        <p:tgtEl>
                                          <p:spTgt spid="16"/>
                                        </p:tgtEl>
                                      </p:cBhvr>
                                    </p:animEffect>
                                  </p:childTnLst>
                                </p:cTn>
                              </p:par>
                            </p:childTnLst>
                          </p:cTn>
                        </p:par>
                        <p:par>
                          <p:cTn id="16" fill="hold">
                            <p:stCondLst>
                              <p:cond delay="1500"/>
                            </p:stCondLst>
                            <p:childTnLst>
                              <p:par>
                                <p:cTn id="17" presetID="47" presetClass="entr" presetSubtype="0"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4" presetClass="entr" presetSubtype="10" fill="hold" grpId="1"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par>
                          <p:cTn id="32" fill="hold">
                            <p:stCondLst>
                              <p:cond delay="3000"/>
                            </p:stCondLst>
                            <p:childTnLst>
                              <p:par>
                                <p:cTn id="33" presetID="41" presetClass="entr" presetSubtype="0" fill="hold" grpId="1" nodeType="after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gtEl>
                                      </p:cBhvr>
                                    </p:animEffect>
                                  </p:childTnLst>
                                </p:cTn>
                              </p:par>
                            </p:childTnLst>
                          </p:cTn>
                        </p:par>
                        <p:par>
                          <p:cTn id="40" fill="hold">
                            <p:stCondLst>
                              <p:cond delay="375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p:bldP spid="16" grpId="0"/>
      <p:bldP spid="16" grpId="1"/>
      <p:bldP spid="10" grpId="0"/>
      <p:bldP spid="10" grpId="1"/>
      <p:bldP spid="10" grpId="2"/>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8" name="Rectangle 24"/>
          <p:cNvSpPr>
            <a:spLocks noChangeArrowheads="1"/>
          </p:cNvSpPr>
          <p:nvPr/>
        </p:nvSpPr>
        <p:spPr bwMode="auto">
          <a:xfrm>
            <a:off x="8500745" y="1027430"/>
            <a:ext cx="2814955" cy="5852160"/>
          </a:xfrm>
          <a:prstGeom prst="rect">
            <a:avLst/>
          </a:prstGeom>
          <a:solidFill>
            <a:srgbClr val="038B9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3931920" y="1026795"/>
            <a:ext cx="4568825" cy="4518660"/>
          </a:xfrm>
          <a:prstGeom prst="rect">
            <a:avLst/>
          </a:prstGeom>
          <a:blipFill rotWithShape="1">
            <a:blip r:embed="rId1">
              <a:extLst>
                <a:ext uri="{BEBA8EAE-BF5A-486C-A8C5-ECC9F3942E4B}">
                  <a14:imgProps xmlns:a14="http://schemas.microsoft.com/office/drawing/2010/main">
                    <a14:imgLayer r:embed="rId2">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8577580" y="1542415"/>
            <a:ext cx="229806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defRPr/>
            </a:pPr>
            <a:r>
              <a:rPr lang="zh-CN" altLang="en-US" sz="1600" b="1" dirty="0">
                <a:solidFill>
                  <a:prstClr val="white"/>
                </a:solidFill>
                <a:latin typeface="Lora" panose="02000503000000020004" charset="0"/>
                <a:ea typeface="华文细黑" panose="02010600040101010101" charset="-122"/>
                <a:sym typeface="+mn-ea"/>
              </a:rPr>
              <a:t>点击添加标题</a:t>
            </a:r>
            <a:endParaRPr lang="zh-CN" altLang="en-US" sz="1600" b="1" dirty="0">
              <a:solidFill>
                <a:prstClr val="white"/>
              </a:solidFill>
              <a:latin typeface="Lora" panose="02000503000000020004" charset="0"/>
              <a:ea typeface="华文细黑" panose="02010600040101010101" charset="-122"/>
              <a:sym typeface="+mn-ea"/>
            </a:endParaRPr>
          </a:p>
        </p:txBody>
      </p:sp>
      <p:sp>
        <p:nvSpPr>
          <p:cNvPr id="16" name="文本框 15"/>
          <p:cNvSpPr txBox="1"/>
          <p:nvPr/>
        </p:nvSpPr>
        <p:spPr>
          <a:xfrm>
            <a:off x="8577580" y="1928495"/>
            <a:ext cx="267589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dirty="0">
              <a:ln>
                <a:noFill/>
              </a:ln>
              <a:solidFill>
                <a:prstClr val="white"/>
              </a:solidFill>
              <a:effectLst/>
              <a:uLnTx/>
              <a:uFillTx/>
              <a:latin typeface="Lora" panose="02000503000000020004" charset="0"/>
              <a:ea typeface="华文细黑" panose="02010600040101010101" charset="-122"/>
              <a:cs typeface="+mn-cs"/>
              <a:sym typeface="+mn-ea"/>
            </a:endParaRPr>
          </a:p>
        </p:txBody>
      </p:sp>
      <p:sp>
        <p:nvSpPr>
          <p:cNvPr id="6" name="文本框 5"/>
          <p:cNvSpPr txBox="1"/>
          <p:nvPr/>
        </p:nvSpPr>
        <p:spPr>
          <a:xfrm>
            <a:off x="8577580" y="3928110"/>
            <a:ext cx="2297430"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defRPr/>
            </a:pPr>
            <a:r>
              <a:rPr lang="zh-CN" altLang="en-US" sz="1600" b="1" dirty="0">
                <a:solidFill>
                  <a:prstClr val="white"/>
                </a:solidFill>
                <a:latin typeface="Lora" panose="02000503000000020004" charset="0"/>
                <a:ea typeface="华文细黑" panose="02010600040101010101" charset="-122"/>
                <a:sym typeface="+mn-ea"/>
              </a:rPr>
              <a:t>点击添加标题</a:t>
            </a:r>
            <a:endParaRPr lang="zh-CN" altLang="en-US" sz="1600" b="1" dirty="0">
              <a:solidFill>
                <a:prstClr val="white"/>
              </a:solidFill>
              <a:latin typeface="Lora" panose="02000503000000020004" charset="0"/>
              <a:ea typeface="华文细黑" panose="02010600040101010101" charset="-122"/>
              <a:sym typeface="+mn-ea"/>
            </a:endParaRPr>
          </a:p>
        </p:txBody>
      </p:sp>
      <p:sp>
        <p:nvSpPr>
          <p:cNvPr id="14" name="文本框 13"/>
          <p:cNvSpPr txBox="1"/>
          <p:nvPr/>
        </p:nvSpPr>
        <p:spPr>
          <a:xfrm>
            <a:off x="8577580" y="4314190"/>
            <a:ext cx="267589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prstClr val="white"/>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dirty="0">
              <a:ln>
                <a:noFill/>
              </a:ln>
              <a:solidFill>
                <a:prstClr val="white"/>
              </a:solidFill>
              <a:effectLst/>
              <a:uLnTx/>
              <a:uFillTx/>
              <a:latin typeface="Lora" panose="02000503000000020004" charset="0"/>
              <a:ea typeface="华文细黑" panose="02010600040101010101" charset="-122"/>
              <a:cs typeface="+mn-cs"/>
              <a:sym typeface="+mn-ea"/>
            </a:endParaRPr>
          </a:p>
        </p:txBody>
      </p:sp>
      <p:sp>
        <p:nvSpPr>
          <p:cNvPr id="17" name="文本框 16"/>
          <p:cNvSpPr txBox="1"/>
          <p:nvPr/>
        </p:nvSpPr>
        <p:spPr>
          <a:xfrm>
            <a:off x="387350" y="2150110"/>
            <a:ext cx="3336925" cy="2168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woman.I love you more than I've ever loved any woman. And I've waited longer for you than I've waited for any woman.</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p:txBody>
      </p:sp>
      <p:sp>
        <p:nvSpPr>
          <p:cNvPr id="18" name="文本框 17"/>
          <p:cNvSpPr txBox="1"/>
          <p:nvPr/>
        </p:nvSpPr>
        <p:spPr>
          <a:xfrm>
            <a:off x="754380" y="1600835"/>
            <a:ext cx="296989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20000"/>
              </a:lnSpc>
              <a:defRPr/>
            </a:pPr>
            <a:r>
              <a:rPr lang="zh-CN" altLang="en-US" sz="1600" b="1" dirty="0">
                <a:solidFill>
                  <a:schemeClr val="tx1">
                    <a:lumMod val="75000"/>
                    <a:lumOff val="25000"/>
                  </a:schemeClr>
                </a:solidFill>
                <a:latin typeface="Lora" panose="02000503000000020004" charset="0"/>
                <a:ea typeface="华文细黑" panose="02010600040101010101" charset="-122"/>
                <a:sym typeface="+mn-ea"/>
              </a:rPr>
              <a:t>点击添加标题</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301" name="微信"/>
          <p:cNvSpPr/>
          <p:nvPr/>
        </p:nvSpPr>
        <p:spPr>
          <a:xfrm>
            <a:off x="2146300" y="4653915"/>
            <a:ext cx="335280" cy="26733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02" name="微博"/>
          <p:cNvSpPr/>
          <p:nvPr/>
        </p:nvSpPr>
        <p:spPr>
          <a:xfrm>
            <a:off x="2764155" y="4653915"/>
            <a:ext cx="315595" cy="288925"/>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9" name="Facebook"/>
          <p:cNvSpPr/>
          <p:nvPr/>
        </p:nvSpPr>
        <p:spPr bwMode="auto">
          <a:xfrm>
            <a:off x="3353435" y="4654550"/>
            <a:ext cx="288290" cy="288290"/>
          </a:xfrm>
          <a:custGeom>
            <a:avLst/>
            <a:gdLst>
              <a:gd name="T0" fmla="*/ 1619882 w 3951"/>
              <a:gd name="T1" fmla="*/ 1800397 h 3950"/>
              <a:gd name="T2" fmla="*/ 1077795 w 3951"/>
              <a:gd name="T3" fmla="*/ 1800397 h 3950"/>
              <a:gd name="T4" fmla="*/ 1077795 w 3951"/>
              <a:gd name="T5" fmla="*/ 1153621 h 3950"/>
              <a:gd name="T6" fmla="*/ 1290075 w 3951"/>
              <a:gd name="T7" fmla="*/ 1153621 h 3950"/>
              <a:gd name="T8" fmla="*/ 1290075 w 3951"/>
              <a:gd name="T9" fmla="*/ 901110 h 3950"/>
              <a:gd name="T10" fmla="*/ 1080984 w 3951"/>
              <a:gd name="T11" fmla="*/ 901110 h 3950"/>
              <a:gd name="T12" fmla="*/ 1080984 w 3951"/>
              <a:gd name="T13" fmla="*/ 753432 h 3950"/>
              <a:gd name="T14" fmla="*/ 1160703 w 3951"/>
              <a:gd name="T15" fmla="*/ 683695 h 3950"/>
              <a:gd name="T16" fmla="*/ 1365238 w 3951"/>
              <a:gd name="T17" fmla="*/ 682783 h 3950"/>
              <a:gd name="T18" fmla="*/ 1365238 w 3951"/>
              <a:gd name="T19" fmla="*/ 433918 h 3950"/>
              <a:gd name="T20" fmla="*/ 1037708 w 3951"/>
              <a:gd name="T21" fmla="*/ 433918 h 3950"/>
              <a:gd name="T22" fmla="*/ 791719 w 3951"/>
              <a:gd name="T23" fmla="*/ 705118 h 3950"/>
              <a:gd name="T24" fmla="*/ 791719 w 3951"/>
              <a:gd name="T25" fmla="*/ 901566 h 3950"/>
              <a:gd name="T26" fmla="*/ 610417 w 3951"/>
              <a:gd name="T27" fmla="*/ 901566 h 3950"/>
              <a:gd name="T28" fmla="*/ 609506 w 3951"/>
              <a:gd name="T29" fmla="*/ 1153621 h 3950"/>
              <a:gd name="T30" fmla="*/ 791719 w 3951"/>
              <a:gd name="T31" fmla="*/ 1153621 h 3950"/>
              <a:gd name="T32" fmla="*/ 791719 w 3951"/>
              <a:gd name="T33" fmla="*/ 1800397 h 3950"/>
              <a:gd name="T34" fmla="*/ 179936 w 3951"/>
              <a:gd name="T35" fmla="*/ 1800397 h 3950"/>
              <a:gd name="T36" fmla="*/ 0 w 3951"/>
              <a:gd name="T37" fmla="*/ 1620357 h 3950"/>
              <a:gd name="T38" fmla="*/ 0 w 3951"/>
              <a:gd name="T39" fmla="*/ 180040 h 3950"/>
              <a:gd name="T40" fmla="*/ 179936 w 3951"/>
              <a:gd name="T41" fmla="*/ 0 h 3950"/>
              <a:gd name="T42" fmla="*/ 1619882 w 3951"/>
              <a:gd name="T43" fmla="*/ 0 h 3950"/>
              <a:gd name="T44" fmla="*/ 1799818 w 3951"/>
              <a:gd name="T45" fmla="*/ 180040 h 3950"/>
              <a:gd name="T46" fmla="*/ 1799818 w 3951"/>
              <a:gd name="T47" fmla="*/ 1620357 h 3950"/>
              <a:gd name="T48" fmla="*/ 1619882 w 3951"/>
              <a:gd name="T49" fmla="*/ 1800397 h 39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51" h="3950">
                <a:moveTo>
                  <a:pt x="3556" y="3950"/>
                </a:moveTo>
                <a:cubicBezTo>
                  <a:pt x="2366" y="3950"/>
                  <a:pt x="2366" y="3950"/>
                  <a:pt x="2366" y="3950"/>
                </a:cubicBezTo>
                <a:cubicBezTo>
                  <a:pt x="2366" y="2531"/>
                  <a:pt x="2366" y="2531"/>
                  <a:pt x="2366" y="2531"/>
                </a:cubicBezTo>
                <a:cubicBezTo>
                  <a:pt x="2832" y="2531"/>
                  <a:pt x="2832" y="2531"/>
                  <a:pt x="2832" y="2531"/>
                </a:cubicBezTo>
                <a:cubicBezTo>
                  <a:pt x="2832" y="1977"/>
                  <a:pt x="2832" y="1977"/>
                  <a:pt x="2832" y="1977"/>
                </a:cubicBezTo>
                <a:cubicBezTo>
                  <a:pt x="2373" y="1977"/>
                  <a:pt x="2373" y="1977"/>
                  <a:pt x="2373" y="1977"/>
                </a:cubicBezTo>
                <a:cubicBezTo>
                  <a:pt x="2373" y="1653"/>
                  <a:pt x="2373" y="1653"/>
                  <a:pt x="2373" y="1653"/>
                </a:cubicBezTo>
                <a:cubicBezTo>
                  <a:pt x="2373" y="1653"/>
                  <a:pt x="2376" y="1500"/>
                  <a:pt x="2548" y="1500"/>
                </a:cubicBezTo>
                <a:cubicBezTo>
                  <a:pt x="2720" y="1500"/>
                  <a:pt x="2997" y="1498"/>
                  <a:pt x="2997" y="1498"/>
                </a:cubicBezTo>
                <a:cubicBezTo>
                  <a:pt x="2997" y="952"/>
                  <a:pt x="2997" y="952"/>
                  <a:pt x="2997" y="952"/>
                </a:cubicBezTo>
                <a:cubicBezTo>
                  <a:pt x="2997" y="952"/>
                  <a:pt x="2243" y="952"/>
                  <a:pt x="2278" y="952"/>
                </a:cubicBezTo>
                <a:cubicBezTo>
                  <a:pt x="1774" y="952"/>
                  <a:pt x="1738" y="1547"/>
                  <a:pt x="1738" y="1547"/>
                </a:cubicBezTo>
                <a:cubicBezTo>
                  <a:pt x="1738" y="1978"/>
                  <a:pt x="1738" y="1978"/>
                  <a:pt x="1738" y="1978"/>
                </a:cubicBezTo>
                <a:cubicBezTo>
                  <a:pt x="1340" y="1978"/>
                  <a:pt x="1340" y="1978"/>
                  <a:pt x="1340" y="1978"/>
                </a:cubicBezTo>
                <a:cubicBezTo>
                  <a:pt x="1338" y="2531"/>
                  <a:pt x="1338" y="2531"/>
                  <a:pt x="1338" y="2531"/>
                </a:cubicBezTo>
                <a:cubicBezTo>
                  <a:pt x="1738" y="2531"/>
                  <a:pt x="1738" y="2531"/>
                  <a:pt x="1738" y="2531"/>
                </a:cubicBezTo>
                <a:cubicBezTo>
                  <a:pt x="1738" y="3950"/>
                  <a:pt x="1738" y="3950"/>
                  <a:pt x="1738" y="3950"/>
                </a:cubicBezTo>
                <a:cubicBezTo>
                  <a:pt x="395" y="3950"/>
                  <a:pt x="395" y="3950"/>
                  <a:pt x="395" y="3950"/>
                </a:cubicBezTo>
                <a:cubicBezTo>
                  <a:pt x="177" y="3950"/>
                  <a:pt x="0" y="3773"/>
                  <a:pt x="0" y="3555"/>
                </a:cubicBezTo>
                <a:cubicBezTo>
                  <a:pt x="0" y="395"/>
                  <a:pt x="0" y="395"/>
                  <a:pt x="0" y="395"/>
                </a:cubicBezTo>
                <a:cubicBezTo>
                  <a:pt x="0" y="177"/>
                  <a:pt x="177" y="0"/>
                  <a:pt x="395" y="0"/>
                </a:cubicBezTo>
                <a:cubicBezTo>
                  <a:pt x="3556" y="0"/>
                  <a:pt x="3556" y="0"/>
                  <a:pt x="3556" y="0"/>
                </a:cubicBezTo>
                <a:cubicBezTo>
                  <a:pt x="3774" y="0"/>
                  <a:pt x="3951" y="177"/>
                  <a:pt x="3951" y="395"/>
                </a:cubicBezTo>
                <a:cubicBezTo>
                  <a:pt x="3951" y="3555"/>
                  <a:pt x="3951" y="3555"/>
                  <a:pt x="3951" y="3555"/>
                </a:cubicBezTo>
                <a:cubicBezTo>
                  <a:pt x="3951" y="3773"/>
                  <a:pt x="3774" y="3950"/>
                  <a:pt x="3556" y="39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3" name="文本框 12"/>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20" name="组合 19"/>
          <p:cNvGrpSpPr/>
          <p:nvPr/>
        </p:nvGrpSpPr>
        <p:grpSpPr>
          <a:xfrm>
            <a:off x="5794375" y="808806"/>
            <a:ext cx="602615" cy="106680"/>
            <a:chOff x="8177" y="2359"/>
            <a:chExt cx="949" cy="168"/>
          </a:xfrm>
        </p:grpSpPr>
        <p:sp>
          <p:nvSpPr>
            <p:cNvPr id="21" name="椭圆 20"/>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14" presetClass="entr" presetSubtype="5" fill="hold" grpId="1"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vertical)">
                                      <p:cBhvr>
                                        <p:cTn id="11" dur="500"/>
                                        <p:tgtEl>
                                          <p:spTgt spid="17"/>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01"/>
                                        </p:tgtEl>
                                        <p:attrNameLst>
                                          <p:attrName>style.visibility</p:attrName>
                                        </p:attrNameLst>
                                      </p:cBhvr>
                                      <p:to>
                                        <p:strVal val="visible"/>
                                      </p:to>
                                    </p:set>
                                    <p:anim calcmode="lin" valueType="num">
                                      <p:cBhvr>
                                        <p:cTn id="15" dur="500" fill="hold"/>
                                        <p:tgtEl>
                                          <p:spTgt spid="301"/>
                                        </p:tgtEl>
                                        <p:attrNameLst>
                                          <p:attrName>ppt_w</p:attrName>
                                        </p:attrNameLst>
                                      </p:cBhvr>
                                      <p:tavLst>
                                        <p:tav tm="0">
                                          <p:val>
                                            <p:fltVal val="0"/>
                                          </p:val>
                                        </p:tav>
                                        <p:tav tm="100000">
                                          <p:val>
                                            <p:strVal val="#ppt_w"/>
                                          </p:val>
                                        </p:tav>
                                      </p:tavLst>
                                    </p:anim>
                                    <p:anim calcmode="lin" valueType="num">
                                      <p:cBhvr>
                                        <p:cTn id="16" dur="500" fill="hold"/>
                                        <p:tgtEl>
                                          <p:spTgt spid="301"/>
                                        </p:tgtEl>
                                        <p:attrNameLst>
                                          <p:attrName>ppt_h</p:attrName>
                                        </p:attrNameLst>
                                      </p:cBhvr>
                                      <p:tavLst>
                                        <p:tav tm="0">
                                          <p:val>
                                            <p:fltVal val="0"/>
                                          </p:val>
                                        </p:tav>
                                        <p:tav tm="100000">
                                          <p:val>
                                            <p:strVal val="#ppt_h"/>
                                          </p:val>
                                        </p:tav>
                                      </p:tavLst>
                                    </p:anim>
                                    <p:animEffect transition="in" filter="fade">
                                      <p:cBhvr>
                                        <p:cTn id="17" dur="500"/>
                                        <p:tgtEl>
                                          <p:spTgt spid="301"/>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02"/>
                                        </p:tgtEl>
                                        <p:attrNameLst>
                                          <p:attrName>style.visibility</p:attrName>
                                        </p:attrNameLst>
                                      </p:cBhvr>
                                      <p:to>
                                        <p:strVal val="visible"/>
                                      </p:to>
                                    </p:set>
                                    <p:anim calcmode="lin" valueType="num">
                                      <p:cBhvr>
                                        <p:cTn id="21" dur="500" fill="hold"/>
                                        <p:tgtEl>
                                          <p:spTgt spid="302"/>
                                        </p:tgtEl>
                                        <p:attrNameLst>
                                          <p:attrName>ppt_w</p:attrName>
                                        </p:attrNameLst>
                                      </p:cBhvr>
                                      <p:tavLst>
                                        <p:tav tm="0">
                                          <p:val>
                                            <p:fltVal val="0"/>
                                          </p:val>
                                        </p:tav>
                                        <p:tav tm="100000">
                                          <p:val>
                                            <p:strVal val="#ppt_w"/>
                                          </p:val>
                                        </p:tav>
                                      </p:tavLst>
                                    </p:anim>
                                    <p:anim calcmode="lin" valueType="num">
                                      <p:cBhvr>
                                        <p:cTn id="22" dur="500" fill="hold"/>
                                        <p:tgtEl>
                                          <p:spTgt spid="302"/>
                                        </p:tgtEl>
                                        <p:attrNameLst>
                                          <p:attrName>ppt_h</p:attrName>
                                        </p:attrNameLst>
                                      </p:cBhvr>
                                      <p:tavLst>
                                        <p:tav tm="0">
                                          <p:val>
                                            <p:fltVal val="0"/>
                                          </p:val>
                                        </p:tav>
                                        <p:tav tm="100000">
                                          <p:val>
                                            <p:strVal val="#ppt_h"/>
                                          </p:val>
                                        </p:tav>
                                      </p:tavLst>
                                    </p:anim>
                                    <p:animEffect transition="in" filter="fade">
                                      <p:cBhvr>
                                        <p:cTn id="23" dur="500"/>
                                        <p:tgtEl>
                                          <p:spTgt spid="30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500"/>
                            </p:stCondLst>
                            <p:childTnLst>
                              <p:par>
                                <p:cTn id="31" presetID="2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edge">
                                      <p:cBhvr>
                                        <p:cTn id="33" dur="500"/>
                                        <p:tgtEl>
                                          <p:spTgt spid="9"/>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31768"/>
                                        </p:tgtEl>
                                        <p:attrNameLst>
                                          <p:attrName>style.visibility</p:attrName>
                                        </p:attrNameLst>
                                      </p:cBhvr>
                                      <p:to>
                                        <p:strVal val="visible"/>
                                      </p:to>
                                    </p:set>
                                    <p:animEffect transition="in" filter="fade">
                                      <p:cBhvr>
                                        <p:cTn id="37" dur="500"/>
                                        <p:tgtEl>
                                          <p:spTgt spid="31768"/>
                                        </p:tgtEl>
                                      </p:cBhvr>
                                    </p:animEffect>
                                    <p:anim calcmode="lin" valueType="num">
                                      <p:cBhvr>
                                        <p:cTn id="38" dur="500" fill="hold"/>
                                        <p:tgtEl>
                                          <p:spTgt spid="31768"/>
                                        </p:tgtEl>
                                        <p:attrNameLst>
                                          <p:attrName>ppt_x</p:attrName>
                                        </p:attrNameLst>
                                      </p:cBhvr>
                                      <p:tavLst>
                                        <p:tav tm="0">
                                          <p:val>
                                            <p:strVal val="#ppt_x"/>
                                          </p:val>
                                        </p:tav>
                                        <p:tav tm="100000">
                                          <p:val>
                                            <p:strVal val="#ppt_x"/>
                                          </p:val>
                                        </p:tav>
                                      </p:tavLst>
                                    </p:anim>
                                    <p:anim calcmode="lin" valueType="num">
                                      <p:cBhvr>
                                        <p:cTn id="39" dur="500" fill="hold"/>
                                        <p:tgtEl>
                                          <p:spTgt spid="3176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4000"/>
                            </p:stCondLst>
                            <p:childTnLst>
                              <p:par>
                                <p:cTn id="45" presetID="14" presetClass="entr" presetSubtype="5" fill="hold" grpId="1"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vertical)">
                                      <p:cBhvr>
                                        <p:cTn id="47" dur="500"/>
                                        <p:tgtEl>
                                          <p:spTgt spid="16"/>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par>
                          <p:cTn id="52" fill="hold">
                            <p:stCondLst>
                              <p:cond delay="5000"/>
                            </p:stCondLst>
                            <p:childTnLst>
                              <p:par>
                                <p:cTn id="53" presetID="14" presetClass="entr" presetSubtype="5" fill="hold" grpId="1"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vertical)">
                                      <p:cBhvr>
                                        <p:cTn id="55" dur="500"/>
                                        <p:tgtEl>
                                          <p:spTgt spid="14"/>
                                        </p:tgtEl>
                                      </p:cBhvr>
                                    </p:animEffect>
                                  </p:childTnLst>
                                </p:cTn>
                              </p:par>
                            </p:childTnLst>
                          </p:cTn>
                        </p:par>
                        <p:par>
                          <p:cTn id="56" fill="hold">
                            <p:stCondLst>
                              <p:cond delay="5500"/>
                            </p:stCondLst>
                            <p:childTnLst>
                              <p:par>
                                <p:cTn id="57" presetID="41" presetClass="entr" presetSubtype="0" fill="hold" grpId="1" nodeType="afterEffect">
                                  <p:stCondLst>
                                    <p:cond delay="0"/>
                                  </p:stCondLst>
                                  <p:iterate type="lt">
                                    <p:tmPct val="10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3"/>
                                        </p:tgtEl>
                                        <p:attrNameLst>
                                          <p:attrName>ppt_y</p:attrName>
                                        </p:attrNameLst>
                                      </p:cBhvr>
                                      <p:tavLst>
                                        <p:tav tm="0">
                                          <p:val>
                                            <p:strVal val="#ppt_y"/>
                                          </p:val>
                                        </p:tav>
                                        <p:tav tm="100000">
                                          <p:val>
                                            <p:strVal val="#ppt_y"/>
                                          </p:val>
                                        </p:tav>
                                      </p:tavLst>
                                    </p:anim>
                                    <p:anim calcmode="lin" valueType="num">
                                      <p:cBhvr>
                                        <p:cTn id="6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3"/>
                                        </p:tgtEl>
                                      </p:cBhvr>
                                    </p:animEffect>
                                  </p:childTnLst>
                                </p:cTn>
                              </p:par>
                            </p:childTnLst>
                          </p:cTn>
                        </p:par>
                        <p:par>
                          <p:cTn id="64" fill="hold">
                            <p:stCondLst>
                              <p:cond delay="6250"/>
                            </p:stCondLst>
                            <p:childTnLst>
                              <p:par>
                                <p:cTn id="65" presetID="53" presetClass="entr" presetSubtype="16"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8" grpId="0" bldLvl="0" animBg="1"/>
      <p:bldP spid="9" grpId="0" bldLvl="0" animBg="1"/>
      <p:bldP spid="15" grpId="0"/>
      <p:bldP spid="16" grpId="0"/>
      <p:bldP spid="16" grpId="1"/>
      <p:bldP spid="6" grpId="0"/>
      <p:bldP spid="14" grpId="0"/>
      <p:bldP spid="14" grpId="1"/>
      <p:bldP spid="17" grpId="0"/>
      <p:bldP spid="17" grpId="1"/>
      <p:bldP spid="18" grpId="0"/>
      <p:bldP spid="301" grpId="0" bldLvl="0" animBg="1"/>
      <p:bldP spid="302" grpId="0" bldLvl="0" animBg="1"/>
      <p:bldP spid="19" grpId="0" bldLvl="0" animBg="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11440" y="533400"/>
            <a:ext cx="3840480" cy="30480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043805" y="1536700"/>
            <a:ext cx="2576195" cy="2044700"/>
          </a:xfrm>
          <a:prstGeom prst="rect">
            <a:avLst/>
          </a:prstGeom>
          <a:blipFill rotWithShape="1">
            <a:blip r:embed="rId2">
              <a:extLst>
                <a:ext uri="{BEBA8EAE-BF5A-486C-A8C5-ECC9F3942E4B}">
                  <a14:imgProps xmlns:a14="http://schemas.microsoft.com/office/drawing/2010/main">
                    <a14:imgLayer r:embed="rId3">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711440" y="3672840"/>
            <a:ext cx="2576195" cy="2639060"/>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896600" y="3672840"/>
            <a:ext cx="655320" cy="65532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94360" y="5905500"/>
            <a:ext cx="7955280" cy="13716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17220" y="2755900"/>
            <a:ext cx="4060825" cy="2245360"/>
          </a:xfrm>
          <a:prstGeom prst="rect">
            <a:avLst/>
          </a:prstGeom>
          <a:noFill/>
        </p:spPr>
        <p:txBody>
          <a:bodyPr wrap="square" rtlCol="0">
            <a:spAutoFit/>
          </a:bodyPr>
          <a:lstStyle/>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20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20" name="TextBox 11"/>
          <p:cNvSpPr txBox="1"/>
          <p:nvPr/>
        </p:nvSpPr>
        <p:spPr>
          <a:xfrm>
            <a:off x="617220" y="2220595"/>
            <a:ext cx="2862580" cy="337185"/>
          </a:xfrm>
          <a:prstGeom prst="rect">
            <a:avLst/>
          </a:prstGeom>
          <a:noFill/>
        </p:spPr>
        <p:txBody>
          <a:bodyPr wrap="square" rtlCol="0">
            <a:spAutoFit/>
          </a:bodyPr>
          <a:lstStyle/>
          <a:p>
            <a:pPr algn="l"/>
            <a:r>
              <a:rPr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9" name="文本框 8"/>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1" name="组合 10"/>
          <p:cNvGrpSpPr/>
          <p:nvPr/>
        </p:nvGrpSpPr>
        <p:grpSpPr>
          <a:xfrm>
            <a:off x="5794375" y="808806"/>
            <a:ext cx="602615" cy="106680"/>
            <a:chOff x="8177" y="2359"/>
            <a:chExt cx="949" cy="168"/>
          </a:xfrm>
        </p:grpSpPr>
        <p:sp>
          <p:nvSpPr>
            <p:cNvPr id="12" name="椭圆 11"/>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par>
                          <p:cTn id="32" fill="hold">
                            <p:stCondLst>
                              <p:cond delay="3000"/>
                            </p:stCondLst>
                            <p:childTnLst>
                              <p:par>
                                <p:cTn id="33" presetID="14" presetClass="entr" presetSubtype="5" fill="hold" grpId="1"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vertical)">
                                      <p:cBhvr>
                                        <p:cTn id="35" dur="1000"/>
                                        <p:tgtEl>
                                          <p:spTgt spid="10"/>
                                        </p:tgtEl>
                                      </p:cBhvr>
                                    </p:animEffect>
                                  </p:childTnLst>
                                </p:cTn>
                              </p:par>
                            </p:childTnLst>
                          </p:cTn>
                        </p:par>
                        <p:par>
                          <p:cTn id="36" fill="hold">
                            <p:stCondLst>
                              <p:cond delay="4000"/>
                            </p:stCondLst>
                            <p:childTnLst>
                              <p:par>
                                <p:cTn id="37" presetID="41" presetClass="entr" presetSubtype="0" fill="hold" grpId="1" nodeType="after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9"/>
                                        </p:tgtEl>
                                      </p:cBhvr>
                                    </p:animEffect>
                                  </p:childTnLst>
                                </p:cTn>
                              </p:par>
                            </p:childTnLst>
                          </p:cTn>
                        </p:par>
                        <p:par>
                          <p:cTn id="44" fill="hold">
                            <p:stCondLst>
                              <p:cond delay="4750"/>
                            </p:stCondLst>
                            <p:childTnLst>
                              <p:par>
                                <p:cTn id="45" presetID="53" presetClass="entr" presetSubtype="16"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5" grpId="0" bldLvl="0" animBg="1"/>
      <p:bldP spid="6" grpId="0" bldLvl="0" animBg="1"/>
      <p:bldP spid="7" grpId="0" bldLvl="0" animBg="1"/>
      <p:bldP spid="8" grpId="0" bldLvl="0" animBg="1"/>
      <p:bldP spid="10" grpId="0"/>
      <p:bldP spid="10" grpId="1"/>
      <p:bldP spid="20" grpId="0"/>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96635" y="-15240"/>
            <a:ext cx="6110605" cy="416052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412480" y="4291965"/>
            <a:ext cx="3779520" cy="257302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129405" y="2800350"/>
            <a:ext cx="4198620" cy="3957955"/>
          </a:xfrm>
          <a:prstGeom prst="rect">
            <a:avLst/>
          </a:prstGeom>
          <a:solidFill>
            <a:srgbClr val="038B9D"/>
          </a:solid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16280" y="3518535"/>
            <a:ext cx="1226820" cy="706755"/>
          </a:xfrm>
          <a:prstGeom prst="rect">
            <a:avLst/>
          </a:prstGeom>
          <a:noFill/>
        </p:spPr>
        <p:txBody>
          <a:bodyPr wrap="square" rtlCol="0">
            <a:spAutoFit/>
          </a:bodyPr>
          <a:lstStyle/>
          <a:p>
            <a:r>
              <a:rPr lang="en-US" altLang="zh-CN" sz="4000">
                <a:solidFill>
                  <a:schemeClr val="tx1">
                    <a:lumMod val="75000"/>
                    <a:lumOff val="25000"/>
                  </a:schemeClr>
                </a:solidFill>
                <a:latin typeface="Poppins SemiBold" panose="02000000000000000000" charset="0"/>
                <a:ea typeface="华文细黑" panose="02010600040101010101" charset="-122"/>
              </a:rPr>
              <a:t>01</a:t>
            </a:r>
            <a:endParaRPr lang="en-US" altLang="zh-CN" sz="4000">
              <a:solidFill>
                <a:schemeClr val="tx1">
                  <a:lumMod val="75000"/>
                  <a:lumOff val="25000"/>
                </a:schemeClr>
              </a:solidFill>
              <a:latin typeface="Poppins SemiBold" panose="02000000000000000000" charset="0"/>
              <a:ea typeface="华文细黑" panose="02010600040101010101" charset="-122"/>
            </a:endParaRPr>
          </a:p>
        </p:txBody>
      </p:sp>
      <p:sp>
        <p:nvSpPr>
          <p:cNvPr id="17" name="文本框 16"/>
          <p:cNvSpPr txBox="1"/>
          <p:nvPr/>
        </p:nvSpPr>
        <p:spPr>
          <a:xfrm>
            <a:off x="716280" y="4225290"/>
            <a:ext cx="2648585" cy="584775"/>
          </a:xfrm>
          <a:prstGeom prst="rect">
            <a:avLst/>
          </a:prstGeom>
          <a:noFill/>
        </p:spPr>
        <p:txBody>
          <a:bodyPr wrap="square" rtlCol="0">
            <a:spAutoFit/>
          </a:bodyPr>
          <a:lstStyle/>
          <a:p>
            <a:r>
              <a:rPr lang="zh-CN" altLang="en-US" sz="3200" dirty="0">
                <a:solidFill>
                  <a:schemeClr val="tx1">
                    <a:lumMod val="75000"/>
                    <a:lumOff val="25000"/>
                  </a:schemeClr>
                </a:solidFill>
                <a:latin typeface="Poppins SemiBold" panose="02000000000000000000" charset="0"/>
                <a:ea typeface="华文细黑" panose="02010600040101010101" charset="-122"/>
              </a:rPr>
              <a:t>点击添加标题</a:t>
            </a:r>
            <a:endParaRPr lang="zh-CN" altLang="en-US" sz="3200" dirty="0">
              <a:solidFill>
                <a:schemeClr val="tx1">
                  <a:lumMod val="75000"/>
                  <a:lumOff val="25000"/>
                </a:schemeClr>
              </a:solidFill>
              <a:latin typeface="Poppins SemiBold" panose="02000000000000000000" charset="0"/>
              <a:ea typeface="华文细黑" panose="02010600040101010101" charset="-122"/>
            </a:endParaRPr>
          </a:p>
        </p:txBody>
      </p:sp>
      <p:sp>
        <p:nvSpPr>
          <p:cNvPr id="18" name="文本框 17"/>
          <p:cNvSpPr txBox="1"/>
          <p:nvPr/>
        </p:nvSpPr>
        <p:spPr>
          <a:xfrm>
            <a:off x="716280" y="4808855"/>
            <a:ext cx="3220720" cy="1198880"/>
          </a:xfrm>
          <a:prstGeom prst="rect">
            <a:avLst/>
          </a:prstGeom>
          <a:noFill/>
        </p:spPr>
        <p:txBody>
          <a:bodyPr wrap="square" rtlCol="0">
            <a:spAutoFit/>
          </a:bodyPr>
          <a:lstStyle/>
          <a:p>
            <a:pPr algn="l" fontAlgn="auto">
              <a:lnSpc>
                <a:spcPct val="200000"/>
              </a:lnSpc>
            </a:pPr>
            <a:r>
              <a:rPr lang="zh-CN" altLang="en-US" sz="12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9" name="文本框 18"/>
          <p:cNvSpPr txBox="1"/>
          <p:nvPr/>
        </p:nvSpPr>
        <p:spPr>
          <a:xfrm>
            <a:off x="4625975" y="3518535"/>
            <a:ext cx="855345" cy="706755"/>
          </a:xfrm>
          <a:prstGeom prst="rect">
            <a:avLst/>
          </a:prstGeom>
          <a:noFill/>
        </p:spPr>
        <p:txBody>
          <a:bodyPr wrap="square" rtlCol="0">
            <a:spAutoFit/>
          </a:bodyPr>
          <a:lstStyle/>
          <a:p>
            <a:r>
              <a:rPr lang="en-US" altLang="zh-CN" sz="4000">
                <a:solidFill>
                  <a:schemeClr val="bg1"/>
                </a:solidFill>
                <a:latin typeface="Poppins SemiBold" panose="02000000000000000000" charset="0"/>
                <a:ea typeface="华文细黑" panose="02010600040101010101" charset="-122"/>
              </a:rPr>
              <a:t>02</a:t>
            </a:r>
            <a:endParaRPr lang="en-US" altLang="zh-CN" sz="4000">
              <a:solidFill>
                <a:schemeClr val="bg1"/>
              </a:solidFill>
              <a:latin typeface="Poppins SemiBold" panose="02000000000000000000" charset="0"/>
              <a:ea typeface="华文细黑" panose="02010600040101010101" charset="-122"/>
            </a:endParaRPr>
          </a:p>
        </p:txBody>
      </p:sp>
      <p:sp>
        <p:nvSpPr>
          <p:cNvPr id="20" name="文本框 19"/>
          <p:cNvSpPr txBox="1"/>
          <p:nvPr/>
        </p:nvSpPr>
        <p:spPr>
          <a:xfrm>
            <a:off x="4625975" y="4225290"/>
            <a:ext cx="2789238" cy="584775"/>
          </a:xfrm>
          <a:prstGeom prst="rect">
            <a:avLst/>
          </a:prstGeom>
          <a:noFill/>
        </p:spPr>
        <p:txBody>
          <a:bodyPr wrap="square" rtlCol="0">
            <a:spAutoFit/>
          </a:bodyPr>
          <a:lstStyle/>
          <a:p>
            <a:r>
              <a:rPr lang="zh-CN" altLang="en-US" sz="3200" dirty="0">
                <a:solidFill>
                  <a:schemeClr val="bg1"/>
                </a:solidFill>
                <a:latin typeface="Poppins SemiBold" panose="02000000000000000000" charset="0"/>
                <a:ea typeface="华文细黑" panose="02010600040101010101" charset="-122"/>
              </a:rPr>
              <a:t>点击添加标题</a:t>
            </a:r>
            <a:endParaRPr lang="zh-CN" altLang="en-US" sz="3200" dirty="0">
              <a:solidFill>
                <a:schemeClr val="bg1"/>
              </a:solidFill>
              <a:latin typeface="Poppins SemiBold" panose="02000000000000000000" charset="0"/>
              <a:ea typeface="华文细黑" panose="02010600040101010101" charset="-122"/>
            </a:endParaRPr>
          </a:p>
        </p:txBody>
      </p:sp>
      <p:sp>
        <p:nvSpPr>
          <p:cNvPr id="21" name="文本框 20"/>
          <p:cNvSpPr txBox="1"/>
          <p:nvPr/>
        </p:nvSpPr>
        <p:spPr>
          <a:xfrm>
            <a:off x="4625975" y="4808855"/>
            <a:ext cx="3220720" cy="1198880"/>
          </a:xfrm>
          <a:prstGeom prst="rect">
            <a:avLst/>
          </a:prstGeom>
          <a:noFill/>
        </p:spPr>
        <p:txBody>
          <a:bodyPr wrap="square" rtlCol="0">
            <a:spAutoFit/>
          </a:bodyPr>
          <a:lstStyle/>
          <a:p>
            <a:pPr algn="l" fontAlgn="auto">
              <a:lnSpc>
                <a:spcPct val="200000"/>
              </a:lnSpc>
            </a:pPr>
            <a:r>
              <a:rPr lang="zh-CN" altLang="en-US" sz="12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200" dirty="0">
              <a:solidFill>
                <a:schemeClr val="bg1"/>
              </a:solidFill>
              <a:latin typeface="Lora" panose="02000503000000020004" charset="0"/>
              <a:ea typeface="华文细黑" panose="02010600040101010101" charset="-122"/>
              <a:sym typeface="+mn-ea"/>
            </a:endParaRPr>
          </a:p>
        </p:txBody>
      </p:sp>
      <p:sp>
        <p:nvSpPr>
          <p:cNvPr id="22" name="文本框 21"/>
          <p:cNvSpPr txBox="1"/>
          <p:nvPr/>
        </p:nvSpPr>
        <p:spPr>
          <a:xfrm>
            <a:off x="716280" y="570865"/>
            <a:ext cx="4704715" cy="790601"/>
          </a:xfrm>
          <a:prstGeom prst="rect">
            <a:avLst/>
          </a:prstGeom>
          <a:noFill/>
        </p:spPr>
        <p:txBody>
          <a:bodyPr wrap="square" rtlCol="0">
            <a:spAutoFit/>
          </a:bodyPr>
          <a:lstStyle/>
          <a:p>
            <a:pPr>
              <a:lnSpc>
                <a:spcPct val="140000"/>
              </a:lnSpc>
            </a:pPr>
            <a:r>
              <a:rPr lang="zh-CN" altLang="en-US" sz="3600" dirty="0">
                <a:solidFill>
                  <a:schemeClr val="tx1">
                    <a:lumMod val="75000"/>
                    <a:lumOff val="25000"/>
                  </a:schemeClr>
                </a:solidFill>
                <a:latin typeface="Poppins SemiBold" panose="02000000000000000000" charset="0"/>
                <a:ea typeface="华文细黑" panose="02010600040101010101" charset="-122"/>
              </a:rPr>
              <a:t>点击添加标题</a:t>
            </a:r>
            <a:endParaRPr lang="zh-CN" altLang="en-US" sz="3600" dirty="0">
              <a:solidFill>
                <a:schemeClr val="tx1">
                  <a:lumMod val="75000"/>
                  <a:lumOff val="25000"/>
                </a:schemeClr>
              </a:solidFill>
              <a:latin typeface="Poppins SemiBold" panose="02000000000000000000" charset="0"/>
              <a:ea typeface="华文细黑" panose="02010600040101010101" charset="-122"/>
            </a:endParaRPr>
          </a:p>
        </p:txBody>
      </p:sp>
      <p:sp>
        <p:nvSpPr>
          <p:cNvPr id="12" name="文本框 11"/>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23" name="组合 22"/>
          <p:cNvGrpSpPr/>
          <p:nvPr/>
        </p:nvGrpSpPr>
        <p:grpSpPr>
          <a:xfrm>
            <a:off x="5794375" y="808806"/>
            <a:ext cx="602615" cy="106680"/>
            <a:chOff x="8177" y="2359"/>
            <a:chExt cx="949" cy="168"/>
          </a:xfrm>
        </p:grpSpPr>
        <p:sp>
          <p:nvSpPr>
            <p:cNvPr id="24" name="椭圆 23"/>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3" nodeType="after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randombar(vertical)">
                                      <p:cBhvr>
                                        <p:cTn id="7" dur="500"/>
                                        <p:tgtEl>
                                          <p:spTgt spid="2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downLef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500"/>
                            </p:stCondLst>
                            <p:childTnLst>
                              <p:par>
                                <p:cTn id="29" presetID="29"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ppt_x</p:attrName>
                                        </p:attrNameLst>
                                      </p:cBhvr>
                                      <p:tavLst>
                                        <p:tav tm="0">
                                          <p:val>
                                            <p:strVal val="#ppt_x-.2"/>
                                          </p:val>
                                        </p:tav>
                                        <p:tav tm="100000">
                                          <p:val>
                                            <p:strVal val="#ppt_x"/>
                                          </p:val>
                                        </p:tav>
                                      </p:tavLst>
                                    </p:anim>
                                    <p:anim calcmode="lin" valueType="num">
                                      <p:cBhvr>
                                        <p:cTn id="3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3" dur="500"/>
                                        <p:tgtEl>
                                          <p:spTgt spid="17"/>
                                        </p:tgtEl>
                                      </p:cBhvr>
                                    </p:animEffect>
                                  </p:childTnLst>
                                </p:cTn>
                              </p:par>
                            </p:childTnLst>
                          </p:cTn>
                        </p:par>
                        <p:par>
                          <p:cTn id="34" fill="hold">
                            <p:stCondLst>
                              <p:cond delay="3000"/>
                            </p:stCondLst>
                            <p:childTnLst>
                              <p:par>
                                <p:cTn id="35" presetID="12" presetClass="entr" presetSubtype="4" fill="hold" grpId="1"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par>
                          <p:cTn id="45" fill="hold">
                            <p:stCondLst>
                              <p:cond delay="4000"/>
                            </p:stCondLst>
                            <p:childTnLst>
                              <p:par>
                                <p:cTn id="46" presetID="29"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ppt_x</p:attrName>
                                        </p:attrNameLst>
                                      </p:cBhvr>
                                      <p:tavLst>
                                        <p:tav tm="0">
                                          <p:val>
                                            <p:strVal val="#ppt_x-.2"/>
                                          </p:val>
                                        </p:tav>
                                        <p:tav tm="100000">
                                          <p:val>
                                            <p:strVal val="#ppt_x"/>
                                          </p:val>
                                        </p:tav>
                                      </p:tavLst>
                                    </p:anim>
                                    <p:anim calcmode="lin" valueType="num">
                                      <p:cBhvr>
                                        <p:cTn id="49"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0" dur="500"/>
                                        <p:tgtEl>
                                          <p:spTgt spid="20"/>
                                        </p:tgtEl>
                                      </p:cBhvr>
                                    </p:animEffect>
                                  </p:childTnLst>
                                </p:cTn>
                              </p:par>
                            </p:childTnLst>
                          </p:cTn>
                        </p:par>
                        <p:par>
                          <p:cTn id="51" fill="hold">
                            <p:stCondLst>
                              <p:cond delay="4500"/>
                            </p:stCondLst>
                            <p:childTnLst>
                              <p:par>
                                <p:cTn id="52" presetID="12" presetClass="entr" presetSubtype="4" fill="hold" grpId="1"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p:tgtEl>
                                          <p:spTgt spid="21"/>
                                        </p:tgtEl>
                                        <p:attrNameLst>
                                          <p:attrName>ppt_y</p:attrName>
                                        </p:attrNameLst>
                                      </p:cBhvr>
                                      <p:tavLst>
                                        <p:tav tm="0">
                                          <p:val>
                                            <p:strVal val="#ppt_y+#ppt_h*1.125000"/>
                                          </p:val>
                                        </p:tav>
                                        <p:tav tm="100000">
                                          <p:val>
                                            <p:strVal val="#ppt_y"/>
                                          </p:val>
                                        </p:tav>
                                      </p:tavLst>
                                    </p:anim>
                                    <p:animEffect transition="in" filter="wipe(up)">
                                      <p:cBhvr>
                                        <p:cTn id="55" dur="500"/>
                                        <p:tgtEl>
                                          <p:spTgt spid="21"/>
                                        </p:tgtEl>
                                      </p:cBhvr>
                                    </p:animEffect>
                                  </p:childTnLst>
                                </p:cTn>
                              </p:par>
                            </p:childTnLst>
                          </p:cTn>
                        </p:par>
                        <p:par>
                          <p:cTn id="56" fill="hold">
                            <p:stCondLst>
                              <p:cond delay="5000"/>
                            </p:stCondLst>
                            <p:childTnLst>
                              <p:par>
                                <p:cTn id="57" presetID="41" presetClass="entr" presetSubtype="0" fill="hold" grpId="1" nodeType="afterEffect">
                                  <p:stCondLst>
                                    <p:cond delay="0"/>
                                  </p:stCondLst>
                                  <p:iterate type="lt">
                                    <p:tmPct val="10000"/>
                                  </p:iterate>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2"/>
                                        </p:tgtEl>
                                        <p:attrNameLst>
                                          <p:attrName>ppt_y</p:attrName>
                                        </p:attrNameLst>
                                      </p:cBhvr>
                                      <p:tavLst>
                                        <p:tav tm="0">
                                          <p:val>
                                            <p:strVal val="#ppt_y"/>
                                          </p:val>
                                        </p:tav>
                                        <p:tav tm="100000">
                                          <p:val>
                                            <p:strVal val="#ppt_y"/>
                                          </p:val>
                                        </p:tav>
                                      </p:tavLst>
                                    </p:anim>
                                    <p:anim calcmode="lin" valueType="num">
                                      <p:cBhvr>
                                        <p:cTn id="6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2"/>
                                        </p:tgtEl>
                                      </p:cBhvr>
                                    </p:animEffect>
                                  </p:childTnLst>
                                </p:cTn>
                              </p:par>
                            </p:childTnLst>
                          </p:cTn>
                        </p:par>
                        <p:par>
                          <p:cTn id="64" fill="hold">
                            <p:stCondLst>
                              <p:cond delay="5750"/>
                            </p:stCondLst>
                            <p:childTnLst>
                              <p:par>
                                <p:cTn id="65" presetID="53" presetClass="entr" presetSubtype="16"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p:bldP spid="17" grpId="0"/>
      <p:bldP spid="18" grpId="0"/>
      <p:bldP spid="18" grpId="1"/>
      <p:bldP spid="19" grpId="0"/>
      <p:bldP spid="20" grpId="0"/>
      <p:bldP spid="21" grpId="0"/>
      <p:bldP spid="21" grpId="1"/>
      <p:bldP spid="22" grpId="0"/>
      <p:bldP spid="22" grpId="2"/>
      <p:bldP spid="22" grpId="3"/>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21379" t="16274" b="1"/>
          <a:stretch>
            <a:fillRect/>
          </a:stretch>
        </p:blipFill>
        <p:spPr>
          <a:xfrm>
            <a:off x="869314" y="723900"/>
            <a:ext cx="10452101" cy="5434330"/>
          </a:xfrm>
          <a:prstGeom prst="rect">
            <a:avLst/>
          </a:prstGeom>
        </p:spPr>
      </p:pic>
      <p:sp>
        <p:nvSpPr>
          <p:cNvPr id="7" name="矩形 6"/>
          <p:cNvSpPr/>
          <p:nvPr/>
        </p:nvSpPr>
        <p:spPr>
          <a:xfrm>
            <a:off x="1741170" y="1270"/>
            <a:ext cx="3408045" cy="6132195"/>
          </a:xfrm>
          <a:prstGeom prst="rect">
            <a:avLst/>
          </a:prstGeom>
          <a:solidFill>
            <a:srgbClr val="038B9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750550" y="5445125"/>
            <a:ext cx="1434465" cy="1426210"/>
          </a:xfrm>
          <a:prstGeom prst="rect">
            <a:avLst/>
          </a:prstGeom>
          <a:solidFill>
            <a:srgbClr val="038B9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79955" y="1492885"/>
            <a:ext cx="2530475" cy="583565"/>
          </a:xfrm>
          <a:prstGeom prst="rect">
            <a:avLst/>
          </a:prstGeom>
          <a:noFill/>
        </p:spPr>
        <p:txBody>
          <a:bodyPr wrap="square" rtlCol="0">
            <a:spAutoFit/>
          </a:bodyPr>
          <a:lstStyle/>
          <a:p>
            <a:pPr algn="ctr"/>
            <a:r>
              <a:rPr lang="en-US" altLang="zh-CN" sz="3200" dirty="0">
                <a:solidFill>
                  <a:schemeClr val="bg1"/>
                </a:solidFill>
                <a:latin typeface="Poppins SemiBold" panose="02000000000000000000" charset="0"/>
                <a:ea typeface="华文细黑" panose="02010600040101010101" charset="-122"/>
              </a:rPr>
              <a:t>PART FOUR</a:t>
            </a:r>
            <a:endParaRPr lang="en-US" altLang="zh-CN" sz="3200" dirty="0">
              <a:solidFill>
                <a:schemeClr val="bg1"/>
              </a:solidFill>
              <a:latin typeface="Poppins SemiBold" panose="02000000000000000000" charset="0"/>
              <a:ea typeface="华文细黑" panose="02010600040101010101" charset="-122"/>
            </a:endParaRPr>
          </a:p>
        </p:txBody>
      </p:sp>
      <p:sp>
        <p:nvSpPr>
          <p:cNvPr id="14" name="文本框 13"/>
          <p:cNvSpPr txBox="1"/>
          <p:nvPr/>
        </p:nvSpPr>
        <p:spPr>
          <a:xfrm>
            <a:off x="1867535" y="2352675"/>
            <a:ext cx="3155315" cy="461665"/>
          </a:xfrm>
          <a:prstGeom prst="rect">
            <a:avLst/>
          </a:prstGeom>
          <a:noFill/>
        </p:spPr>
        <p:txBody>
          <a:bodyPr wrap="square" rtlCol="0">
            <a:spAutoFit/>
          </a:bodyPr>
          <a:lstStyle/>
          <a:p>
            <a:pPr algn="ctr"/>
            <a:r>
              <a:rPr lang="zh-CN" altLang="en-US" sz="2400">
                <a:solidFill>
                  <a:schemeClr val="bg1"/>
                </a:solidFill>
                <a:latin typeface="Lora" panose="02000503000000020004" charset="0"/>
                <a:ea typeface="华文细黑" panose="02010600040101010101" charset="-122"/>
                <a:sym typeface="+mn-ea"/>
              </a:rPr>
              <a:t>旅游总结</a:t>
            </a:r>
            <a:endParaRPr lang="zh-CN" altLang="en-US" sz="2400" dirty="0">
              <a:solidFill>
                <a:schemeClr val="bg1"/>
              </a:solidFill>
              <a:latin typeface="Lora" panose="02000503000000020004" charset="0"/>
              <a:ea typeface="华文细黑" panose="02010600040101010101" charset="-122"/>
              <a:sym typeface="+mn-ea"/>
            </a:endParaRPr>
          </a:p>
        </p:txBody>
      </p:sp>
      <p:sp>
        <p:nvSpPr>
          <p:cNvPr id="22" name="文本框 21"/>
          <p:cNvSpPr txBox="1"/>
          <p:nvPr/>
        </p:nvSpPr>
        <p:spPr>
          <a:xfrm>
            <a:off x="1867535" y="2947670"/>
            <a:ext cx="3159125" cy="1588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bg1"/>
              </a:solidFill>
              <a:latin typeface="Lora" panose="02000503000000020004" charset="0"/>
              <a:ea typeface="华文细黑" panose="02010600040101010101" charset="-122"/>
              <a:sym typeface="+mn-ea"/>
            </a:endParaRPr>
          </a:p>
          <a:p>
            <a:pPr algn="ctr" fontAlgn="auto">
              <a:lnSpc>
                <a:spcPct val="200000"/>
              </a:lnSpc>
            </a:pPr>
            <a:endParaRPr lang="zh-CN" altLang="en-US" sz="1000" dirty="0">
              <a:solidFill>
                <a:schemeClr val="bg1"/>
              </a:solidFill>
              <a:latin typeface="Lora" panose="02000503000000020004" charset="0"/>
              <a:ea typeface="华文细黑" panose="02010600040101010101" charset="-122"/>
              <a:sym typeface="+mn-ea"/>
            </a:endParaRPr>
          </a:p>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bg1"/>
              </a:solidFill>
              <a:latin typeface="Lora" panose="02000503000000020004" charset="0"/>
              <a:ea typeface="华文细黑" panose="0201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14" presetClass="entr" presetSubtype="5" fill="hold" grpId="1"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vertical)">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P spid="14" grpId="0"/>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9-1603140U927"/>
          <p:cNvPicPr>
            <a:picLocks noChangeAspect="1"/>
          </p:cNvPicPr>
          <p:nvPr/>
        </p:nvPicPr>
        <p:blipFill rotWithShape="1">
          <a:blip r:embed="rId1"/>
          <a:srcRect l="21379" t="9480"/>
          <a:stretch>
            <a:fillRect/>
          </a:stretch>
        </p:blipFill>
        <p:spPr>
          <a:xfrm>
            <a:off x="-8255" y="0"/>
            <a:ext cx="12200255" cy="6858000"/>
          </a:xfrm>
          <a:prstGeom prst="rect">
            <a:avLst/>
          </a:prstGeom>
        </p:spPr>
      </p:pic>
      <p:sp>
        <p:nvSpPr>
          <p:cNvPr id="10" name="矩形 9"/>
          <p:cNvSpPr/>
          <p:nvPr/>
        </p:nvSpPr>
        <p:spPr>
          <a:xfrm>
            <a:off x="1198880" y="1263015"/>
            <a:ext cx="8544560" cy="4331970"/>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522335" y="2200275"/>
            <a:ext cx="2456180" cy="245618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6800215" y="1642745"/>
            <a:ext cx="748030" cy="645160"/>
          </a:xfrm>
          <a:prstGeom prst="rect">
            <a:avLst/>
          </a:prstGeom>
          <a:noFill/>
        </p:spPr>
        <p:txBody>
          <a:bodyPr wrap="square" rtlCol="0">
            <a:spAutoFit/>
          </a:bodyPr>
          <a:lstStyle/>
          <a:p>
            <a:pPr algn="l"/>
            <a:r>
              <a:rPr lang="en-US" altLang="zh-CN" sz="3600">
                <a:solidFill>
                  <a:schemeClr val="tx1"/>
                </a:solidFill>
                <a:latin typeface="华文细黑" panose="02010600040101010101" charset="-122"/>
                <a:ea typeface="华文细黑" panose="02010600040101010101" charset="-122"/>
              </a:rPr>
              <a:t>01</a:t>
            </a:r>
            <a:endParaRPr lang="en-US" altLang="zh-CN" sz="3600">
              <a:solidFill>
                <a:schemeClr val="tx1"/>
              </a:solidFill>
              <a:latin typeface="华文细黑" panose="02010600040101010101" charset="-122"/>
              <a:ea typeface="华文细黑" panose="02010600040101010101" charset="-122"/>
            </a:endParaRPr>
          </a:p>
        </p:txBody>
      </p:sp>
      <p:sp>
        <p:nvSpPr>
          <p:cNvPr id="40" name="文本框 39"/>
          <p:cNvSpPr txBox="1"/>
          <p:nvPr/>
        </p:nvSpPr>
        <p:spPr>
          <a:xfrm>
            <a:off x="6800215" y="2611120"/>
            <a:ext cx="748030" cy="645160"/>
          </a:xfrm>
          <a:prstGeom prst="rect">
            <a:avLst/>
          </a:prstGeom>
          <a:noFill/>
        </p:spPr>
        <p:txBody>
          <a:bodyPr wrap="square" rtlCol="0">
            <a:spAutoFit/>
          </a:bodyPr>
          <a:lstStyle/>
          <a:p>
            <a:pPr algn="l"/>
            <a:r>
              <a:rPr lang="en-US" altLang="zh-CN" sz="3600">
                <a:solidFill>
                  <a:schemeClr val="tx1"/>
                </a:solidFill>
                <a:latin typeface="华文细黑" panose="02010600040101010101" charset="-122"/>
                <a:ea typeface="华文细黑" panose="02010600040101010101" charset="-122"/>
              </a:rPr>
              <a:t>02</a:t>
            </a:r>
            <a:endParaRPr lang="en-US" altLang="zh-CN" sz="3600">
              <a:solidFill>
                <a:schemeClr val="tx1"/>
              </a:solidFill>
              <a:latin typeface="华文细黑" panose="02010600040101010101" charset="-122"/>
              <a:ea typeface="华文细黑" panose="02010600040101010101" charset="-122"/>
            </a:endParaRPr>
          </a:p>
        </p:txBody>
      </p:sp>
      <p:sp>
        <p:nvSpPr>
          <p:cNvPr id="42" name="文本框 41"/>
          <p:cNvSpPr txBox="1"/>
          <p:nvPr/>
        </p:nvSpPr>
        <p:spPr>
          <a:xfrm>
            <a:off x="6800215" y="3572510"/>
            <a:ext cx="748665" cy="645160"/>
          </a:xfrm>
          <a:prstGeom prst="rect">
            <a:avLst/>
          </a:prstGeom>
          <a:noFill/>
        </p:spPr>
        <p:txBody>
          <a:bodyPr wrap="square" rtlCol="0">
            <a:spAutoFit/>
          </a:bodyPr>
          <a:lstStyle/>
          <a:p>
            <a:pPr algn="l"/>
            <a:r>
              <a:rPr lang="en-US" altLang="zh-CN" sz="3600">
                <a:solidFill>
                  <a:schemeClr val="tx1"/>
                </a:solidFill>
                <a:latin typeface="华文细黑" panose="02010600040101010101" charset="-122"/>
                <a:ea typeface="华文细黑" panose="02010600040101010101" charset="-122"/>
              </a:rPr>
              <a:t>03</a:t>
            </a:r>
            <a:endParaRPr lang="en-US" altLang="zh-CN" sz="3600">
              <a:solidFill>
                <a:schemeClr val="tx1"/>
              </a:solidFill>
              <a:latin typeface="华文细黑" panose="02010600040101010101" charset="-122"/>
              <a:ea typeface="华文细黑" panose="02010600040101010101" charset="-122"/>
            </a:endParaRPr>
          </a:p>
        </p:txBody>
      </p:sp>
      <p:sp>
        <p:nvSpPr>
          <p:cNvPr id="44" name="文本框 43"/>
          <p:cNvSpPr txBox="1"/>
          <p:nvPr/>
        </p:nvSpPr>
        <p:spPr>
          <a:xfrm>
            <a:off x="6800215" y="4537075"/>
            <a:ext cx="749300" cy="645160"/>
          </a:xfrm>
          <a:prstGeom prst="rect">
            <a:avLst/>
          </a:prstGeom>
          <a:noFill/>
        </p:spPr>
        <p:txBody>
          <a:bodyPr wrap="square" rtlCol="0">
            <a:spAutoFit/>
          </a:bodyPr>
          <a:lstStyle/>
          <a:p>
            <a:pPr algn="l"/>
            <a:r>
              <a:rPr lang="en-US" altLang="zh-CN" sz="3600">
                <a:solidFill>
                  <a:schemeClr val="tx1"/>
                </a:solidFill>
                <a:latin typeface="华文细黑" panose="02010600040101010101" charset="-122"/>
                <a:ea typeface="华文细黑" panose="02010600040101010101" charset="-122"/>
              </a:rPr>
              <a:t>04</a:t>
            </a:r>
            <a:endParaRPr lang="en-US" altLang="zh-CN" sz="3600">
              <a:solidFill>
                <a:schemeClr val="tx1"/>
              </a:solidFill>
              <a:latin typeface="华文细黑" panose="02010600040101010101" charset="-122"/>
              <a:ea typeface="华文细黑" panose="02010600040101010101" charset="-122"/>
            </a:endParaRPr>
          </a:p>
        </p:txBody>
      </p:sp>
      <p:sp>
        <p:nvSpPr>
          <p:cNvPr id="45" name="文本框 44"/>
          <p:cNvSpPr txBox="1"/>
          <p:nvPr/>
        </p:nvSpPr>
        <p:spPr>
          <a:xfrm>
            <a:off x="2356485" y="1553210"/>
            <a:ext cx="4250690" cy="692497"/>
          </a:xfrm>
          <a:prstGeom prst="rect">
            <a:avLst/>
          </a:prstGeom>
          <a:noFill/>
        </p:spPr>
        <p:txBody>
          <a:bodyPr wrap="square" rtlCol="0">
            <a:spAutoFit/>
          </a:bodyPr>
          <a:lstStyle/>
          <a:p>
            <a:pPr algn="r" fontAlgn="auto">
              <a:lnSpc>
                <a:spcPct val="150000"/>
              </a:lnSpc>
            </a:pPr>
            <a:r>
              <a:rPr lang="zh-CN" altLang="en-US" sz="1600" dirty="0">
                <a:latin typeface="Lora" panose="02000503000000020004" charset="0"/>
                <a:ea typeface="华文细黑" panose="02010600040101010101" charset="-122"/>
                <a:sym typeface="+mn-ea"/>
              </a:rPr>
              <a:t>沿途风景</a:t>
            </a:r>
            <a:endParaRPr lang="en-US" altLang="zh-CN" sz="1600" dirty="0">
              <a:solidFill>
                <a:schemeClr val="tx1"/>
              </a:solidFill>
              <a:latin typeface="Lora" panose="02000503000000020004" charset="0"/>
              <a:ea typeface="华文细黑" panose="02010600040101010101" charset="-122"/>
              <a:sym typeface="+mn-ea"/>
            </a:endParaRPr>
          </a:p>
          <a:p>
            <a:pPr algn="r" fontAlgn="auto">
              <a:lnSpc>
                <a:spcPct val="150000"/>
              </a:lnSpc>
            </a:pPr>
            <a:r>
              <a:rPr lang="zh-CN" altLang="en-US" sz="1000" dirty="0">
                <a:solidFill>
                  <a:schemeClr val="tx1"/>
                </a:solidFill>
                <a:latin typeface="Lora" panose="02000503000000020004" charset="0"/>
                <a:ea typeface="华文细黑" panose="02010600040101010101" charset="-122"/>
                <a:sym typeface="+mn-ea"/>
              </a:rPr>
              <a:t>And I've waited longer for you than I've waited for any woman.</a:t>
            </a:r>
            <a:endParaRPr lang="zh-CN" altLang="en-US" sz="1000" dirty="0">
              <a:solidFill>
                <a:schemeClr val="tx1"/>
              </a:solidFill>
              <a:latin typeface="Lora" panose="02000503000000020004" charset="0"/>
              <a:ea typeface="华文细黑" panose="02010600040101010101" charset="-122"/>
              <a:sym typeface="+mn-ea"/>
            </a:endParaRPr>
          </a:p>
        </p:txBody>
      </p:sp>
      <p:sp>
        <p:nvSpPr>
          <p:cNvPr id="46" name="文本框 45"/>
          <p:cNvSpPr txBox="1"/>
          <p:nvPr/>
        </p:nvSpPr>
        <p:spPr>
          <a:xfrm>
            <a:off x="2356485" y="2520950"/>
            <a:ext cx="4250690" cy="691515"/>
          </a:xfrm>
          <a:prstGeom prst="rect">
            <a:avLst/>
          </a:prstGeom>
          <a:noFill/>
        </p:spPr>
        <p:txBody>
          <a:bodyPr wrap="square" rtlCol="0">
            <a:spAutoFit/>
          </a:bodyPr>
          <a:lstStyle/>
          <a:p>
            <a:pPr algn="r" fontAlgn="auto">
              <a:lnSpc>
                <a:spcPct val="150000"/>
              </a:lnSpc>
            </a:pPr>
            <a:r>
              <a:rPr lang="zh-CN" altLang="en-US" sz="1600" dirty="0">
                <a:latin typeface="Lora" panose="02000503000000020004" charset="0"/>
                <a:ea typeface="华文细黑" panose="02010600040101010101" charset="-122"/>
                <a:sym typeface="+mn-ea"/>
              </a:rPr>
              <a:t>美食文化</a:t>
            </a:r>
            <a:endParaRPr lang="zh-CN" altLang="en-US" sz="1600" dirty="0">
              <a:latin typeface="Lora" panose="02000503000000020004" charset="0"/>
              <a:ea typeface="华文细黑" panose="02010600040101010101" charset="-122"/>
              <a:sym typeface="+mn-ea"/>
            </a:endParaRPr>
          </a:p>
          <a:p>
            <a:pPr algn="r" fontAlgn="auto">
              <a:lnSpc>
                <a:spcPct val="150000"/>
              </a:lnSpc>
            </a:pPr>
            <a:r>
              <a:rPr lang="zh-CN" altLang="en-US" sz="1000" dirty="0">
                <a:solidFill>
                  <a:schemeClr val="tx1"/>
                </a:solidFill>
                <a:latin typeface="Lora" panose="02000503000000020004" charset="0"/>
                <a:ea typeface="华文细黑" panose="02010600040101010101" charset="-122"/>
                <a:sym typeface="+mn-ea"/>
              </a:rPr>
              <a:t>And I've waited longer for you than I've waited for any woman.</a:t>
            </a:r>
            <a:endParaRPr lang="zh-CN" altLang="en-US" sz="1000" dirty="0">
              <a:solidFill>
                <a:schemeClr val="tx1"/>
              </a:solidFill>
              <a:latin typeface="Lora" panose="02000503000000020004" charset="0"/>
              <a:ea typeface="华文细黑" panose="02010600040101010101" charset="-122"/>
              <a:sym typeface="+mn-ea"/>
            </a:endParaRPr>
          </a:p>
        </p:txBody>
      </p:sp>
      <p:sp>
        <p:nvSpPr>
          <p:cNvPr id="47" name="文本框 46"/>
          <p:cNvSpPr txBox="1"/>
          <p:nvPr/>
        </p:nvSpPr>
        <p:spPr>
          <a:xfrm>
            <a:off x="2356485" y="3482975"/>
            <a:ext cx="4250690" cy="691515"/>
          </a:xfrm>
          <a:prstGeom prst="rect">
            <a:avLst/>
          </a:prstGeom>
          <a:noFill/>
        </p:spPr>
        <p:txBody>
          <a:bodyPr wrap="square" rtlCol="0">
            <a:spAutoFit/>
          </a:bodyPr>
          <a:lstStyle/>
          <a:p>
            <a:pPr algn="r" fontAlgn="auto">
              <a:lnSpc>
                <a:spcPct val="150000"/>
              </a:lnSpc>
            </a:pPr>
            <a:r>
              <a:rPr lang="zh-CN" altLang="en-US" sz="1600" dirty="0">
                <a:latin typeface="Lora" panose="02000503000000020004" charset="0"/>
                <a:ea typeface="华文细黑" panose="02010600040101010101" charset="-122"/>
                <a:sym typeface="+mn-ea"/>
              </a:rPr>
              <a:t>地方美食</a:t>
            </a:r>
            <a:endParaRPr lang="zh-CN" altLang="en-US" sz="1600" dirty="0">
              <a:latin typeface="Lora" panose="02000503000000020004" charset="0"/>
              <a:ea typeface="华文细黑" panose="02010600040101010101" charset="-122"/>
              <a:sym typeface="+mn-ea"/>
            </a:endParaRPr>
          </a:p>
          <a:p>
            <a:pPr algn="r" fontAlgn="auto">
              <a:lnSpc>
                <a:spcPct val="150000"/>
              </a:lnSpc>
            </a:pPr>
            <a:r>
              <a:rPr lang="zh-CN" altLang="en-US" sz="1000" dirty="0">
                <a:solidFill>
                  <a:schemeClr val="tx1"/>
                </a:solidFill>
                <a:latin typeface="Lora" panose="02000503000000020004" charset="0"/>
                <a:ea typeface="华文细黑" panose="02010600040101010101" charset="-122"/>
                <a:sym typeface="+mn-ea"/>
              </a:rPr>
              <a:t>And I've waited longer for you than I've waited for any woman.</a:t>
            </a:r>
            <a:endParaRPr lang="zh-CN" altLang="en-US" sz="1000" dirty="0">
              <a:solidFill>
                <a:schemeClr val="tx1"/>
              </a:solidFill>
              <a:latin typeface="Lora" panose="02000503000000020004" charset="0"/>
              <a:ea typeface="华文细黑" panose="02010600040101010101" charset="-122"/>
              <a:sym typeface="+mn-ea"/>
            </a:endParaRPr>
          </a:p>
        </p:txBody>
      </p:sp>
      <p:sp>
        <p:nvSpPr>
          <p:cNvPr id="48" name="文本框 47"/>
          <p:cNvSpPr txBox="1"/>
          <p:nvPr/>
        </p:nvSpPr>
        <p:spPr>
          <a:xfrm>
            <a:off x="2356485" y="4447540"/>
            <a:ext cx="4250690" cy="691515"/>
          </a:xfrm>
          <a:prstGeom prst="rect">
            <a:avLst/>
          </a:prstGeom>
          <a:noFill/>
        </p:spPr>
        <p:txBody>
          <a:bodyPr wrap="square" rtlCol="0">
            <a:spAutoFit/>
          </a:bodyPr>
          <a:lstStyle/>
          <a:p>
            <a:pPr algn="r" fontAlgn="auto">
              <a:lnSpc>
                <a:spcPct val="150000"/>
              </a:lnSpc>
            </a:pPr>
            <a:r>
              <a:rPr lang="zh-CN" altLang="en-US" sz="1600" dirty="0">
                <a:latin typeface="Lora" panose="02000503000000020004" charset="0"/>
                <a:ea typeface="华文细黑" panose="02010600040101010101" charset="-122"/>
                <a:sym typeface="+mn-ea"/>
              </a:rPr>
              <a:t>旅游总结</a:t>
            </a:r>
            <a:endParaRPr lang="zh-CN" altLang="en-US" sz="1600" dirty="0">
              <a:latin typeface="Lora" panose="02000503000000020004" charset="0"/>
              <a:ea typeface="华文细黑" panose="02010600040101010101" charset="-122"/>
              <a:sym typeface="+mn-ea"/>
            </a:endParaRPr>
          </a:p>
          <a:p>
            <a:pPr algn="r" fontAlgn="auto">
              <a:lnSpc>
                <a:spcPct val="150000"/>
              </a:lnSpc>
            </a:pPr>
            <a:r>
              <a:rPr lang="zh-CN" altLang="en-US" sz="1000" dirty="0">
                <a:solidFill>
                  <a:schemeClr val="tx1"/>
                </a:solidFill>
                <a:latin typeface="Lora" panose="02000503000000020004" charset="0"/>
                <a:ea typeface="华文细黑" panose="02010600040101010101" charset="-122"/>
                <a:sym typeface="+mn-ea"/>
              </a:rPr>
              <a:t>And I've waited longer for you than I've waited for any woman.</a:t>
            </a:r>
            <a:endParaRPr lang="zh-CN" altLang="en-US" sz="1000" dirty="0">
              <a:solidFill>
                <a:schemeClr val="tx1"/>
              </a:solidFill>
              <a:latin typeface="Lora" panose="02000503000000020004" charset="0"/>
              <a:ea typeface="华文细黑" panose="02010600040101010101" charset="-122"/>
              <a:sym typeface="+mn-ea"/>
            </a:endParaRPr>
          </a:p>
        </p:txBody>
      </p:sp>
      <p:sp>
        <p:nvSpPr>
          <p:cNvPr id="49" name="文本框 48"/>
          <p:cNvSpPr txBox="1"/>
          <p:nvPr/>
        </p:nvSpPr>
        <p:spPr>
          <a:xfrm>
            <a:off x="8522335" y="3136265"/>
            <a:ext cx="2456180" cy="583565"/>
          </a:xfrm>
          <a:prstGeom prst="rect">
            <a:avLst/>
          </a:prstGeom>
          <a:noFill/>
        </p:spPr>
        <p:txBody>
          <a:bodyPr wrap="square" rtlCol="0">
            <a:spAutoFit/>
          </a:bodyPr>
          <a:lstStyle/>
          <a:p>
            <a:pPr algn="ctr"/>
            <a:r>
              <a:rPr lang="en-US" altLang="zh-CN" sz="3200">
                <a:latin typeface="Poppins SemiBold" panose="02000000000000000000" charset="0"/>
                <a:ea typeface="华文细黑" panose="02010600040101010101" charset="-122"/>
              </a:rPr>
              <a:t>CONTENTS</a:t>
            </a:r>
            <a:endParaRPr lang="en-US" altLang="zh-CN" sz="3200">
              <a:latin typeface="Poppins SemiBold" panose="02000000000000000000" charset="0"/>
              <a:ea typeface="华文细黑"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9" presetClass="entr" presetSubtype="0" fill="hold" grpId="1" nodeType="after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ppt_x</p:attrName>
                                        </p:attrNameLst>
                                      </p:cBhvr>
                                      <p:tavLst>
                                        <p:tav tm="0">
                                          <p:val>
                                            <p:strVal val="#ppt_x-.2"/>
                                          </p:val>
                                        </p:tav>
                                        <p:tav tm="100000">
                                          <p:val>
                                            <p:strVal val="#ppt_x"/>
                                          </p:val>
                                        </p:tav>
                                      </p:tavLst>
                                    </p:anim>
                                    <p:anim calcmode="lin" valueType="num">
                                      <p:cBhvr>
                                        <p:cTn id="16" dur="5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7" dur="500"/>
                                        <p:tgtEl>
                                          <p:spTgt spid="4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anim calcmode="lin" valueType="num">
                                      <p:cBhvr>
                                        <p:cTn id="28" dur="500" fill="hold"/>
                                        <p:tgtEl>
                                          <p:spTgt spid="45"/>
                                        </p:tgtEl>
                                        <p:attrNameLst>
                                          <p:attrName>ppt_x</p:attrName>
                                        </p:attrNameLst>
                                      </p:cBhvr>
                                      <p:tavLst>
                                        <p:tav tm="0">
                                          <p:val>
                                            <p:strVal val="#ppt_x"/>
                                          </p:val>
                                        </p:tav>
                                        <p:tav tm="100000">
                                          <p:val>
                                            <p:strVal val="#ppt_x"/>
                                          </p:val>
                                        </p:tav>
                                      </p:tavLst>
                                    </p:anim>
                                    <p:anim calcmode="lin" valueType="num">
                                      <p:cBhvr>
                                        <p:cTn id="29" dur="500" fill="hold"/>
                                        <p:tgtEl>
                                          <p:spTgt spid="4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anim calcmode="lin" valueType="num">
                                      <p:cBhvr>
                                        <p:cTn id="52" dur="500" fill="hold"/>
                                        <p:tgtEl>
                                          <p:spTgt spid="47"/>
                                        </p:tgtEl>
                                        <p:attrNameLst>
                                          <p:attrName>ppt_x</p:attrName>
                                        </p:attrNameLst>
                                      </p:cBhvr>
                                      <p:tavLst>
                                        <p:tav tm="0">
                                          <p:val>
                                            <p:strVal val="#ppt_x"/>
                                          </p:val>
                                        </p:tav>
                                        <p:tav tm="100000">
                                          <p:val>
                                            <p:strVal val="#ppt_x"/>
                                          </p:val>
                                        </p:tav>
                                      </p:tavLst>
                                    </p:anim>
                                    <p:anim calcmode="lin" valueType="num">
                                      <p:cBhvr>
                                        <p:cTn id="53" dur="500" fill="hold"/>
                                        <p:tgtEl>
                                          <p:spTgt spid="47"/>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53" presetClass="entr" presetSubtype="16" fill="hold" grpId="0" nodeType="after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childTnLst>
                          </p:cTn>
                        </p:par>
                        <p:par>
                          <p:cTn id="60" fill="hold">
                            <p:stCondLst>
                              <p:cond delay="5000"/>
                            </p:stCondLst>
                            <p:childTnLst>
                              <p:par>
                                <p:cTn id="61" presetID="42" presetClass="entr" presetSubtype="0"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anim calcmode="lin" valueType="num">
                                      <p:cBhvr>
                                        <p:cTn id="64" dur="500" fill="hold"/>
                                        <p:tgtEl>
                                          <p:spTgt spid="48"/>
                                        </p:tgtEl>
                                        <p:attrNameLst>
                                          <p:attrName>ppt_x</p:attrName>
                                        </p:attrNameLst>
                                      </p:cBhvr>
                                      <p:tavLst>
                                        <p:tav tm="0">
                                          <p:val>
                                            <p:strVal val="#ppt_x"/>
                                          </p:val>
                                        </p:tav>
                                        <p:tav tm="100000">
                                          <p:val>
                                            <p:strVal val="#ppt_x"/>
                                          </p:val>
                                        </p:tav>
                                      </p:tavLst>
                                    </p:anim>
                                    <p:anim calcmode="lin" valueType="num">
                                      <p:cBhvr>
                                        <p:cTn id="6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38" grpId="0"/>
      <p:bldP spid="40" grpId="0"/>
      <p:bldP spid="42" grpId="0"/>
      <p:bldP spid="44" grpId="0"/>
      <p:bldP spid="45" grpId="0"/>
      <p:bldP spid="46" grpId="0"/>
      <p:bldP spid="47" grpId="0"/>
      <p:bldP spid="48" grpId="0"/>
      <p:bldP spid="49" grpId="0"/>
      <p:bldP spid="4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ChangeArrowheads="1"/>
          </p:cNvSpPr>
          <p:nvPr/>
        </p:nvSpPr>
        <p:spPr bwMode="auto">
          <a:xfrm>
            <a:off x="617855" y="1211763"/>
            <a:ext cx="3477895" cy="2578735"/>
          </a:xfrm>
          <a:prstGeom prst="rect">
            <a:avLst/>
          </a:prstGeom>
          <a:blipFill rotWithShape="1">
            <a:blip r:embed="rId1"/>
            <a:stretch>
              <a:fillRect/>
            </a:stretch>
          </a:blipFill>
          <a:ln>
            <a:noFill/>
          </a:ln>
        </p:spPr>
        <p:txBody>
          <a:bodyPr lIns="89597" tIns="44798" rIns="89597" bIns="44798"/>
          <a:lstStyle/>
          <a:p>
            <a:pPr eaLnBrk="1" hangingPunct="1"/>
            <a:endParaRPr lang="zh-CN" altLang="zh-CN" sz="1735">
              <a:solidFill>
                <a:srgbClr val="000000"/>
              </a:solidFill>
            </a:endParaRPr>
          </a:p>
        </p:txBody>
      </p:sp>
      <p:sp>
        <p:nvSpPr>
          <p:cNvPr id="32" name="矩形 2"/>
          <p:cNvSpPr>
            <a:spLocks noChangeArrowheads="1"/>
          </p:cNvSpPr>
          <p:nvPr/>
        </p:nvSpPr>
        <p:spPr bwMode="auto">
          <a:xfrm>
            <a:off x="4172585" y="1211763"/>
            <a:ext cx="7430770" cy="2578735"/>
          </a:xfrm>
          <a:prstGeom prst="rect">
            <a:avLst/>
          </a:prstGeom>
          <a:solidFill>
            <a:srgbClr val="038B9D"/>
          </a:solidFill>
          <a:ln>
            <a:noFill/>
          </a:ln>
        </p:spPr>
        <p:txBody>
          <a:bodyPr lIns="89597" tIns="44798" rIns="89597" bIns="44798"/>
          <a:lstStyle/>
          <a:p>
            <a:pPr eaLnBrk="1" hangingPunct="1"/>
            <a:endParaRPr lang="zh-CN" altLang="zh-CN" sz="1735">
              <a:solidFill>
                <a:srgbClr val="000000"/>
              </a:solidFill>
            </a:endParaRPr>
          </a:p>
        </p:txBody>
      </p:sp>
      <p:sp>
        <p:nvSpPr>
          <p:cNvPr id="22" name="文本框 21"/>
          <p:cNvSpPr txBox="1"/>
          <p:nvPr/>
        </p:nvSpPr>
        <p:spPr>
          <a:xfrm>
            <a:off x="4373880" y="1837873"/>
            <a:ext cx="7027545"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2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200">
              <a:solidFill>
                <a:schemeClr val="bg1"/>
              </a:solidFill>
              <a:latin typeface="Lora" panose="02000503000000020004" charset="0"/>
              <a:ea typeface="华文细黑" panose="02010600040101010101" charset="-122"/>
              <a:sym typeface="+mn-ea"/>
            </a:endParaRPr>
          </a:p>
          <a:p>
            <a:pPr algn="l" fontAlgn="auto">
              <a:lnSpc>
                <a:spcPct val="150000"/>
              </a:lnSpc>
            </a:pPr>
            <a:endParaRPr lang="zh-CN" altLang="en-US" sz="1200" dirty="0">
              <a:solidFill>
                <a:schemeClr val="bg1"/>
              </a:solidFill>
              <a:latin typeface="Lora" panose="02000503000000020004" charset="0"/>
              <a:ea typeface="华文细黑" panose="02010600040101010101" charset="-122"/>
              <a:sym typeface="+mn-ea"/>
            </a:endParaRPr>
          </a:p>
          <a:p>
            <a:pPr algn="l" fontAlgn="auto">
              <a:lnSpc>
                <a:spcPct val="150000"/>
              </a:lnSpc>
            </a:pPr>
            <a:r>
              <a:rPr lang="zh-CN" altLang="en-US" sz="12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200" dirty="0">
              <a:solidFill>
                <a:schemeClr val="bg1"/>
              </a:solidFill>
              <a:latin typeface="Lora" panose="02000503000000020004" charset="0"/>
              <a:ea typeface="华文细黑" panose="02010600040101010101" charset="-122"/>
              <a:sym typeface="+mn-ea"/>
            </a:endParaRPr>
          </a:p>
        </p:txBody>
      </p:sp>
      <p:sp>
        <p:nvSpPr>
          <p:cNvPr id="21" name="文本框 20"/>
          <p:cNvSpPr txBox="1"/>
          <p:nvPr/>
        </p:nvSpPr>
        <p:spPr>
          <a:xfrm>
            <a:off x="4373880" y="1360353"/>
            <a:ext cx="2969895" cy="3604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a:solidFill>
                  <a:schemeClr val="bg1"/>
                </a:solidFill>
                <a:latin typeface="Lora" panose="02000503000000020004" charset="0"/>
                <a:ea typeface="华文细黑" panose="02010600040101010101" charset="-122"/>
                <a:sym typeface="+mn-ea"/>
              </a:rPr>
              <a:t>点击添加标题</a:t>
            </a:r>
            <a:endParaRPr lang="zh-CN" altLang="en-US" sz="1600" b="1" dirty="0">
              <a:solidFill>
                <a:schemeClr val="bg1"/>
              </a:solidFill>
              <a:latin typeface="Lora" panose="02000503000000020004" charset="0"/>
              <a:ea typeface="华文细黑" panose="02010600040101010101" charset="-122"/>
              <a:sym typeface="+mn-ea"/>
            </a:endParaRPr>
          </a:p>
        </p:txBody>
      </p:sp>
      <p:sp>
        <p:nvSpPr>
          <p:cNvPr id="10" name="文本框 9"/>
          <p:cNvSpPr txBox="1"/>
          <p:nvPr/>
        </p:nvSpPr>
        <p:spPr>
          <a:xfrm>
            <a:off x="617855" y="4265478"/>
            <a:ext cx="3477260" cy="713016"/>
          </a:xfrm>
          <a:prstGeom prst="rect">
            <a:avLst/>
          </a:prstGeom>
          <a:noFill/>
        </p:spPr>
        <p:txBody>
          <a:bodyPr wrap="square" rtlCol="0">
            <a:spAutoFit/>
          </a:bodyPr>
          <a:lstStyle/>
          <a:p>
            <a:pPr lvl="0">
              <a:lnSpc>
                <a:spcPct val="140000"/>
              </a:lnSpc>
              <a:defRPr/>
            </a:pPr>
            <a:r>
              <a:rPr lang="zh-CN" altLang="en-US" sz="3200" dirty="0">
                <a:solidFill>
                  <a:schemeClr val="tx1">
                    <a:lumMod val="75000"/>
                    <a:lumOff val="25000"/>
                  </a:schemeClr>
                </a:solidFill>
                <a:latin typeface="Poppins SemiBold" panose="02000000000000000000" charset="0"/>
                <a:ea typeface="华文细黑" panose="02010600040101010101" charset="-122"/>
              </a:rPr>
              <a:t>点击添加标题</a:t>
            </a:r>
            <a:endParaRPr lang="zh-CN" altLang="en-US" sz="3200" dirty="0">
              <a:solidFill>
                <a:schemeClr val="tx1">
                  <a:lumMod val="75000"/>
                  <a:lumOff val="25000"/>
                </a:schemeClr>
              </a:solidFill>
              <a:latin typeface="Poppins SemiBold" panose="02000000000000000000" charset="0"/>
              <a:ea typeface="华文细黑" panose="02010600040101010101" charset="-122"/>
            </a:endParaRPr>
          </a:p>
        </p:txBody>
      </p:sp>
      <p:sp>
        <p:nvSpPr>
          <p:cNvPr id="8" name="文本框 7"/>
          <p:cNvSpPr txBox="1"/>
          <p:nvPr/>
        </p:nvSpPr>
        <p:spPr>
          <a:xfrm>
            <a:off x="4373880" y="4265478"/>
            <a:ext cx="2680335" cy="3999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defRPr/>
            </a:pPr>
            <a:r>
              <a:rPr lang="zh-CN" altLang="en-US" b="1" dirty="0">
                <a:solidFill>
                  <a:schemeClr val="tx1">
                    <a:lumMod val="75000"/>
                    <a:lumOff val="25000"/>
                  </a:schemeClr>
                </a:solidFill>
                <a:latin typeface="Poppins SemiBold" panose="02000000000000000000" charset="0"/>
                <a:ea typeface="华文细黑" panose="02010600040101010101" charset="-122"/>
                <a:sym typeface="+mn-ea"/>
              </a:rPr>
              <a:t>点击添加标题</a:t>
            </a:r>
            <a:endParaRPr lang="zh-CN" altLang="en-US" b="1" dirty="0">
              <a:solidFill>
                <a:schemeClr val="tx1">
                  <a:lumMod val="75000"/>
                  <a:lumOff val="25000"/>
                </a:schemeClr>
              </a:solidFill>
              <a:latin typeface="Poppins SemiBold" panose="02000000000000000000" charset="0"/>
              <a:ea typeface="华文细黑" panose="02010600040101010101" charset="-122"/>
              <a:sym typeface="+mn-ea"/>
            </a:endParaRPr>
          </a:p>
        </p:txBody>
      </p:sp>
      <p:sp>
        <p:nvSpPr>
          <p:cNvPr id="16" name="文本框 15"/>
          <p:cNvSpPr txBox="1"/>
          <p:nvPr/>
        </p:nvSpPr>
        <p:spPr>
          <a:xfrm>
            <a:off x="4373880" y="4828723"/>
            <a:ext cx="7228840" cy="1476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woman.I love you more than I've ever loved any woman. And I've waited longer for you than I've waited for any woman.</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rPr>
              <a:t>I love you more than I've ever loved any woman. And I've waited longer for you than I've waited for any woman.</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Lora" panose="02000503000000020004" charset="0"/>
              <a:ea typeface="华文细黑" panose="02010600040101010101" charset="-122"/>
              <a:cs typeface="+mn-cs"/>
              <a:sym typeface="+mn-ea"/>
            </a:endParaRPr>
          </a:p>
        </p:txBody>
      </p:sp>
      <p:sp>
        <p:nvSpPr>
          <p:cNvPr id="9" name="文本框 8"/>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1" name="组合 10"/>
          <p:cNvGrpSpPr/>
          <p:nvPr/>
        </p:nvGrpSpPr>
        <p:grpSpPr>
          <a:xfrm>
            <a:off x="5794375" y="808806"/>
            <a:ext cx="602615" cy="106680"/>
            <a:chOff x="8177" y="2359"/>
            <a:chExt cx="949" cy="168"/>
          </a:xfrm>
        </p:grpSpPr>
        <p:sp>
          <p:nvSpPr>
            <p:cNvPr id="12" name="椭圆 11"/>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1"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1000"/>
                            </p:stCondLst>
                            <p:childTnLst>
                              <p:par>
                                <p:cTn id="14" presetID="29" presetClass="entr" presetSubtype="0" fill="hold" grpId="1"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ppt_x</p:attrName>
                                        </p:attrNameLst>
                                      </p:cBhvr>
                                      <p:tavLst>
                                        <p:tav tm="0">
                                          <p:val>
                                            <p:strVal val="#ppt_x-.2"/>
                                          </p:val>
                                        </p:tav>
                                        <p:tav tm="100000">
                                          <p:val>
                                            <p:strVal val="#ppt_x"/>
                                          </p:val>
                                        </p:tav>
                                      </p:tavLst>
                                    </p:anim>
                                    <p:anim calcmode="lin" valueType="num">
                                      <p:cBhvr>
                                        <p:cTn id="17"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8" dur="500"/>
                                        <p:tgtEl>
                                          <p:spTgt spid="21"/>
                                        </p:tgtEl>
                                      </p:cBhvr>
                                    </p:animEffect>
                                  </p:childTnLst>
                                </p:cTn>
                              </p:par>
                            </p:childTnLst>
                          </p:cTn>
                        </p:par>
                        <p:par>
                          <p:cTn id="19" fill="hold">
                            <p:stCondLst>
                              <p:cond delay="1500"/>
                            </p:stCondLst>
                            <p:childTnLst>
                              <p:par>
                                <p:cTn id="20" presetID="14" presetClass="entr" presetSubtype="5" fill="hold" grpId="1"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childTnLst>
                          </p:cTn>
                        </p:par>
                        <p:par>
                          <p:cTn id="23" fill="hold">
                            <p:stCondLst>
                              <p:cond delay="2000"/>
                            </p:stCondLst>
                            <p:childTnLst>
                              <p:par>
                                <p:cTn id="24" presetID="18" presetClass="entr" presetSubtype="6" fill="hold" grpId="3"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2500"/>
                            </p:stCondLst>
                            <p:childTnLst>
                              <p:par>
                                <p:cTn id="28" presetID="29"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2" dur="500"/>
                                        <p:tgtEl>
                                          <p:spTgt spid="8"/>
                                        </p:tgtEl>
                                      </p:cBhvr>
                                    </p:animEffect>
                                  </p:childTnLst>
                                </p:cTn>
                              </p:par>
                            </p:childTnLst>
                          </p:cTn>
                        </p:par>
                        <p:par>
                          <p:cTn id="33" fill="hold">
                            <p:stCondLst>
                              <p:cond delay="3000"/>
                            </p:stCondLst>
                            <p:childTnLst>
                              <p:par>
                                <p:cTn id="34" presetID="14" presetClass="entr" presetSubtype="5" fill="hold" grpId="1"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vertical)">
                                      <p:cBhvr>
                                        <p:cTn id="36" dur="500"/>
                                        <p:tgtEl>
                                          <p:spTgt spid="16"/>
                                        </p:tgtEl>
                                      </p:cBhvr>
                                    </p:animEffect>
                                  </p:childTnLst>
                                </p:cTn>
                              </p:par>
                            </p:childTnLst>
                          </p:cTn>
                        </p:par>
                        <p:par>
                          <p:cTn id="37" fill="hold">
                            <p:stCondLst>
                              <p:cond delay="3500"/>
                            </p:stCondLst>
                            <p:childTnLst>
                              <p:par>
                                <p:cTn id="38" presetID="41" presetClass="entr" presetSubtype="0" fill="hold" grpId="1" nodeType="afterEffect">
                                  <p:stCondLst>
                                    <p:cond delay="0"/>
                                  </p:stCondLst>
                                  <p:iterate type="lt">
                                    <p:tmPct val="10000"/>
                                  </p:iterate>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9"/>
                                        </p:tgtEl>
                                        <p:attrNameLst>
                                          <p:attrName>ppt_y</p:attrName>
                                        </p:attrNameLst>
                                      </p:cBhvr>
                                      <p:tavLst>
                                        <p:tav tm="0">
                                          <p:val>
                                            <p:strVal val="#ppt_y"/>
                                          </p:val>
                                        </p:tav>
                                        <p:tav tm="100000">
                                          <p:val>
                                            <p:strVal val="#ppt_y"/>
                                          </p:val>
                                        </p:tav>
                                      </p:tavLst>
                                    </p:anim>
                                    <p:anim calcmode="lin" valueType="num">
                                      <p:cBhvr>
                                        <p:cTn id="4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9"/>
                                        </p:tgtEl>
                                      </p:cBhvr>
                                    </p:animEffect>
                                  </p:childTnLst>
                                </p:cTn>
                              </p:par>
                            </p:childTnLst>
                          </p:cTn>
                        </p:par>
                        <p:par>
                          <p:cTn id="45" fill="hold">
                            <p:stCondLst>
                              <p:cond delay="4250"/>
                            </p:stCondLst>
                            <p:childTnLst>
                              <p:par>
                                <p:cTn id="46" presetID="53" presetClass="entr" presetSubtype="16"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32" grpId="1" animBg="1"/>
      <p:bldP spid="22" grpId="0"/>
      <p:bldP spid="22" grpId="1"/>
      <p:bldP spid="21" grpId="0"/>
      <p:bldP spid="21" grpId="1"/>
      <p:bldP spid="10" grpId="0"/>
      <p:bldP spid="10" grpId="1"/>
      <p:bldP spid="10" grpId="2"/>
      <p:bldP spid="10" grpId="3"/>
      <p:bldP spid="8" grpId="0"/>
      <p:bldP spid="16" grpId="0"/>
      <p:bldP spid="16"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572125" y="4887595"/>
            <a:ext cx="725170" cy="725170"/>
            <a:chOff x="8981" y="7727"/>
            <a:chExt cx="1142" cy="1142"/>
          </a:xfrm>
        </p:grpSpPr>
        <p:sp>
          <p:nvSpPr>
            <p:cNvPr id="8" name="椭圆 7"/>
            <p:cNvSpPr/>
            <p:nvPr/>
          </p:nvSpPr>
          <p:spPr bwMode="auto">
            <a:xfrm>
              <a:off x="8981" y="7727"/>
              <a:ext cx="1142" cy="1142"/>
            </a:xfrm>
            <a:prstGeom prst="ellipse">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5" name="Freeform 11"/>
            <p:cNvSpPr>
              <a:spLocks noEditPoints="1"/>
            </p:cNvSpPr>
            <p:nvPr/>
          </p:nvSpPr>
          <p:spPr bwMode="auto">
            <a:xfrm>
              <a:off x="9229" y="7955"/>
              <a:ext cx="686" cy="687"/>
            </a:xfrm>
            <a:custGeom>
              <a:avLst/>
              <a:gdLst>
                <a:gd name="T0" fmla="*/ 121 w 1277"/>
                <a:gd name="T1" fmla="*/ 737 h 1278"/>
                <a:gd name="T2" fmla="*/ 141 w 1277"/>
                <a:gd name="T3" fmla="*/ 813 h 1278"/>
                <a:gd name="T4" fmla="*/ 54 w 1277"/>
                <a:gd name="T5" fmla="*/ 898 h 1278"/>
                <a:gd name="T6" fmla="*/ 122 w 1277"/>
                <a:gd name="T7" fmla="*/ 1016 h 1278"/>
                <a:gd name="T8" fmla="*/ 239 w 1277"/>
                <a:gd name="T9" fmla="*/ 982 h 1278"/>
                <a:gd name="T10" fmla="*/ 295 w 1277"/>
                <a:gd name="T11" fmla="*/ 1038 h 1278"/>
                <a:gd name="T12" fmla="*/ 262 w 1277"/>
                <a:gd name="T13" fmla="*/ 1155 h 1278"/>
                <a:gd name="T14" fmla="*/ 380 w 1277"/>
                <a:gd name="T15" fmla="*/ 1223 h 1278"/>
                <a:gd name="T16" fmla="*/ 464 w 1277"/>
                <a:gd name="T17" fmla="*/ 1136 h 1278"/>
                <a:gd name="T18" fmla="*/ 541 w 1277"/>
                <a:gd name="T19" fmla="*/ 1157 h 1278"/>
                <a:gd name="T20" fmla="*/ 570 w 1277"/>
                <a:gd name="T21" fmla="*/ 1274 h 1278"/>
                <a:gd name="T22" fmla="*/ 638 w 1277"/>
                <a:gd name="T23" fmla="*/ 1278 h 1278"/>
                <a:gd name="T24" fmla="*/ 706 w 1277"/>
                <a:gd name="T25" fmla="*/ 1274 h 1278"/>
                <a:gd name="T26" fmla="*/ 736 w 1277"/>
                <a:gd name="T27" fmla="*/ 1157 h 1278"/>
                <a:gd name="T28" fmla="*/ 813 w 1277"/>
                <a:gd name="T29" fmla="*/ 1136 h 1278"/>
                <a:gd name="T30" fmla="*/ 897 w 1277"/>
                <a:gd name="T31" fmla="*/ 1223 h 1278"/>
                <a:gd name="T32" fmla="*/ 1015 w 1277"/>
                <a:gd name="T33" fmla="*/ 1155 h 1278"/>
                <a:gd name="T34" fmla="*/ 982 w 1277"/>
                <a:gd name="T35" fmla="*/ 1038 h 1278"/>
                <a:gd name="T36" fmla="*/ 1038 w 1277"/>
                <a:gd name="T37" fmla="*/ 982 h 1278"/>
                <a:gd name="T38" fmla="*/ 1154 w 1277"/>
                <a:gd name="T39" fmla="*/ 1016 h 1278"/>
                <a:gd name="T40" fmla="*/ 1222 w 1277"/>
                <a:gd name="T41" fmla="*/ 898 h 1278"/>
                <a:gd name="T42" fmla="*/ 1135 w 1277"/>
                <a:gd name="T43" fmla="*/ 813 h 1278"/>
                <a:gd name="T44" fmla="*/ 1156 w 1277"/>
                <a:gd name="T45" fmla="*/ 737 h 1278"/>
                <a:gd name="T46" fmla="*/ 1273 w 1277"/>
                <a:gd name="T47" fmla="*/ 707 h 1278"/>
                <a:gd name="T48" fmla="*/ 1277 w 1277"/>
                <a:gd name="T49" fmla="*/ 639 h 1278"/>
                <a:gd name="T50" fmla="*/ 1273 w 1277"/>
                <a:gd name="T51" fmla="*/ 571 h 1278"/>
                <a:gd name="T52" fmla="*/ 1156 w 1277"/>
                <a:gd name="T53" fmla="*/ 542 h 1278"/>
                <a:gd name="T54" fmla="*/ 1135 w 1277"/>
                <a:gd name="T55" fmla="*/ 465 h 1278"/>
                <a:gd name="T56" fmla="*/ 1222 w 1277"/>
                <a:gd name="T57" fmla="*/ 381 h 1278"/>
                <a:gd name="T58" fmla="*/ 1154 w 1277"/>
                <a:gd name="T59" fmla="*/ 263 h 1278"/>
                <a:gd name="T60" fmla="*/ 1038 w 1277"/>
                <a:gd name="T61" fmla="*/ 296 h 1278"/>
                <a:gd name="T62" fmla="*/ 982 w 1277"/>
                <a:gd name="T63" fmla="*/ 240 h 1278"/>
                <a:gd name="T64" fmla="*/ 1015 w 1277"/>
                <a:gd name="T65" fmla="*/ 123 h 1278"/>
                <a:gd name="T66" fmla="*/ 897 w 1277"/>
                <a:gd name="T67" fmla="*/ 55 h 1278"/>
                <a:gd name="T68" fmla="*/ 813 w 1277"/>
                <a:gd name="T69" fmla="*/ 142 h 1278"/>
                <a:gd name="T70" fmla="*/ 736 w 1277"/>
                <a:gd name="T71" fmla="*/ 122 h 1278"/>
                <a:gd name="T72" fmla="*/ 706 w 1277"/>
                <a:gd name="T73" fmla="*/ 4 h 1278"/>
                <a:gd name="T74" fmla="*/ 638 w 1277"/>
                <a:gd name="T75" fmla="*/ 0 h 1278"/>
                <a:gd name="T76" fmla="*/ 570 w 1277"/>
                <a:gd name="T77" fmla="*/ 4 h 1278"/>
                <a:gd name="T78" fmla="*/ 541 w 1277"/>
                <a:gd name="T79" fmla="*/ 122 h 1278"/>
                <a:gd name="T80" fmla="*/ 464 w 1277"/>
                <a:gd name="T81" fmla="*/ 142 h 1278"/>
                <a:gd name="T82" fmla="*/ 380 w 1277"/>
                <a:gd name="T83" fmla="*/ 55 h 1278"/>
                <a:gd name="T84" fmla="*/ 262 w 1277"/>
                <a:gd name="T85" fmla="*/ 123 h 1278"/>
                <a:gd name="T86" fmla="*/ 295 w 1277"/>
                <a:gd name="T87" fmla="*/ 240 h 1278"/>
                <a:gd name="T88" fmla="*/ 239 w 1277"/>
                <a:gd name="T89" fmla="*/ 296 h 1278"/>
                <a:gd name="T90" fmla="*/ 122 w 1277"/>
                <a:gd name="T91" fmla="*/ 263 h 1278"/>
                <a:gd name="T92" fmla="*/ 54 w 1277"/>
                <a:gd name="T93" fmla="*/ 381 h 1278"/>
                <a:gd name="T94" fmla="*/ 141 w 1277"/>
                <a:gd name="T95" fmla="*/ 465 h 1278"/>
                <a:gd name="T96" fmla="*/ 121 w 1277"/>
                <a:gd name="T97" fmla="*/ 542 h 1278"/>
                <a:gd name="T98" fmla="*/ 3 w 1277"/>
                <a:gd name="T99" fmla="*/ 571 h 1278"/>
                <a:gd name="T100" fmla="*/ 0 w 1277"/>
                <a:gd name="T101" fmla="*/ 639 h 1278"/>
                <a:gd name="T102" fmla="*/ 3 w 1277"/>
                <a:gd name="T103" fmla="*/ 707 h 1278"/>
                <a:gd name="T104" fmla="*/ 121 w 1277"/>
                <a:gd name="T105" fmla="*/ 737 h 1278"/>
                <a:gd name="T106" fmla="*/ 152 w 1277"/>
                <a:gd name="T107" fmla="*/ 639 h 1278"/>
                <a:gd name="T108" fmla="*/ 638 w 1277"/>
                <a:gd name="T109" fmla="*/ 153 h 1278"/>
                <a:gd name="T110" fmla="*/ 1125 w 1277"/>
                <a:gd name="T111" fmla="*/ 639 h 1278"/>
                <a:gd name="T112" fmla="*/ 638 w 1277"/>
                <a:gd name="T113" fmla="*/ 1126 h 1278"/>
                <a:gd name="T114" fmla="*/ 152 w 1277"/>
                <a:gd name="T115" fmla="*/ 63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7" h="1278">
                  <a:moveTo>
                    <a:pt x="121" y="737"/>
                  </a:moveTo>
                  <a:cubicBezTo>
                    <a:pt x="126" y="763"/>
                    <a:pt x="133" y="789"/>
                    <a:pt x="141" y="813"/>
                  </a:cubicBezTo>
                  <a:cubicBezTo>
                    <a:pt x="54" y="898"/>
                    <a:pt x="54" y="898"/>
                    <a:pt x="54" y="898"/>
                  </a:cubicBezTo>
                  <a:cubicBezTo>
                    <a:pt x="73" y="940"/>
                    <a:pt x="96" y="979"/>
                    <a:pt x="122" y="1016"/>
                  </a:cubicBezTo>
                  <a:cubicBezTo>
                    <a:pt x="239" y="982"/>
                    <a:pt x="239" y="982"/>
                    <a:pt x="239" y="982"/>
                  </a:cubicBezTo>
                  <a:cubicBezTo>
                    <a:pt x="256" y="1002"/>
                    <a:pt x="275" y="1021"/>
                    <a:pt x="295" y="1038"/>
                  </a:cubicBezTo>
                  <a:cubicBezTo>
                    <a:pt x="262" y="1155"/>
                    <a:pt x="262" y="1155"/>
                    <a:pt x="262" y="1155"/>
                  </a:cubicBezTo>
                  <a:cubicBezTo>
                    <a:pt x="298" y="1182"/>
                    <a:pt x="338" y="1205"/>
                    <a:pt x="380" y="1223"/>
                  </a:cubicBezTo>
                  <a:cubicBezTo>
                    <a:pt x="464" y="1136"/>
                    <a:pt x="464" y="1136"/>
                    <a:pt x="464" y="1136"/>
                  </a:cubicBezTo>
                  <a:cubicBezTo>
                    <a:pt x="489" y="1145"/>
                    <a:pt x="514" y="1152"/>
                    <a:pt x="541" y="1157"/>
                  </a:cubicBezTo>
                  <a:cubicBezTo>
                    <a:pt x="570" y="1274"/>
                    <a:pt x="570" y="1274"/>
                    <a:pt x="570" y="1274"/>
                  </a:cubicBezTo>
                  <a:cubicBezTo>
                    <a:pt x="593" y="1277"/>
                    <a:pt x="615" y="1278"/>
                    <a:pt x="638" y="1278"/>
                  </a:cubicBezTo>
                  <a:cubicBezTo>
                    <a:pt x="661" y="1278"/>
                    <a:pt x="684" y="1277"/>
                    <a:pt x="706" y="1274"/>
                  </a:cubicBezTo>
                  <a:cubicBezTo>
                    <a:pt x="736" y="1157"/>
                    <a:pt x="736" y="1157"/>
                    <a:pt x="736" y="1157"/>
                  </a:cubicBezTo>
                  <a:cubicBezTo>
                    <a:pt x="762" y="1152"/>
                    <a:pt x="788" y="1145"/>
                    <a:pt x="813" y="1136"/>
                  </a:cubicBezTo>
                  <a:cubicBezTo>
                    <a:pt x="897" y="1223"/>
                    <a:pt x="897" y="1223"/>
                    <a:pt x="897" y="1223"/>
                  </a:cubicBezTo>
                  <a:cubicBezTo>
                    <a:pt x="939" y="1205"/>
                    <a:pt x="978" y="1182"/>
                    <a:pt x="1015" y="1155"/>
                  </a:cubicBezTo>
                  <a:cubicBezTo>
                    <a:pt x="982" y="1038"/>
                    <a:pt x="982" y="1038"/>
                    <a:pt x="982" y="1038"/>
                  </a:cubicBezTo>
                  <a:cubicBezTo>
                    <a:pt x="1002" y="1021"/>
                    <a:pt x="1020" y="1002"/>
                    <a:pt x="1038" y="982"/>
                  </a:cubicBezTo>
                  <a:cubicBezTo>
                    <a:pt x="1154" y="1016"/>
                    <a:pt x="1154" y="1016"/>
                    <a:pt x="1154" y="1016"/>
                  </a:cubicBezTo>
                  <a:cubicBezTo>
                    <a:pt x="1181" y="979"/>
                    <a:pt x="1204" y="940"/>
                    <a:pt x="1222" y="898"/>
                  </a:cubicBezTo>
                  <a:cubicBezTo>
                    <a:pt x="1135" y="813"/>
                    <a:pt x="1135" y="813"/>
                    <a:pt x="1135" y="813"/>
                  </a:cubicBezTo>
                  <a:cubicBezTo>
                    <a:pt x="1144" y="789"/>
                    <a:pt x="1151" y="763"/>
                    <a:pt x="1156" y="737"/>
                  </a:cubicBezTo>
                  <a:cubicBezTo>
                    <a:pt x="1273" y="707"/>
                    <a:pt x="1273" y="707"/>
                    <a:pt x="1273" y="707"/>
                  </a:cubicBezTo>
                  <a:cubicBezTo>
                    <a:pt x="1276" y="685"/>
                    <a:pt x="1277" y="662"/>
                    <a:pt x="1277" y="639"/>
                  </a:cubicBezTo>
                  <a:cubicBezTo>
                    <a:pt x="1277" y="616"/>
                    <a:pt x="1276" y="593"/>
                    <a:pt x="1273" y="571"/>
                  </a:cubicBezTo>
                  <a:cubicBezTo>
                    <a:pt x="1156" y="542"/>
                    <a:pt x="1156" y="542"/>
                    <a:pt x="1156" y="542"/>
                  </a:cubicBezTo>
                  <a:cubicBezTo>
                    <a:pt x="1151" y="515"/>
                    <a:pt x="1144" y="490"/>
                    <a:pt x="1135" y="465"/>
                  </a:cubicBezTo>
                  <a:cubicBezTo>
                    <a:pt x="1222" y="381"/>
                    <a:pt x="1222" y="381"/>
                    <a:pt x="1222" y="381"/>
                  </a:cubicBezTo>
                  <a:cubicBezTo>
                    <a:pt x="1204" y="339"/>
                    <a:pt x="1181" y="299"/>
                    <a:pt x="1154" y="263"/>
                  </a:cubicBezTo>
                  <a:cubicBezTo>
                    <a:pt x="1038" y="296"/>
                    <a:pt x="1038" y="296"/>
                    <a:pt x="1038" y="296"/>
                  </a:cubicBezTo>
                  <a:cubicBezTo>
                    <a:pt x="1020" y="276"/>
                    <a:pt x="1002" y="257"/>
                    <a:pt x="982" y="240"/>
                  </a:cubicBezTo>
                  <a:cubicBezTo>
                    <a:pt x="1015" y="123"/>
                    <a:pt x="1015" y="123"/>
                    <a:pt x="1015" y="123"/>
                  </a:cubicBezTo>
                  <a:cubicBezTo>
                    <a:pt x="978" y="97"/>
                    <a:pt x="939" y="74"/>
                    <a:pt x="897" y="55"/>
                  </a:cubicBezTo>
                  <a:cubicBezTo>
                    <a:pt x="813" y="142"/>
                    <a:pt x="813" y="142"/>
                    <a:pt x="813" y="142"/>
                  </a:cubicBezTo>
                  <a:cubicBezTo>
                    <a:pt x="788" y="134"/>
                    <a:pt x="762" y="127"/>
                    <a:pt x="736" y="122"/>
                  </a:cubicBezTo>
                  <a:cubicBezTo>
                    <a:pt x="706" y="4"/>
                    <a:pt x="706" y="4"/>
                    <a:pt x="706" y="4"/>
                  </a:cubicBezTo>
                  <a:cubicBezTo>
                    <a:pt x="684" y="2"/>
                    <a:pt x="661" y="0"/>
                    <a:pt x="638" y="0"/>
                  </a:cubicBezTo>
                  <a:cubicBezTo>
                    <a:pt x="615" y="0"/>
                    <a:pt x="593" y="2"/>
                    <a:pt x="570" y="4"/>
                  </a:cubicBezTo>
                  <a:cubicBezTo>
                    <a:pt x="541" y="122"/>
                    <a:pt x="541" y="122"/>
                    <a:pt x="541" y="122"/>
                  </a:cubicBezTo>
                  <a:cubicBezTo>
                    <a:pt x="514" y="127"/>
                    <a:pt x="489" y="134"/>
                    <a:pt x="464" y="142"/>
                  </a:cubicBezTo>
                  <a:cubicBezTo>
                    <a:pt x="380" y="55"/>
                    <a:pt x="380" y="55"/>
                    <a:pt x="380" y="55"/>
                  </a:cubicBezTo>
                  <a:cubicBezTo>
                    <a:pt x="338" y="74"/>
                    <a:pt x="298" y="97"/>
                    <a:pt x="262" y="123"/>
                  </a:cubicBezTo>
                  <a:cubicBezTo>
                    <a:pt x="295" y="240"/>
                    <a:pt x="295" y="240"/>
                    <a:pt x="295" y="240"/>
                  </a:cubicBezTo>
                  <a:cubicBezTo>
                    <a:pt x="275" y="257"/>
                    <a:pt x="256" y="276"/>
                    <a:pt x="239" y="296"/>
                  </a:cubicBezTo>
                  <a:cubicBezTo>
                    <a:pt x="122" y="263"/>
                    <a:pt x="122" y="263"/>
                    <a:pt x="122" y="263"/>
                  </a:cubicBezTo>
                  <a:cubicBezTo>
                    <a:pt x="96" y="299"/>
                    <a:pt x="73" y="339"/>
                    <a:pt x="54" y="381"/>
                  </a:cubicBezTo>
                  <a:cubicBezTo>
                    <a:pt x="141" y="465"/>
                    <a:pt x="141" y="465"/>
                    <a:pt x="141" y="465"/>
                  </a:cubicBezTo>
                  <a:cubicBezTo>
                    <a:pt x="133" y="490"/>
                    <a:pt x="126" y="515"/>
                    <a:pt x="121" y="542"/>
                  </a:cubicBezTo>
                  <a:cubicBezTo>
                    <a:pt x="3" y="571"/>
                    <a:pt x="3" y="571"/>
                    <a:pt x="3" y="571"/>
                  </a:cubicBezTo>
                  <a:cubicBezTo>
                    <a:pt x="1" y="593"/>
                    <a:pt x="0" y="616"/>
                    <a:pt x="0" y="639"/>
                  </a:cubicBezTo>
                  <a:cubicBezTo>
                    <a:pt x="0" y="662"/>
                    <a:pt x="1" y="685"/>
                    <a:pt x="3" y="707"/>
                  </a:cubicBezTo>
                  <a:lnTo>
                    <a:pt x="121" y="737"/>
                  </a:lnTo>
                  <a:close/>
                  <a:moveTo>
                    <a:pt x="152" y="639"/>
                  </a:moveTo>
                  <a:cubicBezTo>
                    <a:pt x="152" y="370"/>
                    <a:pt x="370" y="153"/>
                    <a:pt x="638" y="153"/>
                  </a:cubicBezTo>
                  <a:cubicBezTo>
                    <a:pt x="907" y="153"/>
                    <a:pt x="1125" y="370"/>
                    <a:pt x="1125" y="639"/>
                  </a:cubicBezTo>
                  <a:cubicBezTo>
                    <a:pt x="1125" y="908"/>
                    <a:pt x="907" y="1126"/>
                    <a:pt x="638" y="1126"/>
                  </a:cubicBezTo>
                  <a:cubicBezTo>
                    <a:pt x="370" y="1126"/>
                    <a:pt x="152" y="908"/>
                    <a:pt x="152" y="63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9" name="组合 18"/>
          <p:cNvGrpSpPr/>
          <p:nvPr/>
        </p:nvGrpSpPr>
        <p:grpSpPr>
          <a:xfrm>
            <a:off x="5568315" y="1244600"/>
            <a:ext cx="725170" cy="725170"/>
            <a:chOff x="8981" y="3277"/>
            <a:chExt cx="1142" cy="1142"/>
          </a:xfrm>
        </p:grpSpPr>
        <p:sp>
          <p:nvSpPr>
            <p:cNvPr id="6" name="椭圆 5"/>
            <p:cNvSpPr/>
            <p:nvPr/>
          </p:nvSpPr>
          <p:spPr bwMode="auto">
            <a:xfrm>
              <a:off x="8981" y="3277"/>
              <a:ext cx="1142" cy="1142"/>
            </a:xfrm>
            <a:prstGeom prst="ellipse">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endParaRPr>
            </a:p>
          </p:txBody>
        </p:sp>
        <p:sp>
          <p:nvSpPr>
            <p:cNvPr id="16" name="Freeform 46"/>
            <p:cNvSpPr>
              <a:spLocks noEditPoints="1"/>
            </p:cNvSpPr>
            <p:nvPr/>
          </p:nvSpPr>
          <p:spPr bwMode="auto">
            <a:xfrm>
              <a:off x="9229" y="3490"/>
              <a:ext cx="692" cy="766"/>
            </a:xfrm>
            <a:custGeom>
              <a:avLst/>
              <a:gdLst>
                <a:gd name="T0" fmla="*/ 218 w 221"/>
                <a:gd name="T1" fmla="*/ 82 h 245"/>
                <a:gd name="T2" fmla="*/ 212 w 221"/>
                <a:gd name="T3" fmla="*/ 72 h 245"/>
                <a:gd name="T4" fmla="*/ 127 w 221"/>
                <a:gd name="T5" fmla="*/ 8 h 245"/>
                <a:gd name="T6" fmla="*/ 90 w 221"/>
                <a:gd name="T7" fmla="*/ 14 h 245"/>
                <a:gd name="T8" fmla="*/ 1 w 221"/>
                <a:gd name="T9" fmla="*/ 134 h 245"/>
                <a:gd name="T10" fmla="*/ 19 w 221"/>
                <a:gd name="T11" fmla="*/ 190 h 245"/>
                <a:gd name="T12" fmla="*/ 86 w 221"/>
                <a:gd name="T13" fmla="*/ 240 h 245"/>
                <a:gd name="T14" fmla="*/ 114 w 221"/>
                <a:gd name="T15" fmla="*/ 237 h 245"/>
                <a:gd name="T16" fmla="*/ 114 w 221"/>
                <a:gd name="T17" fmla="*/ 237 h 245"/>
                <a:gd name="T18" fmla="*/ 22 w 221"/>
                <a:gd name="T19" fmla="*/ 177 h 245"/>
                <a:gd name="T20" fmla="*/ 28 w 221"/>
                <a:gd name="T21" fmla="*/ 155 h 245"/>
                <a:gd name="T22" fmla="*/ 32 w 221"/>
                <a:gd name="T23" fmla="*/ 160 h 245"/>
                <a:gd name="T24" fmla="*/ 22 w 221"/>
                <a:gd name="T25" fmla="*/ 177 h 245"/>
                <a:gd name="T26" fmla="*/ 107 w 221"/>
                <a:gd name="T27" fmla="*/ 233 h 245"/>
                <a:gd name="T28" fmla="*/ 90 w 221"/>
                <a:gd name="T29" fmla="*/ 234 h 245"/>
                <a:gd name="T30" fmla="*/ 36 w 221"/>
                <a:gd name="T31" fmla="*/ 170 h 245"/>
                <a:gd name="T32" fmla="*/ 32 w 221"/>
                <a:gd name="T33" fmla="*/ 149 h 245"/>
                <a:gd name="T34" fmla="*/ 96 w 221"/>
                <a:gd name="T35" fmla="*/ 18 h 245"/>
                <a:gd name="T36" fmla="*/ 108 w 221"/>
                <a:gd name="T37" fmla="*/ 10 h 245"/>
                <a:gd name="T38" fmla="*/ 207 w 221"/>
                <a:gd name="T39" fmla="*/ 78 h 245"/>
                <a:gd name="T40" fmla="*/ 212 w 221"/>
                <a:gd name="T41" fmla="*/ 88 h 245"/>
                <a:gd name="T42" fmla="*/ 108 w 221"/>
                <a:gd name="T43" fmla="*/ 232 h 245"/>
                <a:gd name="T44" fmla="*/ 191 w 221"/>
                <a:gd name="T45" fmla="*/ 100 h 245"/>
                <a:gd name="T46" fmla="*/ 109 w 221"/>
                <a:gd name="T47" fmla="*/ 29 h 245"/>
                <a:gd name="T48" fmla="*/ 186 w 221"/>
                <a:gd name="T49" fmla="*/ 107 h 245"/>
                <a:gd name="T50" fmla="*/ 96 w 221"/>
                <a:gd name="T51" fmla="*/ 48 h 245"/>
                <a:gd name="T52" fmla="*/ 186 w 221"/>
                <a:gd name="T53" fmla="*/ 107 h 245"/>
                <a:gd name="T54" fmla="*/ 172 w 221"/>
                <a:gd name="T55" fmla="*/ 125 h 245"/>
                <a:gd name="T56" fmla="*/ 91 w 221"/>
                <a:gd name="T57" fmla="*/ 54 h 245"/>
                <a:gd name="T58" fmla="*/ 77 w 221"/>
                <a:gd name="T59" fmla="*/ 72 h 245"/>
                <a:gd name="T60" fmla="*/ 167 w 221"/>
                <a:gd name="T61" fmla="*/ 131 h 245"/>
                <a:gd name="T62" fmla="*/ 77 w 221"/>
                <a:gd name="T63" fmla="*/ 72 h 245"/>
                <a:gd name="T64" fmla="*/ 112 w 221"/>
                <a:gd name="T65" fmla="*/ 111 h 245"/>
                <a:gd name="T66" fmla="*/ 151 w 221"/>
                <a:gd name="T67" fmla="*/ 149 h 245"/>
                <a:gd name="T68" fmla="*/ 132 w 221"/>
                <a:gd name="T69" fmla="*/ 175 h 245"/>
                <a:gd name="T70" fmla="*/ 93 w 221"/>
                <a:gd name="T71" fmla="*/ 136 h 245"/>
                <a:gd name="T72" fmla="*/ 132 w 221"/>
                <a:gd name="T73" fmla="*/ 175 h 245"/>
                <a:gd name="T74" fmla="*/ 123 w 221"/>
                <a:gd name="T75" fmla="*/ 186 h 245"/>
                <a:gd name="T76" fmla="*/ 84 w 221"/>
                <a:gd name="T77" fmla="*/ 14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245">
                  <a:moveTo>
                    <a:pt x="215" y="103"/>
                  </a:moveTo>
                  <a:cubicBezTo>
                    <a:pt x="221" y="95"/>
                    <a:pt x="220" y="87"/>
                    <a:pt x="218" y="82"/>
                  </a:cubicBezTo>
                  <a:cubicBezTo>
                    <a:pt x="216" y="76"/>
                    <a:pt x="212" y="73"/>
                    <a:pt x="212" y="73"/>
                  </a:cubicBezTo>
                  <a:cubicBezTo>
                    <a:pt x="212" y="72"/>
                    <a:pt x="212" y="72"/>
                    <a:pt x="212" y="72"/>
                  </a:cubicBezTo>
                  <a:cubicBezTo>
                    <a:pt x="212" y="72"/>
                    <a:pt x="212" y="72"/>
                    <a:pt x="212" y="72"/>
                  </a:cubicBezTo>
                  <a:cubicBezTo>
                    <a:pt x="212" y="72"/>
                    <a:pt x="145" y="21"/>
                    <a:pt x="127" y="8"/>
                  </a:cubicBezTo>
                  <a:cubicBezTo>
                    <a:pt x="117" y="0"/>
                    <a:pt x="107" y="2"/>
                    <a:pt x="101" y="5"/>
                  </a:cubicBezTo>
                  <a:cubicBezTo>
                    <a:pt x="94" y="8"/>
                    <a:pt x="90" y="13"/>
                    <a:pt x="90" y="14"/>
                  </a:cubicBezTo>
                  <a:cubicBezTo>
                    <a:pt x="0" y="132"/>
                    <a:pt x="0" y="132"/>
                    <a:pt x="0" y="132"/>
                  </a:cubicBezTo>
                  <a:cubicBezTo>
                    <a:pt x="1" y="134"/>
                    <a:pt x="1" y="134"/>
                    <a:pt x="1" y="134"/>
                  </a:cubicBezTo>
                  <a:cubicBezTo>
                    <a:pt x="18" y="189"/>
                    <a:pt x="18" y="189"/>
                    <a:pt x="18" y="189"/>
                  </a:cubicBezTo>
                  <a:cubicBezTo>
                    <a:pt x="19" y="190"/>
                    <a:pt x="19" y="190"/>
                    <a:pt x="19" y="190"/>
                  </a:cubicBezTo>
                  <a:cubicBezTo>
                    <a:pt x="19" y="190"/>
                    <a:pt x="74" y="231"/>
                    <a:pt x="86" y="240"/>
                  </a:cubicBezTo>
                  <a:cubicBezTo>
                    <a:pt x="86" y="240"/>
                    <a:pt x="86" y="240"/>
                    <a:pt x="86" y="240"/>
                  </a:cubicBezTo>
                  <a:cubicBezTo>
                    <a:pt x="93" y="245"/>
                    <a:pt x="100" y="245"/>
                    <a:pt x="105" y="242"/>
                  </a:cubicBezTo>
                  <a:cubicBezTo>
                    <a:pt x="110" y="240"/>
                    <a:pt x="113" y="237"/>
                    <a:pt x="114" y="237"/>
                  </a:cubicBezTo>
                  <a:cubicBezTo>
                    <a:pt x="114" y="237"/>
                    <a:pt x="114" y="237"/>
                    <a:pt x="114" y="237"/>
                  </a:cubicBezTo>
                  <a:cubicBezTo>
                    <a:pt x="114" y="237"/>
                    <a:pt x="114" y="237"/>
                    <a:pt x="114" y="237"/>
                  </a:cubicBezTo>
                  <a:cubicBezTo>
                    <a:pt x="114" y="237"/>
                    <a:pt x="206" y="116"/>
                    <a:pt x="215" y="103"/>
                  </a:cubicBezTo>
                  <a:close/>
                  <a:moveTo>
                    <a:pt x="22" y="177"/>
                  </a:moveTo>
                  <a:cubicBezTo>
                    <a:pt x="11" y="142"/>
                    <a:pt x="11" y="142"/>
                    <a:pt x="11" y="142"/>
                  </a:cubicBezTo>
                  <a:cubicBezTo>
                    <a:pt x="28" y="155"/>
                    <a:pt x="28" y="155"/>
                    <a:pt x="28" y="155"/>
                  </a:cubicBezTo>
                  <a:cubicBezTo>
                    <a:pt x="28" y="155"/>
                    <a:pt x="28" y="155"/>
                    <a:pt x="29" y="156"/>
                  </a:cubicBezTo>
                  <a:cubicBezTo>
                    <a:pt x="30" y="157"/>
                    <a:pt x="31" y="158"/>
                    <a:pt x="32" y="160"/>
                  </a:cubicBezTo>
                  <a:cubicBezTo>
                    <a:pt x="32" y="162"/>
                    <a:pt x="32" y="163"/>
                    <a:pt x="31" y="166"/>
                  </a:cubicBezTo>
                  <a:cubicBezTo>
                    <a:pt x="28" y="170"/>
                    <a:pt x="24" y="174"/>
                    <a:pt x="22" y="177"/>
                  </a:cubicBezTo>
                  <a:close/>
                  <a:moveTo>
                    <a:pt x="108" y="232"/>
                  </a:moveTo>
                  <a:cubicBezTo>
                    <a:pt x="108" y="232"/>
                    <a:pt x="108" y="233"/>
                    <a:pt x="107" y="233"/>
                  </a:cubicBezTo>
                  <a:cubicBezTo>
                    <a:pt x="105" y="235"/>
                    <a:pt x="103" y="236"/>
                    <a:pt x="100" y="237"/>
                  </a:cubicBezTo>
                  <a:cubicBezTo>
                    <a:pt x="97" y="237"/>
                    <a:pt x="94" y="237"/>
                    <a:pt x="90" y="234"/>
                  </a:cubicBezTo>
                  <a:cubicBezTo>
                    <a:pt x="80" y="227"/>
                    <a:pt x="34" y="192"/>
                    <a:pt x="25" y="185"/>
                  </a:cubicBezTo>
                  <a:cubicBezTo>
                    <a:pt x="27" y="182"/>
                    <a:pt x="32" y="176"/>
                    <a:pt x="36" y="170"/>
                  </a:cubicBezTo>
                  <a:cubicBezTo>
                    <a:pt x="40" y="165"/>
                    <a:pt x="39" y="159"/>
                    <a:pt x="37" y="155"/>
                  </a:cubicBezTo>
                  <a:cubicBezTo>
                    <a:pt x="35" y="151"/>
                    <a:pt x="32" y="149"/>
                    <a:pt x="32" y="149"/>
                  </a:cubicBezTo>
                  <a:cubicBezTo>
                    <a:pt x="9" y="132"/>
                    <a:pt x="9" y="132"/>
                    <a:pt x="9" y="132"/>
                  </a:cubicBezTo>
                  <a:cubicBezTo>
                    <a:pt x="96" y="18"/>
                    <a:pt x="96" y="18"/>
                    <a:pt x="96" y="18"/>
                  </a:cubicBezTo>
                  <a:cubicBezTo>
                    <a:pt x="96" y="18"/>
                    <a:pt x="97" y="17"/>
                    <a:pt x="98" y="16"/>
                  </a:cubicBezTo>
                  <a:cubicBezTo>
                    <a:pt x="100" y="14"/>
                    <a:pt x="104" y="11"/>
                    <a:pt x="108" y="10"/>
                  </a:cubicBezTo>
                  <a:cubicBezTo>
                    <a:pt x="112" y="9"/>
                    <a:pt x="117" y="9"/>
                    <a:pt x="123" y="13"/>
                  </a:cubicBezTo>
                  <a:cubicBezTo>
                    <a:pt x="140" y="26"/>
                    <a:pt x="203" y="74"/>
                    <a:pt x="207" y="78"/>
                  </a:cubicBezTo>
                  <a:cubicBezTo>
                    <a:pt x="208" y="78"/>
                    <a:pt x="208" y="79"/>
                    <a:pt x="209" y="79"/>
                  </a:cubicBezTo>
                  <a:cubicBezTo>
                    <a:pt x="210" y="81"/>
                    <a:pt x="212" y="84"/>
                    <a:pt x="212" y="88"/>
                  </a:cubicBezTo>
                  <a:cubicBezTo>
                    <a:pt x="213" y="91"/>
                    <a:pt x="213" y="95"/>
                    <a:pt x="210" y="99"/>
                  </a:cubicBezTo>
                  <a:cubicBezTo>
                    <a:pt x="200" y="111"/>
                    <a:pt x="113" y="226"/>
                    <a:pt x="108" y="232"/>
                  </a:cubicBezTo>
                  <a:close/>
                  <a:moveTo>
                    <a:pt x="105" y="35"/>
                  </a:moveTo>
                  <a:cubicBezTo>
                    <a:pt x="191" y="100"/>
                    <a:pt x="191" y="100"/>
                    <a:pt x="191" y="100"/>
                  </a:cubicBezTo>
                  <a:cubicBezTo>
                    <a:pt x="195" y="94"/>
                    <a:pt x="195" y="94"/>
                    <a:pt x="195" y="94"/>
                  </a:cubicBezTo>
                  <a:cubicBezTo>
                    <a:pt x="109" y="29"/>
                    <a:pt x="109" y="29"/>
                    <a:pt x="109" y="29"/>
                  </a:cubicBezTo>
                  <a:lnTo>
                    <a:pt x="105" y="35"/>
                  </a:lnTo>
                  <a:close/>
                  <a:moveTo>
                    <a:pt x="186" y="107"/>
                  </a:moveTo>
                  <a:cubicBezTo>
                    <a:pt x="100" y="42"/>
                    <a:pt x="100" y="42"/>
                    <a:pt x="100" y="42"/>
                  </a:cubicBezTo>
                  <a:cubicBezTo>
                    <a:pt x="96" y="48"/>
                    <a:pt x="96" y="48"/>
                    <a:pt x="96" y="48"/>
                  </a:cubicBezTo>
                  <a:cubicBezTo>
                    <a:pt x="181" y="113"/>
                    <a:pt x="181" y="113"/>
                    <a:pt x="181" y="113"/>
                  </a:cubicBezTo>
                  <a:lnTo>
                    <a:pt x="186" y="107"/>
                  </a:lnTo>
                  <a:close/>
                  <a:moveTo>
                    <a:pt x="86" y="60"/>
                  </a:moveTo>
                  <a:cubicBezTo>
                    <a:pt x="172" y="125"/>
                    <a:pt x="172" y="125"/>
                    <a:pt x="172" y="125"/>
                  </a:cubicBezTo>
                  <a:cubicBezTo>
                    <a:pt x="176" y="119"/>
                    <a:pt x="176" y="119"/>
                    <a:pt x="176" y="119"/>
                  </a:cubicBezTo>
                  <a:cubicBezTo>
                    <a:pt x="91" y="54"/>
                    <a:pt x="91" y="54"/>
                    <a:pt x="91" y="54"/>
                  </a:cubicBezTo>
                  <a:lnTo>
                    <a:pt x="86" y="60"/>
                  </a:lnTo>
                  <a:close/>
                  <a:moveTo>
                    <a:pt x="77" y="72"/>
                  </a:moveTo>
                  <a:cubicBezTo>
                    <a:pt x="163" y="137"/>
                    <a:pt x="163" y="137"/>
                    <a:pt x="163" y="137"/>
                  </a:cubicBezTo>
                  <a:cubicBezTo>
                    <a:pt x="167" y="131"/>
                    <a:pt x="167" y="131"/>
                    <a:pt x="167" y="131"/>
                  </a:cubicBezTo>
                  <a:cubicBezTo>
                    <a:pt x="82" y="66"/>
                    <a:pt x="82" y="66"/>
                    <a:pt x="82" y="66"/>
                  </a:cubicBezTo>
                  <a:lnTo>
                    <a:pt x="77" y="72"/>
                  </a:lnTo>
                  <a:close/>
                  <a:moveTo>
                    <a:pt x="156" y="144"/>
                  </a:moveTo>
                  <a:cubicBezTo>
                    <a:pt x="112" y="111"/>
                    <a:pt x="112" y="111"/>
                    <a:pt x="112" y="111"/>
                  </a:cubicBezTo>
                  <a:cubicBezTo>
                    <a:pt x="108" y="116"/>
                    <a:pt x="108" y="116"/>
                    <a:pt x="108" y="116"/>
                  </a:cubicBezTo>
                  <a:cubicBezTo>
                    <a:pt x="151" y="149"/>
                    <a:pt x="151" y="149"/>
                    <a:pt x="151" y="149"/>
                  </a:cubicBezTo>
                  <a:lnTo>
                    <a:pt x="156" y="144"/>
                  </a:lnTo>
                  <a:close/>
                  <a:moveTo>
                    <a:pt x="132" y="175"/>
                  </a:moveTo>
                  <a:cubicBezTo>
                    <a:pt x="136" y="169"/>
                    <a:pt x="136" y="169"/>
                    <a:pt x="136" y="169"/>
                  </a:cubicBezTo>
                  <a:cubicBezTo>
                    <a:pt x="93" y="136"/>
                    <a:pt x="93" y="136"/>
                    <a:pt x="93" y="136"/>
                  </a:cubicBezTo>
                  <a:cubicBezTo>
                    <a:pt x="89" y="142"/>
                    <a:pt x="89" y="142"/>
                    <a:pt x="89" y="142"/>
                  </a:cubicBezTo>
                  <a:lnTo>
                    <a:pt x="132" y="175"/>
                  </a:lnTo>
                  <a:close/>
                  <a:moveTo>
                    <a:pt x="80" y="153"/>
                  </a:moveTo>
                  <a:cubicBezTo>
                    <a:pt x="123" y="186"/>
                    <a:pt x="123" y="186"/>
                    <a:pt x="123" y="186"/>
                  </a:cubicBezTo>
                  <a:cubicBezTo>
                    <a:pt x="128" y="180"/>
                    <a:pt x="128" y="180"/>
                    <a:pt x="128" y="180"/>
                  </a:cubicBezTo>
                  <a:cubicBezTo>
                    <a:pt x="84" y="148"/>
                    <a:pt x="84" y="148"/>
                    <a:pt x="84" y="148"/>
                  </a:cubicBezTo>
                  <a:lnTo>
                    <a:pt x="80" y="153"/>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grpSp>
        <p:nvGrpSpPr>
          <p:cNvPr id="20" name="组合 19"/>
          <p:cNvGrpSpPr/>
          <p:nvPr/>
        </p:nvGrpSpPr>
        <p:grpSpPr>
          <a:xfrm>
            <a:off x="5582920" y="3089275"/>
            <a:ext cx="725170" cy="725170"/>
            <a:chOff x="8981" y="5636"/>
            <a:chExt cx="1142" cy="1142"/>
          </a:xfrm>
        </p:grpSpPr>
        <p:sp>
          <p:nvSpPr>
            <p:cNvPr id="7" name="椭圆 6"/>
            <p:cNvSpPr/>
            <p:nvPr/>
          </p:nvSpPr>
          <p:spPr bwMode="auto">
            <a:xfrm>
              <a:off x="8981" y="5636"/>
              <a:ext cx="1142" cy="1142"/>
            </a:xfrm>
            <a:prstGeom prst="ellipse">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7" name="Freeform 6"/>
            <p:cNvSpPr>
              <a:spLocks noEditPoints="1"/>
            </p:cNvSpPr>
            <p:nvPr/>
          </p:nvSpPr>
          <p:spPr bwMode="auto">
            <a:xfrm>
              <a:off x="9317" y="5879"/>
              <a:ext cx="435" cy="585"/>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8" name="矩形 17"/>
          <p:cNvSpPr/>
          <p:nvPr/>
        </p:nvSpPr>
        <p:spPr>
          <a:xfrm>
            <a:off x="1221105" y="947420"/>
            <a:ext cx="3723005" cy="4963160"/>
          </a:xfrm>
          <a:prstGeom prst="rect">
            <a:avLst/>
          </a:prstGeom>
          <a:blipFill rotWithShape="1">
            <a:blip r:embed="rId1">
              <a:extLst>
                <a:ext uri="{BEBA8EAE-BF5A-486C-A8C5-ECC9F3942E4B}">
                  <a14:imgProps xmlns:a14="http://schemas.microsoft.com/office/drawing/2010/main">
                    <a14:imgLayer r:embed="rId2">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6480889" y="1099963"/>
            <a:ext cx="4660265" cy="1014730"/>
            <a:chOff x="395684" y="3175143"/>
            <a:chExt cx="4660265" cy="1014730"/>
          </a:xfrm>
        </p:grpSpPr>
        <p:sp>
          <p:nvSpPr>
            <p:cNvPr id="12" name="TextBox 11"/>
            <p:cNvSpPr txBox="1"/>
            <p:nvPr/>
          </p:nvSpPr>
          <p:spPr>
            <a:xfrm>
              <a:off x="395684" y="3175143"/>
              <a:ext cx="2969260" cy="337185"/>
            </a:xfrm>
            <a:prstGeom prst="rect">
              <a:avLst/>
            </a:prstGeom>
            <a:noFill/>
          </p:spPr>
          <p:txBody>
            <a:bodyPr wrap="square" rtlCol="0">
              <a:spAutoFit/>
            </a:bodyPr>
            <a:lstStyle/>
            <a:p>
              <a:r>
                <a:rPr sz="1600" b="1" dirty="0">
                  <a:solidFill>
                    <a:schemeClr val="tx1">
                      <a:lumMod val="75000"/>
                      <a:lumOff val="25000"/>
                    </a:schemeClr>
                  </a:solidFill>
                  <a:latin typeface="Lora" panose="02000503000000020004" charset="0"/>
                  <a:ea typeface="华文细黑" panose="02010600040101010101" charset="-122"/>
                </a:rPr>
                <a:t>Click here to add your title</a:t>
              </a:r>
              <a:endParaRPr sz="1600" b="1" dirty="0">
                <a:solidFill>
                  <a:schemeClr val="tx1">
                    <a:lumMod val="75000"/>
                    <a:lumOff val="25000"/>
                  </a:schemeClr>
                </a:solidFill>
                <a:latin typeface="Lora" panose="02000503000000020004" charset="0"/>
                <a:ea typeface="华文细黑" panose="02010600040101010101" charset="-122"/>
              </a:endParaRPr>
            </a:p>
          </p:txBody>
        </p:sp>
        <p:sp>
          <p:nvSpPr>
            <p:cNvPr id="13" name="矩形 12"/>
            <p:cNvSpPr/>
            <p:nvPr/>
          </p:nvSpPr>
          <p:spPr>
            <a:xfrm>
              <a:off x="395684" y="3483118"/>
              <a:ext cx="4660265" cy="706755"/>
            </a:xfrm>
            <a:prstGeom prst="rect">
              <a:avLst/>
            </a:prstGeom>
          </p:spPr>
          <p:txBody>
            <a:bodyPr wrap="square">
              <a:spAutoFit/>
            </a:bodyPr>
            <a:lstStyle/>
            <a:p>
              <a:pPr algn="l">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grpSp>
      <p:grpSp>
        <p:nvGrpSpPr>
          <p:cNvPr id="11" name="组合 10"/>
          <p:cNvGrpSpPr/>
          <p:nvPr/>
        </p:nvGrpSpPr>
        <p:grpSpPr>
          <a:xfrm>
            <a:off x="6480889" y="2921778"/>
            <a:ext cx="4660265" cy="1014730"/>
            <a:chOff x="395684" y="3175143"/>
            <a:chExt cx="4660265" cy="1014730"/>
          </a:xfrm>
        </p:grpSpPr>
        <p:sp>
          <p:nvSpPr>
            <p:cNvPr id="26" name="TextBox 11"/>
            <p:cNvSpPr txBox="1"/>
            <p:nvPr/>
          </p:nvSpPr>
          <p:spPr>
            <a:xfrm>
              <a:off x="395684" y="3175143"/>
              <a:ext cx="2969260" cy="337185"/>
            </a:xfrm>
            <a:prstGeom prst="rect">
              <a:avLst/>
            </a:prstGeom>
            <a:noFill/>
          </p:spPr>
          <p:txBody>
            <a:bodyPr wrap="square" rtlCol="0">
              <a:spAutoFit/>
            </a:bodyPr>
            <a:lstStyle/>
            <a:p>
              <a:r>
                <a:rPr sz="1600" b="1" dirty="0">
                  <a:solidFill>
                    <a:schemeClr val="tx1">
                      <a:lumMod val="75000"/>
                      <a:lumOff val="25000"/>
                    </a:schemeClr>
                  </a:solidFill>
                  <a:latin typeface="Lora" panose="02000503000000020004" charset="0"/>
                  <a:ea typeface="华文细黑" panose="02010600040101010101" charset="-122"/>
                </a:rPr>
                <a:t>Click here to add your title</a:t>
              </a:r>
              <a:endParaRPr sz="1600" b="1" dirty="0">
                <a:solidFill>
                  <a:schemeClr val="tx1">
                    <a:lumMod val="75000"/>
                    <a:lumOff val="25000"/>
                  </a:schemeClr>
                </a:solidFill>
                <a:latin typeface="Lora" panose="02000503000000020004" charset="0"/>
                <a:ea typeface="华文细黑" panose="02010600040101010101" charset="-122"/>
              </a:endParaRPr>
            </a:p>
          </p:txBody>
        </p:sp>
        <p:sp>
          <p:nvSpPr>
            <p:cNvPr id="27" name="矩形 26"/>
            <p:cNvSpPr/>
            <p:nvPr/>
          </p:nvSpPr>
          <p:spPr>
            <a:xfrm>
              <a:off x="395684" y="3483118"/>
              <a:ext cx="4660265" cy="706755"/>
            </a:xfrm>
            <a:prstGeom prst="rect">
              <a:avLst/>
            </a:prstGeom>
          </p:spPr>
          <p:txBody>
            <a:bodyPr wrap="square">
              <a:spAutoFit/>
            </a:bodyPr>
            <a:lstStyle/>
            <a:p>
              <a:pPr algn="l">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grpSp>
      <p:grpSp>
        <p:nvGrpSpPr>
          <p:cNvPr id="28" name="组合 27"/>
          <p:cNvGrpSpPr/>
          <p:nvPr/>
        </p:nvGrpSpPr>
        <p:grpSpPr>
          <a:xfrm>
            <a:off x="6480889" y="4743593"/>
            <a:ext cx="4660265" cy="1014730"/>
            <a:chOff x="395684" y="3175143"/>
            <a:chExt cx="4660265" cy="1014730"/>
          </a:xfrm>
        </p:grpSpPr>
        <p:sp>
          <p:nvSpPr>
            <p:cNvPr id="29" name="TextBox 11"/>
            <p:cNvSpPr txBox="1"/>
            <p:nvPr/>
          </p:nvSpPr>
          <p:spPr>
            <a:xfrm>
              <a:off x="395684" y="3175143"/>
              <a:ext cx="2969260" cy="337185"/>
            </a:xfrm>
            <a:prstGeom prst="rect">
              <a:avLst/>
            </a:prstGeom>
            <a:noFill/>
          </p:spPr>
          <p:txBody>
            <a:bodyPr wrap="square" rtlCol="0">
              <a:spAutoFit/>
            </a:bodyPr>
            <a:lstStyle/>
            <a:p>
              <a:r>
                <a:rPr sz="1600" b="1" dirty="0">
                  <a:solidFill>
                    <a:schemeClr val="tx1">
                      <a:lumMod val="75000"/>
                      <a:lumOff val="25000"/>
                    </a:schemeClr>
                  </a:solidFill>
                  <a:latin typeface="Lora" panose="02000503000000020004" charset="0"/>
                  <a:ea typeface="华文细黑" panose="02010600040101010101" charset="-122"/>
                </a:rPr>
                <a:t>Click here to add your title</a:t>
              </a:r>
              <a:endParaRPr sz="1600" b="1" dirty="0">
                <a:solidFill>
                  <a:schemeClr val="tx1">
                    <a:lumMod val="75000"/>
                    <a:lumOff val="25000"/>
                  </a:schemeClr>
                </a:solidFill>
                <a:latin typeface="Lora" panose="02000503000000020004" charset="0"/>
                <a:ea typeface="华文细黑" panose="02010600040101010101" charset="-122"/>
              </a:endParaRPr>
            </a:p>
          </p:txBody>
        </p:sp>
        <p:sp>
          <p:nvSpPr>
            <p:cNvPr id="30" name="矩形 29"/>
            <p:cNvSpPr/>
            <p:nvPr/>
          </p:nvSpPr>
          <p:spPr>
            <a:xfrm>
              <a:off x="395684" y="3483118"/>
              <a:ext cx="4660265" cy="706755"/>
            </a:xfrm>
            <a:prstGeom prst="rect">
              <a:avLst/>
            </a:prstGeom>
          </p:spPr>
          <p:txBody>
            <a:bodyPr wrap="square">
              <a:spAutoFit/>
            </a:bodyPr>
            <a:lstStyle/>
            <a:p>
              <a:pPr algn="l">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grpSp>
      <p:sp>
        <p:nvSpPr>
          <p:cNvPr id="22" name="文本框 21"/>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23" name="组合 22"/>
          <p:cNvGrpSpPr/>
          <p:nvPr/>
        </p:nvGrpSpPr>
        <p:grpSpPr>
          <a:xfrm>
            <a:off x="5794375" y="808806"/>
            <a:ext cx="602615" cy="106680"/>
            <a:chOff x="8177" y="2359"/>
            <a:chExt cx="949" cy="168"/>
          </a:xfrm>
        </p:grpSpPr>
        <p:sp>
          <p:nvSpPr>
            <p:cNvPr id="24" name="椭圆 23"/>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vertical)">
                                      <p:cBhvr>
                                        <p:cTn id="7" dur="500"/>
                                        <p:tgtEl>
                                          <p:spTgt spid="1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anim calcmode="lin" valueType="num">
                                      <p:cBhvr>
                                        <p:cTn id="42" dur="500" fill="hold"/>
                                        <p:tgtEl>
                                          <p:spTgt spid="28"/>
                                        </p:tgtEl>
                                        <p:attrNameLst>
                                          <p:attrName>ppt_x</p:attrName>
                                        </p:attrNameLst>
                                      </p:cBhvr>
                                      <p:tavLst>
                                        <p:tav tm="0">
                                          <p:val>
                                            <p:strVal val="#ppt_x"/>
                                          </p:val>
                                        </p:tav>
                                        <p:tav tm="100000">
                                          <p:val>
                                            <p:strVal val="#ppt_x"/>
                                          </p:val>
                                        </p:tav>
                                      </p:tavLst>
                                    </p:anim>
                                    <p:anim calcmode="lin" valueType="num">
                                      <p:cBhvr>
                                        <p:cTn id="43" dur="5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1" presetClass="entr" presetSubtype="0" fill="hold" grpId="1" nodeType="afterEffect">
                                  <p:stCondLst>
                                    <p:cond delay="0"/>
                                  </p:stCondLst>
                                  <p:iterate type="lt">
                                    <p:tmPct val="10000"/>
                                  </p:iterate>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 calcmode="lin" valueType="num">
                                      <p:cBhvr>
                                        <p:cTn id="4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2"/>
                                        </p:tgtEl>
                                      </p:cBhvr>
                                    </p:animEffect>
                                  </p:childTnLst>
                                </p:cTn>
                              </p:par>
                            </p:childTnLst>
                          </p:cTn>
                        </p:par>
                        <p:par>
                          <p:cTn id="52" fill="hold">
                            <p:stCondLst>
                              <p:cond delay="425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2" grpId="0"/>
      <p:bldP spid="2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1210" y="662305"/>
            <a:ext cx="5869305" cy="382333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96970" y="3319780"/>
            <a:ext cx="4392930" cy="286131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288020" y="3319780"/>
            <a:ext cx="3347085" cy="2168525"/>
          </a:xfrm>
          <a:prstGeom prst="rect">
            <a:avLst/>
          </a:prstGeom>
        </p:spPr>
        <p:txBody>
          <a:bodyPr wrap="square">
            <a:spAutoFit/>
          </a:bodyPr>
          <a:lstStyle/>
          <a:p>
            <a:pPr algn="l" fontAlgn="auto">
              <a:lnSpc>
                <a:spcPct val="150000"/>
              </a:lnSpc>
            </a:pPr>
            <a:r>
              <a:rPr lang="zh-CN" altLang="en-US" sz="1000" dirty="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dirty="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32" name="矩形 31"/>
          <p:cNvSpPr/>
          <p:nvPr/>
        </p:nvSpPr>
        <p:spPr>
          <a:xfrm>
            <a:off x="4006215" y="3896995"/>
            <a:ext cx="3775075" cy="1706880"/>
          </a:xfrm>
          <a:prstGeom prst="rect">
            <a:avLst/>
          </a:prstGeom>
        </p:spPr>
        <p:txBody>
          <a:bodyPr wrap="square">
            <a:spAutoFit/>
          </a:bodyPr>
          <a:lstStyle/>
          <a:p>
            <a:pPr algn="l" fontAlgn="auto">
              <a:lnSpc>
                <a:spcPct val="150000"/>
              </a:lnSpc>
            </a:pPr>
            <a:r>
              <a:rPr sz="1000" dirty="0">
                <a:solidFill>
                  <a:schemeClr val="bg1"/>
                </a:solidFill>
                <a:latin typeface="Lora" panose="02000503000000020004" charset="0"/>
                <a:ea typeface="华文细黑" panose="02010600040101010101" charset="-122"/>
                <a:sym typeface="+mn-ea"/>
              </a:rPr>
              <a:t>If you are ever in trouble, don't try to be brave, just run, just run away. If you are ever in trouble, don't try to be brave, just run, just run away. </a:t>
            </a:r>
            <a:endParaRPr sz="1000" dirty="0">
              <a:solidFill>
                <a:schemeClr val="bg1"/>
              </a:solidFill>
              <a:latin typeface="Lora" panose="02000503000000020004" charset="0"/>
              <a:ea typeface="华文细黑" panose="02010600040101010101" charset="-122"/>
              <a:sym typeface="+mn-ea"/>
            </a:endParaRPr>
          </a:p>
          <a:p>
            <a:pPr fontAlgn="auto">
              <a:lnSpc>
                <a:spcPct val="150000"/>
              </a:lnSpc>
            </a:pPr>
            <a:endParaRPr sz="1000" dirty="0">
              <a:solidFill>
                <a:schemeClr val="bg1"/>
              </a:solidFill>
              <a:latin typeface="Lora" panose="02000503000000020004" charset="0"/>
              <a:ea typeface="华文细黑" panose="02010600040101010101" charset="-122"/>
              <a:sym typeface="+mn-ea"/>
            </a:endParaRPr>
          </a:p>
          <a:p>
            <a:pPr fontAlgn="auto">
              <a:lnSpc>
                <a:spcPct val="150000"/>
              </a:lnSpc>
            </a:pPr>
            <a:r>
              <a:rPr sz="1000" dirty="0">
                <a:solidFill>
                  <a:schemeClr val="bg1"/>
                </a:solidFill>
                <a:latin typeface="Lora" panose="02000503000000020004" charset="0"/>
                <a:ea typeface="华文细黑" panose="02010600040101010101" charset="-122"/>
                <a:sym typeface="+mn-ea"/>
              </a:rPr>
              <a:t>If you are ever in trouble, don't try to be brave, just run, just run away. If you are ever in trouble, don't try to be brave, just run, just run away. </a:t>
            </a:r>
            <a:endParaRPr sz="1000" dirty="0">
              <a:solidFill>
                <a:schemeClr val="bg1"/>
              </a:solidFill>
              <a:latin typeface="Lora" panose="02000503000000020004" charset="0"/>
              <a:ea typeface="华文细黑" panose="02010600040101010101" charset="-122"/>
              <a:sym typeface="+mn-ea"/>
            </a:endParaRPr>
          </a:p>
        </p:txBody>
      </p:sp>
      <p:sp>
        <p:nvSpPr>
          <p:cNvPr id="14" name="文本框 13"/>
          <p:cNvSpPr txBox="1"/>
          <p:nvPr/>
        </p:nvSpPr>
        <p:spPr>
          <a:xfrm>
            <a:off x="7042150" y="1249045"/>
            <a:ext cx="3851275" cy="713016"/>
          </a:xfrm>
          <a:prstGeom prst="rect">
            <a:avLst/>
          </a:prstGeom>
          <a:noFill/>
        </p:spPr>
        <p:txBody>
          <a:bodyPr wrap="square" rtlCol="0">
            <a:spAutoFit/>
          </a:bodyPr>
          <a:lstStyle/>
          <a:p>
            <a:pPr>
              <a:lnSpc>
                <a:spcPct val="140000"/>
              </a:lnSpc>
            </a:pPr>
            <a:r>
              <a:rPr lang="zh-CN" altLang="en-US" sz="3200" dirty="0">
                <a:solidFill>
                  <a:schemeClr val="tx1">
                    <a:lumMod val="75000"/>
                    <a:lumOff val="25000"/>
                  </a:schemeClr>
                </a:solidFill>
                <a:latin typeface="Poppins SemiBold" panose="02000000000000000000" charset="0"/>
                <a:ea typeface="华文细黑" panose="02010600040101010101" charset="-122"/>
              </a:rPr>
              <a:t>点击添加标题</a:t>
            </a:r>
            <a:endParaRPr lang="zh-CN" altLang="en-US" sz="3200" dirty="0">
              <a:solidFill>
                <a:schemeClr val="tx1">
                  <a:lumMod val="75000"/>
                  <a:lumOff val="25000"/>
                </a:schemeClr>
              </a:solidFill>
              <a:latin typeface="Poppins SemiBold" panose="02000000000000000000" charset="0"/>
              <a:ea typeface="华文细黑" panose="02010600040101010101" charset="-122"/>
            </a:endParaRPr>
          </a:p>
        </p:txBody>
      </p:sp>
      <p:sp>
        <p:nvSpPr>
          <p:cNvPr id="7" name="文本框 6"/>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8" name="组合 7"/>
          <p:cNvGrpSpPr/>
          <p:nvPr/>
        </p:nvGrpSpPr>
        <p:grpSpPr>
          <a:xfrm>
            <a:off x="5794375" y="808806"/>
            <a:ext cx="602615" cy="106680"/>
            <a:chOff x="8177" y="2359"/>
            <a:chExt cx="949" cy="168"/>
          </a:xfrm>
        </p:grpSpPr>
        <p:sp>
          <p:nvSpPr>
            <p:cNvPr id="9" name="椭圆 8"/>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8" presetClass="entr" presetSubtype="6" fill="hold" grpId="3"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trips(downRight)">
                                      <p:cBhvr>
                                        <p:cTn id="11" dur="500"/>
                                        <p:tgtEl>
                                          <p:spTgt spid="14"/>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childTnLst>
                          </p:cTn>
                        </p:par>
                        <p:par>
                          <p:cTn id="16" fill="hold">
                            <p:stCondLst>
                              <p:cond delay="1500"/>
                            </p:stCondLst>
                            <p:childTnLst>
                              <p:par>
                                <p:cTn id="17" presetID="53" presetClass="entr" presetSubtype="16" fill="hold" grpId="1"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2000"/>
                            </p:stCondLst>
                            <p:childTnLst>
                              <p:par>
                                <p:cTn id="23" presetID="18" presetClass="entr" presetSubtype="6" fill="hold" grpId="1"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Right)">
                                      <p:cBhvr>
                                        <p:cTn id="25" dur="1000"/>
                                        <p:tgtEl>
                                          <p:spTgt spid="13"/>
                                        </p:tgtEl>
                                      </p:cBhvr>
                                    </p:animEffect>
                                  </p:childTnLst>
                                </p:cTn>
                              </p:par>
                            </p:childTnLst>
                          </p:cTn>
                        </p:par>
                        <p:par>
                          <p:cTn id="26" fill="hold">
                            <p:stCondLst>
                              <p:cond delay="3000"/>
                            </p:stCondLst>
                            <p:childTnLst>
                              <p:par>
                                <p:cTn id="27" presetID="41" presetClass="entr" presetSubtype="0" fill="hold" grpId="1"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3" grpId="0"/>
      <p:bldP spid="13" grpId="1"/>
      <p:bldP spid="32" grpId="0"/>
      <p:bldP spid="32" grpId="1"/>
      <p:bldP spid="14" grpId="0"/>
      <p:bldP spid="14" grpId="2"/>
      <p:bldP spid="14" grpId="3"/>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6620" y="1476739"/>
            <a:ext cx="3040380" cy="484505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937000" y="1476739"/>
            <a:ext cx="3040380" cy="484505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977380" y="1476739"/>
            <a:ext cx="1783080" cy="178308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信息"/>
          <p:cNvSpPr/>
          <p:nvPr/>
        </p:nvSpPr>
        <p:spPr>
          <a:xfrm>
            <a:off x="7292975" y="1941559"/>
            <a:ext cx="1151890" cy="853440"/>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sp>
        <p:nvSpPr>
          <p:cNvPr id="21" name="文本框 20"/>
          <p:cNvSpPr txBox="1"/>
          <p:nvPr/>
        </p:nvSpPr>
        <p:spPr>
          <a:xfrm>
            <a:off x="7507605" y="3631929"/>
            <a:ext cx="2962275" cy="337185"/>
          </a:xfrm>
          <a:prstGeom prst="rect">
            <a:avLst/>
          </a:prstGeom>
          <a:noFill/>
        </p:spPr>
        <p:txBody>
          <a:bodyPr wrap="square" rtlCol="0">
            <a:spAutoFit/>
          </a:bodyPr>
          <a:lstStyle/>
          <a:p>
            <a:r>
              <a:rPr lang="zh-CN" altLang="en-US" sz="1600" b="1" dirty="0">
                <a:solidFill>
                  <a:schemeClr val="tx1">
                    <a:lumMod val="75000"/>
                    <a:lumOff val="25000"/>
                  </a:schemeClr>
                </a:solidFill>
                <a:latin typeface="Lora" panose="02000503000000020004" charset="0"/>
                <a:ea typeface="华文细黑" panose="02010600040101010101" charset="-122"/>
                <a:sym typeface="+mn-ea"/>
              </a:rPr>
              <a:t>点击添加标题</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22" name="文本框 21"/>
          <p:cNvSpPr txBox="1"/>
          <p:nvPr/>
        </p:nvSpPr>
        <p:spPr>
          <a:xfrm>
            <a:off x="7507605" y="3969114"/>
            <a:ext cx="3930650" cy="922020"/>
          </a:xfrm>
          <a:prstGeom prst="rect">
            <a:avLst/>
          </a:prstGeom>
          <a:noFill/>
        </p:spPr>
        <p:txBody>
          <a:bodyPr wrap="square" rtlCol="0">
            <a:spAutoFit/>
          </a:bodyPr>
          <a:lstStyle/>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7" name="文本框 6"/>
          <p:cNvSpPr txBox="1"/>
          <p:nvPr/>
        </p:nvSpPr>
        <p:spPr>
          <a:xfrm>
            <a:off x="7507605" y="5084809"/>
            <a:ext cx="2962275" cy="337185"/>
          </a:xfrm>
          <a:prstGeom prst="rect">
            <a:avLst/>
          </a:prstGeom>
          <a:noFill/>
        </p:spPr>
        <p:txBody>
          <a:bodyPr wrap="square" rtlCol="0">
            <a:spAutoFit/>
          </a:bodyPr>
          <a:lstStyle/>
          <a:p>
            <a:r>
              <a:rPr lang="zh-CN" altLang="en-US" sz="1600" b="1" dirty="0">
                <a:solidFill>
                  <a:schemeClr val="tx1">
                    <a:lumMod val="75000"/>
                    <a:lumOff val="25000"/>
                  </a:schemeClr>
                </a:solidFill>
                <a:latin typeface="Lora" panose="02000503000000020004" charset="0"/>
                <a:ea typeface="华文细黑" panose="02010600040101010101" charset="-122"/>
                <a:sym typeface="+mn-ea"/>
              </a:rPr>
              <a:t>点击添加标题</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8" name="文本框 7"/>
          <p:cNvSpPr txBox="1"/>
          <p:nvPr/>
        </p:nvSpPr>
        <p:spPr>
          <a:xfrm>
            <a:off x="7507605" y="5421994"/>
            <a:ext cx="3930015" cy="922020"/>
          </a:xfrm>
          <a:prstGeom prst="rect">
            <a:avLst/>
          </a:prstGeom>
          <a:noFill/>
        </p:spPr>
        <p:txBody>
          <a:bodyPr wrap="square" rtlCol="0">
            <a:spAutoFit/>
          </a:bodyPr>
          <a:lstStyle/>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11" name="文本框 10"/>
          <p:cNvSpPr txBox="1"/>
          <p:nvPr/>
        </p:nvSpPr>
        <p:spPr>
          <a:xfrm>
            <a:off x="1323340" y="2022204"/>
            <a:ext cx="2185670" cy="368300"/>
          </a:xfrm>
          <a:prstGeom prst="rect">
            <a:avLst/>
          </a:prstGeom>
          <a:noFill/>
        </p:spPr>
        <p:txBody>
          <a:bodyPr wrap="square" rtlCol="0">
            <a:spAutoFit/>
          </a:bodyPr>
          <a:lstStyle/>
          <a:p>
            <a:pPr algn="ctr" fontAlgn="auto">
              <a:lnSpc>
                <a:spcPct val="100000"/>
              </a:lnSpc>
            </a:pPr>
            <a:r>
              <a:rPr lang="zh-CN" altLang="en-US" b="1" dirty="0">
                <a:solidFill>
                  <a:schemeClr val="bg1"/>
                </a:solidFill>
                <a:latin typeface="Lora" panose="02000503000000020004" charset="0"/>
                <a:ea typeface="微软雅黑" panose="020B0503020204020204" charset="-122"/>
              </a:rPr>
              <a:t>点击添加标题</a:t>
            </a:r>
            <a:endParaRPr lang="zh-CN" altLang="en-US" b="1" dirty="0">
              <a:solidFill>
                <a:schemeClr val="bg1"/>
              </a:solidFill>
              <a:latin typeface="Lora" panose="02000503000000020004" charset="0"/>
              <a:ea typeface="微软雅黑" panose="020B0503020204020204" charset="-122"/>
            </a:endParaRPr>
          </a:p>
        </p:txBody>
      </p:sp>
      <p:sp>
        <p:nvSpPr>
          <p:cNvPr id="10" name="文本框 9"/>
          <p:cNvSpPr txBox="1"/>
          <p:nvPr/>
        </p:nvSpPr>
        <p:spPr>
          <a:xfrm>
            <a:off x="1069340" y="2390504"/>
            <a:ext cx="2694305" cy="1198880"/>
          </a:xfrm>
          <a:prstGeom prst="rect">
            <a:avLst/>
          </a:prstGeom>
          <a:noFill/>
        </p:spPr>
        <p:txBody>
          <a:bodyPr wrap="square" rtlCol="0">
            <a:spAutoFit/>
          </a:bodyPr>
          <a:lstStyle/>
          <a:p>
            <a:pPr algn="ctr" fontAlgn="auto">
              <a:lnSpc>
                <a:spcPct val="150000"/>
              </a:lnSpc>
            </a:pPr>
            <a:r>
              <a:rPr lang="zh-CN" altLang="en-US" sz="1200">
                <a:solidFill>
                  <a:schemeClr val="bg1"/>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bg1"/>
              </a:solidFill>
              <a:latin typeface="Lora" panose="02000503000000020004" charset="0"/>
              <a:ea typeface="微软雅黑" panose="020B0503020204020204" charset="-122"/>
              <a:sym typeface="+mn-ea"/>
            </a:endParaRPr>
          </a:p>
        </p:txBody>
      </p:sp>
      <p:sp>
        <p:nvSpPr>
          <p:cNvPr id="9" name="文本框 8"/>
          <p:cNvSpPr txBox="1"/>
          <p:nvPr/>
        </p:nvSpPr>
        <p:spPr>
          <a:xfrm>
            <a:off x="1323975" y="4115164"/>
            <a:ext cx="2185670" cy="368300"/>
          </a:xfrm>
          <a:prstGeom prst="rect">
            <a:avLst/>
          </a:prstGeom>
          <a:noFill/>
        </p:spPr>
        <p:txBody>
          <a:bodyPr wrap="square" rtlCol="0">
            <a:spAutoFit/>
          </a:bodyPr>
          <a:lstStyle/>
          <a:p>
            <a:pPr algn="ctr" fontAlgn="auto">
              <a:lnSpc>
                <a:spcPct val="100000"/>
              </a:lnSpc>
            </a:pPr>
            <a:r>
              <a:rPr lang="zh-CN" altLang="en-US" b="1" dirty="0">
                <a:solidFill>
                  <a:schemeClr val="bg1"/>
                </a:solidFill>
                <a:latin typeface="Lora" panose="02000503000000020004" charset="0"/>
                <a:ea typeface="微软雅黑" panose="020B0503020204020204" charset="-122"/>
                <a:sym typeface="+mn-ea"/>
              </a:rPr>
              <a:t>点击添加标题</a:t>
            </a:r>
            <a:endParaRPr lang="zh-CN" altLang="en-US" b="1" dirty="0">
              <a:solidFill>
                <a:schemeClr val="bg1"/>
              </a:solidFill>
              <a:latin typeface="Lora" panose="02000503000000020004" charset="0"/>
              <a:ea typeface="微软雅黑" panose="020B0503020204020204" charset="-122"/>
              <a:sym typeface="+mn-ea"/>
            </a:endParaRPr>
          </a:p>
        </p:txBody>
      </p:sp>
      <p:sp>
        <p:nvSpPr>
          <p:cNvPr id="12" name="文本框 11"/>
          <p:cNvSpPr txBox="1"/>
          <p:nvPr/>
        </p:nvSpPr>
        <p:spPr>
          <a:xfrm>
            <a:off x="1069975" y="4483464"/>
            <a:ext cx="2694305" cy="1198880"/>
          </a:xfrm>
          <a:prstGeom prst="rect">
            <a:avLst/>
          </a:prstGeom>
          <a:noFill/>
        </p:spPr>
        <p:txBody>
          <a:bodyPr wrap="square" rtlCol="0">
            <a:spAutoFit/>
          </a:bodyPr>
          <a:lstStyle/>
          <a:p>
            <a:pPr algn="ctr" fontAlgn="auto">
              <a:lnSpc>
                <a:spcPct val="150000"/>
              </a:lnSpc>
            </a:pPr>
            <a:r>
              <a:rPr lang="zh-CN" altLang="en-US" sz="1200">
                <a:solidFill>
                  <a:schemeClr val="bg1"/>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bg1"/>
              </a:solidFill>
              <a:latin typeface="Lora" panose="02000503000000020004" charset="0"/>
              <a:ea typeface="微软雅黑" panose="020B0503020204020204" charset="-122"/>
              <a:sym typeface="+mn-ea"/>
            </a:endParaRPr>
          </a:p>
        </p:txBody>
      </p:sp>
      <p:sp>
        <p:nvSpPr>
          <p:cNvPr id="14" name="文本框 13"/>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5" name="组合 14"/>
          <p:cNvGrpSpPr/>
          <p:nvPr/>
        </p:nvGrpSpPr>
        <p:grpSpPr>
          <a:xfrm>
            <a:off x="5794375" y="808806"/>
            <a:ext cx="602615" cy="106680"/>
            <a:chOff x="8177" y="2359"/>
            <a:chExt cx="949" cy="168"/>
          </a:xfrm>
        </p:grpSpPr>
        <p:sp>
          <p:nvSpPr>
            <p:cNvPr id="16" name="椭圆 15"/>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12" presetClass="entr" presetSubtype="4"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childTnLst>
                          </p:cTn>
                        </p:par>
                        <p:par>
                          <p:cTn id="17" fill="hold">
                            <p:stCondLst>
                              <p:cond delay="1000"/>
                            </p:stCondLst>
                            <p:childTnLst>
                              <p:par>
                                <p:cTn id="18" presetID="12" presetClass="entr" presetSubtype="4" fill="hold" grpId="1"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12" presetClass="entr" presetSubtype="4"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par>
                          <p:cTn id="26" fill="hold">
                            <p:stCondLst>
                              <p:cond delay="1500"/>
                            </p:stCondLst>
                            <p:childTnLst>
                              <p:par>
                                <p:cTn id="27" presetID="14" presetClass="entr" presetSubtype="5"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vertical)">
                                      <p:cBhvr>
                                        <p:cTn id="29" dur="500"/>
                                        <p:tgtEl>
                                          <p:spTgt spid="5"/>
                                        </p:tgtEl>
                                      </p:cBhvr>
                                    </p:animEffect>
                                  </p:childTnLst>
                                </p:cTn>
                              </p:par>
                            </p:childTnLst>
                          </p:cTn>
                        </p:par>
                        <p:par>
                          <p:cTn id="30" fill="hold">
                            <p:stCondLst>
                              <p:cond delay="2000"/>
                            </p:stCondLst>
                            <p:childTnLst>
                              <p:par>
                                <p:cTn id="31" presetID="2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ppt_x</p:attrName>
                                        </p:attrNameLst>
                                      </p:cBhvr>
                                      <p:tavLst>
                                        <p:tav tm="0">
                                          <p:val>
                                            <p:strVal val="#ppt_x-.2"/>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500"/>
                                        <p:tgtEl>
                                          <p:spTgt spid="6"/>
                                        </p:tgtEl>
                                      </p:cBhvr>
                                    </p:animEffect>
                                  </p:childTnLst>
                                </p:cTn>
                              </p:par>
                            </p:childTnLst>
                          </p:cTn>
                        </p:par>
                        <p:par>
                          <p:cTn id="36" fill="hold">
                            <p:stCondLst>
                              <p:cond delay="2500"/>
                            </p:stCondLst>
                            <p:childTnLst>
                              <p:par>
                                <p:cTn id="37" presetID="53" presetClass="entr" presetSubtype="16" fill="hold" grpId="1" nodeType="afterEffect">
                                  <p:stCondLst>
                                    <p:cond delay="0"/>
                                  </p:stCondLst>
                                  <p:childTnLst>
                                    <p:set>
                                      <p:cBhvr>
                                        <p:cTn id="38" dur="1" fill="hold">
                                          <p:stCondLst>
                                            <p:cond delay="0"/>
                                          </p:stCondLst>
                                        </p:cTn>
                                        <p:tgtEl>
                                          <p:spTgt spid="324"/>
                                        </p:tgtEl>
                                        <p:attrNameLst>
                                          <p:attrName>style.visibility</p:attrName>
                                        </p:attrNameLst>
                                      </p:cBhvr>
                                      <p:to>
                                        <p:strVal val="visible"/>
                                      </p:to>
                                    </p:set>
                                    <p:anim calcmode="lin" valueType="num">
                                      <p:cBhvr>
                                        <p:cTn id="39" dur="500" fill="hold"/>
                                        <p:tgtEl>
                                          <p:spTgt spid="324"/>
                                        </p:tgtEl>
                                        <p:attrNameLst>
                                          <p:attrName>ppt_w</p:attrName>
                                        </p:attrNameLst>
                                      </p:cBhvr>
                                      <p:tavLst>
                                        <p:tav tm="0">
                                          <p:val>
                                            <p:fltVal val="0"/>
                                          </p:val>
                                        </p:tav>
                                        <p:tav tm="100000">
                                          <p:val>
                                            <p:strVal val="#ppt_w"/>
                                          </p:val>
                                        </p:tav>
                                      </p:tavLst>
                                    </p:anim>
                                    <p:anim calcmode="lin" valueType="num">
                                      <p:cBhvr>
                                        <p:cTn id="40" dur="500" fill="hold"/>
                                        <p:tgtEl>
                                          <p:spTgt spid="324"/>
                                        </p:tgtEl>
                                        <p:attrNameLst>
                                          <p:attrName>ppt_h</p:attrName>
                                        </p:attrNameLst>
                                      </p:cBhvr>
                                      <p:tavLst>
                                        <p:tav tm="0">
                                          <p:val>
                                            <p:fltVal val="0"/>
                                          </p:val>
                                        </p:tav>
                                        <p:tav tm="100000">
                                          <p:val>
                                            <p:strVal val="#ppt_h"/>
                                          </p:val>
                                        </p:tav>
                                      </p:tavLst>
                                    </p:anim>
                                    <p:animEffect transition="in" filter="fade">
                                      <p:cBhvr>
                                        <p:cTn id="41" dur="500"/>
                                        <p:tgtEl>
                                          <p:spTgt spid="324"/>
                                        </p:tgtEl>
                                      </p:cBhvr>
                                    </p:animEffect>
                                  </p:childTnLst>
                                </p:cTn>
                              </p:par>
                            </p:childTnLst>
                          </p:cTn>
                        </p:par>
                        <p:par>
                          <p:cTn id="42" fill="hold">
                            <p:stCondLst>
                              <p:cond delay="3000"/>
                            </p:stCondLst>
                            <p:childTnLst>
                              <p:par>
                                <p:cTn id="43" presetID="12" presetClass="entr" presetSubtype="4" fill="hold" grpId="1"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p:tgtEl>
                                          <p:spTgt spid="21"/>
                                        </p:tgtEl>
                                        <p:attrNameLst>
                                          <p:attrName>ppt_y</p:attrName>
                                        </p:attrNameLst>
                                      </p:cBhvr>
                                      <p:tavLst>
                                        <p:tav tm="0">
                                          <p:val>
                                            <p:strVal val="#ppt_y+#ppt_h*1.125000"/>
                                          </p:val>
                                        </p:tav>
                                        <p:tav tm="100000">
                                          <p:val>
                                            <p:strVal val="#ppt_y"/>
                                          </p:val>
                                        </p:tav>
                                      </p:tavLst>
                                    </p:anim>
                                    <p:animEffect transition="in" filter="wipe(up)">
                                      <p:cBhvr>
                                        <p:cTn id="46" dur="500"/>
                                        <p:tgtEl>
                                          <p:spTgt spid="21"/>
                                        </p:tgtEl>
                                      </p:cBhvr>
                                    </p:animEffect>
                                  </p:childTnLst>
                                </p:cTn>
                              </p:par>
                              <p:par>
                                <p:cTn id="47" presetID="12" presetClass="entr" presetSubtype="4" fill="hold" grpId="1"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p:tgtEl>
                                          <p:spTgt spid="22"/>
                                        </p:tgtEl>
                                        <p:attrNameLst>
                                          <p:attrName>ppt_y</p:attrName>
                                        </p:attrNameLst>
                                      </p:cBhvr>
                                      <p:tavLst>
                                        <p:tav tm="0">
                                          <p:val>
                                            <p:strVal val="#ppt_y+#ppt_h*1.125000"/>
                                          </p:val>
                                        </p:tav>
                                        <p:tav tm="100000">
                                          <p:val>
                                            <p:strVal val="#ppt_y"/>
                                          </p:val>
                                        </p:tav>
                                      </p:tavLst>
                                    </p:anim>
                                    <p:animEffect transition="in" filter="wipe(up)">
                                      <p:cBhvr>
                                        <p:cTn id="50" dur="500"/>
                                        <p:tgtEl>
                                          <p:spTgt spid="22"/>
                                        </p:tgtEl>
                                      </p:cBhvr>
                                    </p:animEffect>
                                  </p:childTnLst>
                                </p:cTn>
                              </p:par>
                            </p:childTnLst>
                          </p:cTn>
                        </p:par>
                        <p:par>
                          <p:cTn id="51" fill="hold">
                            <p:stCondLst>
                              <p:cond delay="3500"/>
                            </p:stCondLst>
                            <p:childTnLst>
                              <p:par>
                                <p:cTn id="52" presetID="12" presetClass="entr" presetSubtype="4" fill="hold" grpId="1"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p:tgtEl>
                                          <p:spTgt spid="7"/>
                                        </p:tgtEl>
                                        <p:attrNameLst>
                                          <p:attrName>ppt_y</p:attrName>
                                        </p:attrNameLst>
                                      </p:cBhvr>
                                      <p:tavLst>
                                        <p:tav tm="0">
                                          <p:val>
                                            <p:strVal val="#ppt_y+#ppt_h*1.125000"/>
                                          </p:val>
                                        </p:tav>
                                        <p:tav tm="100000">
                                          <p:val>
                                            <p:strVal val="#ppt_y"/>
                                          </p:val>
                                        </p:tav>
                                      </p:tavLst>
                                    </p:anim>
                                    <p:animEffect transition="in" filter="wipe(up)">
                                      <p:cBhvr>
                                        <p:cTn id="55" dur="500"/>
                                        <p:tgtEl>
                                          <p:spTgt spid="7"/>
                                        </p:tgtEl>
                                      </p:cBhvr>
                                    </p:animEffect>
                                  </p:childTnLst>
                                </p:cTn>
                              </p:par>
                              <p:par>
                                <p:cTn id="56" presetID="12" presetClass="entr" presetSubtype="4" fill="hold" grpId="1"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p:tgtEl>
                                          <p:spTgt spid="8"/>
                                        </p:tgtEl>
                                        <p:attrNameLst>
                                          <p:attrName>ppt_y</p:attrName>
                                        </p:attrNameLst>
                                      </p:cBhvr>
                                      <p:tavLst>
                                        <p:tav tm="0">
                                          <p:val>
                                            <p:strVal val="#ppt_y+#ppt_h*1.125000"/>
                                          </p:val>
                                        </p:tav>
                                        <p:tav tm="100000">
                                          <p:val>
                                            <p:strVal val="#ppt_y"/>
                                          </p:val>
                                        </p:tav>
                                      </p:tavLst>
                                    </p:anim>
                                    <p:animEffect transition="in" filter="wipe(up)">
                                      <p:cBhvr>
                                        <p:cTn id="59" dur="500"/>
                                        <p:tgtEl>
                                          <p:spTgt spid="8"/>
                                        </p:tgtEl>
                                      </p:cBhvr>
                                    </p:animEffect>
                                  </p:childTnLst>
                                </p:cTn>
                              </p:par>
                            </p:childTnLst>
                          </p:cTn>
                        </p:par>
                        <p:par>
                          <p:cTn id="60" fill="hold">
                            <p:stCondLst>
                              <p:cond delay="4000"/>
                            </p:stCondLst>
                            <p:childTnLst>
                              <p:par>
                                <p:cTn id="61" presetID="41" presetClass="entr" presetSubtype="0" fill="hold" grpId="1" nodeType="afterEffect">
                                  <p:stCondLst>
                                    <p:cond delay="0"/>
                                  </p:stCondLst>
                                  <p:iterate type="lt">
                                    <p:tmPct val="10000"/>
                                  </p:iterate>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4"/>
                                        </p:tgtEl>
                                        <p:attrNameLst>
                                          <p:attrName>ppt_y</p:attrName>
                                        </p:attrNameLst>
                                      </p:cBhvr>
                                      <p:tavLst>
                                        <p:tav tm="0">
                                          <p:val>
                                            <p:strVal val="#ppt_y"/>
                                          </p:val>
                                        </p:tav>
                                        <p:tav tm="100000">
                                          <p:val>
                                            <p:strVal val="#ppt_y"/>
                                          </p:val>
                                        </p:tav>
                                      </p:tavLst>
                                    </p:anim>
                                    <p:anim calcmode="lin" valueType="num">
                                      <p:cBhvr>
                                        <p:cTn id="6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4"/>
                                        </p:tgtEl>
                                      </p:cBhvr>
                                    </p:animEffect>
                                  </p:childTnLst>
                                </p:cTn>
                              </p:par>
                            </p:childTnLst>
                          </p:cTn>
                        </p:par>
                        <p:par>
                          <p:cTn id="68" fill="hold">
                            <p:stCondLst>
                              <p:cond delay="4750"/>
                            </p:stCondLst>
                            <p:childTnLst>
                              <p:par>
                                <p:cTn id="69" presetID="53" presetClass="entr" presetSubtype="16"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324" grpId="0" animBg="1"/>
      <p:bldP spid="324" grpId="1" bldLvl="0" animBg="1"/>
      <p:bldP spid="21" grpId="0"/>
      <p:bldP spid="21" grpId="1"/>
      <p:bldP spid="22" grpId="0"/>
      <p:bldP spid="22" grpId="1"/>
      <p:bldP spid="7" grpId="0"/>
      <p:bldP spid="7" grpId="1"/>
      <p:bldP spid="8" grpId="0"/>
      <p:bldP spid="8" grpId="1"/>
      <p:bldP spid="11" grpId="0"/>
      <p:bldP spid="11" grpId="1"/>
      <p:bldP spid="10" grpId="0"/>
      <p:bldP spid="10" grpId="1"/>
      <p:bldP spid="9" grpId="0"/>
      <p:bldP spid="9" grpId="1"/>
      <p:bldP spid="12" grpId="0"/>
      <p:bldP spid="12" grpId="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69867" t="9480"/>
          <a:stretch>
            <a:fillRect/>
          </a:stretch>
        </p:blipFill>
        <p:spPr>
          <a:xfrm>
            <a:off x="6927414" y="0"/>
            <a:ext cx="4676109" cy="6858000"/>
          </a:xfrm>
          <a:prstGeom prst="rect">
            <a:avLst/>
          </a:prstGeom>
        </p:spPr>
      </p:pic>
      <p:sp>
        <p:nvSpPr>
          <p:cNvPr id="6" name="矩形 5"/>
          <p:cNvSpPr/>
          <p:nvPr/>
        </p:nvSpPr>
        <p:spPr>
          <a:xfrm>
            <a:off x="712880" y="1471862"/>
            <a:ext cx="6705600" cy="3914275"/>
          </a:xfrm>
          <a:prstGeom prst="rect">
            <a:avLst/>
          </a:prstGeom>
          <a:noFill/>
          <a:ln w="63500">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Bodoni Bd BT" panose="02070803080706020303" pitchFamily="18" charset="0"/>
              <a:ea typeface="方正姚体" panose="02010601030101010101" pitchFamily="2" charset="-122"/>
              <a:sym typeface="Bodoni Bd BT" panose="02070803080706020303" pitchFamily="18" charset="0"/>
            </a:endParaRPr>
          </a:p>
        </p:txBody>
      </p:sp>
      <p:sp>
        <p:nvSpPr>
          <p:cNvPr id="12" name="文本框 11"/>
          <p:cNvSpPr txBox="1"/>
          <p:nvPr/>
        </p:nvSpPr>
        <p:spPr>
          <a:xfrm>
            <a:off x="1051190" y="3690549"/>
            <a:ext cx="5537915" cy="360035"/>
          </a:xfrm>
          <a:prstGeom prst="rect">
            <a:avLst/>
          </a:prstGeom>
          <a:noFill/>
        </p:spPr>
        <p:txBody>
          <a:bodyPr wrap="square" rtlCol="0">
            <a:spAutoFit/>
          </a:bodyPr>
          <a:lstStyle/>
          <a:p>
            <a:pPr algn="dist">
              <a:lnSpc>
                <a:spcPct val="140000"/>
              </a:lnSpc>
            </a:pPr>
            <a:r>
              <a:rPr lang="zh-CN" altLang="en-US" sz="1400" dirty="0">
                <a:solidFill>
                  <a:srgbClr val="038B9D"/>
                </a:solidFill>
                <a:latin typeface="华文细黑" panose="02010600040101010101" charset="-122"/>
                <a:ea typeface="华文细黑" panose="02010600040101010101" charset="-122"/>
                <a:sym typeface="+mn-ea"/>
              </a:rPr>
              <a:t>And I've waited longer for you than I've waited for any woman.</a:t>
            </a:r>
            <a:endParaRPr lang="zh-CN" altLang="en-US" sz="1400" dirty="0">
              <a:solidFill>
                <a:srgbClr val="038B9D"/>
              </a:solidFill>
              <a:latin typeface="华文细黑" panose="02010600040101010101" charset="-122"/>
              <a:ea typeface="华文细黑" panose="02010600040101010101" charset="-122"/>
              <a:sym typeface="+mn-ea"/>
            </a:endParaRPr>
          </a:p>
        </p:txBody>
      </p:sp>
      <p:sp>
        <p:nvSpPr>
          <p:cNvPr id="13" name="文本框 12"/>
          <p:cNvSpPr txBox="1"/>
          <p:nvPr/>
        </p:nvSpPr>
        <p:spPr>
          <a:xfrm>
            <a:off x="1051190" y="1894947"/>
            <a:ext cx="5537915" cy="1754326"/>
          </a:xfrm>
          <a:prstGeom prst="rect">
            <a:avLst/>
          </a:prstGeom>
          <a:noFill/>
        </p:spPr>
        <p:txBody>
          <a:bodyPr wrap="square" rtlCol="0">
            <a:spAutoFit/>
          </a:bodyPr>
          <a:lstStyle/>
          <a:p>
            <a:r>
              <a:rPr lang="zh-CN" altLang="en-US" sz="5400" b="1" dirty="0">
                <a:solidFill>
                  <a:srgbClr val="038B9D"/>
                </a:solidFill>
              </a:rPr>
              <a:t>感谢观看  </a:t>
            </a:r>
            <a:r>
              <a:rPr lang="en-US" altLang="zh-CN" sz="5400" b="1" dirty="0">
                <a:solidFill>
                  <a:srgbClr val="038B9D"/>
                </a:solidFill>
              </a:rPr>
              <a:t>THANKS</a:t>
            </a:r>
            <a:endParaRPr lang="zh-CN" altLang="en-US" sz="5400" b="1" dirty="0">
              <a:solidFill>
                <a:srgbClr val="038B9D"/>
              </a:solidFill>
            </a:endParaRPr>
          </a:p>
        </p:txBody>
      </p:sp>
      <p:sp>
        <p:nvSpPr>
          <p:cNvPr id="10" name="矩形 9"/>
          <p:cNvSpPr/>
          <p:nvPr/>
        </p:nvSpPr>
        <p:spPr>
          <a:xfrm>
            <a:off x="1196787" y="4538343"/>
            <a:ext cx="1707778" cy="3600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208211" y="4538342"/>
            <a:ext cx="1836022" cy="3600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113657" y="4538701"/>
            <a:ext cx="1883180" cy="368300"/>
          </a:xfrm>
          <a:prstGeom prst="rect">
            <a:avLst/>
          </a:prstGeom>
          <a:noFill/>
        </p:spPr>
        <p:txBody>
          <a:bodyPr wrap="square" rtlCol="0">
            <a:spAutoFit/>
          </a:bodyPr>
          <a:lstStyle/>
          <a:p>
            <a:r>
              <a:rPr lang="zh-CN" altLang="en-US" dirty="0">
                <a:solidFill>
                  <a:schemeClr val="bg1"/>
                </a:solidFill>
                <a:latin typeface="微软雅黑" panose="020B0503020204020204" charset="-122"/>
                <a:ea typeface="微软雅黑" panose="020B0503020204020204" charset="-122"/>
              </a:rPr>
              <a:t>汇报人</a:t>
            </a:r>
            <a:r>
              <a:rPr lang="zh-CN" altLang="en-US" dirty="0" smtClean="0">
                <a:solidFill>
                  <a:schemeClr val="bg1"/>
                </a:solidFill>
                <a:latin typeface="微软雅黑" panose="020B0503020204020204" charset="-122"/>
                <a:ea typeface="微软雅黑" panose="020B0503020204020204" charset="-122"/>
              </a:rPr>
              <a:t>：</a:t>
            </a:r>
            <a:r>
              <a:rPr lang="en-US" altLang="zh-CN" dirty="0" smtClean="0">
                <a:solidFill>
                  <a:schemeClr val="bg1"/>
                </a:solidFill>
                <a:latin typeface="微软雅黑" panose="020B0503020204020204" charset="-122"/>
                <a:ea typeface="微软雅黑" panose="020B0503020204020204" charset="-122"/>
              </a:rPr>
              <a:t>XXX</a:t>
            </a:r>
            <a:endParaRPr lang="en-US" altLang="zh-CN" dirty="0" smtClean="0">
              <a:solidFill>
                <a:schemeClr val="bg1"/>
              </a:solidFill>
              <a:latin typeface="微软雅黑" panose="020B0503020204020204" charset="-122"/>
              <a:ea typeface="微软雅黑" panose="020B0503020204020204" charset="-122"/>
            </a:endParaRPr>
          </a:p>
        </p:txBody>
      </p:sp>
      <p:sp>
        <p:nvSpPr>
          <p:cNvPr id="19" name="文本框 18"/>
          <p:cNvSpPr txBox="1"/>
          <p:nvPr/>
        </p:nvSpPr>
        <p:spPr>
          <a:xfrm>
            <a:off x="3129418" y="4538342"/>
            <a:ext cx="1964266" cy="368300"/>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时间：</a:t>
            </a:r>
            <a:r>
              <a:rPr lang="en-US" altLang="zh-CN" dirty="0">
                <a:solidFill>
                  <a:schemeClr val="bg1"/>
                </a:solidFill>
                <a:latin typeface="微软雅黑" panose="020B0503020204020204" charset="-122"/>
                <a:ea typeface="微软雅黑" panose="020B0503020204020204" charset="-122"/>
              </a:rPr>
              <a:t>20XX.XX</a:t>
            </a:r>
            <a:endParaRPr lang="zh-CN" altLang="en-US"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3"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2" grpId="1"/>
      <p:bldP spid="12" grpId="2"/>
      <p:bldP spid="12" grpId="3"/>
      <p:bldP spid="13" grpId="0"/>
      <p:bldP spid="10" grpId="0" animBg="1"/>
      <p:bldP spid="17" grpId="0" animBg="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21379" t="16274" b="1"/>
          <a:stretch>
            <a:fillRect/>
          </a:stretch>
        </p:blipFill>
        <p:spPr>
          <a:xfrm>
            <a:off x="869314" y="723900"/>
            <a:ext cx="10452101" cy="5434330"/>
          </a:xfrm>
          <a:prstGeom prst="rect">
            <a:avLst/>
          </a:prstGeom>
        </p:spPr>
      </p:pic>
      <p:sp>
        <p:nvSpPr>
          <p:cNvPr id="7" name="矩形 6"/>
          <p:cNvSpPr/>
          <p:nvPr/>
        </p:nvSpPr>
        <p:spPr>
          <a:xfrm>
            <a:off x="1741170" y="1270"/>
            <a:ext cx="3408045" cy="6132195"/>
          </a:xfrm>
          <a:prstGeom prst="rect">
            <a:avLst/>
          </a:prstGeom>
          <a:solidFill>
            <a:srgbClr val="038B9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750550" y="5445125"/>
            <a:ext cx="1434465" cy="1426210"/>
          </a:xfrm>
          <a:prstGeom prst="rect">
            <a:avLst/>
          </a:prstGeom>
          <a:solidFill>
            <a:srgbClr val="038B9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79955" y="1492885"/>
            <a:ext cx="2530475" cy="583565"/>
          </a:xfrm>
          <a:prstGeom prst="rect">
            <a:avLst/>
          </a:prstGeom>
          <a:noFill/>
        </p:spPr>
        <p:txBody>
          <a:bodyPr wrap="square" rtlCol="0">
            <a:spAutoFit/>
          </a:bodyPr>
          <a:lstStyle/>
          <a:p>
            <a:pPr algn="ctr"/>
            <a:r>
              <a:rPr lang="en-US" altLang="zh-CN" sz="3200" dirty="0">
                <a:solidFill>
                  <a:schemeClr val="bg1"/>
                </a:solidFill>
                <a:latin typeface="Poppins SemiBold" panose="02000000000000000000" charset="0"/>
                <a:ea typeface="华文细黑" panose="02010600040101010101" charset="-122"/>
              </a:rPr>
              <a:t>PART ONE</a:t>
            </a:r>
            <a:endParaRPr lang="en-US" altLang="zh-CN" sz="3200" dirty="0">
              <a:solidFill>
                <a:schemeClr val="bg1"/>
              </a:solidFill>
              <a:latin typeface="Poppins SemiBold" panose="02000000000000000000" charset="0"/>
              <a:ea typeface="华文细黑" panose="02010600040101010101" charset="-122"/>
            </a:endParaRPr>
          </a:p>
        </p:txBody>
      </p:sp>
      <p:sp>
        <p:nvSpPr>
          <p:cNvPr id="14" name="文本框 13"/>
          <p:cNvSpPr txBox="1"/>
          <p:nvPr/>
        </p:nvSpPr>
        <p:spPr>
          <a:xfrm>
            <a:off x="1867535" y="2352675"/>
            <a:ext cx="3155315" cy="461665"/>
          </a:xfrm>
          <a:prstGeom prst="rect">
            <a:avLst/>
          </a:prstGeom>
          <a:noFill/>
        </p:spPr>
        <p:txBody>
          <a:bodyPr wrap="square" rtlCol="0">
            <a:spAutoFit/>
          </a:bodyPr>
          <a:lstStyle/>
          <a:p>
            <a:pPr algn="ctr"/>
            <a:r>
              <a:rPr lang="zh-CN" altLang="en-US" sz="2400">
                <a:solidFill>
                  <a:schemeClr val="bg1"/>
                </a:solidFill>
                <a:latin typeface="Lora" panose="02000503000000020004" charset="0"/>
                <a:ea typeface="华文细黑" panose="02010600040101010101" charset="-122"/>
                <a:sym typeface="+mn-ea"/>
              </a:rPr>
              <a:t>沿途风景</a:t>
            </a:r>
            <a:endParaRPr lang="zh-CN" altLang="en-US" sz="2400" dirty="0">
              <a:solidFill>
                <a:schemeClr val="bg1"/>
              </a:solidFill>
              <a:latin typeface="Lora" panose="02000503000000020004" charset="0"/>
              <a:ea typeface="华文细黑" panose="02010600040101010101" charset="-122"/>
              <a:sym typeface="+mn-ea"/>
            </a:endParaRPr>
          </a:p>
        </p:txBody>
      </p:sp>
      <p:sp>
        <p:nvSpPr>
          <p:cNvPr id="22" name="文本框 21"/>
          <p:cNvSpPr txBox="1"/>
          <p:nvPr/>
        </p:nvSpPr>
        <p:spPr>
          <a:xfrm>
            <a:off x="1867535" y="2947670"/>
            <a:ext cx="3159125" cy="1588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bg1"/>
              </a:solidFill>
              <a:latin typeface="Lora" panose="02000503000000020004" charset="0"/>
              <a:ea typeface="华文细黑" panose="02010600040101010101" charset="-122"/>
              <a:sym typeface="+mn-ea"/>
            </a:endParaRPr>
          </a:p>
          <a:p>
            <a:pPr algn="ctr" fontAlgn="auto">
              <a:lnSpc>
                <a:spcPct val="200000"/>
              </a:lnSpc>
            </a:pPr>
            <a:endParaRPr lang="zh-CN" altLang="en-US" sz="1000" dirty="0">
              <a:solidFill>
                <a:schemeClr val="bg1"/>
              </a:solidFill>
              <a:latin typeface="Lora" panose="02000503000000020004" charset="0"/>
              <a:ea typeface="华文细黑" panose="02010600040101010101" charset="-122"/>
              <a:sym typeface="+mn-ea"/>
            </a:endParaRPr>
          </a:p>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bg1"/>
              </a:solidFill>
              <a:latin typeface="Lora" panose="02000503000000020004" charset="0"/>
              <a:ea typeface="华文细黑"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14" presetClass="entr" presetSubtype="5" fill="hold" grpId="1"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vertical)">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P spid="14" grpId="0"/>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39-160620142239"/>
          <p:cNvPicPr>
            <a:picLocks noChangeAspect="1"/>
          </p:cNvPicPr>
          <p:nvPr/>
        </p:nvPicPr>
        <p:blipFill>
          <a:blip r:embed="rId1"/>
          <a:srcRect r="49968"/>
          <a:stretch>
            <a:fillRect/>
          </a:stretch>
        </p:blipFill>
        <p:spPr>
          <a:xfrm>
            <a:off x="3864610" y="826135"/>
            <a:ext cx="3479165" cy="5215890"/>
          </a:xfrm>
          <a:prstGeom prst="rect">
            <a:avLst/>
          </a:prstGeom>
        </p:spPr>
      </p:pic>
      <p:grpSp>
        <p:nvGrpSpPr>
          <p:cNvPr id="11" name="组合 10"/>
          <p:cNvGrpSpPr/>
          <p:nvPr/>
        </p:nvGrpSpPr>
        <p:grpSpPr>
          <a:xfrm>
            <a:off x="7067550" y="1202055"/>
            <a:ext cx="721995" cy="721995"/>
            <a:chOff x="7010400" y="1276350"/>
            <a:chExt cx="1066800" cy="1066800"/>
          </a:xfrm>
        </p:grpSpPr>
        <p:sp>
          <p:nvSpPr>
            <p:cNvPr id="12" name="Rectangle 3"/>
            <p:cNvSpPr/>
            <p:nvPr/>
          </p:nvSpPr>
          <p:spPr>
            <a:xfrm>
              <a:off x="7010400" y="1276350"/>
              <a:ext cx="1066800" cy="10668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75">
                <a:cs typeface="+mn-ea"/>
                <a:sym typeface="+mn-lt"/>
              </a:endParaRPr>
            </a:p>
          </p:txBody>
        </p:sp>
        <p:sp>
          <p:nvSpPr>
            <p:cNvPr id="13" name="Shape 2591"/>
            <p:cNvSpPr/>
            <p:nvPr/>
          </p:nvSpPr>
          <p:spPr>
            <a:xfrm>
              <a:off x="7306737" y="1572687"/>
              <a:ext cx="474126" cy="47412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3997" tIns="13997" rIns="13997" bIns="13997" anchor="ctr"/>
            <a:lstStyle/>
            <a:p>
              <a:pPr defTabSz="1676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5">
                <a:cs typeface="+mn-ea"/>
                <a:sym typeface="+mn-lt"/>
              </a:endParaRPr>
            </a:p>
          </p:txBody>
        </p:sp>
      </p:grpSp>
      <p:grpSp>
        <p:nvGrpSpPr>
          <p:cNvPr id="14" name="组合 13"/>
          <p:cNvGrpSpPr/>
          <p:nvPr/>
        </p:nvGrpSpPr>
        <p:grpSpPr>
          <a:xfrm>
            <a:off x="7067550" y="3067685"/>
            <a:ext cx="721995" cy="721995"/>
            <a:chOff x="7010400" y="2895600"/>
            <a:chExt cx="1066800" cy="1066800"/>
          </a:xfrm>
        </p:grpSpPr>
        <p:sp>
          <p:nvSpPr>
            <p:cNvPr id="15" name="Rectangle 4"/>
            <p:cNvSpPr/>
            <p:nvPr/>
          </p:nvSpPr>
          <p:spPr>
            <a:xfrm>
              <a:off x="7010400" y="2895600"/>
              <a:ext cx="1066800" cy="10668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75">
                <a:cs typeface="+mn-ea"/>
                <a:sym typeface="+mn-lt"/>
              </a:endParaRPr>
            </a:p>
          </p:txBody>
        </p:sp>
        <p:sp>
          <p:nvSpPr>
            <p:cNvPr id="17" name="Shape 2604"/>
            <p:cNvSpPr/>
            <p:nvPr/>
          </p:nvSpPr>
          <p:spPr>
            <a:xfrm>
              <a:off x="7306737" y="3235039"/>
              <a:ext cx="474126" cy="38792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3997" tIns="13997" rIns="13997" bIns="13997" anchor="ctr"/>
            <a:lstStyle/>
            <a:p>
              <a:pPr defTabSz="1676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5">
                <a:cs typeface="+mn-ea"/>
                <a:sym typeface="+mn-lt"/>
              </a:endParaRPr>
            </a:p>
          </p:txBody>
        </p:sp>
      </p:grpSp>
      <p:grpSp>
        <p:nvGrpSpPr>
          <p:cNvPr id="18" name="组合 17"/>
          <p:cNvGrpSpPr/>
          <p:nvPr/>
        </p:nvGrpSpPr>
        <p:grpSpPr>
          <a:xfrm>
            <a:off x="7067550" y="4717415"/>
            <a:ext cx="721995" cy="721995"/>
            <a:chOff x="7010400" y="4514850"/>
            <a:chExt cx="1066800" cy="1066800"/>
          </a:xfrm>
        </p:grpSpPr>
        <p:sp>
          <p:nvSpPr>
            <p:cNvPr id="19" name="Rectangle 5"/>
            <p:cNvSpPr/>
            <p:nvPr/>
          </p:nvSpPr>
          <p:spPr>
            <a:xfrm>
              <a:off x="7010400" y="4514850"/>
              <a:ext cx="1066800" cy="10668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75">
                <a:cs typeface="+mn-ea"/>
                <a:sym typeface="+mn-lt"/>
              </a:endParaRPr>
            </a:p>
          </p:txBody>
        </p:sp>
        <p:sp>
          <p:nvSpPr>
            <p:cNvPr id="20" name="Shape 2634"/>
            <p:cNvSpPr/>
            <p:nvPr/>
          </p:nvSpPr>
          <p:spPr>
            <a:xfrm>
              <a:off x="7306737" y="4811187"/>
              <a:ext cx="474126" cy="474126"/>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3997" tIns="13997" rIns="13997" bIns="13997" anchor="ctr"/>
            <a:lstStyle/>
            <a:p>
              <a:pPr defTabSz="1676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5">
                <a:cs typeface="+mn-ea"/>
                <a:sym typeface="+mn-lt"/>
              </a:endParaRPr>
            </a:p>
          </p:txBody>
        </p:sp>
      </p:grpSp>
      <p:sp>
        <p:nvSpPr>
          <p:cNvPr id="22" name="文本框 21"/>
          <p:cNvSpPr txBox="1"/>
          <p:nvPr/>
        </p:nvSpPr>
        <p:spPr>
          <a:xfrm>
            <a:off x="7970520" y="917575"/>
            <a:ext cx="3794125" cy="1291590"/>
          </a:xfrm>
          <a:prstGeom prst="rect">
            <a:avLst/>
          </a:prstGeom>
          <a:noFill/>
        </p:spPr>
        <p:txBody>
          <a:bodyPr wrap="square" rtlCol="0">
            <a:spAutoFit/>
          </a:bodyPr>
          <a:lstStyle/>
          <a:p>
            <a:pPr algn="l" fontAlgn="auto">
              <a:lnSpc>
                <a:spcPct val="150000"/>
              </a:lnSpc>
            </a:pPr>
            <a:r>
              <a:rPr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lang="zh-CN" altLang="en-US" sz="1200">
              <a:solidFill>
                <a:schemeClr val="tx1">
                  <a:lumMod val="75000"/>
                  <a:lumOff val="25000"/>
                </a:schemeClr>
              </a:solidFill>
              <a:latin typeface="Lora" panose="02000503000000020004" charset="0"/>
              <a:ea typeface="微软雅黑" panose="020B0503020204020204" charset="-122"/>
              <a:sym typeface="+mn-ea"/>
            </a:endParaRPr>
          </a:p>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9" name="文本框 8"/>
          <p:cNvSpPr txBox="1"/>
          <p:nvPr/>
        </p:nvSpPr>
        <p:spPr>
          <a:xfrm>
            <a:off x="7970520" y="2782570"/>
            <a:ext cx="3794125" cy="1291590"/>
          </a:xfrm>
          <a:prstGeom prst="rect">
            <a:avLst/>
          </a:prstGeom>
          <a:noFill/>
        </p:spPr>
        <p:txBody>
          <a:bodyPr wrap="square" rtlCol="0">
            <a:spAutoFit/>
          </a:bodyPr>
          <a:lstStyle/>
          <a:p>
            <a:pPr algn="l" fontAlgn="auto">
              <a:lnSpc>
                <a:spcPct val="150000"/>
              </a:lnSpc>
            </a:pPr>
            <a:r>
              <a:rPr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lang="zh-CN" altLang="en-US" sz="1200">
              <a:solidFill>
                <a:schemeClr val="tx1">
                  <a:lumMod val="75000"/>
                  <a:lumOff val="25000"/>
                </a:schemeClr>
              </a:solidFill>
              <a:latin typeface="Lora" panose="02000503000000020004" charset="0"/>
              <a:ea typeface="微软雅黑" panose="020B0503020204020204" charset="-122"/>
              <a:sym typeface="+mn-ea"/>
            </a:endParaRPr>
          </a:p>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16" name="文本框 15"/>
          <p:cNvSpPr txBox="1"/>
          <p:nvPr/>
        </p:nvSpPr>
        <p:spPr>
          <a:xfrm>
            <a:off x="7970520" y="4432300"/>
            <a:ext cx="3794125" cy="1291590"/>
          </a:xfrm>
          <a:prstGeom prst="rect">
            <a:avLst/>
          </a:prstGeom>
          <a:noFill/>
        </p:spPr>
        <p:txBody>
          <a:bodyPr wrap="square" rtlCol="0">
            <a:spAutoFit/>
          </a:bodyPr>
          <a:lstStyle/>
          <a:p>
            <a:pPr algn="l" fontAlgn="auto">
              <a:lnSpc>
                <a:spcPct val="150000"/>
              </a:lnSpc>
            </a:pPr>
            <a:r>
              <a:rPr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lang="zh-CN" altLang="en-US" sz="1200">
              <a:solidFill>
                <a:schemeClr val="tx1">
                  <a:lumMod val="75000"/>
                  <a:lumOff val="25000"/>
                </a:schemeClr>
              </a:solidFill>
              <a:latin typeface="Lora" panose="02000503000000020004" charset="0"/>
              <a:ea typeface="微软雅黑" panose="020B0503020204020204" charset="-122"/>
              <a:sym typeface="+mn-ea"/>
            </a:endParaRPr>
          </a:p>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21" name="文本框 20"/>
          <p:cNvSpPr txBox="1"/>
          <p:nvPr/>
        </p:nvSpPr>
        <p:spPr>
          <a:xfrm>
            <a:off x="546100" y="3180715"/>
            <a:ext cx="3116580" cy="2861310"/>
          </a:xfrm>
          <a:prstGeom prst="rect">
            <a:avLst/>
          </a:prstGeom>
          <a:noFill/>
        </p:spPr>
        <p:txBody>
          <a:bodyPr wrap="square" rtlCol="0">
            <a:spAutoFit/>
          </a:bodyPr>
          <a:lstStyle/>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r" fontAlgn="auto">
              <a:lnSpc>
                <a:spcPct val="20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23" name="TextBox 11"/>
          <p:cNvSpPr txBox="1"/>
          <p:nvPr/>
        </p:nvSpPr>
        <p:spPr>
          <a:xfrm>
            <a:off x="800100" y="2645410"/>
            <a:ext cx="2862580" cy="337185"/>
          </a:xfrm>
          <a:prstGeom prst="rect">
            <a:avLst/>
          </a:prstGeom>
          <a:noFill/>
        </p:spPr>
        <p:txBody>
          <a:bodyPr wrap="square" rtlCol="0">
            <a:spAutoFit/>
          </a:bodyPr>
          <a:lstStyle/>
          <a:p>
            <a:pPr algn="r"/>
            <a:r>
              <a:rPr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24" name="文本框 23"/>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25" name="组合 24"/>
          <p:cNvGrpSpPr/>
          <p:nvPr/>
        </p:nvGrpSpPr>
        <p:grpSpPr>
          <a:xfrm>
            <a:off x="5794375" y="808806"/>
            <a:ext cx="602615" cy="106680"/>
            <a:chOff x="8177" y="2359"/>
            <a:chExt cx="949" cy="168"/>
          </a:xfrm>
        </p:grpSpPr>
        <p:sp>
          <p:nvSpPr>
            <p:cNvPr id="26" name="椭圆 25"/>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par>
                          <p:cTn id="8" fill="hold">
                            <p:stCondLst>
                              <p:cond delay="500"/>
                            </p:stCondLst>
                            <p:childTnLst>
                              <p:par>
                                <p:cTn id="9" presetID="14" presetClass="entr" presetSubtype="5" fill="hold" grpId="1"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vertical)">
                                      <p:cBhvr>
                                        <p:cTn id="11" dur="1000"/>
                                        <p:tgtEl>
                                          <p:spTgt spid="2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2500"/>
                            </p:stCondLst>
                            <p:childTnLst>
                              <p:par>
                                <p:cTn id="25" presetID="12" presetClass="entr" presetSubtype="4" fill="hold" grpId="1"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500"/>
                            </p:stCondLst>
                            <p:childTnLst>
                              <p:par>
                                <p:cTn id="36" presetID="12" presetClass="entr" presetSubtype="4" fill="hold" grpId="1"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p:tgtEl>
                                          <p:spTgt spid="9"/>
                                        </p:tgtEl>
                                        <p:attrNameLst>
                                          <p:attrName>ppt_y</p:attrName>
                                        </p:attrNameLst>
                                      </p:cBhvr>
                                      <p:tavLst>
                                        <p:tav tm="0">
                                          <p:val>
                                            <p:strVal val="#ppt_y+#ppt_h*1.125000"/>
                                          </p:val>
                                        </p:tav>
                                        <p:tav tm="100000">
                                          <p:val>
                                            <p:strVal val="#ppt_y"/>
                                          </p:val>
                                        </p:tav>
                                      </p:tavLst>
                                    </p:anim>
                                    <p:animEffect transition="in" filter="wipe(up)">
                                      <p:cBhvr>
                                        <p:cTn id="39" dur="500"/>
                                        <p:tgtEl>
                                          <p:spTgt spid="9"/>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4500"/>
                            </p:stCondLst>
                            <p:childTnLst>
                              <p:par>
                                <p:cTn id="47" presetID="12" presetClass="entr" presetSubtype="4" fill="hold" grpId="1"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ppt_y</p:attrName>
                                        </p:attrNameLst>
                                      </p:cBhvr>
                                      <p:tavLst>
                                        <p:tav tm="0">
                                          <p:val>
                                            <p:strVal val="#ppt_y+#ppt_h*1.125000"/>
                                          </p:val>
                                        </p:tav>
                                        <p:tav tm="100000">
                                          <p:val>
                                            <p:strVal val="#ppt_y"/>
                                          </p:val>
                                        </p:tav>
                                      </p:tavLst>
                                    </p:anim>
                                    <p:animEffect transition="in" filter="wipe(up)">
                                      <p:cBhvr>
                                        <p:cTn id="50" dur="500"/>
                                        <p:tgtEl>
                                          <p:spTgt spid="16"/>
                                        </p:tgtEl>
                                      </p:cBhvr>
                                    </p:animEffect>
                                  </p:childTnLst>
                                </p:cTn>
                              </p:par>
                            </p:childTnLst>
                          </p:cTn>
                        </p:par>
                        <p:par>
                          <p:cTn id="51" fill="hold">
                            <p:stCondLst>
                              <p:cond delay="5000"/>
                            </p:stCondLst>
                            <p:childTnLst>
                              <p:par>
                                <p:cTn id="52" presetID="41" presetClass="entr" presetSubtype="0" fill="hold" grpId="1" nodeType="afterEffect">
                                  <p:stCondLst>
                                    <p:cond delay="0"/>
                                  </p:stCondLst>
                                  <p:iterate type="lt">
                                    <p:tmPct val="10000"/>
                                  </p:iterate>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4"/>
                                        </p:tgtEl>
                                        <p:attrNameLst>
                                          <p:attrName>ppt_y</p:attrName>
                                        </p:attrNameLst>
                                      </p:cBhvr>
                                      <p:tavLst>
                                        <p:tav tm="0">
                                          <p:val>
                                            <p:strVal val="#ppt_y"/>
                                          </p:val>
                                        </p:tav>
                                        <p:tav tm="100000">
                                          <p:val>
                                            <p:strVal val="#ppt_y"/>
                                          </p:val>
                                        </p:tav>
                                      </p:tavLst>
                                    </p:anim>
                                    <p:anim calcmode="lin" valueType="num">
                                      <p:cBhvr>
                                        <p:cTn id="5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4"/>
                                        </p:tgtEl>
                                      </p:cBhvr>
                                    </p:animEffect>
                                  </p:childTnLst>
                                </p:cTn>
                              </p:par>
                            </p:childTnLst>
                          </p:cTn>
                        </p:par>
                        <p:par>
                          <p:cTn id="59" fill="hold">
                            <p:stCondLst>
                              <p:cond delay="5750"/>
                            </p:stCondLst>
                            <p:childTnLst>
                              <p:par>
                                <p:cTn id="60" presetID="53" presetClass="entr" presetSubtype="1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9" grpId="0"/>
      <p:bldP spid="9" grpId="1"/>
      <p:bldP spid="16" grpId="0"/>
      <p:bldP spid="16" grpId="1"/>
      <p:bldP spid="21" grpId="0"/>
      <p:bldP spid="21" grpId="1"/>
      <p:bldP spid="23" grpId="0"/>
      <p:bldP spid="24" grpId="0"/>
      <p:bldP spid="2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852714" y="399168"/>
            <a:ext cx="3643086" cy="534035"/>
          </a:xfrm>
          <a:prstGeom prst="rect">
            <a:avLst/>
          </a:prstGeom>
          <a:noFill/>
        </p:spPr>
        <p:txBody>
          <a:bodyPr wrap="square" rtlCol="0">
            <a:spAutoFit/>
          </a:bodyPr>
          <a:lstStyle/>
          <a:p>
            <a:pPr algn="l">
              <a:lnSpc>
                <a:spcPct val="120000"/>
              </a:lnSpc>
              <a:spcBef>
                <a:spcPts val="0"/>
              </a:spcBef>
              <a:spcAft>
                <a:spcPts val="0"/>
              </a:spcAft>
              <a:buClrTx/>
              <a:buSzTx/>
              <a:buFontTx/>
              <a:defRPr/>
            </a:pPr>
            <a:r>
              <a:rPr lang="zh-CN" altLang="en-US" sz="2400" b="1" noProof="0" dirty="0">
                <a:ln>
                  <a:noFill/>
                </a:ln>
                <a:solidFill>
                  <a:schemeClr val="tx1">
                    <a:lumMod val="75000"/>
                    <a:lumOff val="25000"/>
                  </a:schemeClr>
                </a:solidFill>
                <a:effectLst/>
                <a:uLnTx/>
                <a:uFillTx/>
                <a:latin typeface="Poppins SemiBold" panose="02000000000000000000" charset="0"/>
                <a:ea typeface="华文细黑" panose="02010600040101010101" charset="-122"/>
                <a:sym typeface="+mn-ea"/>
              </a:rPr>
              <a:t>DESTINY  FREEDOM</a:t>
            </a:r>
            <a:endParaRPr lang="zh-CN" altLang="en-US" sz="2400" b="1" noProof="0" dirty="0">
              <a:ln>
                <a:noFill/>
              </a:ln>
              <a:solidFill>
                <a:schemeClr val="tx1">
                  <a:lumMod val="75000"/>
                  <a:lumOff val="25000"/>
                </a:schemeClr>
              </a:solidFill>
              <a:effectLst/>
              <a:uLnTx/>
              <a:uFillTx/>
              <a:latin typeface="Poppins SemiBold" panose="02000000000000000000" charset="0"/>
              <a:ea typeface="华文细黑" panose="02010600040101010101" charset="-122"/>
              <a:sym typeface="+mn-ea"/>
            </a:endParaRPr>
          </a:p>
        </p:txBody>
      </p:sp>
      <p:sp>
        <p:nvSpPr>
          <p:cNvPr id="46" name="文本框 45"/>
          <p:cNvSpPr txBox="1"/>
          <p:nvPr/>
        </p:nvSpPr>
        <p:spPr>
          <a:xfrm>
            <a:off x="853440" y="933450"/>
            <a:ext cx="5923280" cy="829945"/>
          </a:xfrm>
          <a:prstGeom prst="rect">
            <a:avLst/>
          </a:prstGeom>
          <a:noFill/>
        </p:spPr>
        <p:txBody>
          <a:bodyPr wrap="square" rtlCol="0">
            <a:spAutoFit/>
          </a:bodyPr>
          <a:lstStyle/>
          <a:p>
            <a:pPr algn="l">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grpSp>
        <p:nvGrpSpPr>
          <p:cNvPr id="25" name="组合 24"/>
          <p:cNvGrpSpPr/>
          <p:nvPr/>
        </p:nvGrpSpPr>
        <p:grpSpPr>
          <a:xfrm>
            <a:off x="542925" y="2178050"/>
            <a:ext cx="2788285" cy="2221230"/>
            <a:chOff x="855" y="3718"/>
            <a:chExt cx="4391" cy="3498"/>
          </a:xfrm>
        </p:grpSpPr>
        <p:sp>
          <p:nvSpPr>
            <p:cNvPr id="8" name="矩形 7"/>
            <p:cNvSpPr/>
            <p:nvPr/>
          </p:nvSpPr>
          <p:spPr>
            <a:xfrm>
              <a:off x="4336" y="3718"/>
              <a:ext cx="910" cy="3498"/>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黑体" charset="-122"/>
                <a:ea typeface="华文黑体" charset="-122"/>
              </a:endParaRPr>
            </a:p>
          </p:txBody>
        </p:sp>
        <p:sp>
          <p:nvSpPr>
            <p:cNvPr id="17" name="矩形 16"/>
            <p:cNvSpPr/>
            <p:nvPr/>
          </p:nvSpPr>
          <p:spPr>
            <a:xfrm>
              <a:off x="855" y="3718"/>
              <a:ext cx="3481" cy="3498"/>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3649345" y="2710180"/>
            <a:ext cx="2636520" cy="2221230"/>
            <a:chOff x="5747" y="4556"/>
            <a:chExt cx="4152" cy="3498"/>
          </a:xfrm>
        </p:grpSpPr>
        <p:sp>
          <p:nvSpPr>
            <p:cNvPr id="9" name="矩形 8"/>
            <p:cNvSpPr/>
            <p:nvPr/>
          </p:nvSpPr>
          <p:spPr>
            <a:xfrm>
              <a:off x="5747" y="4575"/>
              <a:ext cx="672" cy="3479"/>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黑体" charset="-122"/>
                <a:ea typeface="华文黑体" charset="-122"/>
              </a:endParaRPr>
            </a:p>
          </p:txBody>
        </p:sp>
        <p:sp>
          <p:nvSpPr>
            <p:cNvPr id="18" name="矩形 17"/>
            <p:cNvSpPr/>
            <p:nvPr/>
          </p:nvSpPr>
          <p:spPr>
            <a:xfrm>
              <a:off x="6419" y="4556"/>
              <a:ext cx="3481" cy="349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507480" y="1776095"/>
            <a:ext cx="2479040" cy="2221230"/>
            <a:chOff x="10248" y="3085"/>
            <a:chExt cx="3904" cy="3498"/>
          </a:xfrm>
        </p:grpSpPr>
        <p:sp>
          <p:nvSpPr>
            <p:cNvPr id="12" name="矩形 11"/>
            <p:cNvSpPr/>
            <p:nvPr/>
          </p:nvSpPr>
          <p:spPr>
            <a:xfrm>
              <a:off x="10248" y="3102"/>
              <a:ext cx="424" cy="3481"/>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黑体" charset="-122"/>
                <a:ea typeface="华文黑体" charset="-122"/>
              </a:endParaRPr>
            </a:p>
          </p:txBody>
        </p:sp>
        <p:sp>
          <p:nvSpPr>
            <p:cNvPr id="19" name="矩形 18"/>
            <p:cNvSpPr/>
            <p:nvPr/>
          </p:nvSpPr>
          <p:spPr>
            <a:xfrm>
              <a:off x="10672" y="3085"/>
              <a:ext cx="3481" cy="3498"/>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90990" y="2794000"/>
            <a:ext cx="2620645" cy="2221230"/>
            <a:chOff x="14474" y="4688"/>
            <a:chExt cx="4127" cy="3498"/>
          </a:xfrm>
        </p:grpSpPr>
        <p:sp>
          <p:nvSpPr>
            <p:cNvPr id="10" name="矩形 9"/>
            <p:cNvSpPr/>
            <p:nvPr/>
          </p:nvSpPr>
          <p:spPr>
            <a:xfrm>
              <a:off x="14474" y="4688"/>
              <a:ext cx="647" cy="3499"/>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黑体" charset="-122"/>
                <a:ea typeface="华文黑体" charset="-122"/>
              </a:endParaRPr>
            </a:p>
          </p:txBody>
        </p:sp>
        <p:sp>
          <p:nvSpPr>
            <p:cNvPr id="20" name="矩形 19"/>
            <p:cNvSpPr/>
            <p:nvPr/>
          </p:nvSpPr>
          <p:spPr>
            <a:xfrm>
              <a:off x="15121" y="4688"/>
              <a:ext cx="3481" cy="3498"/>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466725" y="4594225"/>
            <a:ext cx="2597150" cy="337185"/>
          </a:xfrm>
          <a:prstGeom prst="rect">
            <a:avLst/>
          </a:prstGeom>
          <a:noFill/>
        </p:spPr>
        <p:txBody>
          <a:bodyPr wrap="square" rtlCol="0">
            <a:spAutoFit/>
          </a:bodyPr>
          <a:lstStyle/>
          <a:p>
            <a:pPr algn="l" fontAlgn="auto">
              <a:lnSpc>
                <a:spcPct val="100000"/>
              </a:lnSpc>
            </a:pPr>
            <a:r>
              <a:rPr lang="en-US" sz="1600" b="1" dirty="0">
                <a:solidFill>
                  <a:schemeClr val="tx1">
                    <a:lumMod val="75000"/>
                    <a:lumOff val="25000"/>
                  </a:schemeClr>
                </a:solidFill>
                <a:latin typeface="Lora" panose="02000503000000020004" charset="0"/>
                <a:ea typeface="华文细黑" panose="02010600040101010101" charset="-122"/>
                <a:sym typeface="+mn-ea"/>
              </a:rPr>
              <a:t>A</a:t>
            </a:r>
            <a:r>
              <a:rPr sz="1600" b="1" dirty="0">
                <a:solidFill>
                  <a:schemeClr val="tx1">
                    <a:lumMod val="75000"/>
                    <a:lumOff val="25000"/>
                  </a:schemeClr>
                </a:solidFill>
                <a:latin typeface="Lora" panose="02000503000000020004" charset="0"/>
                <a:ea typeface="华文细黑" panose="02010600040101010101" charset="-122"/>
                <a:sym typeface="+mn-ea"/>
              </a:rPr>
              <a:t>dd your title</a:t>
            </a:r>
            <a:endParaRPr lang="zh-CN" altLang="en-US" sz="1600" b="1">
              <a:solidFill>
                <a:schemeClr val="tx1">
                  <a:lumMod val="65000"/>
                  <a:lumOff val="35000"/>
                </a:schemeClr>
              </a:solidFill>
              <a:latin typeface="微软雅黑" panose="020B0503020204020204" charset="-122"/>
              <a:ea typeface="微软雅黑" panose="020B0503020204020204" charset="-122"/>
            </a:endParaRPr>
          </a:p>
        </p:txBody>
      </p:sp>
      <p:sp>
        <p:nvSpPr>
          <p:cNvPr id="22" name="文本框 21"/>
          <p:cNvSpPr txBox="1"/>
          <p:nvPr/>
        </p:nvSpPr>
        <p:spPr>
          <a:xfrm>
            <a:off x="466725" y="4932045"/>
            <a:ext cx="3016885" cy="922020"/>
          </a:xfrm>
          <a:prstGeom prst="rect">
            <a:avLst/>
          </a:prstGeom>
          <a:noFill/>
        </p:spPr>
        <p:txBody>
          <a:bodyPr wrap="square" rtlCol="0">
            <a:spAutoFit/>
          </a:bodyPr>
          <a:lstStyle/>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23" name="文本框 22"/>
          <p:cNvSpPr txBox="1"/>
          <p:nvPr/>
        </p:nvSpPr>
        <p:spPr>
          <a:xfrm>
            <a:off x="6446520" y="4318000"/>
            <a:ext cx="2480310" cy="337185"/>
          </a:xfrm>
          <a:prstGeom prst="rect">
            <a:avLst/>
          </a:prstGeom>
          <a:noFill/>
        </p:spPr>
        <p:txBody>
          <a:bodyPr wrap="square" rtlCol="0">
            <a:spAutoFit/>
          </a:bodyPr>
          <a:lstStyle/>
          <a:p>
            <a:pPr algn="l" fontAlgn="auto">
              <a:lnSpc>
                <a:spcPct val="100000"/>
              </a:lnSpc>
            </a:pPr>
            <a:r>
              <a:rPr lang="en-US" sz="1600" b="1" dirty="0">
                <a:solidFill>
                  <a:schemeClr val="tx1">
                    <a:lumMod val="75000"/>
                    <a:lumOff val="25000"/>
                  </a:schemeClr>
                </a:solidFill>
                <a:latin typeface="Lora" panose="02000503000000020004" charset="0"/>
                <a:ea typeface="华文细黑" panose="02010600040101010101" charset="-122"/>
                <a:sym typeface="+mn-ea"/>
              </a:rPr>
              <a:t>A</a:t>
            </a:r>
            <a:r>
              <a:rPr sz="1600" b="1" dirty="0">
                <a:solidFill>
                  <a:schemeClr val="tx1">
                    <a:lumMod val="75000"/>
                    <a:lumOff val="25000"/>
                  </a:schemeClr>
                </a:solidFill>
                <a:latin typeface="Lora" panose="02000503000000020004" charset="0"/>
                <a:ea typeface="华文细黑" panose="02010600040101010101" charset="-122"/>
                <a:sym typeface="+mn-ea"/>
              </a:rPr>
              <a:t>dd your title</a:t>
            </a:r>
            <a:endParaRPr lang="zh-CN" altLang="en-US" sz="1600" b="1">
              <a:solidFill>
                <a:schemeClr val="tx1">
                  <a:lumMod val="65000"/>
                  <a:lumOff val="35000"/>
                </a:schemeClr>
              </a:solidFill>
              <a:latin typeface="微软雅黑" panose="020B0503020204020204" charset="-122"/>
              <a:ea typeface="微软雅黑" panose="020B0503020204020204" charset="-122"/>
            </a:endParaRPr>
          </a:p>
        </p:txBody>
      </p:sp>
      <p:sp>
        <p:nvSpPr>
          <p:cNvPr id="24" name="文本框 23"/>
          <p:cNvSpPr txBox="1"/>
          <p:nvPr/>
        </p:nvSpPr>
        <p:spPr>
          <a:xfrm>
            <a:off x="6446520" y="4655185"/>
            <a:ext cx="2584450" cy="1198880"/>
          </a:xfrm>
          <a:prstGeom prst="rect">
            <a:avLst/>
          </a:prstGeom>
          <a:noFill/>
        </p:spPr>
        <p:txBody>
          <a:bodyPr wrap="square" rtlCol="0">
            <a:spAutoFit/>
          </a:bodyPr>
          <a:lstStyle/>
          <a:p>
            <a:pPr algn="l" fontAlgn="auto">
              <a:lnSpc>
                <a:spcPct val="15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29" name="文本框 28"/>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30" name="组合 29"/>
          <p:cNvGrpSpPr/>
          <p:nvPr/>
        </p:nvGrpSpPr>
        <p:grpSpPr>
          <a:xfrm>
            <a:off x="5794375" y="808806"/>
            <a:ext cx="602615" cy="106680"/>
            <a:chOff x="8177" y="2359"/>
            <a:chExt cx="949" cy="168"/>
          </a:xfrm>
        </p:grpSpPr>
        <p:sp>
          <p:nvSpPr>
            <p:cNvPr id="31" name="椭圆 30"/>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ppt_x</p:attrName>
                                        </p:attrNameLst>
                                      </p:cBhvr>
                                      <p:tavLst>
                                        <p:tav tm="0">
                                          <p:val>
                                            <p:strVal val="#ppt_x-#ppt_w*1.125000"/>
                                          </p:val>
                                        </p:tav>
                                        <p:tav tm="100000">
                                          <p:val>
                                            <p:strVal val="#ppt_x"/>
                                          </p:val>
                                        </p:tav>
                                      </p:tavLst>
                                    </p:anim>
                                    <p:animEffect transition="in" filter="wipe(right)">
                                      <p:cBhvr>
                                        <p:cTn id="8" dur="500"/>
                                        <p:tgtEl>
                                          <p:spTgt spid="45"/>
                                        </p:tgtEl>
                                      </p:cBhvr>
                                    </p:animEffect>
                                  </p:childTnLst>
                                </p:cTn>
                              </p:par>
                              <p:par>
                                <p:cTn id="9" presetID="12" presetClass="entr" presetSubtype="8" fill="hold" grpId="0" nodeType="withEffect">
                                  <p:stCondLst>
                                    <p:cond delay="10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900"/>
                                        <p:tgtEl>
                                          <p:spTgt spid="46"/>
                                        </p:tgtEl>
                                        <p:attrNameLst>
                                          <p:attrName>ppt_x</p:attrName>
                                        </p:attrNameLst>
                                      </p:cBhvr>
                                      <p:tavLst>
                                        <p:tav tm="0">
                                          <p:val>
                                            <p:strVal val="#ppt_x-#ppt_w*1.125000"/>
                                          </p:val>
                                        </p:tav>
                                        <p:tav tm="100000">
                                          <p:val>
                                            <p:strVal val="#ppt_x"/>
                                          </p:val>
                                        </p:tav>
                                      </p:tavLst>
                                    </p:anim>
                                    <p:animEffect transition="in" filter="wipe(right)">
                                      <p:cBhvr>
                                        <p:cTn id="12" dur="900"/>
                                        <p:tgtEl>
                                          <p:spTgt spid="46"/>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2" presetClass="entr" presetSubtype="4" fill="hold" grpId="1"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up)">
                                      <p:cBhvr>
                                        <p:cTn id="23" dur="500"/>
                                        <p:tgtEl>
                                          <p:spTgt spid="21"/>
                                        </p:tgtEl>
                                      </p:cBhvr>
                                    </p:animEffect>
                                  </p:childTnLst>
                                </p:cTn>
                              </p:par>
                              <p:par>
                                <p:cTn id="24" presetID="12" presetClass="entr" presetSubtype="4" fill="hold" grpId="1"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p:tgtEl>
                                          <p:spTgt spid="22"/>
                                        </p:tgtEl>
                                        <p:attrNameLst>
                                          <p:attrName>ppt_y</p:attrName>
                                        </p:attrNameLst>
                                      </p:cBhvr>
                                      <p:tavLst>
                                        <p:tav tm="0">
                                          <p:val>
                                            <p:strVal val="#ppt_y+#ppt_h*1.125000"/>
                                          </p:val>
                                        </p:tav>
                                        <p:tav tm="100000">
                                          <p:val>
                                            <p:strVal val="#ppt_y"/>
                                          </p:val>
                                        </p:tav>
                                      </p:tavLst>
                                    </p:anim>
                                    <p:animEffect transition="in" filter="wipe(up)">
                                      <p:cBhvr>
                                        <p:cTn id="27" dur="500"/>
                                        <p:tgtEl>
                                          <p:spTgt spid="22"/>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12" presetClass="entr" presetSubtype="4" fill="hold" grpId="1"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p:tgtEl>
                                          <p:spTgt spid="23"/>
                                        </p:tgtEl>
                                        <p:attrNameLst>
                                          <p:attrName>ppt_y</p:attrName>
                                        </p:attrNameLst>
                                      </p:cBhvr>
                                      <p:tavLst>
                                        <p:tav tm="0">
                                          <p:val>
                                            <p:strVal val="#ppt_y+#ppt_h*1.125000"/>
                                          </p:val>
                                        </p:tav>
                                        <p:tav tm="100000">
                                          <p:val>
                                            <p:strVal val="#ppt_y"/>
                                          </p:val>
                                        </p:tav>
                                      </p:tavLst>
                                    </p:anim>
                                    <p:animEffect transition="in" filter="wipe(up)">
                                      <p:cBhvr>
                                        <p:cTn id="44" dur="500"/>
                                        <p:tgtEl>
                                          <p:spTgt spid="23"/>
                                        </p:tgtEl>
                                      </p:cBhvr>
                                    </p:animEffect>
                                  </p:childTnLst>
                                </p:cTn>
                              </p:par>
                              <p:par>
                                <p:cTn id="45" presetID="12" presetClass="entr" presetSubtype="4" fill="hold" grpId="1"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p:tgtEl>
                                          <p:spTgt spid="24"/>
                                        </p:tgtEl>
                                        <p:attrNameLst>
                                          <p:attrName>ppt_y</p:attrName>
                                        </p:attrNameLst>
                                      </p:cBhvr>
                                      <p:tavLst>
                                        <p:tav tm="0">
                                          <p:val>
                                            <p:strVal val="#ppt_y+#ppt_h*1.125000"/>
                                          </p:val>
                                        </p:tav>
                                        <p:tav tm="100000">
                                          <p:val>
                                            <p:strVal val="#ppt_y"/>
                                          </p:val>
                                        </p:tav>
                                      </p:tavLst>
                                    </p:anim>
                                    <p:animEffect transition="in" filter="wipe(up)">
                                      <p:cBhvr>
                                        <p:cTn id="48" dur="500"/>
                                        <p:tgtEl>
                                          <p:spTgt spid="24"/>
                                        </p:tgtEl>
                                      </p:cBhvr>
                                    </p:animEffect>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anim calcmode="lin" valueType="num">
                                      <p:cBhvr>
                                        <p:cTn id="53" dur="500" fill="hold"/>
                                        <p:tgtEl>
                                          <p:spTgt spid="28"/>
                                        </p:tgtEl>
                                        <p:attrNameLst>
                                          <p:attrName>ppt_x</p:attrName>
                                        </p:attrNameLst>
                                      </p:cBhvr>
                                      <p:tavLst>
                                        <p:tav tm="0">
                                          <p:val>
                                            <p:strVal val="#ppt_x"/>
                                          </p:val>
                                        </p:tav>
                                        <p:tav tm="100000">
                                          <p:val>
                                            <p:strVal val="#ppt_x"/>
                                          </p:val>
                                        </p:tav>
                                      </p:tavLst>
                                    </p:anim>
                                    <p:anim calcmode="lin" valueType="num">
                                      <p:cBhvr>
                                        <p:cTn id="54" dur="500" fill="hold"/>
                                        <p:tgtEl>
                                          <p:spTgt spid="28"/>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41" presetClass="entr" presetSubtype="0" fill="hold" grpId="1" nodeType="afterEffect">
                                  <p:stCondLst>
                                    <p:cond delay="0"/>
                                  </p:stCondLst>
                                  <p:iterate type="lt">
                                    <p:tmPct val="10000"/>
                                  </p:iterate>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9"/>
                                        </p:tgtEl>
                                        <p:attrNameLst>
                                          <p:attrName>ppt_y</p:attrName>
                                        </p:attrNameLst>
                                      </p:cBhvr>
                                      <p:tavLst>
                                        <p:tav tm="0">
                                          <p:val>
                                            <p:strVal val="#ppt_y"/>
                                          </p:val>
                                        </p:tav>
                                        <p:tav tm="100000">
                                          <p:val>
                                            <p:strVal val="#ppt_y"/>
                                          </p:val>
                                        </p:tav>
                                      </p:tavLst>
                                    </p:anim>
                                    <p:anim calcmode="lin" valueType="num">
                                      <p:cBhvr>
                                        <p:cTn id="60"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9"/>
                                        </p:tgtEl>
                                      </p:cBhvr>
                                    </p:animEffect>
                                  </p:childTnLst>
                                </p:cTn>
                              </p:par>
                            </p:childTnLst>
                          </p:cTn>
                        </p:par>
                        <p:par>
                          <p:cTn id="63" fill="hold">
                            <p:stCondLst>
                              <p:cond delay="4750"/>
                            </p:stCondLst>
                            <p:childTnLst>
                              <p:par>
                                <p:cTn id="64" presetID="53" presetClass="entr" presetSubtype="16"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21" grpId="0"/>
      <p:bldP spid="21" grpId="1"/>
      <p:bldP spid="22" grpId="0"/>
      <p:bldP spid="22" grpId="1"/>
      <p:bldP spid="23" grpId="0"/>
      <p:bldP spid="23" grpId="1"/>
      <p:bldP spid="24" grpId="0"/>
      <p:bldP spid="24" grpId="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991235"/>
            <a:ext cx="1003935" cy="10039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a:t>+</a:t>
            </a:r>
            <a:endParaRPr lang="en-US" altLang="zh-CN" sz="9600"/>
          </a:p>
        </p:txBody>
      </p:sp>
      <p:sp>
        <p:nvSpPr>
          <p:cNvPr id="5" name="矩形 4"/>
          <p:cNvSpPr/>
          <p:nvPr/>
        </p:nvSpPr>
        <p:spPr>
          <a:xfrm>
            <a:off x="1117600" y="991235"/>
            <a:ext cx="4450080" cy="257746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684520" y="991235"/>
            <a:ext cx="4450080" cy="257746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242550" y="3009265"/>
            <a:ext cx="1950085" cy="559435"/>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22350" y="4489450"/>
            <a:ext cx="4449445" cy="1245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0" name="文本框 9"/>
          <p:cNvSpPr txBox="1"/>
          <p:nvPr/>
        </p:nvSpPr>
        <p:spPr>
          <a:xfrm>
            <a:off x="1022350" y="3983355"/>
            <a:ext cx="296989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8" name="文本框 7"/>
          <p:cNvSpPr txBox="1"/>
          <p:nvPr/>
        </p:nvSpPr>
        <p:spPr>
          <a:xfrm>
            <a:off x="5608320" y="4489450"/>
            <a:ext cx="4449445" cy="1245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a:p>
            <a:pPr algn="l" fontAlgn="auto">
              <a:lnSpc>
                <a:spcPct val="15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9" name="文本框 8"/>
          <p:cNvSpPr txBox="1"/>
          <p:nvPr/>
        </p:nvSpPr>
        <p:spPr>
          <a:xfrm>
            <a:off x="5608320" y="3983355"/>
            <a:ext cx="296989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600" b="1" dirty="0">
                <a:solidFill>
                  <a:schemeClr val="tx1">
                    <a:lumMod val="75000"/>
                    <a:lumOff val="25000"/>
                  </a:schemeClr>
                </a:solidFill>
                <a:latin typeface="Lora" panose="02000503000000020004" charset="0"/>
                <a:ea typeface="华文细黑" panose="02010600040101010101" charset="-122"/>
                <a:sym typeface="+mn-ea"/>
              </a:rPr>
              <a:t>Click here to add your title</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11" name="文本框 10"/>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2" name="组合 11"/>
          <p:cNvGrpSpPr/>
          <p:nvPr/>
        </p:nvGrpSpPr>
        <p:grpSpPr>
          <a:xfrm>
            <a:off x="5794375" y="808806"/>
            <a:ext cx="602615" cy="106680"/>
            <a:chOff x="8177" y="2359"/>
            <a:chExt cx="949" cy="168"/>
          </a:xfrm>
        </p:grpSpPr>
        <p:sp>
          <p:nvSpPr>
            <p:cNvPr id="13" name="椭圆 12"/>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18" presetClass="entr" presetSubtype="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500"/>
                            </p:stCondLst>
                            <p:childTnLst>
                              <p:par>
                                <p:cTn id="27" presetID="14" presetClass="entr" presetSubtype="5" fill="hold" grpId="1"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vertical)">
                                      <p:cBhvr>
                                        <p:cTn id="29" dur="500"/>
                                        <p:tgtEl>
                                          <p:spTgt spid="1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500"/>
                            </p:stCondLst>
                            <p:childTnLst>
                              <p:par>
                                <p:cTn id="35" presetID="14" presetClass="entr" presetSubtype="5" fill="hold" grpId="1"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vertical)">
                                      <p:cBhvr>
                                        <p:cTn id="37" dur="500"/>
                                        <p:tgtEl>
                                          <p:spTgt spid="8"/>
                                        </p:tgtEl>
                                      </p:cBhvr>
                                    </p:animEffect>
                                  </p:childTnLst>
                                </p:cTn>
                              </p:par>
                            </p:childTnLst>
                          </p:cTn>
                        </p:par>
                        <p:par>
                          <p:cTn id="38" fill="hold">
                            <p:stCondLst>
                              <p:cond delay="4000"/>
                            </p:stCondLst>
                            <p:childTnLst>
                              <p:par>
                                <p:cTn id="39" presetID="41" presetClass="entr" presetSubtype="0" fill="hold" grpId="1"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1"/>
                                        </p:tgtEl>
                                        <p:attrNameLst>
                                          <p:attrName>ppt_y</p:attrName>
                                        </p:attrNameLst>
                                      </p:cBhvr>
                                      <p:tavLst>
                                        <p:tav tm="0">
                                          <p:val>
                                            <p:strVal val="#ppt_y"/>
                                          </p:val>
                                        </p:tav>
                                        <p:tav tm="100000">
                                          <p:val>
                                            <p:strVal val="#ppt_y"/>
                                          </p:val>
                                        </p:tav>
                                      </p:tavLst>
                                    </p:anim>
                                    <p:anim calcmode="lin" valueType="num">
                                      <p:cBhvr>
                                        <p:cTn id="4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1"/>
                                        </p:tgtEl>
                                      </p:cBhvr>
                                    </p:animEffect>
                                  </p:childTnLst>
                                </p:cTn>
                              </p:par>
                            </p:childTnLst>
                          </p:cTn>
                        </p:par>
                        <p:par>
                          <p:cTn id="46" fill="hold">
                            <p:stCondLst>
                              <p:cond delay="475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16" grpId="0"/>
      <p:bldP spid="16" grpId="1"/>
      <p:bldP spid="10" grpId="0"/>
      <p:bldP spid="8" grpId="0"/>
      <p:bldP spid="8" grpId="1"/>
      <p:bldP spid="9" grpId="0"/>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819775" y="570378"/>
            <a:ext cx="4876800" cy="5774860"/>
          </a:xfrm>
          <a:prstGeom prst="rect">
            <a:avLst/>
          </a:prstGeom>
          <a:noFill/>
          <a:ln w="28575">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66763" y="2439513"/>
            <a:ext cx="45719" cy="20520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5238750" y="1354138"/>
            <a:ext cx="6047740" cy="4258310"/>
            <a:chOff x="8250" y="2110"/>
            <a:chExt cx="9524" cy="6706"/>
          </a:xfrm>
          <a:blipFill rotWithShape="1">
            <a:blip r:embed="rId1"/>
            <a:stretch>
              <a:fillRect/>
            </a:stretch>
          </a:blipFill>
        </p:grpSpPr>
        <p:sp>
          <p:nvSpPr>
            <p:cNvPr id="4" name="矩形 3"/>
            <p:cNvSpPr/>
            <p:nvPr/>
          </p:nvSpPr>
          <p:spPr>
            <a:xfrm>
              <a:off x="8250" y="2110"/>
              <a:ext cx="4678" cy="67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96" y="2110"/>
              <a:ext cx="4678" cy="67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158240" y="1761490"/>
            <a:ext cx="2825115" cy="337185"/>
          </a:xfrm>
          <a:prstGeom prst="rect">
            <a:avLst/>
          </a:prstGeom>
          <a:noFill/>
        </p:spPr>
        <p:txBody>
          <a:bodyPr wrap="square" rtlCol="0">
            <a:spAutoFit/>
          </a:bodyPr>
          <a:lstStyle/>
          <a:p>
            <a:r>
              <a:rPr lang="zh-CN" altLang="en-US" sz="1600" b="1" dirty="0">
                <a:solidFill>
                  <a:schemeClr val="tx1">
                    <a:lumMod val="75000"/>
                    <a:lumOff val="25000"/>
                  </a:schemeClr>
                </a:solidFill>
                <a:latin typeface="Lora" panose="02000503000000020004" charset="0"/>
                <a:ea typeface="华文细黑" panose="02010600040101010101" charset="-122"/>
                <a:sym typeface="+mn-ea"/>
              </a:rPr>
              <a:t>点击添加标题</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22" name="文本框 21"/>
          <p:cNvSpPr txBox="1"/>
          <p:nvPr/>
        </p:nvSpPr>
        <p:spPr>
          <a:xfrm>
            <a:off x="1158240" y="2098675"/>
            <a:ext cx="3719830" cy="1198880"/>
          </a:xfrm>
          <a:prstGeom prst="rect">
            <a:avLst/>
          </a:prstGeom>
          <a:noFill/>
        </p:spPr>
        <p:txBody>
          <a:bodyPr wrap="square" rtlCol="0">
            <a:spAutoFit/>
          </a:bodyPr>
          <a:lstStyle/>
          <a:p>
            <a:pPr algn="l" fontAlgn="auto">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6" name="文本框 5"/>
          <p:cNvSpPr txBox="1"/>
          <p:nvPr/>
        </p:nvSpPr>
        <p:spPr>
          <a:xfrm>
            <a:off x="1158240" y="3549650"/>
            <a:ext cx="2825115" cy="337185"/>
          </a:xfrm>
          <a:prstGeom prst="rect">
            <a:avLst/>
          </a:prstGeom>
          <a:noFill/>
        </p:spPr>
        <p:txBody>
          <a:bodyPr wrap="square" rtlCol="0">
            <a:spAutoFit/>
          </a:bodyPr>
          <a:lstStyle/>
          <a:p>
            <a:r>
              <a:rPr lang="zh-CN" altLang="en-US" sz="1600" b="1" dirty="0">
                <a:solidFill>
                  <a:schemeClr val="tx1">
                    <a:lumMod val="75000"/>
                    <a:lumOff val="25000"/>
                  </a:schemeClr>
                </a:solidFill>
                <a:latin typeface="Lora" panose="02000503000000020004" charset="0"/>
                <a:ea typeface="华文细黑" panose="02010600040101010101" charset="-122"/>
                <a:sym typeface="+mn-ea"/>
              </a:rPr>
              <a:t>点击添加标题</a:t>
            </a:r>
            <a:endParaRPr lang="zh-CN" altLang="en-US" sz="1600" b="1" dirty="0">
              <a:solidFill>
                <a:schemeClr val="tx1">
                  <a:lumMod val="75000"/>
                  <a:lumOff val="25000"/>
                </a:schemeClr>
              </a:solidFill>
              <a:latin typeface="Lora" panose="02000503000000020004" charset="0"/>
              <a:ea typeface="华文细黑" panose="02010600040101010101" charset="-122"/>
              <a:sym typeface="+mn-ea"/>
            </a:endParaRPr>
          </a:p>
        </p:txBody>
      </p:sp>
      <p:sp>
        <p:nvSpPr>
          <p:cNvPr id="7" name="文本框 6"/>
          <p:cNvSpPr txBox="1"/>
          <p:nvPr/>
        </p:nvSpPr>
        <p:spPr>
          <a:xfrm>
            <a:off x="1158240" y="3886835"/>
            <a:ext cx="3719830" cy="1198880"/>
          </a:xfrm>
          <a:prstGeom prst="rect">
            <a:avLst/>
          </a:prstGeom>
          <a:noFill/>
        </p:spPr>
        <p:txBody>
          <a:bodyPr wrap="square" rtlCol="0">
            <a:spAutoFit/>
          </a:bodyPr>
          <a:lstStyle/>
          <a:p>
            <a:pPr algn="l" fontAlgn="auto">
              <a:lnSpc>
                <a:spcPct val="200000"/>
              </a:lnSpc>
            </a:pPr>
            <a:r>
              <a:rPr lang="zh-CN" altLang="en-US" sz="1200">
                <a:solidFill>
                  <a:schemeClr val="tx1">
                    <a:lumMod val="75000"/>
                    <a:lumOff val="25000"/>
                  </a:schemeClr>
                </a:solidFill>
                <a:latin typeface="Lora" panose="02000503000000020004" charset="0"/>
                <a:ea typeface="微软雅黑" panose="020B0503020204020204" charset="-122"/>
                <a:sym typeface="+mn-ea"/>
              </a:rPr>
              <a:t>I love you more than I've ever loved any woman. And I've waited longer for you than I've waited for any woman.</a:t>
            </a:r>
            <a:endParaRPr lang="zh-CN" altLang="en-US" sz="1200" dirty="0">
              <a:solidFill>
                <a:schemeClr val="tx1">
                  <a:lumMod val="75000"/>
                  <a:lumOff val="25000"/>
                </a:schemeClr>
              </a:solidFill>
              <a:latin typeface="Lora" panose="02000503000000020004" charset="0"/>
              <a:ea typeface="微软雅黑" panose="020B0503020204020204" charset="-122"/>
              <a:sym typeface="+mn-ea"/>
            </a:endParaRPr>
          </a:p>
        </p:txBody>
      </p:sp>
      <p:sp>
        <p:nvSpPr>
          <p:cNvPr id="12" name="文本框 11"/>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3" name="组合 12"/>
          <p:cNvGrpSpPr/>
          <p:nvPr/>
        </p:nvGrpSpPr>
        <p:grpSpPr>
          <a:xfrm>
            <a:off x="5794375" y="808806"/>
            <a:ext cx="602615" cy="106680"/>
            <a:chOff x="8177" y="2359"/>
            <a:chExt cx="949" cy="168"/>
          </a:xfrm>
        </p:grpSpPr>
        <p:sp>
          <p:nvSpPr>
            <p:cNvPr id="15" name="椭圆 14"/>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par>
                          <p:cTn id="8" fill="hold">
                            <p:stCondLst>
                              <p:cond delay="750"/>
                            </p:stCondLst>
                            <p:childTnLst>
                              <p:par>
                                <p:cTn id="9" presetID="12" presetClass="entr" presetSubtype="4"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p:tgtEl>
                                          <p:spTgt spid="22"/>
                                        </p:tgtEl>
                                        <p:attrNameLst>
                                          <p:attrName>ppt_y</p:attrName>
                                        </p:attrNameLst>
                                      </p:cBhvr>
                                      <p:tavLst>
                                        <p:tav tm="0">
                                          <p:val>
                                            <p:strVal val="#ppt_y+#ppt_h*1.125000"/>
                                          </p:val>
                                        </p:tav>
                                        <p:tav tm="100000">
                                          <p:val>
                                            <p:strVal val="#ppt_y"/>
                                          </p:val>
                                        </p:tav>
                                      </p:tavLst>
                                    </p:anim>
                                    <p:animEffect transition="in" filter="wipe(up)">
                                      <p:cBhvr>
                                        <p:cTn id="16" dur="500"/>
                                        <p:tgtEl>
                                          <p:spTgt spid="22"/>
                                        </p:tgtEl>
                                      </p:cBhvr>
                                    </p:animEffect>
                                  </p:childTnLst>
                                </p:cTn>
                              </p:par>
                            </p:childTnLst>
                          </p:cTn>
                        </p:par>
                        <p:par>
                          <p:cTn id="17" fill="hold">
                            <p:stCondLst>
                              <p:cond delay="1250"/>
                            </p:stCondLst>
                            <p:childTnLst>
                              <p:par>
                                <p:cTn id="18" presetID="12" presetClass="entr" presetSubtype="4" fill="hold" grpId="1"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childTnLst>
                          </p:cTn>
                        </p:par>
                        <p:par>
                          <p:cTn id="26" fill="hold">
                            <p:stCondLst>
                              <p:cond delay="1750"/>
                            </p:stCondLst>
                            <p:childTnLst>
                              <p:par>
                                <p:cTn id="27" presetID="22" presetClass="entr" presetSubtype="8" fill="hold" grpId="0" nodeType="after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2750"/>
                            </p:stCondLst>
                            <p:childTnLst>
                              <p:par>
                                <p:cTn id="31" presetID="18" presetClass="entr" presetSubtype="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3250"/>
                            </p:stCondLst>
                            <p:childTnLst>
                              <p:par>
                                <p:cTn id="35" presetID="41" presetClass="entr" presetSubtype="0" fill="hold" grpId="1" nodeType="afterEffect">
                                  <p:stCondLst>
                                    <p:cond delay="0"/>
                                  </p:stCondLst>
                                  <p:iterate type="lt">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2"/>
                                        </p:tgtEl>
                                        <p:attrNameLst>
                                          <p:attrName>ppt_y</p:attrName>
                                        </p:attrNameLst>
                                      </p:cBhvr>
                                      <p:tavLst>
                                        <p:tav tm="0">
                                          <p:val>
                                            <p:strVal val="#ppt_y"/>
                                          </p:val>
                                        </p:tav>
                                        <p:tav tm="100000">
                                          <p:val>
                                            <p:strVal val="#ppt_y"/>
                                          </p:val>
                                        </p:tav>
                                      </p:tavLst>
                                    </p:anim>
                                    <p:anim calcmode="lin" valueType="num">
                                      <p:cBhvr>
                                        <p:cTn id="3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2"/>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8" grpId="0" bldLvl="0" animBg="1"/>
      <p:bldP spid="11" grpId="0"/>
      <p:bldP spid="11" grpId="1"/>
      <p:bldP spid="22" grpId="0"/>
      <p:bldP spid="22" grpId="1"/>
      <p:bldP spid="6" grpId="0"/>
      <p:bldP spid="6" grpId="1"/>
      <p:bldP spid="7" grpId="0"/>
      <p:bldP spid="7"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139-1603140U927"/>
          <p:cNvPicPr>
            <a:picLocks noChangeAspect="1"/>
          </p:cNvPicPr>
          <p:nvPr/>
        </p:nvPicPr>
        <p:blipFill rotWithShape="1">
          <a:blip r:embed="rId1"/>
          <a:srcRect l="21379" t="16274" b="1"/>
          <a:stretch>
            <a:fillRect/>
          </a:stretch>
        </p:blipFill>
        <p:spPr>
          <a:xfrm>
            <a:off x="869314" y="723900"/>
            <a:ext cx="10452101" cy="5434330"/>
          </a:xfrm>
          <a:prstGeom prst="rect">
            <a:avLst/>
          </a:prstGeom>
        </p:spPr>
      </p:pic>
      <p:sp>
        <p:nvSpPr>
          <p:cNvPr id="7" name="矩形 6"/>
          <p:cNvSpPr/>
          <p:nvPr/>
        </p:nvSpPr>
        <p:spPr>
          <a:xfrm>
            <a:off x="1741170" y="1270"/>
            <a:ext cx="3408045" cy="6132195"/>
          </a:xfrm>
          <a:prstGeom prst="rect">
            <a:avLst/>
          </a:prstGeom>
          <a:solidFill>
            <a:srgbClr val="038B9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750550" y="5445125"/>
            <a:ext cx="1434465" cy="1426210"/>
          </a:xfrm>
          <a:prstGeom prst="rect">
            <a:avLst/>
          </a:prstGeom>
          <a:solidFill>
            <a:srgbClr val="038B9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79955" y="1492885"/>
            <a:ext cx="2530475" cy="583565"/>
          </a:xfrm>
          <a:prstGeom prst="rect">
            <a:avLst/>
          </a:prstGeom>
          <a:noFill/>
        </p:spPr>
        <p:txBody>
          <a:bodyPr wrap="square" rtlCol="0">
            <a:spAutoFit/>
          </a:bodyPr>
          <a:lstStyle/>
          <a:p>
            <a:pPr algn="ctr"/>
            <a:r>
              <a:rPr lang="en-US" altLang="zh-CN" sz="3200" dirty="0">
                <a:solidFill>
                  <a:schemeClr val="bg1"/>
                </a:solidFill>
                <a:latin typeface="Poppins SemiBold" panose="02000000000000000000" charset="0"/>
                <a:ea typeface="华文细黑" panose="02010600040101010101" charset="-122"/>
              </a:rPr>
              <a:t>PART TWO</a:t>
            </a:r>
            <a:endParaRPr lang="en-US" altLang="zh-CN" sz="3200" dirty="0">
              <a:solidFill>
                <a:schemeClr val="bg1"/>
              </a:solidFill>
              <a:latin typeface="Poppins SemiBold" panose="02000000000000000000" charset="0"/>
              <a:ea typeface="华文细黑" panose="02010600040101010101" charset="-122"/>
            </a:endParaRPr>
          </a:p>
        </p:txBody>
      </p:sp>
      <p:sp>
        <p:nvSpPr>
          <p:cNvPr id="14" name="文本框 13"/>
          <p:cNvSpPr txBox="1"/>
          <p:nvPr/>
        </p:nvSpPr>
        <p:spPr>
          <a:xfrm>
            <a:off x="1867535" y="2352675"/>
            <a:ext cx="3155315" cy="461665"/>
          </a:xfrm>
          <a:prstGeom prst="rect">
            <a:avLst/>
          </a:prstGeom>
          <a:noFill/>
        </p:spPr>
        <p:txBody>
          <a:bodyPr wrap="square" rtlCol="0">
            <a:spAutoFit/>
          </a:bodyPr>
          <a:lstStyle/>
          <a:p>
            <a:pPr algn="ctr"/>
            <a:r>
              <a:rPr lang="zh-CN" altLang="en-US" sz="2400">
                <a:solidFill>
                  <a:schemeClr val="bg1"/>
                </a:solidFill>
                <a:latin typeface="Lora" panose="02000503000000020004" charset="0"/>
                <a:ea typeface="华文细黑" panose="02010600040101010101" charset="-122"/>
                <a:sym typeface="+mn-ea"/>
              </a:rPr>
              <a:t>美食文化</a:t>
            </a:r>
            <a:endParaRPr lang="zh-CN" altLang="en-US" sz="2400" dirty="0">
              <a:solidFill>
                <a:schemeClr val="bg1"/>
              </a:solidFill>
              <a:latin typeface="Lora" panose="02000503000000020004" charset="0"/>
              <a:ea typeface="华文细黑" panose="02010600040101010101" charset="-122"/>
              <a:sym typeface="+mn-ea"/>
            </a:endParaRPr>
          </a:p>
        </p:txBody>
      </p:sp>
      <p:sp>
        <p:nvSpPr>
          <p:cNvPr id="22" name="文本框 21"/>
          <p:cNvSpPr txBox="1"/>
          <p:nvPr/>
        </p:nvSpPr>
        <p:spPr>
          <a:xfrm>
            <a:off x="1867535" y="2947670"/>
            <a:ext cx="3159125" cy="1588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a:solidFill>
                <a:schemeClr val="bg1"/>
              </a:solidFill>
              <a:latin typeface="Lora" panose="02000503000000020004" charset="0"/>
              <a:ea typeface="华文细黑" panose="02010600040101010101" charset="-122"/>
              <a:sym typeface="+mn-ea"/>
            </a:endParaRPr>
          </a:p>
          <a:p>
            <a:pPr algn="ctr" fontAlgn="auto">
              <a:lnSpc>
                <a:spcPct val="200000"/>
              </a:lnSpc>
            </a:pPr>
            <a:endParaRPr lang="zh-CN" altLang="en-US" sz="1000" dirty="0">
              <a:solidFill>
                <a:schemeClr val="bg1"/>
              </a:solidFill>
              <a:latin typeface="Lora" panose="02000503000000020004" charset="0"/>
              <a:ea typeface="华文细黑" panose="02010600040101010101" charset="-122"/>
              <a:sym typeface="+mn-ea"/>
            </a:endParaRPr>
          </a:p>
          <a:p>
            <a:pPr algn="ctr"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bg1"/>
              </a:solidFill>
              <a:latin typeface="Lora" panose="02000503000000020004" charset="0"/>
              <a:ea typeface="华文细黑"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14" presetClass="entr" presetSubtype="5" fill="hold" grpId="1"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vertical)">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P spid="14" grpId="0"/>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81125" y="1226820"/>
            <a:ext cx="4404360" cy="440436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989320" y="1226820"/>
            <a:ext cx="5226685" cy="1371600"/>
          </a:xfrm>
          <a:prstGeom prst="rect">
            <a:avLst/>
          </a:prstGeom>
          <a:solidFill>
            <a:srgbClr val="038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095365" y="1353185"/>
            <a:ext cx="2969895" cy="386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a:solidFill>
                  <a:schemeClr val="bg1"/>
                </a:solidFill>
                <a:latin typeface="Lora" panose="02000503000000020004" charset="0"/>
                <a:ea typeface="华文细黑" panose="02010600040101010101" charset="-122"/>
                <a:sym typeface="+mn-ea"/>
              </a:rPr>
              <a:t>点击添加标题</a:t>
            </a:r>
            <a:endParaRPr lang="zh-CN" altLang="en-US" sz="1600" b="1" dirty="0">
              <a:solidFill>
                <a:schemeClr val="bg1"/>
              </a:solidFill>
              <a:latin typeface="Lora" panose="02000503000000020004" charset="0"/>
              <a:ea typeface="华文细黑" panose="02010600040101010101" charset="-122"/>
              <a:sym typeface="+mn-ea"/>
            </a:endParaRPr>
          </a:p>
        </p:txBody>
      </p:sp>
      <p:sp>
        <p:nvSpPr>
          <p:cNvPr id="9" name="文本框 8"/>
          <p:cNvSpPr txBox="1"/>
          <p:nvPr/>
        </p:nvSpPr>
        <p:spPr>
          <a:xfrm>
            <a:off x="6095365" y="1739265"/>
            <a:ext cx="4920615"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200000"/>
              </a:lnSpc>
            </a:pPr>
            <a:r>
              <a:rPr lang="zh-CN" altLang="en-US" sz="1000">
                <a:solidFill>
                  <a:schemeClr val="bg1"/>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bg1"/>
              </a:solidFill>
              <a:latin typeface="Lora" panose="02000503000000020004" charset="0"/>
              <a:ea typeface="华文细黑" panose="02010600040101010101" charset="-122"/>
              <a:sym typeface="+mn-ea"/>
            </a:endParaRPr>
          </a:p>
        </p:txBody>
      </p:sp>
      <p:sp>
        <p:nvSpPr>
          <p:cNvPr id="7" name="椭圆 6"/>
          <p:cNvSpPr/>
          <p:nvPr/>
        </p:nvSpPr>
        <p:spPr>
          <a:xfrm>
            <a:off x="5989320" y="3115945"/>
            <a:ext cx="777875" cy="777875"/>
          </a:xfrm>
          <a:prstGeom prst="ellipse">
            <a:avLst/>
          </a:prstGeom>
          <a:noFill/>
          <a:ln>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989320" y="4446905"/>
            <a:ext cx="777875" cy="777875"/>
          </a:xfrm>
          <a:prstGeom prst="ellipse">
            <a:avLst/>
          </a:prstGeom>
          <a:noFill/>
          <a:ln>
            <a:solidFill>
              <a:srgbClr val="038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0" name="高跟鞋"/>
          <p:cNvSpPr/>
          <p:nvPr/>
        </p:nvSpPr>
        <p:spPr bwMode="auto">
          <a:xfrm>
            <a:off x="6149975" y="3276600"/>
            <a:ext cx="457200" cy="457200"/>
          </a:xfrm>
          <a:custGeom>
            <a:avLst/>
            <a:gdLst/>
            <a:ahLst/>
            <a:cxnLst/>
            <a:rect l="0" t="0" r="r" b="b"/>
            <a:pathLst>
              <a:path w="1460500" h="1106488">
                <a:moveTo>
                  <a:pt x="211952" y="0"/>
                </a:moveTo>
                <a:lnTo>
                  <a:pt x="212269" y="0"/>
                </a:lnTo>
                <a:lnTo>
                  <a:pt x="220519" y="3174"/>
                </a:lnTo>
                <a:lnTo>
                  <a:pt x="228134" y="7618"/>
                </a:lnTo>
                <a:lnTo>
                  <a:pt x="235432" y="12379"/>
                </a:lnTo>
                <a:lnTo>
                  <a:pt x="243047" y="17775"/>
                </a:lnTo>
                <a:lnTo>
                  <a:pt x="250027" y="23806"/>
                </a:lnTo>
                <a:lnTo>
                  <a:pt x="257008" y="30789"/>
                </a:lnTo>
                <a:lnTo>
                  <a:pt x="263353" y="37771"/>
                </a:lnTo>
                <a:lnTo>
                  <a:pt x="269699" y="45389"/>
                </a:lnTo>
                <a:lnTo>
                  <a:pt x="275411" y="53642"/>
                </a:lnTo>
                <a:lnTo>
                  <a:pt x="281756" y="62212"/>
                </a:lnTo>
                <a:lnTo>
                  <a:pt x="287150" y="71099"/>
                </a:lnTo>
                <a:lnTo>
                  <a:pt x="292544" y="80304"/>
                </a:lnTo>
                <a:lnTo>
                  <a:pt x="297621" y="90144"/>
                </a:lnTo>
                <a:lnTo>
                  <a:pt x="302698" y="99666"/>
                </a:lnTo>
                <a:lnTo>
                  <a:pt x="307457" y="109823"/>
                </a:lnTo>
                <a:lnTo>
                  <a:pt x="311899" y="120298"/>
                </a:lnTo>
                <a:lnTo>
                  <a:pt x="320783" y="141246"/>
                </a:lnTo>
                <a:lnTo>
                  <a:pt x="328398" y="162513"/>
                </a:lnTo>
                <a:lnTo>
                  <a:pt x="336014" y="183462"/>
                </a:lnTo>
                <a:lnTo>
                  <a:pt x="342994" y="204411"/>
                </a:lnTo>
                <a:lnTo>
                  <a:pt x="354734" y="243769"/>
                </a:lnTo>
                <a:lnTo>
                  <a:pt x="365204" y="278684"/>
                </a:lnTo>
                <a:lnTo>
                  <a:pt x="378213" y="320582"/>
                </a:lnTo>
                <a:lnTo>
                  <a:pt x="391222" y="365019"/>
                </a:lnTo>
                <a:lnTo>
                  <a:pt x="397886" y="387872"/>
                </a:lnTo>
                <a:lnTo>
                  <a:pt x="405183" y="410726"/>
                </a:lnTo>
                <a:lnTo>
                  <a:pt x="412481" y="433579"/>
                </a:lnTo>
                <a:lnTo>
                  <a:pt x="420413" y="456433"/>
                </a:lnTo>
                <a:lnTo>
                  <a:pt x="428980" y="478969"/>
                </a:lnTo>
                <a:lnTo>
                  <a:pt x="437865" y="501504"/>
                </a:lnTo>
                <a:lnTo>
                  <a:pt x="447383" y="523088"/>
                </a:lnTo>
                <a:lnTo>
                  <a:pt x="452460" y="534198"/>
                </a:lnTo>
                <a:lnTo>
                  <a:pt x="457537" y="544355"/>
                </a:lnTo>
                <a:lnTo>
                  <a:pt x="462931" y="554829"/>
                </a:lnTo>
                <a:lnTo>
                  <a:pt x="468642" y="564986"/>
                </a:lnTo>
                <a:lnTo>
                  <a:pt x="474671" y="575143"/>
                </a:lnTo>
                <a:lnTo>
                  <a:pt x="480699" y="584666"/>
                </a:lnTo>
                <a:lnTo>
                  <a:pt x="487045" y="594188"/>
                </a:lnTo>
                <a:lnTo>
                  <a:pt x="493391" y="603393"/>
                </a:lnTo>
                <a:lnTo>
                  <a:pt x="500054" y="612280"/>
                </a:lnTo>
                <a:lnTo>
                  <a:pt x="507352" y="620850"/>
                </a:lnTo>
                <a:lnTo>
                  <a:pt x="514332" y="628468"/>
                </a:lnTo>
                <a:lnTo>
                  <a:pt x="521313" y="636721"/>
                </a:lnTo>
                <a:lnTo>
                  <a:pt x="528928" y="644338"/>
                </a:lnTo>
                <a:lnTo>
                  <a:pt x="536543" y="651956"/>
                </a:lnTo>
                <a:lnTo>
                  <a:pt x="544792" y="659574"/>
                </a:lnTo>
                <a:lnTo>
                  <a:pt x="552725" y="666874"/>
                </a:lnTo>
                <a:lnTo>
                  <a:pt x="561292" y="673857"/>
                </a:lnTo>
                <a:lnTo>
                  <a:pt x="569859" y="681158"/>
                </a:lnTo>
                <a:lnTo>
                  <a:pt x="578743" y="687823"/>
                </a:lnTo>
                <a:lnTo>
                  <a:pt x="587944" y="694806"/>
                </a:lnTo>
                <a:lnTo>
                  <a:pt x="596828" y="701472"/>
                </a:lnTo>
                <a:lnTo>
                  <a:pt x="606665" y="707503"/>
                </a:lnTo>
                <a:lnTo>
                  <a:pt x="616501" y="713851"/>
                </a:lnTo>
                <a:lnTo>
                  <a:pt x="626019" y="719564"/>
                </a:lnTo>
                <a:lnTo>
                  <a:pt x="635855" y="725595"/>
                </a:lnTo>
                <a:lnTo>
                  <a:pt x="645692" y="730991"/>
                </a:lnTo>
                <a:lnTo>
                  <a:pt x="655845" y="736387"/>
                </a:lnTo>
                <a:lnTo>
                  <a:pt x="666316" y="741465"/>
                </a:lnTo>
                <a:lnTo>
                  <a:pt x="676786" y="745909"/>
                </a:lnTo>
                <a:lnTo>
                  <a:pt x="687257" y="750353"/>
                </a:lnTo>
                <a:lnTo>
                  <a:pt x="697728" y="754479"/>
                </a:lnTo>
                <a:lnTo>
                  <a:pt x="708516" y="758288"/>
                </a:lnTo>
                <a:lnTo>
                  <a:pt x="719304" y="762414"/>
                </a:lnTo>
                <a:lnTo>
                  <a:pt x="729774" y="765271"/>
                </a:lnTo>
                <a:lnTo>
                  <a:pt x="741197" y="768445"/>
                </a:lnTo>
                <a:lnTo>
                  <a:pt x="751985" y="771302"/>
                </a:lnTo>
                <a:lnTo>
                  <a:pt x="762773" y="773523"/>
                </a:lnTo>
                <a:lnTo>
                  <a:pt x="773561" y="775428"/>
                </a:lnTo>
                <a:lnTo>
                  <a:pt x="784349" y="777332"/>
                </a:lnTo>
                <a:lnTo>
                  <a:pt x="795771" y="778602"/>
                </a:lnTo>
                <a:lnTo>
                  <a:pt x="806559" y="779237"/>
                </a:lnTo>
                <a:lnTo>
                  <a:pt x="817347" y="780189"/>
                </a:lnTo>
                <a:lnTo>
                  <a:pt x="828770" y="780189"/>
                </a:lnTo>
                <a:lnTo>
                  <a:pt x="839875" y="779554"/>
                </a:lnTo>
                <a:lnTo>
                  <a:pt x="850980" y="778602"/>
                </a:lnTo>
                <a:lnTo>
                  <a:pt x="862403" y="777332"/>
                </a:lnTo>
                <a:lnTo>
                  <a:pt x="873191" y="775428"/>
                </a:lnTo>
                <a:lnTo>
                  <a:pt x="884296" y="773523"/>
                </a:lnTo>
                <a:lnTo>
                  <a:pt x="895401" y="770667"/>
                </a:lnTo>
                <a:lnTo>
                  <a:pt x="906506" y="768128"/>
                </a:lnTo>
                <a:lnTo>
                  <a:pt x="928717" y="761779"/>
                </a:lnTo>
                <a:lnTo>
                  <a:pt x="950293" y="754796"/>
                </a:lnTo>
                <a:lnTo>
                  <a:pt x="994079" y="740196"/>
                </a:lnTo>
                <a:lnTo>
                  <a:pt x="1015655" y="733213"/>
                </a:lnTo>
                <a:lnTo>
                  <a:pt x="1037548" y="726547"/>
                </a:lnTo>
                <a:lnTo>
                  <a:pt x="1048336" y="724008"/>
                </a:lnTo>
                <a:lnTo>
                  <a:pt x="1058807" y="721151"/>
                </a:lnTo>
                <a:lnTo>
                  <a:pt x="1069595" y="718929"/>
                </a:lnTo>
                <a:lnTo>
                  <a:pt x="1080383" y="717025"/>
                </a:lnTo>
                <a:lnTo>
                  <a:pt x="1091171" y="715438"/>
                </a:lnTo>
                <a:lnTo>
                  <a:pt x="1101642" y="714168"/>
                </a:lnTo>
                <a:lnTo>
                  <a:pt x="1112747" y="713851"/>
                </a:lnTo>
                <a:lnTo>
                  <a:pt x="1123535" y="713533"/>
                </a:lnTo>
                <a:lnTo>
                  <a:pt x="1134006" y="714168"/>
                </a:lnTo>
                <a:lnTo>
                  <a:pt x="1144794" y="715120"/>
                </a:lnTo>
                <a:lnTo>
                  <a:pt x="1155264" y="717025"/>
                </a:lnTo>
                <a:lnTo>
                  <a:pt x="1166052" y="719247"/>
                </a:lnTo>
                <a:lnTo>
                  <a:pt x="1182551" y="724008"/>
                </a:lnTo>
                <a:lnTo>
                  <a:pt x="1198099" y="728452"/>
                </a:lnTo>
                <a:lnTo>
                  <a:pt x="1212377" y="733530"/>
                </a:lnTo>
                <a:lnTo>
                  <a:pt x="1226338" y="739561"/>
                </a:lnTo>
                <a:lnTo>
                  <a:pt x="1240299" y="745909"/>
                </a:lnTo>
                <a:lnTo>
                  <a:pt x="1253942" y="753844"/>
                </a:lnTo>
                <a:lnTo>
                  <a:pt x="1268221" y="762414"/>
                </a:lnTo>
                <a:lnTo>
                  <a:pt x="1283451" y="772254"/>
                </a:lnTo>
                <a:lnTo>
                  <a:pt x="1289162" y="776698"/>
                </a:lnTo>
                <a:lnTo>
                  <a:pt x="1294556" y="780824"/>
                </a:lnTo>
                <a:lnTo>
                  <a:pt x="1299633" y="785585"/>
                </a:lnTo>
                <a:lnTo>
                  <a:pt x="1304709" y="790029"/>
                </a:lnTo>
                <a:lnTo>
                  <a:pt x="1309151" y="795107"/>
                </a:lnTo>
                <a:lnTo>
                  <a:pt x="1313276" y="800186"/>
                </a:lnTo>
                <a:lnTo>
                  <a:pt x="1317084" y="805264"/>
                </a:lnTo>
                <a:lnTo>
                  <a:pt x="1320891" y="810343"/>
                </a:lnTo>
                <a:lnTo>
                  <a:pt x="1324064" y="815739"/>
                </a:lnTo>
                <a:lnTo>
                  <a:pt x="1327237" y="821135"/>
                </a:lnTo>
                <a:lnTo>
                  <a:pt x="1330410" y="826531"/>
                </a:lnTo>
                <a:lnTo>
                  <a:pt x="1332948" y="832244"/>
                </a:lnTo>
                <a:lnTo>
                  <a:pt x="1337708" y="843671"/>
                </a:lnTo>
                <a:lnTo>
                  <a:pt x="1341833" y="855732"/>
                </a:lnTo>
                <a:lnTo>
                  <a:pt x="1345323" y="867794"/>
                </a:lnTo>
                <a:lnTo>
                  <a:pt x="1348496" y="879538"/>
                </a:lnTo>
                <a:lnTo>
                  <a:pt x="1351351" y="891917"/>
                </a:lnTo>
                <a:lnTo>
                  <a:pt x="1353572" y="904613"/>
                </a:lnTo>
                <a:lnTo>
                  <a:pt x="1358649" y="929371"/>
                </a:lnTo>
                <a:lnTo>
                  <a:pt x="1361187" y="941750"/>
                </a:lnTo>
                <a:lnTo>
                  <a:pt x="1364360" y="954129"/>
                </a:lnTo>
                <a:lnTo>
                  <a:pt x="1365630" y="958572"/>
                </a:lnTo>
                <a:lnTo>
                  <a:pt x="1367533" y="963333"/>
                </a:lnTo>
                <a:lnTo>
                  <a:pt x="1369754" y="967777"/>
                </a:lnTo>
                <a:lnTo>
                  <a:pt x="1372610" y="971903"/>
                </a:lnTo>
                <a:lnTo>
                  <a:pt x="1375466" y="976030"/>
                </a:lnTo>
                <a:lnTo>
                  <a:pt x="1378639" y="980156"/>
                </a:lnTo>
                <a:lnTo>
                  <a:pt x="1382129" y="983965"/>
                </a:lnTo>
                <a:lnTo>
                  <a:pt x="1385936" y="987774"/>
                </a:lnTo>
                <a:lnTo>
                  <a:pt x="1394186" y="995392"/>
                </a:lnTo>
                <a:lnTo>
                  <a:pt x="1402753" y="1002375"/>
                </a:lnTo>
                <a:lnTo>
                  <a:pt x="1411637" y="1009358"/>
                </a:lnTo>
                <a:lnTo>
                  <a:pt x="1420839" y="1016341"/>
                </a:lnTo>
                <a:lnTo>
                  <a:pt x="1429405" y="1022689"/>
                </a:lnTo>
                <a:lnTo>
                  <a:pt x="1437655" y="1029354"/>
                </a:lnTo>
                <a:lnTo>
                  <a:pt x="1444953" y="1035385"/>
                </a:lnTo>
                <a:lnTo>
                  <a:pt x="1451299" y="1041733"/>
                </a:lnTo>
                <a:lnTo>
                  <a:pt x="1453520" y="1044590"/>
                </a:lnTo>
                <a:lnTo>
                  <a:pt x="1455741" y="1047764"/>
                </a:lnTo>
                <a:lnTo>
                  <a:pt x="1457645" y="1050938"/>
                </a:lnTo>
                <a:lnTo>
                  <a:pt x="1458914" y="1054112"/>
                </a:lnTo>
                <a:lnTo>
                  <a:pt x="1460183" y="1056651"/>
                </a:lnTo>
                <a:lnTo>
                  <a:pt x="1460500" y="1059825"/>
                </a:lnTo>
                <a:lnTo>
                  <a:pt x="1460183" y="1063000"/>
                </a:lnTo>
                <a:lnTo>
                  <a:pt x="1459548" y="1066174"/>
                </a:lnTo>
                <a:lnTo>
                  <a:pt x="1458596" y="1068396"/>
                </a:lnTo>
                <a:lnTo>
                  <a:pt x="1456693" y="1070300"/>
                </a:lnTo>
                <a:lnTo>
                  <a:pt x="1453520" y="1071887"/>
                </a:lnTo>
                <a:lnTo>
                  <a:pt x="1450030" y="1073791"/>
                </a:lnTo>
                <a:lnTo>
                  <a:pt x="1445587" y="1075378"/>
                </a:lnTo>
                <a:lnTo>
                  <a:pt x="1440193" y="1076966"/>
                </a:lnTo>
                <a:lnTo>
                  <a:pt x="1434482" y="1078553"/>
                </a:lnTo>
                <a:lnTo>
                  <a:pt x="1427819" y="1080140"/>
                </a:lnTo>
                <a:lnTo>
                  <a:pt x="1412906" y="1082679"/>
                </a:lnTo>
                <a:lnTo>
                  <a:pt x="1395138" y="1084901"/>
                </a:lnTo>
                <a:lnTo>
                  <a:pt x="1375148" y="1087440"/>
                </a:lnTo>
                <a:lnTo>
                  <a:pt x="1353255" y="1089344"/>
                </a:lnTo>
                <a:lnTo>
                  <a:pt x="1329458" y="1090931"/>
                </a:lnTo>
                <a:lnTo>
                  <a:pt x="1304075" y="1091884"/>
                </a:lnTo>
                <a:lnTo>
                  <a:pt x="1277105" y="1093153"/>
                </a:lnTo>
                <a:lnTo>
                  <a:pt x="1248866" y="1094423"/>
                </a:lnTo>
                <a:lnTo>
                  <a:pt x="1220309" y="1094740"/>
                </a:lnTo>
                <a:lnTo>
                  <a:pt x="1190484" y="1095375"/>
                </a:lnTo>
                <a:lnTo>
                  <a:pt x="1129564" y="1095375"/>
                </a:lnTo>
                <a:lnTo>
                  <a:pt x="1068009" y="1095058"/>
                </a:lnTo>
                <a:lnTo>
                  <a:pt x="1008040" y="1094106"/>
                </a:lnTo>
                <a:lnTo>
                  <a:pt x="950927" y="1091884"/>
                </a:lnTo>
                <a:lnTo>
                  <a:pt x="898891" y="1089662"/>
                </a:lnTo>
                <a:lnTo>
                  <a:pt x="875094" y="1088075"/>
                </a:lnTo>
                <a:lnTo>
                  <a:pt x="852884" y="1086488"/>
                </a:lnTo>
                <a:lnTo>
                  <a:pt x="833212" y="1084901"/>
                </a:lnTo>
                <a:lnTo>
                  <a:pt x="815761" y="1082996"/>
                </a:lnTo>
                <a:lnTo>
                  <a:pt x="800848" y="1081092"/>
                </a:lnTo>
                <a:lnTo>
                  <a:pt x="788473" y="1079187"/>
                </a:lnTo>
                <a:lnTo>
                  <a:pt x="778637" y="1077283"/>
                </a:lnTo>
                <a:lnTo>
                  <a:pt x="775147" y="1076013"/>
                </a:lnTo>
                <a:lnTo>
                  <a:pt x="772609" y="1075061"/>
                </a:lnTo>
                <a:lnTo>
                  <a:pt x="766898" y="1072204"/>
                </a:lnTo>
                <a:lnTo>
                  <a:pt x="762138" y="1069665"/>
                </a:lnTo>
                <a:lnTo>
                  <a:pt x="757061" y="1066491"/>
                </a:lnTo>
                <a:lnTo>
                  <a:pt x="752619" y="1063000"/>
                </a:lnTo>
                <a:lnTo>
                  <a:pt x="748495" y="1059508"/>
                </a:lnTo>
                <a:lnTo>
                  <a:pt x="744052" y="1055699"/>
                </a:lnTo>
                <a:lnTo>
                  <a:pt x="740245" y="1051255"/>
                </a:lnTo>
                <a:lnTo>
                  <a:pt x="736755" y="1047447"/>
                </a:lnTo>
                <a:lnTo>
                  <a:pt x="733264" y="1042685"/>
                </a:lnTo>
                <a:lnTo>
                  <a:pt x="730092" y="1038559"/>
                </a:lnTo>
                <a:lnTo>
                  <a:pt x="724380" y="1029354"/>
                </a:lnTo>
                <a:lnTo>
                  <a:pt x="718986" y="1019197"/>
                </a:lnTo>
                <a:lnTo>
                  <a:pt x="713910" y="1009040"/>
                </a:lnTo>
                <a:lnTo>
                  <a:pt x="709467" y="998566"/>
                </a:lnTo>
                <a:lnTo>
                  <a:pt x="705025" y="988091"/>
                </a:lnTo>
                <a:lnTo>
                  <a:pt x="696141" y="967777"/>
                </a:lnTo>
                <a:lnTo>
                  <a:pt x="691382" y="957620"/>
                </a:lnTo>
                <a:lnTo>
                  <a:pt x="686940" y="947463"/>
                </a:lnTo>
                <a:lnTo>
                  <a:pt x="681546" y="938258"/>
                </a:lnTo>
                <a:lnTo>
                  <a:pt x="675517" y="929371"/>
                </a:lnTo>
                <a:lnTo>
                  <a:pt x="670123" y="921436"/>
                </a:lnTo>
                <a:lnTo>
                  <a:pt x="664412" y="913818"/>
                </a:lnTo>
                <a:lnTo>
                  <a:pt x="651086" y="898265"/>
                </a:lnTo>
                <a:lnTo>
                  <a:pt x="637125" y="882712"/>
                </a:lnTo>
                <a:lnTo>
                  <a:pt x="622529" y="866841"/>
                </a:lnTo>
                <a:lnTo>
                  <a:pt x="606665" y="851288"/>
                </a:lnTo>
                <a:lnTo>
                  <a:pt x="590483" y="835735"/>
                </a:lnTo>
                <a:lnTo>
                  <a:pt x="573349" y="820817"/>
                </a:lnTo>
                <a:lnTo>
                  <a:pt x="555898" y="805582"/>
                </a:lnTo>
                <a:lnTo>
                  <a:pt x="538129" y="790981"/>
                </a:lnTo>
                <a:lnTo>
                  <a:pt x="520361" y="776698"/>
                </a:lnTo>
                <a:lnTo>
                  <a:pt x="502592" y="762732"/>
                </a:lnTo>
                <a:lnTo>
                  <a:pt x="485141" y="749400"/>
                </a:lnTo>
                <a:lnTo>
                  <a:pt x="467690" y="736704"/>
                </a:lnTo>
                <a:lnTo>
                  <a:pt x="450556" y="724325"/>
                </a:lnTo>
                <a:lnTo>
                  <a:pt x="418510" y="702107"/>
                </a:lnTo>
                <a:lnTo>
                  <a:pt x="379165" y="675762"/>
                </a:lnTo>
                <a:lnTo>
                  <a:pt x="358859" y="662431"/>
                </a:lnTo>
                <a:lnTo>
                  <a:pt x="348388" y="656082"/>
                </a:lnTo>
                <a:lnTo>
                  <a:pt x="337283" y="649417"/>
                </a:lnTo>
                <a:lnTo>
                  <a:pt x="326495" y="643704"/>
                </a:lnTo>
                <a:lnTo>
                  <a:pt x="315707" y="637990"/>
                </a:lnTo>
                <a:lnTo>
                  <a:pt x="304919" y="632594"/>
                </a:lnTo>
                <a:lnTo>
                  <a:pt x="293814" y="627516"/>
                </a:lnTo>
                <a:lnTo>
                  <a:pt x="282708" y="623072"/>
                </a:lnTo>
                <a:lnTo>
                  <a:pt x="271603" y="619263"/>
                </a:lnTo>
                <a:lnTo>
                  <a:pt x="260815" y="615772"/>
                </a:lnTo>
                <a:lnTo>
                  <a:pt x="250027" y="613550"/>
                </a:lnTo>
                <a:lnTo>
                  <a:pt x="245037" y="612718"/>
                </a:lnTo>
                <a:lnTo>
                  <a:pt x="241936" y="617567"/>
                </a:lnTo>
                <a:lnTo>
                  <a:pt x="237808" y="625509"/>
                </a:lnTo>
                <a:lnTo>
                  <a:pt x="233363" y="633769"/>
                </a:lnTo>
                <a:lnTo>
                  <a:pt x="229235" y="642664"/>
                </a:lnTo>
                <a:lnTo>
                  <a:pt x="225425" y="651559"/>
                </a:lnTo>
                <a:lnTo>
                  <a:pt x="221933" y="660772"/>
                </a:lnTo>
                <a:lnTo>
                  <a:pt x="218758" y="670621"/>
                </a:lnTo>
                <a:lnTo>
                  <a:pt x="215265" y="680787"/>
                </a:lnTo>
                <a:lnTo>
                  <a:pt x="212725" y="690635"/>
                </a:lnTo>
                <a:lnTo>
                  <a:pt x="209868" y="701119"/>
                </a:lnTo>
                <a:lnTo>
                  <a:pt x="207010" y="711602"/>
                </a:lnTo>
                <a:lnTo>
                  <a:pt x="202565" y="733523"/>
                </a:lnTo>
                <a:lnTo>
                  <a:pt x="198755" y="755443"/>
                </a:lnTo>
                <a:lnTo>
                  <a:pt x="195580" y="778317"/>
                </a:lnTo>
                <a:lnTo>
                  <a:pt x="192723" y="801826"/>
                </a:lnTo>
                <a:lnTo>
                  <a:pt x="190500" y="825017"/>
                </a:lnTo>
                <a:lnTo>
                  <a:pt x="188913" y="848208"/>
                </a:lnTo>
                <a:lnTo>
                  <a:pt x="188278" y="871399"/>
                </a:lnTo>
                <a:lnTo>
                  <a:pt x="187325" y="894273"/>
                </a:lnTo>
                <a:lnTo>
                  <a:pt x="187008" y="916829"/>
                </a:lnTo>
                <a:lnTo>
                  <a:pt x="187008" y="939067"/>
                </a:lnTo>
                <a:lnTo>
                  <a:pt x="187325" y="960034"/>
                </a:lnTo>
                <a:lnTo>
                  <a:pt x="187643" y="980366"/>
                </a:lnTo>
                <a:lnTo>
                  <a:pt x="188595" y="999745"/>
                </a:lnTo>
                <a:lnTo>
                  <a:pt x="190500" y="1035326"/>
                </a:lnTo>
                <a:lnTo>
                  <a:pt x="192405" y="1064553"/>
                </a:lnTo>
                <a:lnTo>
                  <a:pt x="194310" y="1087109"/>
                </a:lnTo>
                <a:lnTo>
                  <a:pt x="196215" y="1106488"/>
                </a:lnTo>
                <a:lnTo>
                  <a:pt x="97790" y="1106488"/>
                </a:lnTo>
                <a:lnTo>
                  <a:pt x="100648" y="1099181"/>
                </a:lnTo>
                <a:lnTo>
                  <a:pt x="103188" y="1091557"/>
                </a:lnTo>
                <a:lnTo>
                  <a:pt x="105728" y="1083615"/>
                </a:lnTo>
                <a:lnTo>
                  <a:pt x="107633" y="1075355"/>
                </a:lnTo>
                <a:lnTo>
                  <a:pt x="109538" y="1067413"/>
                </a:lnTo>
                <a:lnTo>
                  <a:pt x="111443" y="1058517"/>
                </a:lnTo>
                <a:lnTo>
                  <a:pt x="113983" y="1040727"/>
                </a:lnTo>
                <a:lnTo>
                  <a:pt x="116523" y="1021983"/>
                </a:lnTo>
                <a:lnTo>
                  <a:pt x="118110" y="1002287"/>
                </a:lnTo>
                <a:lnTo>
                  <a:pt x="118745" y="981955"/>
                </a:lnTo>
                <a:lnTo>
                  <a:pt x="119063" y="961623"/>
                </a:lnTo>
                <a:lnTo>
                  <a:pt x="118745" y="940655"/>
                </a:lnTo>
                <a:lnTo>
                  <a:pt x="118428" y="919370"/>
                </a:lnTo>
                <a:lnTo>
                  <a:pt x="117158" y="897450"/>
                </a:lnTo>
                <a:lnTo>
                  <a:pt x="115570" y="876165"/>
                </a:lnTo>
                <a:lnTo>
                  <a:pt x="113665" y="854562"/>
                </a:lnTo>
                <a:lnTo>
                  <a:pt x="111760" y="832959"/>
                </a:lnTo>
                <a:lnTo>
                  <a:pt x="109220" y="811674"/>
                </a:lnTo>
                <a:lnTo>
                  <a:pt x="106680" y="790707"/>
                </a:lnTo>
                <a:lnTo>
                  <a:pt x="100965" y="750360"/>
                </a:lnTo>
                <a:lnTo>
                  <a:pt x="94615" y="712555"/>
                </a:lnTo>
                <a:lnTo>
                  <a:pt x="88583" y="678245"/>
                </a:lnTo>
                <a:lnTo>
                  <a:pt x="82868" y="648382"/>
                </a:lnTo>
                <a:lnTo>
                  <a:pt x="77788" y="623603"/>
                </a:lnTo>
                <a:lnTo>
                  <a:pt x="73343" y="605177"/>
                </a:lnTo>
                <a:lnTo>
                  <a:pt x="70386" y="591190"/>
                </a:lnTo>
                <a:lnTo>
                  <a:pt x="70122" y="591014"/>
                </a:lnTo>
                <a:lnTo>
                  <a:pt x="62824" y="585618"/>
                </a:lnTo>
                <a:lnTo>
                  <a:pt x="56161" y="579905"/>
                </a:lnTo>
                <a:lnTo>
                  <a:pt x="49498" y="573239"/>
                </a:lnTo>
                <a:lnTo>
                  <a:pt x="43786" y="566256"/>
                </a:lnTo>
                <a:lnTo>
                  <a:pt x="38392" y="559273"/>
                </a:lnTo>
                <a:lnTo>
                  <a:pt x="32998" y="551338"/>
                </a:lnTo>
                <a:lnTo>
                  <a:pt x="28239" y="543402"/>
                </a:lnTo>
                <a:lnTo>
                  <a:pt x="24114" y="534832"/>
                </a:lnTo>
                <a:lnTo>
                  <a:pt x="20307" y="526262"/>
                </a:lnTo>
                <a:lnTo>
                  <a:pt x="16182" y="517057"/>
                </a:lnTo>
                <a:lnTo>
                  <a:pt x="13326" y="507853"/>
                </a:lnTo>
                <a:lnTo>
                  <a:pt x="10471" y="498013"/>
                </a:lnTo>
                <a:lnTo>
                  <a:pt x="7615" y="487856"/>
                </a:lnTo>
                <a:lnTo>
                  <a:pt x="5711" y="478016"/>
                </a:lnTo>
                <a:lnTo>
                  <a:pt x="3807" y="467542"/>
                </a:lnTo>
                <a:lnTo>
                  <a:pt x="2221" y="456433"/>
                </a:lnTo>
                <a:lnTo>
                  <a:pt x="1586" y="445641"/>
                </a:lnTo>
                <a:lnTo>
                  <a:pt x="634" y="434531"/>
                </a:lnTo>
                <a:lnTo>
                  <a:pt x="317" y="423105"/>
                </a:lnTo>
                <a:lnTo>
                  <a:pt x="0" y="411995"/>
                </a:lnTo>
                <a:lnTo>
                  <a:pt x="317" y="400251"/>
                </a:lnTo>
                <a:lnTo>
                  <a:pt x="634" y="388507"/>
                </a:lnTo>
                <a:lnTo>
                  <a:pt x="1586" y="376763"/>
                </a:lnTo>
                <a:lnTo>
                  <a:pt x="2856" y="364702"/>
                </a:lnTo>
                <a:lnTo>
                  <a:pt x="4125" y="352640"/>
                </a:lnTo>
                <a:lnTo>
                  <a:pt x="5711" y="340579"/>
                </a:lnTo>
                <a:lnTo>
                  <a:pt x="7615" y="328200"/>
                </a:lnTo>
                <a:lnTo>
                  <a:pt x="10153" y="316138"/>
                </a:lnTo>
                <a:lnTo>
                  <a:pt x="12374" y="303759"/>
                </a:lnTo>
                <a:lnTo>
                  <a:pt x="15230" y="292015"/>
                </a:lnTo>
                <a:lnTo>
                  <a:pt x="18086" y="279319"/>
                </a:lnTo>
                <a:lnTo>
                  <a:pt x="21576" y="267575"/>
                </a:lnTo>
                <a:lnTo>
                  <a:pt x="25066" y="255513"/>
                </a:lnTo>
                <a:lnTo>
                  <a:pt x="28556" y="243452"/>
                </a:lnTo>
                <a:lnTo>
                  <a:pt x="32998" y="231390"/>
                </a:lnTo>
                <a:lnTo>
                  <a:pt x="36806" y="219646"/>
                </a:lnTo>
                <a:lnTo>
                  <a:pt x="41565" y="208220"/>
                </a:lnTo>
                <a:lnTo>
                  <a:pt x="46007" y="196475"/>
                </a:lnTo>
                <a:lnTo>
                  <a:pt x="50767" y="185049"/>
                </a:lnTo>
                <a:lnTo>
                  <a:pt x="55843" y="173622"/>
                </a:lnTo>
                <a:lnTo>
                  <a:pt x="60920" y="162830"/>
                </a:lnTo>
                <a:lnTo>
                  <a:pt x="66314" y="152038"/>
                </a:lnTo>
                <a:lnTo>
                  <a:pt x="72026" y="141246"/>
                </a:lnTo>
                <a:lnTo>
                  <a:pt x="77737" y="130772"/>
                </a:lnTo>
                <a:lnTo>
                  <a:pt x="83765" y="120615"/>
                </a:lnTo>
                <a:lnTo>
                  <a:pt x="89477" y="110775"/>
                </a:lnTo>
                <a:lnTo>
                  <a:pt x="96140" y="101253"/>
                </a:lnTo>
                <a:lnTo>
                  <a:pt x="102168" y="92048"/>
                </a:lnTo>
                <a:lnTo>
                  <a:pt x="108832" y="83161"/>
                </a:lnTo>
                <a:lnTo>
                  <a:pt x="115495" y="74591"/>
                </a:lnTo>
                <a:lnTo>
                  <a:pt x="122475" y="66021"/>
                </a:lnTo>
                <a:lnTo>
                  <a:pt x="129456" y="58086"/>
                </a:lnTo>
                <a:lnTo>
                  <a:pt x="136436" y="50468"/>
                </a:lnTo>
                <a:lnTo>
                  <a:pt x="143417" y="43485"/>
                </a:lnTo>
                <a:lnTo>
                  <a:pt x="150714" y="36819"/>
                </a:lnTo>
                <a:lnTo>
                  <a:pt x="158012" y="30471"/>
                </a:lnTo>
                <a:lnTo>
                  <a:pt x="165310" y="24440"/>
                </a:lnTo>
                <a:lnTo>
                  <a:pt x="173242" y="19044"/>
                </a:lnTo>
                <a:lnTo>
                  <a:pt x="180540" y="14283"/>
                </a:lnTo>
                <a:lnTo>
                  <a:pt x="188155" y="10157"/>
                </a:lnTo>
                <a:lnTo>
                  <a:pt x="196087" y="6348"/>
                </a:lnTo>
                <a:lnTo>
                  <a:pt x="204020" y="2857"/>
                </a:lnTo>
                <a:lnTo>
                  <a:pt x="211952" y="0"/>
                </a:lnTo>
                <a:close/>
              </a:path>
            </a:pathLst>
          </a:custGeom>
          <a:solidFill>
            <a:srgbClr val="038B9D"/>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公文包"/>
          <p:cNvSpPr>
            <a:spLocks noChangeArrowheads="1"/>
          </p:cNvSpPr>
          <p:nvPr/>
        </p:nvSpPr>
        <p:spPr bwMode="auto">
          <a:xfrm>
            <a:off x="6149975" y="4606925"/>
            <a:ext cx="457835" cy="457835"/>
          </a:xfrm>
          <a:custGeom>
            <a:avLst/>
            <a:gdLst>
              <a:gd name="T0" fmla="*/ 294416 w 1263650"/>
              <a:gd name="T1" fmla="*/ 1098599 h 1069975"/>
              <a:gd name="T2" fmla="*/ 1320142 w 1263650"/>
              <a:gd name="T3" fmla="*/ 878240 h 1069975"/>
              <a:gd name="T4" fmla="*/ 1613379 w 1263650"/>
              <a:gd name="T5" fmla="*/ 878240 h 1069975"/>
              <a:gd name="T6" fmla="*/ 74190 w 1263650"/>
              <a:gd name="T7" fmla="*/ 1612900 h 1069975"/>
              <a:gd name="T8" fmla="*/ 1538839 w 1263650"/>
              <a:gd name="T9" fmla="*/ 732266 h 1069975"/>
              <a:gd name="T10" fmla="*/ 1392852 w 1263650"/>
              <a:gd name="T11" fmla="*/ 732266 h 1069975"/>
              <a:gd name="T12" fmla="*/ 514542 w 1263650"/>
              <a:gd name="T13" fmla="*/ 1026609 h 1069975"/>
              <a:gd name="T14" fmla="*/ 725543 w 1263650"/>
              <a:gd name="T15" fmla="*/ 146518 h 1069975"/>
              <a:gd name="T16" fmla="*/ 708392 w 1263650"/>
              <a:gd name="T17" fmla="*/ 149712 h 1069975"/>
              <a:gd name="T18" fmla="*/ 694033 w 1263650"/>
              <a:gd name="T19" fmla="*/ 155302 h 1069975"/>
              <a:gd name="T20" fmla="*/ 683263 w 1263650"/>
              <a:gd name="T21" fmla="*/ 163287 h 1069975"/>
              <a:gd name="T22" fmla="*/ 674487 w 1263650"/>
              <a:gd name="T23" fmla="*/ 172868 h 1069975"/>
              <a:gd name="T24" fmla="*/ 665314 w 1263650"/>
              <a:gd name="T25" fmla="*/ 189636 h 1069975"/>
              <a:gd name="T26" fmla="*/ 660528 w 1263650"/>
              <a:gd name="T27" fmla="*/ 208399 h 1069975"/>
              <a:gd name="T28" fmla="*/ 659331 w 1263650"/>
              <a:gd name="T29" fmla="*/ 293036 h 1069975"/>
              <a:gd name="T30" fmla="*/ 1245270 w 1263650"/>
              <a:gd name="T31" fmla="*/ 213190 h 1069975"/>
              <a:gd name="T32" fmla="*/ 1242078 w 1263650"/>
              <a:gd name="T33" fmla="*/ 195624 h 1069975"/>
              <a:gd name="T34" fmla="*/ 1236494 w 1263650"/>
              <a:gd name="T35" fmla="*/ 181252 h 1069975"/>
              <a:gd name="T36" fmla="*/ 1228517 w 1263650"/>
              <a:gd name="T37" fmla="*/ 170472 h 1069975"/>
              <a:gd name="T38" fmla="*/ 1219343 w 1263650"/>
              <a:gd name="T39" fmla="*/ 161689 h 1069975"/>
              <a:gd name="T40" fmla="*/ 1201792 w 1263650"/>
              <a:gd name="T41" fmla="*/ 152507 h 1069975"/>
              <a:gd name="T42" fmla="*/ 1183446 w 1263650"/>
              <a:gd name="T43" fmla="*/ 147716 h 1069975"/>
              <a:gd name="T44" fmla="*/ 732324 w 1263650"/>
              <a:gd name="T45" fmla="*/ 146518 h 1069975"/>
              <a:gd name="T46" fmla="*/ 1172276 w 1263650"/>
              <a:gd name="T47" fmla="*/ 0 h 1069975"/>
              <a:gd name="T48" fmla="*/ 1202192 w 1263650"/>
              <a:gd name="T49" fmla="*/ 1996 h 1069975"/>
              <a:gd name="T50" fmla="*/ 1232108 w 1263650"/>
              <a:gd name="T51" fmla="*/ 7985 h 1069975"/>
              <a:gd name="T52" fmla="*/ 1260826 w 1263650"/>
              <a:gd name="T53" fmla="*/ 17566 h 1069975"/>
              <a:gd name="T54" fmla="*/ 1288348 w 1263650"/>
              <a:gd name="T55" fmla="*/ 31939 h 1069975"/>
              <a:gd name="T56" fmla="*/ 1313875 w 1263650"/>
              <a:gd name="T57" fmla="*/ 49106 h 1069975"/>
              <a:gd name="T58" fmla="*/ 1337010 w 1263650"/>
              <a:gd name="T59" fmla="*/ 70665 h 1069975"/>
              <a:gd name="T60" fmla="*/ 1356953 w 1263650"/>
              <a:gd name="T61" fmla="*/ 96216 h 1069975"/>
              <a:gd name="T62" fmla="*/ 1372509 w 1263650"/>
              <a:gd name="T63" fmla="*/ 124960 h 1069975"/>
              <a:gd name="T64" fmla="*/ 1384076 w 1263650"/>
              <a:gd name="T65" fmla="*/ 157697 h 1069975"/>
              <a:gd name="T66" fmla="*/ 1390857 w 1263650"/>
              <a:gd name="T67" fmla="*/ 194027 h 1069975"/>
              <a:gd name="T68" fmla="*/ 1392054 w 1263650"/>
              <a:gd name="T69" fmla="*/ 283854 h 1069975"/>
              <a:gd name="T70" fmla="*/ 1905000 w 1263650"/>
              <a:gd name="T71" fmla="*/ 806451 h 1069975"/>
              <a:gd name="T72" fmla="*/ 1318661 w 1263650"/>
              <a:gd name="T73" fmla="*/ 659931 h 1069975"/>
              <a:gd name="T74" fmla="*/ 585939 w 1263650"/>
              <a:gd name="T75" fmla="*/ 659931 h 1069975"/>
              <a:gd name="T76" fmla="*/ 0 w 1263650"/>
              <a:gd name="T77" fmla="*/ 806451 h 1069975"/>
              <a:gd name="T78" fmla="*/ 512946 w 1263650"/>
              <a:gd name="T79" fmla="*/ 219578 h 1069975"/>
              <a:gd name="T80" fmla="*/ 514940 w 1263650"/>
              <a:gd name="T81" fmla="*/ 189636 h 1069975"/>
              <a:gd name="T82" fmla="*/ 520924 w 1263650"/>
              <a:gd name="T83" fmla="*/ 159693 h 1069975"/>
              <a:gd name="T84" fmla="*/ 530496 w 1263650"/>
              <a:gd name="T85" fmla="*/ 130548 h 1069975"/>
              <a:gd name="T86" fmla="*/ 544856 w 1263650"/>
              <a:gd name="T87" fmla="*/ 103002 h 1069975"/>
              <a:gd name="T88" fmla="*/ 562007 w 1263650"/>
              <a:gd name="T89" fmla="*/ 77451 h 1069975"/>
              <a:gd name="T90" fmla="*/ 583545 w 1263650"/>
              <a:gd name="T91" fmla="*/ 55095 h 1069975"/>
              <a:gd name="T92" fmla="*/ 609074 w 1263650"/>
              <a:gd name="T93" fmla="*/ 35132 h 1069975"/>
              <a:gd name="T94" fmla="*/ 637792 w 1263650"/>
              <a:gd name="T95" fmla="*/ 19162 h 1069975"/>
              <a:gd name="T96" fmla="*/ 670498 w 1263650"/>
              <a:gd name="T97" fmla="*/ 7585 h 1069975"/>
              <a:gd name="T98" fmla="*/ 706795 w 1263650"/>
              <a:gd name="T99" fmla="*/ 1197 h 10699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63650" h="1069975">
                <a:moveTo>
                  <a:pt x="49213" y="582612"/>
                </a:moveTo>
                <a:lnTo>
                  <a:pt x="195296" y="582612"/>
                </a:lnTo>
                <a:lnTo>
                  <a:pt x="195296" y="728795"/>
                </a:lnTo>
                <a:lnTo>
                  <a:pt x="389544" y="728795"/>
                </a:lnTo>
                <a:lnTo>
                  <a:pt x="389544" y="582612"/>
                </a:lnTo>
                <a:lnTo>
                  <a:pt x="875694" y="582612"/>
                </a:lnTo>
                <a:lnTo>
                  <a:pt x="875694" y="728795"/>
                </a:lnTo>
                <a:lnTo>
                  <a:pt x="1070208" y="728795"/>
                </a:lnTo>
                <a:lnTo>
                  <a:pt x="1070208" y="582612"/>
                </a:lnTo>
                <a:lnTo>
                  <a:pt x="1216026" y="582612"/>
                </a:lnTo>
                <a:lnTo>
                  <a:pt x="1216026" y="1069975"/>
                </a:lnTo>
                <a:lnTo>
                  <a:pt x="49213" y="1069975"/>
                </a:lnTo>
                <a:lnTo>
                  <a:pt x="49213" y="582612"/>
                </a:lnTo>
                <a:close/>
                <a:moveTo>
                  <a:pt x="923925" y="485775"/>
                </a:moveTo>
                <a:lnTo>
                  <a:pt x="1020763" y="485775"/>
                </a:lnTo>
                <a:lnTo>
                  <a:pt x="1020763" y="681038"/>
                </a:lnTo>
                <a:lnTo>
                  <a:pt x="923925" y="681038"/>
                </a:lnTo>
                <a:lnTo>
                  <a:pt x="923925" y="485775"/>
                </a:lnTo>
                <a:close/>
                <a:moveTo>
                  <a:pt x="244475" y="485775"/>
                </a:moveTo>
                <a:lnTo>
                  <a:pt x="341313" y="485775"/>
                </a:lnTo>
                <a:lnTo>
                  <a:pt x="341313" y="681038"/>
                </a:lnTo>
                <a:lnTo>
                  <a:pt x="244475" y="681038"/>
                </a:lnTo>
                <a:lnTo>
                  <a:pt x="244475" y="485775"/>
                </a:lnTo>
                <a:close/>
                <a:moveTo>
                  <a:pt x="481277" y="97198"/>
                </a:moveTo>
                <a:lnTo>
                  <a:pt x="477308" y="97728"/>
                </a:lnTo>
                <a:lnTo>
                  <a:pt x="473604" y="98258"/>
                </a:lnTo>
                <a:lnTo>
                  <a:pt x="469900" y="99317"/>
                </a:lnTo>
                <a:lnTo>
                  <a:pt x="466460" y="100376"/>
                </a:lnTo>
                <a:lnTo>
                  <a:pt x="463285" y="101701"/>
                </a:lnTo>
                <a:lnTo>
                  <a:pt x="460375" y="103025"/>
                </a:lnTo>
                <a:lnTo>
                  <a:pt x="457729" y="104614"/>
                </a:lnTo>
                <a:lnTo>
                  <a:pt x="455348" y="106468"/>
                </a:lnTo>
                <a:lnTo>
                  <a:pt x="453231" y="108322"/>
                </a:lnTo>
                <a:lnTo>
                  <a:pt x="451114" y="110440"/>
                </a:lnTo>
                <a:lnTo>
                  <a:pt x="448998" y="112559"/>
                </a:lnTo>
                <a:lnTo>
                  <a:pt x="447410" y="114678"/>
                </a:lnTo>
                <a:lnTo>
                  <a:pt x="445823" y="117062"/>
                </a:lnTo>
                <a:lnTo>
                  <a:pt x="443441" y="121299"/>
                </a:lnTo>
                <a:lnTo>
                  <a:pt x="441325" y="125802"/>
                </a:lnTo>
                <a:lnTo>
                  <a:pt x="439737" y="130569"/>
                </a:lnTo>
                <a:lnTo>
                  <a:pt x="438679" y="134541"/>
                </a:lnTo>
                <a:lnTo>
                  <a:pt x="438150" y="138249"/>
                </a:lnTo>
                <a:lnTo>
                  <a:pt x="437356" y="143546"/>
                </a:lnTo>
                <a:lnTo>
                  <a:pt x="437356" y="145665"/>
                </a:lnTo>
                <a:lnTo>
                  <a:pt x="437356" y="194396"/>
                </a:lnTo>
                <a:lnTo>
                  <a:pt x="826294" y="194396"/>
                </a:lnTo>
                <a:lnTo>
                  <a:pt x="826294" y="145665"/>
                </a:lnTo>
                <a:lnTo>
                  <a:pt x="826029" y="141427"/>
                </a:lnTo>
                <a:lnTo>
                  <a:pt x="825764" y="137190"/>
                </a:lnTo>
                <a:lnTo>
                  <a:pt x="824706" y="133482"/>
                </a:lnTo>
                <a:lnTo>
                  <a:pt x="823912" y="129774"/>
                </a:lnTo>
                <a:lnTo>
                  <a:pt x="822854" y="126331"/>
                </a:lnTo>
                <a:lnTo>
                  <a:pt x="821531" y="123153"/>
                </a:lnTo>
                <a:lnTo>
                  <a:pt x="820208" y="120240"/>
                </a:lnTo>
                <a:lnTo>
                  <a:pt x="818621" y="117591"/>
                </a:lnTo>
                <a:lnTo>
                  <a:pt x="816769" y="115208"/>
                </a:lnTo>
                <a:lnTo>
                  <a:pt x="814916" y="113089"/>
                </a:lnTo>
                <a:lnTo>
                  <a:pt x="812800" y="110970"/>
                </a:lnTo>
                <a:lnTo>
                  <a:pt x="810948" y="108851"/>
                </a:lnTo>
                <a:lnTo>
                  <a:pt x="808831" y="107262"/>
                </a:lnTo>
                <a:lnTo>
                  <a:pt x="806450" y="105673"/>
                </a:lnTo>
                <a:lnTo>
                  <a:pt x="801687" y="103290"/>
                </a:lnTo>
                <a:lnTo>
                  <a:pt x="797189" y="101171"/>
                </a:lnTo>
                <a:lnTo>
                  <a:pt x="792956" y="99582"/>
                </a:lnTo>
                <a:lnTo>
                  <a:pt x="788987" y="98522"/>
                </a:lnTo>
                <a:lnTo>
                  <a:pt x="785019" y="97993"/>
                </a:lnTo>
                <a:lnTo>
                  <a:pt x="779727" y="97198"/>
                </a:lnTo>
                <a:lnTo>
                  <a:pt x="777610" y="97198"/>
                </a:lnTo>
                <a:lnTo>
                  <a:pt x="485775" y="97198"/>
                </a:lnTo>
                <a:lnTo>
                  <a:pt x="481277" y="97198"/>
                </a:lnTo>
                <a:close/>
                <a:moveTo>
                  <a:pt x="485775" y="0"/>
                </a:moveTo>
                <a:lnTo>
                  <a:pt x="777610" y="0"/>
                </a:lnTo>
                <a:lnTo>
                  <a:pt x="784225" y="0"/>
                </a:lnTo>
                <a:lnTo>
                  <a:pt x="790839" y="530"/>
                </a:lnTo>
                <a:lnTo>
                  <a:pt x="797454" y="1324"/>
                </a:lnTo>
                <a:lnTo>
                  <a:pt x="804069" y="2383"/>
                </a:lnTo>
                <a:lnTo>
                  <a:pt x="810683" y="3708"/>
                </a:lnTo>
                <a:lnTo>
                  <a:pt x="817298" y="5297"/>
                </a:lnTo>
                <a:lnTo>
                  <a:pt x="823648" y="7151"/>
                </a:lnTo>
                <a:lnTo>
                  <a:pt x="830262" y="9269"/>
                </a:lnTo>
                <a:lnTo>
                  <a:pt x="836348" y="11653"/>
                </a:lnTo>
                <a:lnTo>
                  <a:pt x="842433" y="14566"/>
                </a:lnTo>
                <a:lnTo>
                  <a:pt x="848783" y="17745"/>
                </a:lnTo>
                <a:lnTo>
                  <a:pt x="854604" y="21188"/>
                </a:lnTo>
                <a:lnTo>
                  <a:pt x="860425" y="24631"/>
                </a:lnTo>
                <a:lnTo>
                  <a:pt x="866246" y="28603"/>
                </a:lnTo>
                <a:lnTo>
                  <a:pt x="871537" y="32576"/>
                </a:lnTo>
                <a:lnTo>
                  <a:pt x="876829" y="37343"/>
                </a:lnTo>
                <a:lnTo>
                  <a:pt x="882121" y="42110"/>
                </a:lnTo>
                <a:lnTo>
                  <a:pt x="886883" y="46878"/>
                </a:lnTo>
                <a:lnTo>
                  <a:pt x="891381" y="52174"/>
                </a:lnTo>
                <a:lnTo>
                  <a:pt x="895879" y="58001"/>
                </a:lnTo>
                <a:lnTo>
                  <a:pt x="900112" y="63828"/>
                </a:lnTo>
                <a:lnTo>
                  <a:pt x="903816" y="69919"/>
                </a:lnTo>
                <a:lnTo>
                  <a:pt x="907256" y="76275"/>
                </a:lnTo>
                <a:lnTo>
                  <a:pt x="910431" y="82897"/>
                </a:lnTo>
                <a:lnTo>
                  <a:pt x="913341" y="89783"/>
                </a:lnTo>
                <a:lnTo>
                  <a:pt x="915987" y="97198"/>
                </a:lnTo>
                <a:lnTo>
                  <a:pt x="918104" y="104614"/>
                </a:lnTo>
                <a:lnTo>
                  <a:pt x="920221" y="112294"/>
                </a:lnTo>
                <a:lnTo>
                  <a:pt x="921544" y="120240"/>
                </a:lnTo>
                <a:lnTo>
                  <a:pt x="922602" y="128715"/>
                </a:lnTo>
                <a:lnTo>
                  <a:pt x="923131" y="136925"/>
                </a:lnTo>
                <a:lnTo>
                  <a:pt x="923396" y="145665"/>
                </a:lnTo>
                <a:lnTo>
                  <a:pt x="923396" y="188305"/>
                </a:lnTo>
                <a:lnTo>
                  <a:pt x="923396" y="194396"/>
                </a:lnTo>
                <a:lnTo>
                  <a:pt x="1263650" y="194396"/>
                </a:lnTo>
                <a:lnTo>
                  <a:pt x="1263650" y="534988"/>
                </a:lnTo>
                <a:lnTo>
                  <a:pt x="1069181" y="534988"/>
                </a:lnTo>
                <a:lnTo>
                  <a:pt x="1069181" y="437789"/>
                </a:lnTo>
                <a:lnTo>
                  <a:pt x="874712" y="437789"/>
                </a:lnTo>
                <a:lnTo>
                  <a:pt x="874712" y="534988"/>
                </a:lnTo>
                <a:lnTo>
                  <a:pt x="388673" y="534988"/>
                </a:lnTo>
                <a:lnTo>
                  <a:pt x="388673" y="437789"/>
                </a:lnTo>
                <a:lnTo>
                  <a:pt x="194469" y="437789"/>
                </a:lnTo>
                <a:lnTo>
                  <a:pt x="194469" y="534988"/>
                </a:lnTo>
                <a:lnTo>
                  <a:pt x="0" y="534988"/>
                </a:lnTo>
                <a:lnTo>
                  <a:pt x="0" y="194396"/>
                </a:lnTo>
                <a:lnTo>
                  <a:pt x="340254" y="194396"/>
                </a:lnTo>
                <a:lnTo>
                  <a:pt x="340254" y="145665"/>
                </a:lnTo>
                <a:lnTo>
                  <a:pt x="340254" y="139044"/>
                </a:lnTo>
                <a:lnTo>
                  <a:pt x="340783" y="132687"/>
                </a:lnTo>
                <a:lnTo>
                  <a:pt x="341577" y="125802"/>
                </a:lnTo>
                <a:lnTo>
                  <a:pt x="342635" y="119180"/>
                </a:lnTo>
                <a:lnTo>
                  <a:pt x="343958" y="112559"/>
                </a:lnTo>
                <a:lnTo>
                  <a:pt x="345546" y="105938"/>
                </a:lnTo>
                <a:lnTo>
                  <a:pt x="347398" y="99582"/>
                </a:lnTo>
                <a:lnTo>
                  <a:pt x="349514" y="93226"/>
                </a:lnTo>
                <a:lnTo>
                  <a:pt x="351896" y="86604"/>
                </a:lnTo>
                <a:lnTo>
                  <a:pt x="354806" y="80513"/>
                </a:lnTo>
                <a:lnTo>
                  <a:pt x="357981" y="74686"/>
                </a:lnTo>
                <a:lnTo>
                  <a:pt x="361421" y="68330"/>
                </a:lnTo>
                <a:lnTo>
                  <a:pt x="364860" y="62768"/>
                </a:lnTo>
                <a:lnTo>
                  <a:pt x="368829" y="57207"/>
                </a:lnTo>
                <a:lnTo>
                  <a:pt x="372798" y="51380"/>
                </a:lnTo>
                <a:lnTo>
                  <a:pt x="377560" y="46348"/>
                </a:lnTo>
                <a:lnTo>
                  <a:pt x="382323" y="41316"/>
                </a:lnTo>
                <a:lnTo>
                  <a:pt x="387085" y="36549"/>
                </a:lnTo>
                <a:lnTo>
                  <a:pt x="392377" y="31516"/>
                </a:lnTo>
                <a:lnTo>
                  <a:pt x="398198" y="27279"/>
                </a:lnTo>
                <a:lnTo>
                  <a:pt x="404019" y="23306"/>
                </a:lnTo>
                <a:lnTo>
                  <a:pt x="410104" y="19598"/>
                </a:lnTo>
                <a:lnTo>
                  <a:pt x="416454" y="16155"/>
                </a:lnTo>
                <a:lnTo>
                  <a:pt x="423069" y="12712"/>
                </a:lnTo>
                <a:lnTo>
                  <a:pt x="429948" y="9799"/>
                </a:lnTo>
                <a:lnTo>
                  <a:pt x="437356" y="7151"/>
                </a:lnTo>
                <a:lnTo>
                  <a:pt x="444764" y="5032"/>
                </a:lnTo>
                <a:lnTo>
                  <a:pt x="452437" y="3178"/>
                </a:lnTo>
                <a:lnTo>
                  <a:pt x="460375" y="1854"/>
                </a:lnTo>
                <a:lnTo>
                  <a:pt x="468841" y="794"/>
                </a:lnTo>
                <a:lnTo>
                  <a:pt x="477044" y="265"/>
                </a:lnTo>
                <a:lnTo>
                  <a:pt x="485775" y="0"/>
                </a:lnTo>
                <a:close/>
              </a:path>
            </a:pathLst>
          </a:custGeom>
          <a:solidFill>
            <a:srgbClr val="038B9D"/>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文本框 11"/>
          <p:cNvSpPr txBox="1"/>
          <p:nvPr/>
        </p:nvSpPr>
        <p:spPr>
          <a:xfrm>
            <a:off x="6872605" y="3090545"/>
            <a:ext cx="4450715"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3" name="文本框 12"/>
          <p:cNvSpPr txBox="1"/>
          <p:nvPr/>
        </p:nvSpPr>
        <p:spPr>
          <a:xfrm>
            <a:off x="6872605" y="4421505"/>
            <a:ext cx="4450080"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200000"/>
              </a:lnSpc>
            </a:pPr>
            <a:r>
              <a:rPr lang="zh-CN" altLang="en-US" sz="1000">
                <a:solidFill>
                  <a:schemeClr val="tx1">
                    <a:lumMod val="75000"/>
                    <a:lumOff val="25000"/>
                  </a:schemeClr>
                </a:solidFill>
                <a:latin typeface="Lora" panose="02000503000000020004" charset="0"/>
                <a:ea typeface="华文细黑" panose="02010600040101010101" charset="-122"/>
                <a:sym typeface="+mn-ea"/>
              </a:rPr>
              <a:t>I love you more than I've ever loved any woman. And I've waited longer for you than I've waited for any woman.</a:t>
            </a:r>
            <a:endParaRPr lang="zh-CN" altLang="en-US" sz="1000" dirty="0">
              <a:solidFill>
                <a:schemeClr val="tx1">
                  <a:lumMod val="75000"/>
                  <a:lumOff val="25000"/>
                </a:schemeClr>
              </a:solidFill>
              <a:latin typeface="Lora" panose="02000503000000020004" charset="0"/>
              <a:ea typeface="华文细黑" panose="02010600040101010101" charset="-122"/>
              <a:sym typeface="+mn-ea"/>
            </a:endParaRPr>
          </a:p>
        </p:txBody>
      </p:sp>
      <p:sp>
        <p:nvSpPr>
          <p:cNvPr id="14" name="文本框 13"/>
          <p:cNvSpPr txBox="1"/>
          <p:nvPr/>
        </p:nvSpPr>
        <p:spPr>
          <a:xfrm>
            <a:off x="824230" y="3007360"/>
            <a:ext cx="490220" cy="2623820"/>
          </a:xfrm>
          <a:prstGeom prst="rect">
            <a:avLst/>
          </a:prstGeom>
          <a:noFill/>
        </p:spPr>
        <p:txBody>
          <a:bodyPr vert="eaVert" wrap="square" rtlCol="0">
            <a:spAutoFit/>
          </a:bodyPr>
          <a:lstStyle/>
          <a:p>
            <a:pPr algn="r"/>
            <a:r>
              <a:rPr lang="zh-CN" altLang="en-US" sz="2000" b="1" dirty="0">
                <a:solidFill>
                  <a:schemeClr val="tx1">
                    <a:lumMod val="75000"/>
                    <a:lumOff val="25000"/>
                  </a:schemeClr>
                </a:solidFill>
                <a:latin typeface="Poppins SemiBold" panose="02000000000000000000" charset="0"/>
                <a:ea typeface="华文细黑" panose="02010600040101010101" charset="-122"/>
                <a:sym typeface="+mn-ea"/>
              </a:rPr>
              <a:t>DESTINY  FREEDOM</a:t>
            </a:r>
            <a:endParaRPr lang="zh-CN" altLang="en-US" sz="2000" b="1" dirty="0">
              <a:solidFill>
                <a:schemeClr val="tx1">
                  <a:lumMod val="75000"/>
                  <a:lumOff val="25000"/>
                </a:schemeClr>
              </a:solidFill>
              <a:latin typeface="Poppins SemiBold" panose="02000000000000000000" charset="0"/>
              <a:ea typeface="华文细黑" panose="02010600040101010101" charset="-122"/>
              <a:sym typeface="+mn-ea"/>
            </a:endParaRPr>
          </a:p>
        </p:txBody>
      </p:sp>
      <p:sp>
        <p:nvSpPr>
          <p:cNvPr id="15" name="文本框 14"/>
          <p:cNvSpPr txBox="1"/>
          <p:nvPr/>
        </p:nvSpPr>
        <p:spPr>
          <a:xfrm>
            <a:off x="3391995" y="86334"/>
            <a:ext cx="5407863" cy="52197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Poppins SemiBold" panose="02000000000000000000" charset="0"/>
                <a:ea typeface="微软雅黑" panose="020B0503020204020204" charset="-122"/>
                <a:sym typeface="+mn-ea"/>
              </a:rPr>
              <a:t>点击添加标题</a:t>
            </a:r>
            <a:endParaRPr lang="zh-CN" altLang="en-US" sz="2800" dirty="0">
              <a:solidFill>
                <a:schemeClr val="tx1">
                  <a:lumMod val="75000"/>
                  <a:lumOff val="25000"/>
                </a:schemeClr>
              </a:solidFill>
              <a:latin typeface="Poppins SemiBold" panose="02000000000000000000" charset="0"/>
              <a:ea typeface="微软雅黑" panose="020B0503020204020204" charset="-122"/>
              <a:sym typeface="+mn-ea"/>
            </a:endParaRPr>
          </a:p>
        </p:txBody>
      </p:sp>
      <p:grpSp>
        <p:nvGrpSpPr>
          <p:cNvPr id="16" name="组合 15"/>
          <p:cNvGrpSpPr/>
          <p:nvPr/>
        </p:nvGrpSpPr>
        <p:grpSpPr>
          <a:xfrm>
            <a:off x="5794375" y="808806"/>
            <a:ext cx="602615" cy="106680"/>
            <a:chOff x="8177" y="2359"/>
            <a:chExt cx="949" cy="168"/>
          </a:xfrm>
        </p:grpSpPr>
        <p:sp>
          <p:nvSpPr>
            <p:cNvPr id="17" name="椭圆 16"/>
            <p:cNvSpPr/>
            <p:nvPr/>
          </p:nvSpPr>
          <p:spPr>
            <a:xfrm>
              <a:off x="8177"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560"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958" y="2359"/>
              <a:ext cx="168" cy="1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14" presetClass="entr" presetSubtype="5" fill="hold" grpId="1"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vertical)">
                                      <p:cBhvr>
                                        <p:cTn id="25" dur="500"/>
                                        <p:tgtEl>
                                          <p:spTgt spid="9"/>
                                        </p:tgtEl>
                                      </p:cBhvr>
                                    </p:animEffect>
                                  </p:childTnLst>
                                </p:cTn>
                              </p:par>
                            </p:childTnLst>
                          </p:cTn>
                        </p:par>
                        <p:par>
                          <p:cTn id="26" fill="hold">
                            <p:stCondLst>
                              <p:cond delay="2500"/>
                            </p:stCondLst>
                            <p:childTnLst>
                              <p:par>
                                <p:cTn id="27" presetID="20" presetClass="entr" presetSubtype="0" fill="hold" grpId="1"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edge">
                                      <p:cBhvr>
                                        <p:cTn id="29" dur="500"/>
                                        <p:tgtEl>
                                          <p:spTgt spid="7"/>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500" fill="hold"/>
                                        <p:tgtEl>
                                          <p:spTgt spid="2050"/>
                                        </p:tgtEl>
                                        <p:attrNameLst>
                                          <p:attrName>ppt_w</p:attrName>
                                        </p:attrNameLst>
                                      </p:cBhvr>
                                      <p:tavLst>
                                        <p:tav tm="0">
                                          <p:val>
                                            <p:fltVal val="0"/>
                                          </p:val>
                                        </p:tav>
                                        <p:tav tm="100000">
                                          <p:val>
                                            <p:strVal val="#ppt_w"/>
                                          </p:val>
                                        </p:tav>
                                      </p:tavLst>
                                    </p:anim>
                                    <p:anim calcmode="lin" valueType="num">
                                      <p:cBhvr>
                                        <p:cTn id="34" dur="500" fill="hold"/>
                                        <p:tgtEl>
                                          <p:spTgt spid="2050"/>
                                        </p:tgtEl>
                                        <p:attrNameLst>
                                          <p:attrName>ppt_h</p:attrName>
                                        </p:attrNameLst>
                                      </p:cBhvr>
                                      <p:tavLst>
                                        <p:tav tm="0">
                                          <p:val>
                                            <p:fltVal val="0"/>
                                          </p:val>
                                        </p:tav>
                                        <p:tav tm="100000">
                                          <p:val>
                                            <p:strVal val="#ppt_h"/>
                                          </p:val>
                                        </p:tav>
                                      </p:tavLst>
                                    </p:anim>
                                    <p:animEffect transition="in" filter="fade">
                                      <p:cBhvr>
                                        <p:cTn id="35" dur="500"/>
                                        <p:tgtEl>
                                          <p:spTgt spid="2050"/>
                                        </p:tgtEl>
                                      </p:cBhvr>
                                    </p:animEffect>
                                  </p:childTnLst>
                                </p:cTn>
                              </p:par>
                            </p:childTnLst>
                          </p:cTn>
                        </p:par>
                        <p:par>
                          <p:cTn id="36" fill="hold">
                            <p:stCondLst>
                              <p:cond delay="3500"/>
                            </p:stCondLst>
                            <p:childTnLst>
                              <p:par>
                                <p:cTn id="37" presetID="14" presetClass="entr" presetSubtype="5" fill="hold" grpId="1"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vertical)">
                                      <p:cBhvr>
                                        <p:cTn id="39" dur="500"/>
                                        <p:tgtEl>
                                          <p:spTgt spid="12"/>
                                        </p:tgtEl>
                                      </p:cBhvr>
                                    </p:animEffect>
                                  </p:childTnLst>
                                </p:cTn>
                              </p:par>
                            </p:childTnLst>
                          </p:cTn>
                        </p:par>
                        <p:par>
                          <p:cTn id="40" fill="hold">
                            <p:stCondLst>
                              <p:cond delay="4000"/>
                            </p:stCondLst>
                            <p:childTnLst>
                              <p:par>
                                <p:cTn id="41" presetID="20" presetClass="entr" presetSubtype="0" fill="hold" grpId="1"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edge">
                                      <p:cBhvr>
                                        <p:cTn id="43" dur="500"/>
                                        <p:tgtEl>
                                          <p:spTgt spid="8"/>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0"/>
                            </p:stCondLst>
                            <p:childTnLst>
                              <p:par>
                                <p:cTn id="51" presetID="14" presetClass="entr" presetSubtype="5" fill="hold" grpId="1"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vertical)">
                                      <p:cBhvr>
                                        <p:cTn id="53" dur="500"/>
                                        <p:tgtEl>
                                          <p:spTgt spid="13"/>
                                        </p:tgtEl>
                                      </p:cBhvr>
                                    </p:animEffect>
                                  </p:childTnLst>
                                </p:cTn>
                              </p:par>
                            </p:childTnLst>
                          </p:cTn>
                        </p:par>
                        <p:par>
                          <p:cTn id="54" fill="hold">
                            <p:stCondLst>
                              <p:cond delay="5500"/>
                            </p:stCondLst>
                            <p:childTnLst>
                              <p:par>
                                <p:cTn id="55" presetID="41" presetClass="entr" presetSubtype="0" fill="hold" grpId="1" nodeType="afterEffect">
                                  <p:stCondLst>
                                    <p:cond delay="0"/>
                                  </p:stCondLst>
                                  <p:iterate type="lt">
                                    <p:tmPct val="10000"/>
                                  </p:iterate>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5"/>
                                        </p:tgtEl>
                                        <p:attrNameLst>
                                          <p:attrName>ppt_y</p:attrName>
                                        </p:attrNameLst>
                                      </p:cBhvr>
                                      <p:tavLst>
                                        <p:tav tm="0">
                                          <p:val>
                                            <p:strVal val="#ppt_y"/>
                                          </p:val>
                                        </p:tav>
                                        <p:tav tm="100000">
                                          <p:val>
                                            <p:strVal val="#ppt_y"/>
                                          </p:val>
                                        </p:tav>
                                      </p:tavLst>
                                    </p:anim>
                                    <p:anim calcmode="lin" valueType="num">
                                      <p:cBhvr>
                                        <p:cTn id="5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5"/>
                                        </p:tgtEl>
                                      </p:cBhvr>
                                    </p:animEffect>
                                  </p:childTnLst>
                                </p:cTn>
                              </p:par>
                            </p:childTnLst>
                          </p:cTn>
                        </p:par>
                        <p:par>
                          <p:cTn id="62" fill="hold">
                            <p:stCondLst>
                              <p:cond delay="6250"/>
                            </p:stCondLst>
                            <p:childTnLst>
                              <p:par>
                                <p:cTn id="63" presetID="53" presetClass="entr" presetSubtype="16"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1" grpId="0"/>
      <p:bldP spid="9" grpId="0"/>
      <p:bldP spid="9" grpId="1"/>
      <p:bldP spid="7" grpId="0" animBg="1"/>
      <p:bldP spid="7" grpId="1" bldLvl="0" animBg="1"/>
      <p:bldP spid="8" grpId="0" animBg="1"/>
      <p:bldP spid="8" grpId="1" bldLvl="0" animBg="1"/>
      <p:bldP spid="2050" grpId="0" bldLvl="0" animBg="1"/>
      <p:bldP spid="10" grpId="0" bldLvl="0" animBg="1"/>
      <p:bldP spid="12" grpId="0"/>
      <p:bldP spid="12" grpId="1"/>
      <p:bldP spid="13" grpId="0"/>
      <p:bldP spid="13" grpId="1"/>
      <p:bldP spid="14" grpId="0"/>
      <p:bldP spid="15" grpId="0"/>
      <p:bldP spid="15" grpId="1"/>
    </p:bldLst>
  </p:timing>
</p:sld>
</file>

<file path=ppt/theme/theme1.xml><?xml version="1.0" encoding="utf-8"?>
<a:theme xmlns:a="http://schemas.openxmlformats.org/drawingml/2006/main" name="office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9748</Words>
  <Application>WPS 演示</Application>
  <PresentationFormat>宽屏</PresentationFormat>
  <Paragraphs>309</Paragraphs>
  <Slides>24</Slides>
  <Notes>24</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24</vt:i4>
      </vt:variant>
    </vt:vector>
  </HeadingPairs>
  <TitlesOfParts>
    <vt:vector size="45" baseType="lpstr">
      <vt:lpstr>Arial</vt:lpstr>
      <vt:lpstr>宋体</vt:lpstr>
      <vt:lpstr>Wingdings</vt:lpstr>
      <vt:lpstr>Bodoni Bd BT</vt:lpstr>
      <vt:lpstr>方正姚体</vt:lpstr>
      <vt:lpstr>华文细黑</vt:lpstr>
      <vt:lpstr>微软雅黑</vt:lpstr>
      <vt:lpstr>Lora</vt:lpstr>
      <vt:lpstr>Poppins SemiBold</vt:lpstr>
      <vt:lpstr>Verdana</vt:lpstr>
      <vt:lpstr>Gill Sans</vt:lpstr>
      <vt:lpstr>DejaVu Math TeX Gyre</vt:lpstr>
      <vt:lpstr>华文黑体</vt:lpstr>
      <vt:lpstr>Calibri</vt:lpstr>
      <vt:lpstr>Open Sans</vt:lpstr>
      <vt:lpstr>Segoe Print</vt:lpstr>
      <vt:lpstr>Arial Unicode MS</vt:lpstr>
      <vt:lpstr>Calibri Light</vt:lpstr>
      <vt:lpstr>Calibri</vt:lpstr>
      <vt:lpstr>黑体</vt:lpstr>
      <vt:lpstr>office主题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一颗苹果</cp:lastModifiedBy>
  <cp:revision>31</cp:revision>
  <dcterms:created xsi:type="dcterms:W3CDTF">2017-08-30T08:50:00Z</dcterms:created>
  <dcterms:modified xsi:type="dcterms:W3CDTF">2021-09-13T08:40:47Z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0B60CD3365A24F239A4BB57E87FB666F</vt:lpwstr>
  </property>
</Properties>
</file>