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7"/>
  </p:handoutMasterIdLst>
  <p:sldIdLst>
    <p:sldId id="257" r:id="rId3"/>
    <p:sldId id="258" r:id="rId5"/>
    <p:sldId id="303" r:id="rId6"/>
    <p:sldId id="260" r:id="rId7"/>
    <p:sldId id="261" r:id="rId8"/>
    <p:sldId id="263" r:id="rId9"/>
    <p:sldId id="301" r:id="rId10"/>
    <p:sldId id="302" r:id="rId11"/>
    <p:sldId id="266" r:id="rId12"/>
    <p:sldId id="267" r:id="rId13"/>
    <p:sldId id="296" r:id="rId14"/>
    <p:sldId id="297" r:id="rId15"/>
    <p:sldId id="271" r:id="rId16"/>
    <p:sldId id="272" r:id="rId17"/>
    <p:sldId id="304" r:id="rId18"/>
    <p:sldId id="298" r:id="rId19"/>
    <p:sldId id="276" r:id="rId20"/>
    <p:sldId id="300" r:id="rId21"/>
    <p:sldId id="278" r:id="rId22"/>
    <p:sldId id="279" r:id="rId23"/>
    <p:sldId id="280" r:id="rId24"/>
    <p:sldId id="305" r:id="rId25"/>
    <p:sldId id="283" r:id="rId26"/>
    <p:sldId id="284" r:id="rId27"/>
    <p:sldId id="285" r:id="rId28"/>
    <p:sldId id="287" r:id="rId29"/>
    <p:sldId id="299" r:id="rId30"/>
    <p:sldId id="306" r:id="rId31"/>
    <p:sldId id="307" r:id="rId32"/>
    <p:sldId id="291" r:id="rId33"/>
    <p:sldId id="294" r:id="rId34"/>
    <p:sldId id="295" r:id="rId35"/>
    <p:sldId id="308" r:id="rId36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69" autoAdjust="0"/>
  </p:normalViewPr>
  <p:slideViewPr>
    <p:cSldViewPr>
      <p:cViewPr varScale="1">
        <p:scale>
          <a:sx n="122" d="100"/>
          <a:sy n="122" d="100"/>
        </p:scale>
        <p:origin x="96" y="3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tags" Target="tags/tag1.xml"/><Relationship Id="rId4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handoutMaster" Target="handoutMasters/handoutMaster1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7235B-969B-42D9-87D5-10EEB3F846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57BC3-9FBE-47A2-87D0-BC923775941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9FF43-B88D-476C-B65F-845301A6E7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 bwMode="auto">
          <a:xfrm>
            <a:off x="1076409" y="164253"/>
            <a:ext cx="2999939" cy="0"/>
          </a:xfrm>
          <a:prstGeom prst="line">
            <a:avLst/>
          </a:prstGeom>
          <a:ln>
            <a:gradFill flip="none" rotWithShape="1">
              <a:gsLst>
                <a:gs pos="77498">
                  <a:srgbClr val="98D4AF"/>
                </a:gs>
                <a:gs pos="24312">
                  <a:srgbClr val="F04D4E"/>
                </a:gs>
                <a:gs pos="51400">
                  <a:srgbClr val="F69230"/>
                </a:gs>
                <a:gs pos="0">
                  <a:srgbClr val="891916"/>
                </a:gs>
                <a:gs pos="100000">
                  <a:srgbClr val="21AB8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 bwMode="auto">
          <a:xfrm>
            <a:off x="2205" y="253941"/>
            <a:ext cx="384086" cy="587240"/>
          </a:xfrm>
          <a:prstGeom prst="rect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433905" y="253941"/>
            <a:ext cx="163476" cy="587240"/>
          </a:xfrm>
          <a:prstGeom prst="rect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5" name="矩形 14"/>
          <p:cNvSpPr/>
          <p:nvPr userDrawn="1"/>
        </p:nvSpPr>
        <p:spPr bwMode="auto">
          <a:xfrm>
            <a:off x="670388" y="253941"/>
            <a:ext cx="130144" cy="587240"/>
          </a:xfrm>
          <a:prstGeom prst="rect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6" name="矩形 15"/>
          <p:cNvSpPr/>
          <p:nvPr userDrawn="1"/>
        </p:nvSpPr>
        <p:spPr bwMode="auto">
          <a:xfrm>
            <a:off x="830684" y="253941"/>
            <a:ext cx="130144" cy="587240"/>
          </a:xfrm>
          <a:prstGeom prst="rect">
            <a:avLst/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mph" presetSubtype="0" fill="remove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06A0811-5134-4809-9ADC-F1B2BADF4FDF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9C30DA-4DC4-437E-A75A-9E21D757F743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3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1089025" rtl="0" fontAlgn="base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89025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ctr" defTabSz="1089025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ctr" defTabSz="1089025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ctr" defTabSz="1089025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ctr" defTabSz="1089025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ctr" defTabSz="1089025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ctr" defTabSz="1089025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165" algn="ctr" defTabSz="1089025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07670" indent="-407670" algn="l" defTabSz="108902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20" indent="-339725" algn="l" defTabSz="108902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1145" algn="l" defTabSz="108902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365" indent="-273050" algn="l" defTabSz="108902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3050" algn="l" defTabSz="108902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75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95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14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34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5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14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17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36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56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" name="组合 3"/>
          <p:cNvGrpSpPr/>
          <p:nvPr/>
        </p:nvGrpSpPr>
        <p:grpSpPr bwMode="auto">
          <a:xfrm>
            <a:off x="7496024" y="1718093"/>
            <a:ext cx="5040733" cy="5129613"/>
            <a:chOff x="4927600" y="866150"/>
            <a:chExt cx="5042587" cy="5131426"/>
          </a:xfrm>
        </p:grpSpPr>
        <p:sp>
          <p:nvSpPr>
            <p:cNvPr id="5" name="椭圆 4"/>
            <p:cNvSpPr/>
            <p:nvPr/>
          </p:nvSpPr>
          <p:spPr>
            <a:xfrm>
              <a:off x="6018806" y="866150"/>
              <a:ext cx="3951381" cy="39513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9025">
                <a:spcBef>
                  <a:spcPct val="0"/>
                </a:spcBef>
                <a:spcAft>
                  <a:spcPct val="0"/>
                </a:spcAft>
              </a:pPr>
              <a:endParaRPr lang="zh-CN" altLang="en-US" sz="2100" noProof="1">
                <a:solidFill>
                  <a:prstClr val="white"/>
                </a:solidFill>
              </a:endParaRPr>
            </a:p>
          </p:txBody>
        </p:sp>
        <p:sp>
          <p:nvSpPr>
            <p:cNvPr id="3075" name="Freeform 121"/>
            <p:cNvSpPr>
              <a:spLocks noChangeArrowheads="1"/>
            </p:cNvSpPr>
            <p:nvPr/>
          </p:nvSpPr>
          <p:spPr bwMode="auto">
            <a:xfrm>
              <a:off x="8083550" y="2686051"/>
              <a:ext cx="585788" cy="296863"/>
            </a:xfrm>
            <a:custGeom>
              <a:avLst/>
              <a:gdLst>
                <a:gd name="T0" fmla="*/ 364 w 381"/>
                <a:gd name="T1" fmla="*/ 151 h 194"/>
                <a:gd name="T2" fmla="*/ 366 w 381"/>
                <a:gd name="T3" fmla="*/ 140 h 194"/>
                <a:gd name="T4" fmla="*/ 328 w 381"/>
                <a:gd name="T5" fmla="*/ 102 h 194"/>
                <a:gd name="T6" fmla="*/ 258 w 381"/>
                <a:gd name="T7" fmla="*/ 38 h 194"/>
                <a:gd name="T8" fmla="*/ 216 w 381"/>
                <a:gd name="T9" fmla="*/ 52 h 194"/>
                <a:gd name="T10" fmla="*/ 134 w 381"/>
                <a:gd name="T11" fmla="*/ 0 h 194"/>
                <a:gd name="T12" fmla="*/ 44 w 381"/>
                <a:gd name="T13" fmla="*/ 91 h 194"/>
                <a:gd name="T14" fmla="*/ 50 w 381"/>
                <a:gd name="T15" fmla="*/ 122 h 194"/>
                <a:gd name="T16" fmla="*/ 38 w 381"/>
                <a:gd name="T17" fmla="*/ 119 h 194"/>
                <a:gd name="T18" fmla="*/ 0 w 381"/>
                <a:gd name="T19" fmla="*/ 157 h 194"/>
                <a:gd name="T20" fmla="*/ 38 w 381"/>
                <a:gd name="T21" fmla="*/ 194 h 194"/>
                <a:gd name="T22" fmla="*/ 359 w 381"/>
                <a:gd name="T23" fmla="*/ 194 h 194"/>
                <a:gd name="T24" fmla="*/ 381 w 381"/>
                <a:gd name="T25" fmla="*/ 172 h 194"/>
                <a:gd name="T26" fmla="*/ 364 w 381"/>
                <a:gd name="T27" fmla="*/ 15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1" h="194">
                  <a:moveTo>
                    <a:pt x="364" y="151"/>
                  </a:moveTo>
                  <a:cubicBezTo>
                    <a:pt x="365" y="147"/>
                    <a:pt x="366" y="144"/>
                    <a:pt x="366" y="140"/>
                  </a:cubicBezTo>
                  <a:cubicBezTo>
                    <a:pt x="366" y="119"/>
                    <a:pt x="349" y="102"/>
                    <a:pt x="328" y="102"/>
                  </a:cubicBezTo>
                  <a:cubicBezTo>
                    <a:pt x="325" y="66"/>
                    <a:pt x="294" y="38"/>
                    <a:pt x="258" y="38"/>
                  </a:cubicBezTo>
                  <a:cubicBezTo>
                    <a:pt x="242" y="38"/>
                    <a:pt x="228" y="43"/>
                    <a:pt x="216" y="52"/>
                  </a:cubicBezTo>
                  <a:cubicBezTo>
                    <a:pt x="201" y="21"/>
                    <a:pt x="170" y="0"/>
                    <a:pt x="134" y="0"/>
                  </a:cubicBezTo>
                  <a:cubicBezTo>
                    <a:pt x="85" y="0"/>
                    <a:pt x="44" y="41"/>
                    <a:pt x="44" y="91"/>
                  </a:cubicBezTo>
                  <a:cubicBezTo>
                    <a:pt x="44" y="102"/>
                    <a:pt x="46" y="112"/>
                    <a:pt x="50" y="122"/>
                  </a:cubicBezTo>
                  <a:cubicBezTo>
                    <a:pt x="46" y="120"/>
                    <a:pt x="42" y="119"/>
                    <a:pt x="38" y="119"/>
                  </a:cubicBezTo>
                  <a:cubicBezTo>
                    <a:pt x="17" y="119"/>
                    <a:pt x="0" y="136"/>
                    <a:pt x="0" y="157"/>
                  </a:cubicBezTo>
                  <a:cubicBezTo>
                    <a:pt x="0" y="177"/>
                    <a:pt x="17" y="194"/>
                    <a:pt x="38" y="194"/>
                  </a:cubicBezTo>
                  <a:cubicBezTo>
                    <a:pt x="58" y="194"/>
                    <a:pt x="349" y="194"/>
                    <a:pt x="359" y="194"/>
                  </a:cubicBezTo>
                  <a:cubicBezTo>
                    <a:pt x="371" y="194"/>
                    <a:pt x="381" y="184"/>
                    <a:pt x="381" y="172"/>
                  </a:cubicBezTo>
                  <a:cubicBezTo>
                    <a:pt x="381" y="162"/>
                    <a:pt x="374" y="153"/>
                    <a:pt x="364" y="151"/>
                  </a:cubicBezTo>
                  <a:close/>
                </a:path>
              </a:pathLst>
            </a:custGeom>
            <a:solidFill>
              <a:srgbClr val="47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76" name="Freeform 122"/>
            <p:cNvSpPr>
              <a:spLocks noChangeArrowheads="1"/>
            </p:cNvSpPr>
            <p:nvPr/>
          </p:nvSpPr>
          <p:spPr bwMode="auto">
            <a:xfrm>
              <a:off x="7583488" y="2174876"/>
              <a:ext cx="520700" cy="233363"/>
            </a:xfrm>
            <a:custGeom>
              <a:avLst/>
              <a:gdLst>
                <a:gd name="T0" fmla="*/ 39 w 339"/>
                <a:gd name="T1" fmla="*/ 73 h 152"/>
                <a:gd name="T2" fmla="*/ 51 w 339"/>
                <a:gd name="T3" fmla="*/ 75 h 152"/>
                <a:gd name="T4" fmla="*/ 111 w 339"/>
                <a:gd name="T5" fmla="*/ 29 h 152"/>
                <a:gd name="T6" fmla="*/ 140 w 339"/>
                <a:gd name="T7" fmla="*/ 37 h 152"/>
                <a:gd name="T8" fmla="*/ 168 w 339"/>
                <a:gd name="T9" fmla="*/ 11 h 152"/>
                <a:gd name="T10" fmla="*/ 192 w 339"/>
                <a:gd name="T11" fmla="*/ 26 h 152"/>
                <a:gd name="T12" fmla="*/ 245 w 339"/>
                <a:gd name="T13" fmla="*/ 0 h 152"/>
                <a:gd name="T14" fmla="*/ 310 w 339"/>
                <a:gd name="T15" fmla="*/ 65 h 152"/>
                <a:gd name="T16" fmla="*/ 307 w 339"/>
                <a:gd name="T17" fmla="*/ 85 h 152"/>
                <a:gd name="T18" fmla="*/ 339 w 339"/>
                <a:gd name="T19" fmla="*/ 118 h 152"/>
                <a:gd name="T20" fmla="*/ 306 w 339"/>
                <a:gd name="T21" fmla="*/ 152 h 152"/>
                <a:gd name="T22" fmla="*/ 39 w 339"/>
                <a:gd name="T23" fmla="*/ 152 h 152"/>
                <a:gd name="T24" fmla="*/ 0 w 339"/>
                <a:gd name="T25" fmla="*/ 112 h 152"/>
                <a:gd name="T26" fmla="*/ 39 w 339"/>
                <a:gd name="T27" fmla="*/ 7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9" h="152">
                  <a:moveTo>
                    <a:pt x="39" y="73"/>
                  </a:moveTo>
                  <a:cubicBezTo>
                    <a:pt x="44" y="73"/>
                    <a:pt x="48" y="73"/>
                    <a:pt x="51" y="75"/>
                  </a:cubicBezTo>
                  <a:cubicBezTo>
                    <a:pt x="58" y="49"/>
                    <a:pt x="82" y="29"/>
                    <a:pt x="111" y="29"/>
                  </a:cubicBezTo>
                  <a:cubicBezTo>
                    <a:pt x="121" y="29"/>
                    <a:pt x="131" y="32"/>
                    <a:pt x="140" y="37"/>
                  </a:cubicBezTo>
                  <a:cubicBezTo>
                    <a:pt x="141" y="23"/>
                    <a:pt x="153" y="11"/>
                    <a:pt x="168" y="11"/>
                  </a:cubicBezTo>
                  <a:cubicBezTo>
                    <a:pt x="178" y="11"/>
                    <a:pt x="188" y="18"/>
                    <a:pt x="192" y="26"/>
                  </a:cubicBezTo>
                  <a:cubicBezTo>
                    <a:pt x="204" y="10"/>
                    <a:pt x="223" y="0"/>
                    <a:pt x="245" y="0"/>
                  </a:cubicBezTo>
                  <a:cubicBezTo>
                    <a:pt x="281" y="0"/>
                    <a:pt x="310" y="29"/>
                    <a:pt x="310" y="65"/>
                  </a:cubicBezTo>
                  <a:cubicBezTo>
                    <a:pt x="310" y="72"/>
                    <a:pt x="309" y="78"/>
                    <a:pt x="307" y="85"/>
                  </a:cubicBezTo>
                  <a:cubicBezTo>
                    <a:pt x="325" y="85"/>
                    <a:pt x="339" y="100"/>
                    <a:pt x="339" y="118"/>
                  </a:cubicBezTo>
                  <a:cubicBezTo>
                    <a:pt x="339" y="137"/>
                    <a:pt x="324" y="152"/>
                    <a:pt x="306" y="152"/>
                  </a:cubicBezTo>
                  <a:cubicBezTo>
                    <a:pt x="289" y="152"/>
                    <a:pt x="52" y="152"/>
                    <a:pt x="39" y="152"/>
                  </a:cubicBezTo>
                  <a:cubicBezTo>
                    <a:pt x="18" y="152"/>
                    <a:pt x="0" y="134"/>
                    <a:pt x="0" y="112"/>
                  </a:cubicBezTo>
                  <a:cubicBezTo>
                    <a:pt x="0" y="90"/>
                    <a:pt x="18" y="73"/>
                    <a:pt x="39" y="73"/>
                  </a:cubicBezTo>
                  <a:close/>
                </a:path>
              </a:pathLst>
            </a:custGeom>
            <a:solidFill>
              <a:srgbClr val="47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77" name="Freeform 123"/>
            <p:cNvSpPr>
              <a:spLocks noChangeArrowheads="1"/>
            </p:cNvSpPr>
            <p:nvPr/>
          </p:nvSpPr>
          <p:spPr bwMode="auto">
            <a:xfrm>
              <a:off x="7616825" y="3333751"/>
              <a:ext cx="588963" cy="268288"/>
            </a:xfrm>
            <a:custGeom>
              <a:avLst/>
              <a:gdLst>
                <a:gd name="T0" fmla="*/ 345 w 383"/>
                <a:gd name="T1" fmla="*/ 95 h 175"/>
                <a:gd name="T2" fmla="*/ 336 w 383"/>
                <a:gd name="T3" fmla="*/ 97 h 175"/>
                <a:gd name="T4" fmla="*/ 284 w 383"/>
                <a:gd name="T5" fmla="*/ 67 h 175"/>
                <a:gd name="T6" fmla="*/ 273 w 383"/>
                <a:gd name="T7" fmla="*/ 68 h 175"/>
                <a:gd name="T8" fmla="*/ 187 w 383"/>
                <a:gd name="T9" fmla="*/ 0 h 175"/>
                <a:gd name="T10" fmla="*/ 104 w 383"/>
                <a:gd name="T11" fmla="*/ 60 h 175"/>
                <a:gd name="T12" fmla="*/ 86 w 383"/>
                <a:gd name="T13" fmla="*/ 58 h 175"/>
                <a:gd name="T14" fmla="*/ 27 w 383"/>
                <a:gd name="T15" fmla="*/ 104 h 175"/>
                <a:gd name="T16" fmla="*/ 0 w 383"/>
                <a:gd name="T17" fmla="*/ 139 h 175"/>
                <a:gd name="T18" fmla="*/ 36 w 383"/>
                <a:gd name="T19" fmla="*/ 175 h 175"/>
                <a:gd name="T20" fmla="*/ 345 w 383"/>
                <a:gd name="T21" fmla="*/ 171 h 175"/>
                <a:gd name="T22" fmla="*/ 383 w 383"/>
                <a:gd name="T23" fmla="*/ 133 h 175"/>
                <a:gd name="T24" fmla="*/ 345 w 383"/>
                <a:gd name="T25" fmla="*/ 9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175">
                  <a:moveTo>
                    <a:pt x="345" y="95"/>
                  </a:moveTo>
                  <a:cubicBezTo>
                    <a:pt x="342" y="95"/>
                    <a:pt x="339" y="96"/>
                    <a:pt x="336" y="97"/>
                  </a:cubicBezTo>
                  <a:cubicBezTo>
                    <a:pt x="326" y="79"/>
                    <a:pt x="306" y="67"/>
                    <a:pt x="284" y="67"/>
                  </a:cubicBezTo>
                  <a:cubicBezTo>
                    <a:pt x="280" y="67"/>
                    <a:pt x="276" y="67"/>
                    <a:pt x="273" y="68"/>
                  </a:cubicBezTo>
                  <a:cubicBezTo>
                    <a:pt x="263" y="29"/>
                    <a:pt x="229" y="0"/>
                    <a:pt x="187" y="0"/>
                  </a:cubicBezTo>
                  <a:cubicBezTo>
                    <a:pt x="148" y="0"/>
                    <a:pt x="115" y="25"/>
                    <a:pt x="104" y="60"/>
                  </a:cubicBezTo>
                  <a:cubicBezTo>
                    <a:pt x="98" y="59"/>
                    <a:pt x="92" y="58"/>
                    <a:pt x="86" y="58"/>
                  </a:cubicBezTo>
                  <a:cubicBezTo>
                    <a:pt x="58" y="58"/>
                    <a:pt x="34" y="77"/>
                    <a:pt x="27" y="104"/>
                  </a:cubicBezTo>
                  <a:cubicBezTo>
                    <a:pt x="12" y="108"/>
                    <a:pt x="0" y="122"/>
                    <a:pt x="0" y="139"/>
                  </a:cubicBezTo>
                  <a:cubicBezTo>
                    <a:pt x="0" y="158"/>
                    <a:pt x="16" y="175"/>
                    <a:pt x="36" y="175"/>
                  </a:cubicBezTo>
                  <a:cubicBezTo>
                    <a:pt x="42" y="175"/>
                    <a:pt x="340" y="171"/>
                    <a:pt x="345" y="171"/>
                  </a:cubicBezTo>
                  <a:cubicBezTo>
                    <a:pt x="366" y="171"/>
                    <a:pt x="383" y="154"/>
                    <a:pt x="383" y="133"/>
                  </a:cubicBezTo>
                  <a:cubicBezTo>
                    <a:pt x="383" y="112"/>
                    <a:pt x="366" y="95"/>
                    <a:pt x="345" y="95"/>
                  </a:cubicBezTo>
                  <a:close/>
                </a:path>
              </a:pathLst>
            </a:custGeom>
            <a:solidFill>
              <a:srgbClr val="47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78" name="Freeform 124"/>
            <p:cNvSpPr>
              <a:spLocks noChangeArrowheads="1"/>
            </p:cNvSpPr>
            <p:nvPr/>
          </p:nvSpPr>
          <p:spPr bwMode="auto">
            <a:xfrm>
              <a:off x="7496175" y="1881188"/>
              <a:ext cx="193675" cy="2217738"/>
            </a:xfrm>
            <a:custGeom>
              <a:avLst/>
              <a:gdLst>
                <a:gd name="T0" fmla="*/ 122 w 122"/>
                <a:gd name="T1" fmla="*/ 1273 h 1397"/>
                <a:gd name="T2" fmla="*/ 0 w 122"/>
                <a:gd name="T3" fmla="*/ 1397 h 1397"/>
                <a:gd name="T4" fmla="*/ 0 w 122"/>
                <a:gd name="T5" fmla="*/ 0 h 1397"/>
                <a:gd name="T6" fmla="*/ 122 w 122"/>
                <a:gd name="T7" fmla="*/ 97 h 1397"/>
                <a:gd name="T8" fmla="*/ 122 w 122"/>
                <a:gd name="T9" fmla="*/ 1273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397">
                  <a:moveTo>
                    <a:pt x="122" y="1273"/>
                  </a:moveTo>
                  <a:lnTo>
                    <a:pt x="0" y="1397"/>
                  </a:lnTo>
                  <a:lnTo>
                    <a:pt x="0" y="0"/>
                  </a:lnTo>
                  <a:lnTo>
                    <a:pt x="122" y="97"/>
                  </a:lnTo>
                  <a:lnTo>
                    <a:pt x="122" y="1273"/>
                  </a:lnTo>
                  <a:close/>
                </a:path>
              </a:pathLst>
            </a:custGeom>
            <a:solidFill>
              <a:srgbClr val="A97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79" name="Rectangle 125"/>
            <p:cNvSpPr>
              <a:spLocks noChangeArrowheads="1"/>
            </p:cNvSpPr>
            <p:nvPr/>
          </p:nvSpPr>
          <p:spPr bwMode="auto">
            <a:xfrm>
              <a:off x="7440613" y="1876426"/>
              <a:ext cx="55563" cy="2217738"/>
            </a:xfrm>
            <a:prstGeom prst="rect">
              <a:avLst/>
            </a:prstGeom>
            <a:solidFill>
              <a:srgbClr val="482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80" name="Freeform 126"/>
            <p:cNvSpPr>
              <a:spLocks noChangeArrowheads="1"/>
            </p:cNvSpPr>
            <p:nvPr/>
          </p:nvSpPr>
          <p:spPr bwMode="auto">
            <a:xfrm>
              <a:off x="7366000" y="1762126"/>
              <a:ext cx="1327150" cy="2332038"/>
            </a:xfrm>
            <a:custGeom>
              <a:avLst/>
              <a:gdLst>
                <a:gd name="T0" fmla="*/ 767 w 836"/>
                <a:gd name="T1" fmla="*/ 0 h 1469"/>
                <a:gd name="T2" fmla="*/ 478 w 836"/>
                <a:gd name="T3" fmla="*/ 0 h 1469"/>
                <a:gd name="T4" fmla="*/ 345 w 836"/>
                <a:gd name="T5" fmla="*/ 0 h 1469"/>
                <a:gd name="T6" fmla="*/ 70 w 836"/>
                <a:gd name="T7" fmla="*/ 0 h 1469"/>
                <a:gd name="T8" fmla="*/ 0 w 836"/>
                <a:gd name="T9" fmla="*/ 0 h 1469"/>
                <a:gd name="T10" fmla="*/ 0 w 836"/>
                <a:gd name="T11" fmla="*/ 76 h 1469"/>
                <a:gd name="T12" fmla="*/ 0 w 836"/>
                <a:gd name="T13" fmla="*/ 1469 h 1469"/>
                <a:gd name="T14" fmla="*/ 70 w 836"/>
                <a:gd name="T15" fmla="*/ 1469 h 1469"/>
                <a:gd name="T16" fmla="*/ 70 w 836"/>
                <a:gd name="T17" fmla="*/ 76 h 1469"/>
                <a:gd name="T18" fmla="*/ 345 w 836"/>
                <a:gd name="T19" fmla="*/ 76 h 1469"/>
                <a:gd name="T20" fmla="*/ 478 w 836"/>
                <a:gd name="T21" fmla="*/ 76 h 1469"/>
                <a:gd name="T22" fmla="*/ 767 w 836"/>
                <a:gd name="T23" fmla="*/ 76 h 1469"/>
                <a:gd name="T24" fmla="*/ 767 w 836"/>
                <a:gd name="T25" fmla="*/ 1469 h 1469"/>
                <a:gd name="T26" fmla="*/ 836 w 836"/>
                <a:gd name="T27" fmla="*/ 1469 h 1469"/>
                <a:gd name="T28" fmla="*/ 836 w 836"/>
                <a:gd name="T29" fmla="*/ 76 h 1469"/>
                <a:gd name="T30" fmla="*/ 836 w 836"/>
                <a:gd name="T31" fmla="*/ 0 h 1469"/>
                <a:gd name="T32" fmla="*/ 767 w 836"/>
                <a:gd name="T33" fmla="*/ 0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6" h="1469">
                  <a:moveTo>
                    <a:pt x="767" y="0"/>
                  </a:moveTo>
                  <a:lnTo>
                    <a:pt x="478" y="0"/>
                  </a:lnTo>
                  <a:lnTo>
                    <a:pt x="345" y="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0" y="1469"/>
                  </a:lnTo>
                  <a:lnTo>
                    <a:pt x="70" y="1469"/>
                  </a:lnTo>
                  <a:lnTo>
                    <a:pt x="70" y="76"/>
                  </a:lnTo>
                  <a:lnTo>
                    <a:pt x="345" y="76"/>
                  </a:lnTo>
                  <a:lnTo>
                    <a:pt x="478" y="76"/>
                  </a:lnTo>
                  <a:lnTo>
                    <a:pt x="767" y="76"/>
                  </a:lnTo>
                  <a:lnTo>
                    <a:pt x="767" y="1469"/>
                  </a:lnTo>
                  <a:lnTo>
                    <a:pt x="836" y="1469"/>
                  </a:lnTo>
                  <a:lnTo>
                    <a:pt x="836" y="76"/>
                  </a:lnTo>
                  <a:lnTo>
                    <a:pt x="836" y="0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7252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81" name="Freeform 127"/>
            <p:cNvSpPr>
              <a:spLocks noChangeArrowheads="1"/>
            </p:cNvSpPr>
            <p:nvPr/>
          </p:nvSpPr>
          <p:spPr bwMode="auto">
            <a:xfrm>
              <a:off x="7459663" y="1955801"/>
              <a:ext cx="34925" cy="185738"/>
            </a:xfrm>
            <a:custGeom>
              <a:avLst/>
              <a:gdLst>
                <a:gd name="T0" fmla="*/ 22 w 22"/>
                <a:gd name="T1" fmla="*/ 110 h 121"/>
                <a:gd name="T2" fmla="*/ 11 w 22"/>
                <a:gd name="T3" fmla="*/ 121 h 121"/>
                <a:gd name="T4" fmla="*/ 11 w 22"/>
                <a:gd name="T5" fmla="*/ 121 h 121"/>
                <a:gd name="T6" fmla="*/ 0 w 22"/>
                <a:gd name="T7" fmla="*/ 110 h 121"/>
                <a:gd name="T8" fmla="*/ 0 w 22"/>
                <a:gd name="T9" fmla="*/ 11 h 121"/>
                <a:gd name="T10" fmla="*/ 11 w 22"/>
                <a:gd name="T11" fmla="*/ 0 h 121"/>
                <a:gd name="T12" fmla="*/ 11 w 22"/>
                <a:gd name="T13" fmla="*/ 0 h 121"/>
                <a:gd name="T14" fmla="*/ 22 w 22"/>
                <a:gd name="T15" fmla="*/ 11 h 121"/>
                <a:gd name="T16" fmla="*/ 22 w 22"/>
                <a:gd name="T17" fmla="*/ 11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21">
                  <a:moveTo>
                    <a:pt x="22" y="110"/>
                  </a:moveTo>
                  <a:cubicBezTo>
                    <a:pt x="22" y="116"/>
                    <a:pt x="17" y="121"/>
                    <a:pt x="11" y="121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5" y="121"/>
                    <a:pt x="0" y="116"/>
                    <a:pt x="0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lnTo>
                    <a:pt x="22" y="110"/>
                  </a:lnTo>
                  <a:close/>
                </a:path>
              </a:pathLst>
            </a:custGeom>
            <a:solidFill>
              <a:srgbClr val="256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82" name="Rectangle 128"/>
            <p:cNvSpPr>
              <a:spLocks noChangeArrowheads="1"/>
            </p:cNvSpPr>
            <p:nvPr/>
          </p:nvSpPr>
          <p:spPr bwMode="auto">
            <a:xfrm>
              <a:off x="7459663" y="2041526"/>
              <a:ext cx="34925" cy="15875"/>
            </a:xfrm>
            <a:prstGeom prst="rect">
              <a:avLst/>
            </a:prstGeom>
            <a:solidFill>
              <a:srgbClr val="0D3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83" name="Freeform 129"/>
            <p:cNvSpPr>
              <a:spLocks noChangeArrowheads="1"/>
            </p:cNvSpPr>
            <p:nvPr/>
          </p:nvSpPr>
          <p:spPr bwMode="auto">
            <a:xfrm>
              <a:off x="7459663" y="3824288"/>
              <a:ext cx="34925" cy="185738"/>
            </a:xfrm>
            <a:custGeom>
              <a:avLst/>
              <a:gdLst>
                <a:gd name="T0" fmla="*/ 22 w 22"/>
                <a:gd name="T1" fmla="*/ 110 h 121"/>
                <a:gd name="T2" fmla="*/ 11 w 22"/>
                <a:gd name="T3" fmla="*/ 121 h 121"/>
                <a:gd name="T4" fmla="*/ 11 w 22"/>
                <a:gd name="T5" fmla="*/ 121 h 121"/>
                <a:gd name="T6" fmla="*/ 0 w 22"/>
                <a:gd name="T7" fmla="*/ 110 h 121"/>
                <a:gd name="T8" fmla="*/ 0 w 22"/>
                <a:gd name="T9" fmla="*/ 11 h 121"/>
                <a:gd name="T10" fmla="*/ 11 w 22"/>
                <a:gd name="T11" fmla="*/ 0 h 121"/>
                <a:gd name="T12" fmla="*/ 11 w 22"/>
                <a:gd name="T13" fmla="*/ 0 h 121"/>
                <a:gd name="T14" fmla="*/ 22 w 22"/>
                <a:gd name="T15" fmla="*/ 11 h 121"/>
                <a:gd name="T16" fmla="*/ 22 w 22"/>
                <a:gd name="T17" fmla="*/ 11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21">
                  <a:moveTo>
                    <a:pt x="22" y="110"/>
                  </a:moveTo>
                  <a:cubicBezTo>
                    <a:pt x="22" y="116"/>
                    <a:pt x="17" y="121"/>
                    <a:pt x="11" y="121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5" y="121"/>
                    <a:pt x="0" y="116"/>
                    <a:pt x="0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lnTo>
                    <a:pt x="22" y="110"/>
                  </a:lnTo>
                  <a:close/>
                </a:path>
              </a:pathLst>
            </a:custGeom>
            <a:solidFill>
              <a:srgbClr val="256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84" name="Rectangle 130"/>
            <p:cNvSpPr>
              <a:spLocks noChangeArrowheads="1"/>
            </p:cNvSpPr>
            <p:nvPr/>
          </p:nvSpPr>
          <p:spPr bwMode="auto">
            <a:xfrm>
              <a:off x="7459663" y="3910013"/>
              <a:ext cx="34925" cy="15875"/>
            </a:xfrm>
            <a:prstGeom prst="rect">
              <a:avLst/>
            </a:prstGeom>
            <a:solidFill>
              <a:srgbClr val="0D3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85" name="Freeform 131"/>
            <p:cNvSpPr>
              <a:spLocks noChangeArrowheads="1"/>
            </p:cNvSpPr>
            <p:nvPr/>
          </p:nvSpPr>
          <p:spPr bwMode="auto">
            <a:xfrm>
              <a:off x="7459663" y="2830513"/>
              <a:ext cx="34925" cy="185738"/>
            </a:xfrm>
            <a:custGeom>
              <a:avLst/>
              <a:gdLst>
                <a:gd name="T0" fmla="*/ 22 w 22"/>
                <a:gd name="T1" fmla="*/ 110 h 121"/>
                <a:gd name="T2" fmla="*/ 11 w 22"/>
                <a:gd name="T3" fmla="*/ 121 h 121"/>
                <a:gd name="T4" fmla="*/ 11 w 22"/>
                <a:gd name="T5" fmla="*/ 121 h 121"/>
                <a:gd name="T6" fmla="*/ 0 w 22"/>
                <a:gd name="T7" fmla="*/ 110 h 121"/>
                <a:gd name="T8" fmla="*/ 0 w 22"/>
                <a:gd name="T9" fmla="*/ 11 h 121"/>
                <a:gd name="T10" fmla="*/ 11 w 22"/>
                <a:gd name="T11" fmla="*/ 0 h 121"/>
                <a:gd name="T12" fmla="*/ 11 w 22"/>
                <a:gd name="T13" fmla="*/ 0 h 121"/>
                <a:gd name="T14" fmla="*/ 22 w 22"/>
                <a:gd name="T15" fmla="*/ 11 h 121"/>
                <a:gd name="T16" fmla="*/ 22 w 22"/>
                <a:gd name="T17" fmla="*/ 11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21">
                  <a:moveTo>
                    <a:pt x="22" y="110"/>
                  </a:moveTo>
                  <a:cubicBezTo>
                    <a:pt x="22" y="116"/>
                    <a:pt x="17" y="121"/>
                    <a:pt x="11" y="121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5" y="121"/>
                    <a:pt x="0" y="116"/>
                    <a:pt x="0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lnTo>
                    <a:pt x="22" y="110"/>
                  </a:lnTo>
                  <a:close/>
                </a:path>
              </a:pathLst>
            </a:custGeom>
            <a:solidFill>
              <a:srgbClr val="256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86" name="Rectangle 132"/>
            <p:cNvSpPr>
              <a:spLocks noChangeArrowheads="1"/>
            </p:cNvSpPr>
            <p:nvPr/>
          </p:nvSpPr>
          <p:spPr bwMode="auto">
            <a:xfrm>
              <a:off x="7459663" y="2914651"/>
              <a:ext cx="34925" cy="17463"/>
            </a:xfrm>
            <a:prstGeom prst="rect">
              <a:avLst/>
            </a:prstGeom>
            <a:solidFill>
              <a:srgbClr val="0D3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87" name="Freeform 133"/>
            <p:cNvSpPr>
              <a:spLocks noChangeArrowheads="1"/>
            </p:cNvSpPr>
            <p:nvPr/>
          </p:nvSpPr>
          <p:spPr bwMode="auto">
            <a:xfrm>
              <a:off x="7634288" y="2963863"/>
              <a:ext cx="33338" cy="206375"/>
            </a:xfrm>
            <a:custGeom>
              <a:avLst/>
              <a:gdLst>
                <a:gd name="T0" fmla="*/ 22 w 22"/>
                <a:gd name="T1" fmla="*/ 124 h 135"/>
                <a:gd name="T2" fmla="*/ 11 w 22"/>
                <a:gd name="T3" fmla="*/ 135 h 135"/>
                <a:gd name="T4" fmla="*/ 11 w 22"/>
                <a:gd name="T5" fmla="*/ 135 h 135"/>
                <a:gd name="T6" fmla="*/ 0 w 22"/>
                <a:gd name="T7" fmla="*/ 124 h 135"/>
                <a:gd name="T8" fmla="*/ 0 w 22"/>
                <a:gd name="T9" fmla="*/ 11 h 135"/>
                <a:gd name="T10" fmla="*/ 11 w 22"/>
                <a:gd name="T11" fmla="*/ 0 h 135"/>
                <a:gd name="T12" fmla="*/ 11 w 22"/>
                <a:gd name="T13" fmla="*/ 0 h 135"/>
                <a:gd name="T14" fmla="*/ 22 w 22"/>
                <a:gd name="T15" fmla="*/ 11 h 135"/>
                <a:gd name="T16" fmla="*/ 22 w 22"/>
                <a:gd name="T17" fmla="*/ 12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35">
                  <a:moveTo>
                    <a:pt x="22" y="124"/>
                  </a:moveTo>
                  <a:cubicBezTo>
                    <a:pt x="22" y="130"/>
                    <a:pt x="17" y="135"/>
                    <a:pt x="11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5" y="135"/>
                    <a:pt x="0" y="130"/>
                    <a:pt x="0" y="12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lnTo>
                    <a:pt x="22" y="124"/>
                  </a:lnTo>
                  <a:close/>
                </a:path>
              </a:pathLst>
            </a:custGeom>
            <a:solidFill>
              <a:srgbClr val="256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88" name="Freeform 134"/>
            <p:cNvSpPr>
              <a:spLocks noChangeArrowheads="1"/>
            </p:cNvSpPr>
            <p:nvPr/>
          </p:nvSpPr>
          <p:spPr bwMode="auto">
            <a:xfrm>
              <a:off x="7643813" y="2998788"/>
              <a:ext cx="146050" cy="49213"/>
            </a:xfrm>
            <a:custGeom>
              <a:avLst/>
              <a:gdLst>
                <a:gd name="T0" fmla="*/ 16 w 96"/>
                <a:gd name="T1" fmla="*/ 0 h 32"/>
                <a:gd name="T2" fmla="*/ 0 w 96"/>
                <a:gd name="T3" fmla="*/ 16 h 32"/>
                <a:gd name="T4" fmla="*/ 16 w 96"/>
                <a:gd name="T5" fmla="*/ 32 h 32"/>
                <a:gd name="T6" fmla="*/ 83 w 96"/>
                <a:gd name="T7" fmla="*/ 32 h 32"/>
                <a:gd name="T8" fmla="*/ 96 w 96"/>
                <a:gd name="T9" fmla="*/ 0 h 32"/>
                <a:gd name="T10" fmla="*/ 16 w 96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9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89" name="Freeform 135"/>
            <p:cNvSpPr>
              <a:spLocks noChangeArrowheads="1"/>
            </p:cNvSpPr>
            <p:nvPr/>
          </p:nvSpPr>
          <p:spPr bwMode="auto">
            <a:xfrm>
              <a:off x="7713663" y="2979738"/>
              <a:ext cx="95250" cy="201613"/>
            </a:xfrm>
            <a:custGeom>
              <a:avLst/>
              <a:gdLst>
                <a:gd name="T0" fmla="*/ 22 w 62"/>
                <a:gd name="T1" fmla="*/ 123 h 132"/>
                <a:gd name="T2" fmla="*/ 8 w 62"/>
                <a:gd name="T3" fmla="*/ 130 h 132"/>
                <a:gd name="T4" fmla="*/ 8 w 62"/>
                <a:gd name="T5" fmla="*/ 130 h 132"/>
                <a:gd name="T6" fmla="*/ 2 w 62"/>
                <a:gd name="T7" fmla="*/ 116 h 132"/>
                <a:gd name="T8" fmla="*/ 39 w 62"/>
                <a:gd name="T9" fmla="*/ 9 h 132"/>
                <a:gd name="T10" fmla="*/ 53 w 62"/>
                <a:gd name="T11" fmla="*/ 2 h 132"/>
                <a:gd name="T12" fmla="*/ 53 w 62"/>
                <a:gd name="T13" fmla="*/ 2 h 132"/>
                <a:gd name="T14" fmla="*/ 60 w 62"/>
                <a:gd name="T15" fmla="*/ 16 h 132"/>
                <a:gd name="T16" fmla="*/ 22 w 62"/>
                <a:gd name="T17" fmla="*/ 1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32">
                  <a:moveTo>
                    <a:pt x="22" y="123"/>
                  </a:moveTo>
                  <a:cubicBezTo>
                    <a:pt x="21" y="128"/>
                    <a:pt x="14" y="132"/>
                    <a:pt x="8" y="130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3" y="128"/>
                    <a:pt x="0" y="121"/>
                    <a:pt x="2" y="116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41" y="3"/>
                    <a:pt x="47" y="0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9" y="4"/>
                    <a:pt x="62" y="10"/>
                    <a:pt x="60" y="16"/>
                  </a:cubicBezTo>
                  <a:lnTo>
                    <a:pt x="22" y="123"/>
                  </a:lnTo>
                  <a:close/>
                </a:path>
              </a:pathLst>
            </a:custGeom>
            <a:solidFill>
              <a:srgbClr val="256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90" name="Freeform 136"/>
            <p:cNvSpPr>
              <a:spLocks noChangeArrowheads="1"/>
            </p:cNvSpPr>
            <p:nvPr/>
          </p:nvSpPr>
          <p:spPr bwMode="auto">
            <a:xfrm>
              <a:off x="4927600" y="3752851"/>
              <a:ext cx="4148138" cy="2244725"/>
            </a:xfrm>
            <a:custGeom>
              <a:avLst/>
              <a:gdLst>
                <a:gd name="T0" fmla="*/ 2064 w 2613"/>
                <a:gd name="T1" fmla="*/ 149 h 1414"/>
                <a:gd name="T2" fmla="*/ 2227 w 2613"/>
                <a:gd name="T3" fmla="*/ 149 h 1414"/>
                <a:gd name="T4" fmla="*/ 2216 w 2613"/>
                <a:gd name="T5" fmla="*/ 0 h 1414"/>
                <a:gd name="T6" fmla="*/ 1788 w 2613"/>
                <a:gd name="T7" fmla="*/ 149 h 1414"/>
                <a:gd name="T8" fmla="*/ 1933 w 2613"/>
                <a:gd name="T9" fmla="*/ 149 h 1414"/>
                <a:gd name="T10" fmla="*/ 1399 w 2613"/>
                <a:gd name="T11" fmla="*/ 435 h 1414"/>
                <a:gd name="T12" fmla="*/ 2084 w 2613"/>
                <a:gd name="T13" fmla="*/ 435 h 1414"/>
                <a:gd name="T14" fmla="*/ 0 w 2613"/>
                <a:gd name="T15" fmla="*/ 1163 h 1414"/>
                <a:gd name="T16" fmla="*/ 0 w 2613"/>
                <a:gd name="T17" fmla="*/ 1414 h 1414"/>
                <a:gd name="T18" fmla="*/ 2426 w 2613"/>
                <a:gd name="T19" fmla="*/ 1414 h 1414"/>
                <a:gd name="T20" fmla="*/ 2613 w 2613"/>
                <a:gd name="T21" fmla="*/ 302 h 1414"/>
                <a:gd name="T22" fmla="*/ 1828 w 2613"/>
                <a:gd name="T23" fmla="*/ 302 h 1414"/>
                <a:gd name="T24" fmla="*/ 2064 w 2613"/>
                <a:gd name="T25" fmla="*/ 149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3" h="1414">
                  <a:moveTo>
                    <a:pt x="2064" y="149"/>
                  </a:moveTo>
                  <a:lnTo>
                    <a:pt x="2227" y="149"/>
                  </a:lnTo>
                  <a:lnTo>
                    <a:pt x="2216" y="0"/>
                  </a:lnTo>
                  <a:lnTo>
                    <a:pt x="1788" y="149"/>
                  </a:lnTo>
                  <a:lnTo>
                    <a:pt x="1933" y="149"/>
                  </a:lnTo>
                  <a:lnTo>
                    <a:pt x="1399" y="435"/>
                  </a:lnTo>
                  <a:lnTo>
                    <a:pt x="2084" y="435"/>
                  </a:lnTo>
                  <a:lnTo>
                    <a:pt x="0" y="1163"/>
                  </a:lnTo>
                  <a:lnTo>
                    <a:pt x="0" y="1414"/>
                  </a:lnTo>
                  <a:lnTo>
                    <a:pt x="2426" y="1414"/>
                  </a:lnTo>
                  <a:lnTo>
                    <a:pt x="2613" y="302"/>
                  </a:lnTo>
                  <a:lnTo>
                    <a:pt x="1828" y="302"/>
                  </a:lnTo>
                  <a:lnTo>
                    <a:pt x="2064" y="149"/>
                  </a:lnTo>
                  <a:close/>
                </a:path>
              </a:pathLst>
            </a:custGeom>
            <a:solidFill>
              <a:srgbClr val="FFA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91" name="Freeform 137"/>
            <p:cNvSpPr>
              <a:spLocks noChangeArrowheads="1"/>
            </p:cNvSpPr>
            <p:nvPr/>
          </p:nvSpPr>
          <p:spPr bwMode="auto">
            <a:xfrm>
              <a:off x="7097713" y="4764088"/>
              <a:ext cx="1225550" cy="490538"/>
            </a:xfrm>
            <a:custGeom>
              <a:avLst/>
              <a:gdLst>
                <a:gd name="T0" fmla="*/ 528 w 772"/>
                <a:gd name="T1" fmla="*/ 0 h 309"/>
                <a:gd name="T2" fmla="*/ 0 w 772"/>
                <a:gd name="T3" fmla="*/ 309 h 309"/>
                <a:gd name="T4" fmla="*/ 360 w 772"/>
                <a:gd name="T5" fmla="*/ 309 h 309"/>
                <a:gd name="T6" fmla="*/ 772 w 772"/>
                <a:gd name="T7" fmla="*/ 0 h 309"/>
                <a:gd name="T8" fmla="*/ 528 w 772"/>
                <a:gd name="T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2" h="309">
                  <a:moveTo>
                    <a:pt x="528" y="0"/>
                  </a:moveTo>
                  <a:lnTo>
                    <a:pt x="0" y="309"/>
                  </a:lnTo>
                  <a:lnTo>
                    <a:pt x="360" y="309"/>
                  </a:lnTo>
                  <a:lnTo>
                    <a:pt x="772" y="0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92" name="Freeform 138"/>
            <p:cNvSpPr>
              <a:spLocks noChangeArrowheads="1"/>
            </p:cNvSpPr>
            <p:nvPr/>
          </p:nvSpPr>
          <p:spPr bwMode="auto">
            <a:xfrm>
              <a:off x="7997825" y="3987801"/>
              <a:ext cx="107950" cy="41275"/>
            </a:xfrm>
            <a:custGeom>
              <a:avLst/>
              <a:gdLst>
                <a:gd name="T0" fmla="*/ 28 w 68"/>
                <a:gd name="T1" fmla="*/ 26 h 26"/>
                <a:gd name="T2" fmla="*/ 68 w 68"/>
                <a:gd name="T3" fmla="*/ 0 h 26"/>
                <a:gd name="T4" fmla="*/ 42 w 68"/>
                <a:gd name="T5" fmla="*/ 0 h 26"/>
                <a:gd name="T6" fmla="*/ 0 w 68"/>
                <a:gd name="T7" fmla="*/ 26 h 26"/>
                <a:gd name="T8" fmla="*/ 28 w 68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8" y="26"/>
                  </a:moveTo>
                  <a:lnTo>
                    <a:pt x="68" y="0"/>
                  </a:lnTo>
                  <a:lnTo>
                    <a:pt x="42" y="0"/>
                  </a:lnTo>
                  <a:lnTo>
                    <a:pt x="0" y="26"/>
                  </a:lnTo>
                  <a:lnTo>
                    <a:pt x="28" y="26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93" name="Freeform 139"/>
            <p:cNvSpPr>
              <a:spLocks noChangeArrowheads="1"/>
            </p:cNvSpPr>
            <p:nvPr/>
          </p:nvSpPr>
          <p:spPr bwMode="auto">
            <a:xfrm>
              <a:off x="7832725" y="4065588"/>
              <a:ext cx="144463" cy="61913"/>
            </a:xfrm>
            <a:custGeom>
              <a:avLst/>
              <a:gdLst>
                <a:gd name="T0" fmla="*/ 61 w 91"/>
                <a:gd name="T1" fmla="*/ 0 h 39"/>
                <a:gd name="T2" fmla="*/ 0 w 91"/>
                <a:gd name="T3" fmla="*/ 39 h 39"/>
                <a:gd name="T4" fmla="*/ 32 w 91"/>
                <a:gd name="T5" fmla="*/ 39 h 39"/>
                <a:gd name="T6" fmla="*/ 91 w 91"/>
                <a:gd name="T7" fmla="*/ 0 h 39"/>
                <a:gd name="T8" fmla="*/ 61 w 91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9">
                  <a:moveTo>
                    <a:pt x="61" y="0"/>
                  </a:moveTo>
                  <a:lnTo>
                    <a:pt x="0" y="39"/>
                  </a:lnTo>
                  <a:lnTo>
                    <a:pt x="32" y="39"/>
                  </a:lnTo>
                  <a:lnTo>
                    <a:pt x="9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94" name="Freeform 140"/>
            <p:cNvSpPr>
              <a:spLocks noChangeArrowheads="1"/>
            </p:cNvSpPr>
            <p:nvPr/>
          </p:nvSpPr>
          <p:spPr bwMode="auto">
            <a:xfrm>
              <a:off x="7613650" y="4176713"/>
              <a:ext cx="196850" cy="85725"/>
            </a:xfrm>
            <a:custGeom>
              <a:avLst/>
              <a:gdLst>
                <a:gd name="T0" fmla="*/ 87 w 124"/>
                <a:gd name="T1" fmla="*/ 0 h 54"/>
                <a:gd name="T2" fmla="*/ 0 w 124"/>
                <a:gd name="T3" fmla="*/ 54 h 54"/>
                <a:gd name="T4" fmla="*/ 43 w 124"/>
                <a:gd name="T5" fmla="*/ 54 h 54"/>
                <a:gd name="T6" fmla="*/ 124 w 124"/>
                <a:gd name="T7" fmla="*/ 0 h 54"/>
                <a:gd name="T8" fmla="*/ 87 w 12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54">
                  <a:moveTo>
                    <a:pt x="87" y="0"/>
                  </a:moveTo>
                  <a:lnTo>
                    <a:pt x="0" y="54"/>
                  </a:lnTo>
                  <a:lnTo>
                    <a:pt x="43" y="54"/>
                  </a:lnTo>
                  <a:lnTo>
                    <a:pt x="124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95" name="Freeform 141"/>
            <p:cNvSpPr>
              <a:spLocks noChangeArrowheads="1"/>
            </p:cNvSpPr>
            <p:nvPr/>
          </p:nvSpPr>
          <p:spPr bwMode="auto">
            <a:xfrm>
              <a:off x="7458075" y="4308476"/>
              <a:ext cx="390525" cy="49213"/>
            </a:xfrm>
            <a:custGeom>
              <a:avLst/>
              <a:gdLst>
                <a:gd name="T0" fmla="*/ 45 w 254"/>
                <a:gd name="T1" fmla="*/ 1 h 32"/>
                <a:gd name="T2" fmla="*/ 0 w 254"/>
                <a:gd name="T3" fmla="*/ 29 h 32"/>
                <a:gd name="T4" fmla="*/ 199 w 254"/>
                <a:gd name="T5" fmla="*/ 32 h 32"/>
                <a:gd name="T6" fmla="*/ 254 w 254"/>
                <a:gd name="T7" fmla="*/ 0 h 32"/>
                <a:gd name="T8" fmla="*/ 45 w 254"/>
                <a:gd name="T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32">
                  <a:moveTo>
                    <a:pt x="45" y="1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99" y="32"/>
                    <a:pt x="199" y="32"/>
                    <a:pt x="199" y="32"/>
                  </a:cubicBezTo>
                  <a:cubicBezTo>
                    <a:pt x="217" y="22"/>
                    <a:pt x="236" y="11"/>
                    <a:pt x="254" y="0"/>
                  </a:cubicBezTo>
                  <a:lnTo>
                    <a:pt x="45" y="1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96" name="Freeform 142"/>
            <p:cNvSpPr>
              <a:spLocks noChangeArrowheads="1"/>
            </p:cNvSpPr>
            <p:nvPr/>
          </p:nvSpPr>
          <p:spPr bwMode="auto">
            <a:xfrm>
              <a:off x="7951788" y="4305301"/>
              <a:ext cx="479425" cy="57150"/>
            </a:xfrm>
            <a:custGeom>
              <a:avLst/>
              <a:gdLst>
                <a:gd name="T0" fmla="*/ 65 w 302"/>
                <a:gd name="T1" fmla="*/ 1 h 36"/>
                <a:gd name="T2" fmla="*/ 0 w 302"/>
                <a:gd name="T3" fmla="*/ 36 h 36"/>
                <a:gd name="T4" fmla="*/ 239 w 302"/>
                <a:gd name="T5" fmla="*/ 33 h 36"/>
                <a:gd name="T6" fmla="*/ 302 w 302"/>
                <a:gd name="T7" fmla="*/ 0 h 36"/>
                <a:gd name="T8" fmla="*/ 65 w 302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36">
                  <a:moveTo>
                    <a:pt x="65" y="1"/>
                  </a:moveTo>
                  <a:lnTo>
                    <a:pt x="0" y="36"/>
                  </a:lnTo>
                  <a:lnTo>
                    <a:pt x="239" y="33"/>
                  </a:lnTo>
                  <a:lnTo>
                    <a:pt x="302" y="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97" name="Freeform 143"/>
            <p:cNvSpPr>
              <a:spLocks noChangeArrowheads="1"/>
            </p:cNvSpPr>
            <p:nvPr/>
          </p:nvSpPr>
          <p:spPr bwMode="auto">
            <a:xfrm>
              <a:off x="8180388" y="4305301"/>
              <a:ext cx="709613" cy="284163"/>
            </a:xfrm>
            <a:custGeom>
              <a:avLst/>
              <a:gdLst>
                <a:gd name="T0" fmla="*/ 308 w 447"/>
                <a:gd name="T1" fmla="*/ 0 h 179"/>
                <a:gd name="T2" fmla="*/ 0 w 447"/>
                <a:gd name="T3" fmla="*/ 179 h 179"/>
                <a:gd name="T4" fmla="*/ 207 w 447"/>
                <a:gd name="T5" fmla="*/ 179 h 179"/>
                <a:gd name="T6" fmla="*/ 447 w 447"/>
                <a:gd name="T7" fmla="*/ 0 h 179"/>
                <a:gd name="T8" fmla="*/ 308 w 447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79">
                  <a:moveTo>
                    <a:pt x="308" y="0"/>
                  </a:moveTo>
                  <a:lnTo>
                    <a:pt x="0" y="179"/>
                  </a:lnTo>
                  <a:lnTo>
                    <a:pt x="207" y="179"/>
                  </a:lnTo>
                  <a:lnTo>
                    <a:pt x="447" y="0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98" name="Freeform 144"/>
            <p:cNvSpPr>
              <a:spLocks noChangeArrowheads="1"/>
            </p:cNvSpPr>
            <p:nvPr/>
          </p:nvSpPr>
          <p:spPr bwMode="auto">
            <a:xfrm>
              <a:off x="5842000" y="5494338"/>
              <a:ext cx="1493838" cy="503238"/>
            </a:xfrm>
            <a:custGeom>
              <a:avLst/>
              <a:gdLst>
                <a:gd name="T0" fmla="*/ 0 w 941"/>
                <a:gd name="T1" fmla="*/ 317 h 317"/>
                <a:gd name="T2" fmla="*/ 517 w 941"/>
                <a:gd name="T3" fmla="*/ 317 h 317"/>
                <a:gd name="T4" fmla="*/ 941 w 941"/>
                <a:gd name="T5" fmla="*/ 0 h 317"/>
                <a:gd name="T6" fmla="*/ 543 w 941"/>
                <a:gd name="T7" fmla="*/ 0 h 317"/>
                <a:gd name="T8" fmla="*/ 0 w 941"/>
                <a:gd name="T9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" h="317">
                  <a:moveTo>
                    <a:pt x="0" y="317"/>
                  </a:moveTo>
                  <a:lnTo>
                    <a:pt x="517" y="317"/>
                  </a:lnTo>
                  <a:lnTo>
                    <a:pt x="941" y="0"/>
                  </a:lnTo>
                  <a:lnTo>
                    <a:pt x="543" y="0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099" name="Freeform 145"/>
            <p:cNvSpPr>
              <a:spLocks noChangeArrowheads="1"/>
            </p:cNvSpPr>
            <p:nvPr/>
          </p:nvSpPr>
          <p:spPr bwMode="auto">
            <a:xfrm>
              <a:off x="5753100" y="3490913"/>
              <a:ext cx="187325" cy="155575"/>
            </a:xfrm>
            <a:custGeom>
              <a:avLst/>
              <a:gdLst>
                <a:gd name="T0" fmla="*/ 86 w 122"/>
                <a:gd name="T1" fmla="*/ 15 h 102"/>
                <a:gd name="T2" fmla="*/ 95 w 122"/>
                <a:gd name="T3" fmla="*/ 47 h 102"/>
                <a:gd name="T4" fmla="*/ 108 w 122"/>
                <a:gd name="T5" fmla="*/ 75 h 102"/>
                <a:gd name="T6" fmla="*/ 121 w 122"/>
                <a:gd name="T7" fmla="*/ 95 h 102"/>
                <a:gd name="T8" fmla="*/ 91 w 122"/>
                <a:gd name="T9" fmla="*/ 92 h 102"/>
                <a:gd name="T10" fmla="*/ 58 w 122"/>
                <a:gd name="T11" fmla="*/ 69 h 102"/>
                <a:gd name="T12" fmla="*/ 13 w 122"/>
                <a:gd name="T13" fmla="*/ 70 h 102"/>
                <a:gd name="T14" fmla="*/ 0 w 122"/>
                <a:gd name="T15" fmla="*/ 71 h 102"/>
                <a:gd name="T16" fmla="*/ 46 w 122"/>
                <a:gd name="T17" fmla="*/ 12 h 102"/>
                <a:gd name="T18" fmla="*/ 86 w 122"/>
                <a:gd name="T19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02">
                  <a:moveTo>
                    <a:pt x="86" y="15"/>
                  </a:moveTo>
                  <a:cubicBezTo>
                    <a:pt x="86" y="15"/>
                    <a:pt x="92" y="36"/>
                    <a:pt x="95" y="47"/>
                  </a:cubicBezTo>
                  <a:cubicBezTo>
                    <a:pt x="97" y="58"/>
                    <a:pt x="102" y="65"/>
                    <a:pt x="108" y="75"/>
                  </a:cubicBezTo>
                  <a:cubicBezTo>
                    <a:pt x="113" y="85"/>
                    <a:pt x="122" y="92"/>
                    <a:pt x="121" y="95"/>
                  </a:cubicBezTo>
                  <a:cubicBezTo>
                    <a:pt x="119" y="101"/>
                    <a:pt x="104" y="102"/>
                    <a:pt x="91" y="92"/>
                  </a:cubicBezTo>
                  <a:cubicBezTo>
                    <a:pt x="69" y="76"/>
                    <a:pt x="68" y="70"/>
                    <a:pt x="58" y="69"/>
                  </a:cubicBezTo>
                  <a:cubicBezTo>
                    <a:pt x="49" y="68"/>
                    <a:pt x="21" y="69"/>
                    <a:pt x="13" y="70"/>
                  </a:cubicBezTo>
                  <a:cubicBezTo>
                    <a:pt x="6" y="71"/>
                    <a:pt x="0" y="71"/>
                    <a:pt x="0" y="71"/>
                  </a:cubicBezTo>
                  <a:cubicBezTo>
                    <a:pt x="0" y="71"/>
                    <a:pt x="14" y="18"/>
                    <a:pt x="46" y="12"/>
                  </a:cubicBezTo>
                  <a:cubicBezTo>
                    <a:pt x="46" y="12"/>
                    <a:pt x="83" y="0"/>
                    <a:pt x="86" y="15"/>
                  </a:cubicBezTo>
                  <a:close/>
                </a:path>
              </a:pathLst>
            </a:custGeom>
            <a:solidFill>
              <a:srgbClr val="E0A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00" name="Freeform 146"/>
            <p:cNvSpPr>
              <a:spLocks noChangeArrowheads="1"/>
            </p:cNvSpPr>
            <p:nvPr/>
          </p:nvSpPr>
          <p:spPr bwMode="auto">
            <a:xfrm>
              <a:off x="7324725" y="3070226"/>
              <a:ext cx="203200" cy="176213"/>
            </a:xfrm>
            <a:custGeom>
              <a:avLst/>
              <a:gdLst>
                <a:gd name="T0" fmla="*/ 80 w 132"/>
                <a:gd name="T1" fmla="*/ 99 h 115"/>
                <a:gd name="T2" fmla="*/ 126 w 132"/>
                <a:gd name="T3" fmla="*/ 110 h 115"/>
                <a:gd name="T4" fmla="*/ 130 w 132"/>
                <a:gd name="T5" fmla="*/ 63 h 115"/>
                <a:gd name="T6" fmla="*/ 105 w 132"/>
                <a:gd name="T7" fmla="*/ 6 h 115"/>
                <a:gd name="T8" fmla="*/ 57 w 132"/>
                <a:gd name="T9" fmla="*/ 8 h 115"/>
                <a:gd name="T10" fmla="*/ 32 w 132"/>
                <a:gd name="T11" fmla="*/ 20 h 115"/>
                <a:gd name="T12" fmla="*/ 10 w 132"/>
                <a:gd name="T13" fmla="*/ 74 h 115"/>
                <a:gd name="T14" fmla="*/ 17 w 132"/>
                <a:gd name="T15" fmla="*/ 98 h 115"/>
                <a:gd name="T16" fmla="*/ 59 w 132"/>
                <a:gd name="T17" fmla="*/ 95 h 115"/>
                <a:gd name="T18" fmla="*/ 80 w 132"/>
                <a:gd name="T19" fmla="*/ 9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15">
                  <a:moveTo>
                    <a:pt x="80" y="99"/>
                  </a:moveTo>
                  <a:cubicBezTo>
                    <a:pt x="80" y="99"/>
                    <a:pt x="125" y="115"/>
                    <a:pt x="126" y="110"/>
                  </a:cubicBezTo>
                  <a:cubicBezTo>
                    <a:pt x="127" y="105"/>
                    <a:pt x="132" y="92"/>
                    <a:pt x="130" y="63"/>
                  </a:cubicBezTo>
                  <a:cubicBezTo>
                    <a:pt x="128" y="34"/>
                    <a:pt x="125" y="12"/>
                    <a:pt x="105" y="6"/>
                  </a:cubicBezTo>
                  <a:cubicBezTo>
                    <a:pt x="85" y="0"/>
                    <a:pt x="70" y="5"/>
                    <a:pt x="57" y="8"/>
                  </a:cubicBezTo>
                  <a:cubicBezTo>
                    <a:pt x="44" y="11"/>
                    <a:pt x="38" y="13"/>
                    <a:pt x="32" y="20"/>
                  </a:cubicBezTo>
                  <a:cubicBezTo>
                    <a:pt x="26" y="27"/>
                    <a:pt x="20" y="59"/>
                    <a:pt x="10" y="74"/>
                  </a:cubicBezTo>
                  <a:cubicBezTo>
                    <a:pt x="0" y="89"/>
                    <a:pt x="9" y="95"/>
                    <a:pt x="17" y="98"/>
                  </a:cubicBezTo>
                  <a:cubicBezTo>
                    <a:pt x="25" y="101"/>
                    <a:pt x="51" y="98"/>
                    <a:pt x="59" y="95"/>
                  </a:cubicBezTo>
                  <a:cubicBezTo>
                    <a:pt x="67" y="92"/>
                    <a:pt x="80" y="99"/>
                    <a:pt x="80" y="99"/>
                  </a:cubicBezTo>
                  <a:close/>
                </a:path>
              </a:pathLst>
            </a:custGeom>
            <a:solidFill>
              <a:srgbClr val="E0A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01" name="Freeform 147"/>
            <p:cNvSpPr>
              <a:spLocks noChangeArrowheads="1"/>
            </p:cNvSpPr>
            <p:nvPr/>
          </p:nvSpPr>
          <p:spPr bwMode="auto">
            <a:xfrm>
              <a:off x="7340600" y="3073401"/>
              <a:ext cx="146050" cy="163513"/>
            </a:xfrm>
            <a:custGeom>
              <a:avLst/>
              <a:gdLst>
                <a:gd name="T0" fmla="*/ 51 w 95"/>
                <a:gd name="T1" fmla="*/ 105 h 107"/>
                <a:gd name="T2" fmla="*/ 20 w 95"/>
                <a:gd name="T3" fmla="*/ 78 h 107"/>
                <a:gd name="T4" fmla="*/ 12 w 95"/>
                <a:gd name="T5" fmla="*/ 32 h 107"/>
                <a:gd name="T6" fmla="*/ 3 w 95"/>
                <a:gd name="T7" fmla="*/ 11 h 107"/>
                <a:gd name="T8" fmla="*/ 30 w 95"/>
                <a:gd name="T9" fmla="*/ 10 h 107"/>
                <a:gd name="T10" fmla="*/ 48 w 95"/>
                <a:gd name="T11" fmla="*/ 46 h 107"/>
                <a:gd name="T12" fmla="*/ 69 w 95"/>
                <a:gd name="T13" fmla="*/ 64 h 107"/>
                <a:gd name="T14" fmla="*/ 93 w 95"/>
                <a:gd name="T15" fmla="*/ 95 h 107"/>
                <a:gd name="T16" fmla="*/ 73 w 95"/>
                <a:gd name="T17" fmla="*/ 106 h 107"/>
                <a:gd name="T18" fmla="*/ 51 w 95"/>
                <a:gd name="T19" fmla="*/ 10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07">
                  <a:moveTo>
                    <a:pt x="51" y="105"/>
                  </a:moveTo>
                  <a:cubicBezTo>
                    <a:pt x="51" y="105"/>
                    <a:pt x="36" y="101"/>
                    <a:pt x="20" y="78"/>
                  </a:cubicBezTo>
                  <a:cubicBezTo>
                    <a:pt x="4" y="55"/>
                    <a:pt x="16" y="48"/>
                    <a:pt x="12" y="32"/>
                  </a:cubicBezTo>
                  <a:cubicBezTo>
                    <a:pt x="8" y="16"/>
                    <a:pt x="6" y="14"/>
                    <a:pt x="3" y="11"/>
                  </a:cubicBezTo>
                  <a:cubicBezTo>
                    <a:pt x="0" y="8"/>
                    <a:pt x="17" y="0"/>
                    <a:pt x="30" y="10"/>
                  </a:cubicBezTo>
                  <a:cubicBezTo>
                    <a:pt x="43" y="20"/>
                    <a:pt x="41" y="31"/>
                    <a:pt x="48" y="46"/>
                  </a:cubicBezTo>
                  <a:cubicBezTo>
                    <a:pt x="55" y="61"/>
                    <a:pt x="59" y="56"/>
                    <a:pt x="69" y="64"/>
                  </a:cubicBezTo>
                  <a:cubicBezTo>
                    <a:pt x="79" y="72"/>
                    <a:pt x="91" y="84"/>
                    <a:pt x="93" y="95"/>
                  </a:cubicBezTo>
                  <a:cubicBezTo>
                    <a:pt x="95" y="106"/>
                    <a:pt x="77" y="105"/>
                    <a:pt x="73" y="106"/>
                  </a:cubicBezTo>
                  <a:cubicBezTo>
                    <a:pt x="69" y="107"/>
                    <a:pt x="51" y="105"/>
                    <a:pt x="51" y="105"/>
                  </a:cubicBezTo>
                  <a:close/>
                </a:path>
              </a:pathLst>
            </a:custGeom>
            <a:solidFill>
              <a:srgbClr val="EE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02" name="Freeform 148"/>
            <p:cNvSpPr>
              <a:spLocks noChangeArrowheads="1"/>
            </p:cNvSpPr>
            <p:nvPr/>
          </p:nvSpPr>
          <p:spPr bwMode="auto">
            <a:xfrm>
              <a:off x="6502400" y="5170488"/>
              <a:ext cx="338138" cy="244475"/>
            </a:xfrm>
            <a:custGeom>
              <a:avLst/>
              <a:gdLst>
                <a:gd name="T0" fmla="*/ 20 w 220"/>
                <a:gd name="T1" fmla="*/ 42 h 160"/>
                <a:gd name="T2" fmla="*/ 12 w 220"/>
                <a:gd name="T3" fmla="*/ 136 h 160"/>
                <a:gd name="T4" fmla="*/ 59 w 220"/>
                <a:gd name="T5" fmla="*/ 150 h 160"/>
                <a:gd name="T6" fmla="*/ 95 w 220"/>
                <a:gd name="T7" fmla="*/ 128 h 160"/>
                <a:gd name="T8" fmla="*/ 110 w 220"/>
                <a:gd name="T9" fmla="*/ 110 h 160"/>
                <a:gd name="T10" fmla="*/ 162 w 220"/>
                <a:gd name="T11" fmla="*/ 95 h 160"/>
                <a:gd name="T12" fmla="*/ 207 w 220"/>
                <a:gd name="T13" fmla="*/ 20 h 160"/>
                <a:gd name="T14" fmla="*/ 142 w 220"/>
                <a:gd name="T15" fmla="*/ 42 h 160"/>
                <a:gd name="T16" fmla="*/ 67 w 220"/>
                <a:gd name="T17" fmla="*/ 39 h 160"/>
                <a:gd name="T18" fmla="*/ 20 w 220"/>
                <a:gd name="T19" fmla="*/ 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160">
                  <a:moveTo>
                    <a:pt x="20" y="42"/>
                  </a:moveTo>
                  <a:cubicBezTo>
                    <a:pt x="20" y="42"/>
                    <a:pt x="0" y="88"/>
                    <a:pt x="12" y="136"/>
                  </a:cubicBezTo>
                  <a:cubicBezTo>
                    <a:pt x="12" y="136"/>
                    <a:pt x="26" y="160"/>
                    <a:pt x="59" y="150"/>
                  </a:cubicBezTo>
                  <a:cubicBezTo>
                    <a:pt x="92" y="139"/>
                    <a:pt x="95" y="128"/>
                    <a:pt x="95" y="128"/>
                  </a:cubicBezTo>
                  <a:cubicBezTo>
                    <a:pt x="95" y="128"/>
                    <a:pt x="96" y="104"/>
                    <a:pt x="110" y="110"/>
                  </a:cubicBezTo>
                  <a:cubicBezTo>
                    <a:pt x="123" y="115"/>
                    <a:pt x="136" y="119"/>
                    <a:pt x="162" y="95"/>
                  </a:cubicBezTo>
                  <a:cubicBezTo>
                    <a:pt x="187" y="71"/>
                    <a:pt x="220" y="40"/>
                    <a:pt x="207" y="20"/>
                  </a:cubicBezTo>
                  <a:cubicBezTo>
                    <a:pt x="194" y="0"/>
                    <a:pt x="154" y="34"/>
                    <a:pt x="142" y="42"/>
                  </a:cubicBezTo>
                  <a:cubicBezTo>
                    <a:pt x="130" y="50"/>
                    <a:pt x="78" y="50"/>
                    <a:pt x="67" y="39"/>
                  </a:cubicBezTo>
                  <a:cubicBezTo>
                    <a:pt x="56" y="28"/>
                    <a:pt x="20" y="42"/>
                    <a:pt x="20" y="42"/>
                  </a:cubicBezTo>
                  <a:close/>
                </a:path>
              </a:pathLst>
            </a:custGeom>
            <a:solidFill>
              <a:srgbClr val="19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03" name="Freeform 149"/>
            <p:cNvSpPr>
              <a:spLocks noChangeArrowheads="1"/>
            </p:cNvSpPr>
            <p:nvPr/>
          </p:nvSpPr>
          <p:spPr bwMode="auto">
            <a:xfrm>
              <a:off x="6192838" y="3686176"/>
              <a:ext cx="542925" cy="1631950"/>
            </a:xfrm>
            <a:custGeom>
              <a:avLst/>
              <a:gdLst>
                <a:gd name="T0" fmla="*/ 63 w 353"/>
                <a:gd name="T1" fmla="*/ 0 h 1062"/>
                <a:gd name="T2" fmla="*/ 101 w 353"/>
                <a:gd name="T3" fmla="*/ 209 h 1062"/>
                <a:gd name="T4" fmla="*/ 263 w 353"/>
                <a:gd name="T5" fmla="*/ 553 h 1062"/>
                <a:gd name="T6" fmla="*/ 201 w 353"/>
                <a:gd name="T7" fmla="*/ 1033 h 1062"/>
                <a:gd name="T8" fmla="*/ 299 w 353"/>
                <a:gd name="T9" fmla="*/ 1009 h 1062"/>
                <a:gd name="T10" fmla="*/ 336 w 353"/>
                <a:gd name="T11" fmla="*/ 574 h 1062"/>
                <a:gd name="T12" fmla="*/ 337 w 353"/>
                <a:gd name="T13" fmla="*/ 541 h 1062"/>
                <a:gd name="T14" fmla="*/ 172 w 353"/>
                <a:gd name="T15" fmla="*/ 86 h 1062"/>
                <a:gd name="T16" fmla="*/ 63 w 353"/>
                <a:gd name="T17" fmla="*/ 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1062">
                  <a:moveTo>
                    <a:pt x="63" y="0"/>
                  </a:moveTo>
                  <a:cubicBezTo>
                    <a:pt x="63" y="0"/>
                    <a:pt x="0" y="109"/>
                    <a:pt x="101" y="209"/>
                  </a:cubicBezTo>
                  <a:cubicBezTo>
                    <a:pt x="101" y="209"/>
                    <a:pt x="216" y="442"/>
                    <a:pt x="263" y="553"/>
                  </a:cubicBezTo>
                  <a:cubicBezTo>
                    <a:pt x="263" y="553"/>
                    <a:pt x="196" y="792"/>
                    <a:pt x="201" y="1033"/>
                  </a:cubicBezTo>
                  <a:cubicBezTo>
                    <a:pt x="201" y="1033"/>
                    <a:pt x="257" y="1062"/>
                    <a:pt x="299" y="1009"/>
                  </a:cubicBezTo>
                  <a:cubicBezTo>
                    <a:pt x="299" y="1009"/>
                    <a:pt x="257" y="830"/>
                    <a:pt x="336" y="574"/>
                  </a:cubicBezTo>
                  <a:cubicBezTo>
                    <a:pt x="336" y="574"/>
                    <a:pt x="353" y="565"/>
                    <a:pt x="337" y="541"/>
                  </a:cubicBezTo>
                  <a:cubicBezTo>
                    <a:pt x="337" y="541"/>
                    <a:pt x="244" y="244"/>
                    <a:pt x="172" y="86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0D3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04" name="Freeform 150"/>
            <p:cNvSpPr>
              <a:spLocks noChangeArrowheads="1"/>
            </p:cNvSpPr>
            <p:nvPr/>
          </p:nvSpPr>
          <p:spPr bwMode="auto">
            <a:xfrm>
              <a:off x="5565775" y="4725988"/>
              <a:ext cx="228600" cy="411163"/>
            </a:xfrm>
            <a:custGeom>
              <a:avLst/>
              <a:gdLst>
                <a:gd name="T0" fmla="*/ 88 w 149"/>
                <a:gd name="T1" fmla="*/ 15 h 268"/>
                <a:gd name="T2" fmla="*/ 2 w 149"/>
                <a:gd name="T3" fmla="*/ 55 h 268"/>
                <a:gd name="T4" fmla="*/ 10 w 149"/>
                <a:gd name="T5" fmla="*/ 80 h 268"/>
                <a:gd name="T6" fmla="*/ 34 w 149"/>
                <a:gd name="T7" fmla="*/ 124 h 268"/>
                <a:gd name="T8" fmla="*/ 50 w 149"/>
                <a:gd name="T9" fmla="*/ 148 h 268"/>
                <a:gd name="T10" fmla="*/ 129 w 149"/>
                <a:gd name="T11" fmla="*/ 253 h 268"/>
                <a:gd name="T12" fmla="*/ 148 w 149"/>
                <a:gd name="T13" fmla="*/ 239 h 268"/>
                <a:gd name="T14" fmla="*/ 117 w 149"/>
                <a:gd name="T15" fmla="*/ 183 h 268"/>
                <a:gd name="T16" fmla="*/ 121 w 149"/>
                <a:gd name="T17" fmla="*/ 65 h 268"/>
                <a:gd name="T18" fmla="*/ 88 w 149"/>
                <a:gd name="T19" fmla="*/ 15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268">
                  <a:moveTo>
                    <a:pt x="88" y="15"/>
                  </a:moveTo>
                  <a:cubicBezTo>
                    <a:pt x="88" y="15"/>
                    <a:pt x="24" y="28"/>
                    <a:pt x="2" y="55"/>
                  </a:cubicBezTo>
                  <a:cubicBezTo>
                    <a:pt x="2" y="55"/>
                    <a:pt x="0" y="61"/>
                    <a:pt x="10" y="80"/>
                  </a:cubicBezTo>
                  <a:cubicBezTo>
                    <a:pt x="21" y="99"/>
                    <a:pt x="34" y="124"/>
                    <a:pt x="34" y="124"/>
                  </a:cubicBezTo>
                  <a:cubicBezTo>
                    <a:pt x="34" y="124"/>
                    <a:pt x="56" y="131"/>
                    <a:pt x="50" y="148"/>
                  </a:cubicBezTo>
                  <a:cubicBezTo>
                    <a:pt x="45" y="165"/>
                    <a:pt x="76" y="219"/>
                    <a:pt x="129" y="253"/>
                  </a:cubicBezTo>
                  <a:cubicBezTo>
                    <a:pt x="129" y="253"/>
                    <a:pt x="149" y="268"/>
                    <a:pt x="148" y="239"/>
                  </a:cubicBezTo>
                  <a:cubicBezTo>
                    <a:pt x="146" y="209"/>
                    <a:pt x="121" y="200"/>
                    <a:pt x="117" y="183"/>
                  </a:cubicBezTo>
                  <a:cubicBezTo>
                    <a:pt x="113" y="165"/>
                    <a:pt x="104" y="100"/>
                    <a:pt x="121" y="65"/>
                  </a:cubicBezTo>
                  <a:cubicBezTo>
                    <a:pt x="138" y="31"/>
                    <a:pt x="105" y="0"/>
                    <a:pt x="88" y="15"/>
                  </a:cubicBezTo>
                  <a:close/>
                </a:path>
              </a:pathLst>
            </a:custGeom>
            <a:solidFill>
              <a:srgbClr val="19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05" name="Freeform 151"/>
            <p:cNvSpPr>
              <a:spLocks noChangeArrowheads="1"/>
            </p:cNvSpPr>
            <p:nvPr/>
          </p:nvSpPr>
          <p:spPr bwMode="auto">
            <a:xfrm>
              <a:off x="5648325" y="3754438"/>
              <a:ext cx="1133475" cy="1117600"/>
            </a:xfrm>
            <a:custGeom>
              <a:avLst/>
              <a:gdLst>
                <a:gd name="T0" fmla="*/ 6 w 738"/>
                <a:gd name="T1" fmla="*/ 641 h 728"/>
                <a:gd name="T2" fmla="*/ 70 w 738"/>
                <a:gd name="T3" fmla="*/ 728 h 728"/>
                <a:gd name="T4" fmla="*/ 396 w 738"/>
                <a:gd name="T5" fmla="*/ 564 h 728"/>
                <a:gd name="T6" fmla="*/ 434 w 738"/>
                <a:gd name="T7" fmla="*/ 541 h 728"/>
                <a:gd name="T8" fmla="*/ 738 w 738"/>
                <a:gd name="T9" fmla="*/ 73 h 728"/>
                <a:gd name="T10" fmla="*/ 498 w 738"/>
                <a:gd name="T11" fmla="*/ 0 h 728"/>
                <a:gd name="T12" fmla="*/ 539 w 738"/>
                <a:gd name="T13" fmla="*/ 188 h 728"/>
                <a:gd name="T14" fmla="*/ 402 w 738"/>
                <a:gd name="T15" fmla="*/ 498 h 728"/>
                <a:gd name="T16" fmla="*/ 6 w 738"/>
                <a:gd name="T17" fmla="*/ 641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8" h="728">
                  <a:moveTo>
                    <a:pt x="6" y="641"/>
                  </a:moveTo>
                  <a:cubicBezTo>
                    <a:pt x="6" y="641"/>
                    <a:pt x="0" y="697"/>
                    <a:pt x="70" y="728"/>
                  </a:cubicBezTo>
                  <a:cubicBezTo>
                    <a:pt x="70" y="728"/>
                    <a:pt x="239" y="577"/>
                    <a:pt x="396" y="564"/>
                  </a:cubicBezTo>
                  <a:cubicBezTo>
                    <a:pt x="396" y="564"/>
                    <a:pt x="427" y="578"/>
                    <a:pt x="434" y="541"/>
                  </a:cubicBezTo>
                  <a:cubicBezTo>
                    <a:pt x="434" y="541"/>
                    <a:pt x="710" y="340"/>
                    <a:pt x="738" y="73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498" y="0"/>
                    <a:pt x="463" y="77"/>
                    <a:pt x="539" y="188"/>
                  </a:cubicBezTo>
                  <a:cubicBezTo>
                    <a:pt x="539" y="188"/>
                    <a:pt x="520" y="293"/>
                    <a:pt x="402" y="498"/>
                  </a:cubicBezTo>
                  <a:cubicBezTo>
                    <a:pt x="402" y="498"/>
                    <a:pt x="187" y="490"/>
                    <a:pt x="6" y="641"/>
                  </a:cubicBezTo>
                  <a:close/>
                </a:path>
              </a:pathLst>
            </a:custGeom>
            <a:solidFill>
              <a:srgbClr val="256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06" name="Freeform 152"/>
            <p:cNvSpPr>
              <a:spLocks noChangeArrowheads="1"/>
            </p:cNvSpPr>
            <p:nvPr/>
          </p:nvSpPr>
          <p:spPr bwMode="auto">
            <a:xfrm>
              <a:off x="5424488" y="3636963"/>
              <a:ext cx="601663" cy="493713"/>
            </a:xfrm>
            <a:custGeom>
              <a:avLst/>
              <a:gdLst>
                <a:gd name="T0" fmla="*/ 0 w 392"/>
                <a:gd name="T1" fmla="*/ 264 h 321"/>
                <a:gd name="T2" fmla="*/ 88 w 392"/>
                <a:gd name="T3" fmla="*/ 321 h 321"/>
                <a:gd name="T4" fmla="*/ 288 w 392"/>
                <a:gd name="T5" fmla="*/ 288 h 321"/>
                <a:gd name="T6" fmla="*/ 392 w 392"/>
                <a:gd name="T7" fmla="*/ 72 h 321"/>
                <a:gd name="T8" fmla="*/ 312 w 392"/>
                <a:gd name="T9" fmla="*/ 17 h 321"/>
                <a:gd name="T10" fmla="*/ 93 w 392"/>
                <a:gd name="T11" fmla="*/ 20 h 321"/>
                <a:gd name="T12" fmla="*/ 0 w 392"/>
                <a:gd name="T13" fmla="*/ 264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2" h="321">
                  <a:moveTo>
                    <a:pt x="0" y="264"/>
                  </a:moveTo>
                  <a:cubicBezTo>
                    <a:pt x="0" y="264"/>
                    <a:pt x="10" y="304"/>
                    <a:pt x="88" y="321"/>
                  </a:cubicBezTo>
                  <a:cubicBezTo>
                    <a:pt x="88" y="321"/>
                    <a:pt x="190" y="318"/>
                    <a:pt x="288" y="288"/>
                  </a:cubicBezTo>
                  <a:cubicBezTo>
                    <a:pt x="288" y="288"/>
                    <a:pt x="361" y="181"/>
                    <a:pt x="392" y="72"/>
                  </a:cubicBezTo>
                  <a:cubicBezTo>
                    <a:pt x="392" y="72"/>
                    <a:pt x="369" y="29"/>
                    <a:pt x="312" y="17"/>
                  </a:cubicBezTo>
                  <a:cubicBezTo>
                    <a:pt x="312" y="17"/>
                    <a:pt x="182" y="0"/>
                    <a:pt x="93" y="20"/>
                  </a:cubicBezTo>
                  <a:cubicBezTo>
                    <a:pt x="93" y="20"/>
                    <a:pt x="28" y="125"/>
                    <a:pt x="0" y="264"/>
                  </a:cubicBezTo>
                  <a:close/>
                </a:path>
              </a:pathLst>
            </a:custGeom>
            <a:solidFill>
              <a:srgbClr val="482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07" name="Freeform 153"/>
            <p:cNvSpPr>
              <a:spLocks noChangeArrowheads="1"/>
            </p:cNvSpPr>
            <p:nvPr/>
          </p:nvSpPr>
          <p:spPr bwMode="auto">
            <a:xfrm>
              <a:off x="5553075" y="3724276"/>
              <a:ext cx="473075" cy="406400"/>
            </a:xfrm>
            <a:custGeom>
              <a:avLst/>
              <a:gdLst>
                <a:gd name="T0" fmla="*/ 0 w 308"/>
                <a:gd name="T1" fmla="*/ 264 h 265"/>
                <a:gd name="T2" fmla="*/ 4 w 308"/>
                <a:gd name="T3" fmla="*/ 265 h 265"/>
                <a:gd name="T4" fmla="*/ 204 w 308"/>
                <a:gd name="T5" fmla="*/ 232 h 265"/>
                <a:gd name="T6" fmla="*/ 308 w 308"/>
                <a:gd name="T7" fmla="*/ 16 h 265"/>
                <a:gd name="T8" fmla="*/ 298 w 308"/>
                <a:gd name="T9" fmla="*/ 3 h 265"/>
                <a:gd name="T10" fmla="*/ 223 w 308"/>
                <a:gd name="T11" fmla="*/ 2 h 265"/>
                <a:gd name="T12" fmla="*/ 72 w 308"/>
                <a:gd name="T13" fmla="*/ 33 h 265"/>
                <a:gd name="T14" fmla="*/ 0 w 308"/>
                <a:gd name="T15" fmla="*/ 26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8" h="265">
                  <a:moveTo>
                    <a:pt x="0" y="264"/>
                  </a:moveTo>
                  <a:cubicBezTo>
                    <a:pt x="1" y="264"/>
                    <a:pt x="2" y="265"/>
                    <a:pt x="4" y="265"/>
                  </a:cubicBezTo>
                  <a:cubicBezTo>
                    <a:pt x="4" y="265"/>
                    <a:pt x="106" y="262"/>
                    <a:pt x="204" y="232"/>
                  </a:cubicBezTo>
                  <a:cubicBezTo>
                    <a:pt x="204" y="232"/>
                    <a:pt x="277" y="125"/>
                    <a:pt x="308" y="16"/>
                  </a:cubicBezTo>
                  <a:cubicBezTo>
                    <a:pt x="308" y="16"/>
                    <a:pt x="305" y="10"/>
                    <a:pt x="298" y="3"/>
                  </a:cubicBezTo>
                  <a:cubicBezTo>
                    <a:pt x="287" y="3"/>
                    <a:pt x="237" y="3"/>
                    <a:pt x="223" y="2"/>
                  </a:cubicBezTo>
                  <a:cubicBezTo>
                    <a:pt x="207" y="0"/>
                    <a:pt x="72" y="33"/>
                    <a:pt x="72" y="33"/>
                  </a:cubicBezTo>
                  <a:cubicBezTo>
                    <a:pt x="50" y="123"/>
                    <a:pt x="13" y="228"/>
                    <a:pt x="0" y="264"/>
                  </a:cubicBezTo>
                  <a:close/>
                </a:path>
              </a:pathLst>
            </a:custGeom>
            <a:solidFill>
              <a:srgbClr val="A97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08" name="Freeform 154"/>
            <p:cNvSpPr>
              <a:spLocks noChangeArrowheads="1"/>
            </p:cNvSpPr>
            <p:nvPr/>
          </p:nvSpPr>
          <p:spPr bwMode="auto">
            <a:xfrm>
              <a:off x="5456238" y="3684588"/>
              <a:ext cx="176213" cy="414338"/>
            </a:xfrm>
            <a:custGeom>
              <a:avLst/>
              <a:gdLst>
                <a:gd name="T0" fmla="*/ 12 w 115"/>
                <a:gd name="T1" fmla="*/ 269 h 269"/>
                <a:gd name="T2" fmla="*/ 115 w 115"/>
                <a:gd name="T3" fmla="*/ 10 h 269"/>
                <a:gd name="T4" fmla="*/ 102 w 115"/>
                <a:gd name="T5" fmla="*/ 0 h 269"/>
                <a:gd name="T6" fmla="*/ 0 w 115"/>
                <a:gd name="T7" fmla="*/ 260 h 269"/>
                <a:gd name="T8" fmla="*/ 12 w 115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69">
                  <a:moveTo>
                    <a:pt x="12" y="269"/>
                  </a:moveTo>
                  <a:cubicBezTo>
                    <a:pt x="47" y="185"/>
                    <a:pt x="115" y="10"/>
                    <a:pt x="115" y="1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50" y="108"/>
                    <a:pt x="12" y="220"/>
                    <a:pt x="0" y="260"/>
                  </a:cubicBezTo>
                  <a:cubicBezTo>
                    <a:pt x="3" y="263"/>
                    <a:pt x="7" y="266"/>
                    <a:pt x="12" y="269"/>
                  </a:cubicBezTo>
                  <a:close/>
                </a:path>
              </a:pathLst>
            </a:custGeom>
            <a:solidFill>
              <a:srgbClr val="A97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09" name="Freeform 155"/>
            <p:cNvSpPr>
              <a:spLocks noChangeArrowheads="1"/>
            </p:cNvSpPr>
            <p:nvPr/>
          </p:nvSpPr>
          <p:spPr bwMode="auto">
            <a:xfrm>
              <a:off x="5565775" y="3636963"/>
              <a:ext cx="460375" cy="138113"/>
            </a:xfrm>
            <a:custGeom>
              <a:avLst/>
              <a:gdLst>
                <a:gd name="T0" fmla="*/ 300 w 300"/>
                <a:gd name="T1" fmla="*/ 71 h 89"/>
                <a:gd name="T2" fmla="*/ 220 w 300"/>
                <a:gd name="T3" fmla="*/ 17 h 89"/>
                <a:gd name="T4" fmla="*/ 1 w 300"/>
                <a:gd name="T5" fmla="*/ 20 h 89"/>
                <a:gd name="T6" fmla="*/ 0 w 300"/>
                <a:gd name="T7" fmla="*/ 21 h 89"/>
                <a:gd name="T8" fmla="*/ 64 w 300"/>
                <a:gd name="T9" fmla="*/ 89 h 89"/>
                <a:gd name="T10" fmla="*/ 300 w 300"/>
                <a:gd name="T11" fmla="*/ 7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89">
                  <a:moveTo>
                    <a:pt x="300" y="71"/>
                  </a:moveTo>
                  <a:cubicBezTo>
                    <a:pt x="298" y="68"/>
                    <a:pt x="275" y="29"/>
                    <a:pt x="220" y="17"/>
                  </a:cubicBezTo>
                  <a:cubicBezTo>
                    <a:pt x="220" y="17"/>
                    <a:pt x="90" y="0"/>
                    <a:pt x="1" y="20"/>
                  </a:cubicBezTo>
                  <a:cubicBezTo>
                    <a:pt x="1" y="20"/>
                    <a:pt x="1" y="20"/>
                    <a:pt x="0" y="21"/>
                  </a:cubicBezTo>
                  <a:cubicBezTo>
                    <a:pt x="21" y="36"/>
                    <a:pt x="49" y="60"/>
                    <a:pt x="64" y="89"/>
                  </a:cubicBezTo>
                  <a:cubicBezTo>
                    <a:pt x="64" y="89"/>
                    <a:pt x="210" y="63"/>
                    <a:pt x="300" y="71"/>
                  </a:cubicBezTo>
                  <a:close/>
                </a:path>
              </a:pathLst>
            </a:custGeom>
            <a:solidFill>
              <a:srgbClr val="7252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10" name="Freeform 156"/>
            <p:cNvSpPr>
              <a:spLocks noChangeArrowheads="1"/>
            </p:cNvSpPr>
            <p:nvPr/>
          </p:nvSpPr>
          <p:spPr bwMode="auto">
            <a:xfrm>
              <a:off x="5603875" y="3675063"/>
              <a:ext cx="388938" cy="47625"/>
            </a:xfrm>
            <a:custGeom>
              <a:avLst/>
              <a:gdLst>
                <a:gd name="T0" fmla="*/ 254 w 254"/>
                <a:gd name="T1" fmla="*/ 23 h 31"/>
                <a:gd name="T2" fmla="*/ 237 w 254"/>
                <a:gd name="T3" fmla="*/ 10 h 31"/>
                <a:gd name="T4" fmla="*/ 0 w 254"/>
                <a:gd name="T5" fmla="*/ 17 h 31"/>
                <a:gd name="T6" fmla="*/ 14 w 254"/>
                <a:gd name="T7" fmla="*/ 31 h 31"/>
                <a:gd name="T8" fmla="*/ 254 w 254"/>
                <a:gd name="T9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31">
                  <a:moveTo>
                    <a:pt x="254" y="23"/>
                  </a:moveTo>
                  <a:cubicBezTo>
                    <a:pt x="250" y="19"/>
                    <a:pt x="244" y="14"/>
                    <a:pt x="237" y="10"/>
                  </a:cubicBezTo>
                  <a:cubicBezTo>
                    <a:pt x="136" y="0"/>
                    <a:pt x="30" y="13"/>
                    <a:pt x="0" y="17"/>
                  </a:cubicBezTo>
                  <a:cubicBezTo>
                    <a:pt x="5" y="22"/>
                    <a:pt x="10" y="26"/>
                    <a:pt x="14" y="31"/>
                  </a:cubicBezTo>
                  <a:cubicBezTo>
                    <a:pt x="137" y="18"/>
                    <a:pt x="219" y="21"/>
                    <a:pt x="254" y="23"/>
                  </a:cubicBezTo>
                  <a:close/>
                </a:path>
              </a:pathLst>
            </a:custGeom>
            <a:solidFill>
              <a:srgbClr val="A97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11" name="Freeform 157"/>
            <p:cNvSpPr>
              <a:spLocks noChangeArrowheads="1"/>
            </p:cNvSpPr>
            <p:nvPr/>
          </p:nvSpPr>
          <p:spPr bwMode="auto">
            <a:xfrm>
              <a:off x="5722938" y="3554413"/>
              <a:ext cx="184150" cy="150813"/>
            </a:xfrm>
            <a:custGeom>
              <a:avLst/>
              <a:gdLst>
                <a:gd name="T0" fmla="*/ 13 w 120"/>
                <a:gd name="T1" fmla="*/ 98 h 98"/>
                <a:gd name="T2" fmla="*/ 10 w 120"/>
                <a:gd name="T3" fmla="*/ 97 h 98"/>
                <a:gd name="T4" fmla="*/ 1 w 120"/>
                <a:gd name="T5" fmla="*/ 83 h 98"/>
                <a:gd name="T6" fmla="*/ 15 w 120"/>
                <a:gd name="T7" fmla="*/ 21 h 98"/>
                <a:gd name="T8" fmla="*/ 21 w 120"/>
                <a:gd name="T9" fmla="*/ 19 h 98"/>
                <a:gd name="T10" fmla="*/ 113 w 120"/>
                <a:gd name="T11" fmla="*/ 22 h 98"/>
                <a:gd name="T12" fmla="*/ 120 w 120"/>
                <a:gd name="T13" fmla="*/ 26 h 98"/>
                <a:gd name="T14" fmla="*/ 116 w 120"/>
                <a:gd name="T15" fmla="*/ 83 h 98"/>
                <a:gd name="T16" fmla="*/ 104 w 120"/>
                <a:gd name="T17" fmla="*/ 95 h 98"/>
                <a:gd name="T18" fmla="*/ 92 w 120"/>
                <a:gd name="T19" fmla="*/ 82 h 98"/>
                <a:gd name="T20" fmla="*/ 95 w 120"/>
                <a:gd name="T21" fmla="*/ 40 h 98"/>
                <a:gd name="T22" fmla="*/ 36 w 120"/>
                <a:gd name="T23" fmla="*/ 40 h 98"/>
                <a:gd name="T24" fmla="*/ 25 w 120"/>
                <a:gd name="T25" fmla="*/ 88 h 98"/>
                <a:gd name="T26" fmla="*/ 13 w 120"/>
                <a:gd name="T2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98">
                  <a:moveTo>
                    <a:pt x="13" y="98"/>
                  </a:moveTo>
                  <a:cubicBezTo>
                    <a:pt x="12" y="98"/>
                    <a:pt x="11" y="98"/>
                    <a:pt x="10" y="97"/>
                  </a:cubicBezTo>
                  <a:cubicBezTo>
                    <a:pt x="4" y="96"/>
                    <a:pt x="0" y="89"/>
                    <a:pt x="1" y="83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3" y="18"/>
                    <a:pt x="72" y="0"/>
                    <a:pt x="113" y="22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6" y="83"/>
                    <a:pt x="116" y="83"/>
                    <a:pt x="116" y="83"/>
                  </a:cubicBezTo>
                  <a:cubicBezTo>
                    <a:pt x="116" y="90"/>
                    <a:pt x="110" y="95"/>
                    <a:pt x="104" y="95"/>
                  </a:cubicBezTo>
                  <a:cubicBezTo>
                    <a:pt x="97" y="94"/>
                    <a:pt x="92" y="89"/>
                    <a:pt x="92" y="82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72" y="32"/>
                    <a:pt x="47" y="37"/>
                    <a:pt x="36" y="40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3" y="94"/>
                    <a:pt x="18" y="98"/>
                    <a:pt x="13" y="98"/>
                  </a:cubicBezTo>
                  <a:close/>
                </a:path>
              </a:pathLst>
            </a:custGeom>
            <a:solidFill>
              <a:srgbClr val="482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12" name="Freeform 158"/>
            <p:cNvSpPr>
              <a:spLocks noChangeArrowheads="1"/>
            </p:cNvSpPr>
            <p:nvPr/>
          </p:nvSpPr>
          <p:spPr bwMode="auto">
            <a:xfrm>
              <a:off x="5780088" y="3540126"/>
              <a:ext cx="139700" cy="95250"/>
            </a:xfrm>
            <a:custGeom>
              <a:avLst/>
              <a:gdLst>
                <a:gd name="T0" fmla="*/ 0 w 91"/>
                <a:gd name="T1" fmla="*/ 54 h 63"/>
                <a:gd name="T2" fmla="*/ 10 w 91"/>
                <a:gd name="T3" fmla="*/ 11 h 63"/>
                <a:gd name="T4" fmla="*/ 80 w 91"/>
                <a:gd name="T5" fmla="*/ 9 h 63"/>
                <a:gd name="T6" fmla="*/ 56 w 91"/>
                <a:gd name="T7" fmla="*/ 57 h 63"/>
                <a:gd name="T8" fmla="*/ 0 w 91"/>
                <a:gd name="T9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3">
                  <a:moveTo>
                    <a:pt x="0" y="54"/>
                  </a:moveTo>
                  <a:cubicBezTo>
                    <a:pt x="0" y="54"/>
                    <a:pt x="1" y="21"/>
                    <a:pt x="10" y="11"/>
                  </a:cubicBezTo>
                  <a:cubicBezTo>
                    <a:pt x="20" y="0"/>
                    <a:pt x="69" y="2"/>
                    <a:pt x="80" y="9"/>
                  </a:cubicBezTo>
                  <a:cubicBezTo>
                    <a:pt x="91" y="16"/>
                    <a:pt x="82" y="63"/>
                    <a:pt x="56" y="57"/>
                  </a:cubicBezTo>
                  <a:cubicBezTo>
                    <a:pt x="30" y="51"/>
                    <a:pt x="0" y="54"/>
                    <a:pt x="0" y="54"/>
                  </a:cubicBezTo>
                  <a:close/>
                </a:path>
              </a:pathLst>
            </a:custGeom>
            <a:solidFill>
              <a:srgbClr val="EE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13" name="Freeform 159"/>
            <p:cNvSpPr>
              <a:spLocks noChangeArrowheads="1"/>
            </p:cNvSpPr>
            <p:nvPr/>
          </p:nvSpPr>
          <p:spPr bwMode="auto">
            <a:xfrm>
              <a:off x="5792788" y="3440113"/>
              <a:ext cx="128588" cy="100013"/>
            </a:xfrm>
            <a:custGeom>
              <a:avLst/>
              <a:gdLst>
                <a:gd name="T0" fmla="*/ 13 w 84"/>
                <a:gd name="T1" fmla="*/ 23 h 65"/>
                <a:gd name="T2" fmla="*/ 0 w 84"/>
                <a:gd name="T3" fmla="*/ 50 h 65"/>
                <a:gd name="T4" fmla="*/ 68 w 84"/>
                <a:gd name="T5" fmla="*/ 58 h 65"/>
                <a:gd name="T6" fmla="*/ 84 w 84"/>
                <a:gd name="T7" fmla="*/ 18 h 65"/>
                <a:gd name="T8" fmla="*/ 24 w 84"/>
                <a:gd name="T9" fmla="*/ 0 h 65"/>
                <a:gd name="T10" fmla="*/ 13 w 84"/>
                <a:gd name="T11" fmla="*/ 2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65">
                  <a:moveTo>
                    <a:pt x="13" y="23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33" y="65"/>
                    <a:pt x="68" y="5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13" y="23"/>
                  </a:lnTo>
                  <a:close/>
                </a:path>
              </a:pathLst>
            </a:custGeom>
            <a:solidFill>
              <a:srgbClr val="FFFC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14" name="Freeform 160"/>
            <p:cNvSpPr>
              <a:spLocks noChangeArrowheads="1"/>
            </p:cNvSpPr>
            <p:nvPr/>
          </p:nvSpPr>
          <p:spPr bwMode="auto">
            <a:xfrm>
              <a:off x="5799138" y="2722563"/>
              <a:ext cx="847725" cy="792163"/>
            </a:xfrm>
            <a:custGeom>
              <a:avLst/>
              <a:gdLst>
                <a:gd name="T0" fmla="*/ 521 w 552"/>
                <a:gd name="T1" fmla="*/ 5 h 516"/>
                <a:gd name="T2" fmla="*/ 468 w 552"/>
                <a:gd name="T3" fmla="*/ 14 h 516"/>
                <a:gd name="T4" fmla="*/ 137 w 552"/>
                <a:gd name="T5" fmla="*/ 136 h 516"/>
                <a:gd name="T6" fmla="*/ 0 w 552"/>
                <a:gd name="T7" fmla="*/ 466 h 516"/>
                <a:gd name="T8" fmla="*/ 110 w 552"/>
                <a:gd name="T9" fmla="*/ 493 h 516"/>
                <a:gd name="T10" fmla="*/ 198 w 552"/>
                <a:gd name="T11" fmla="*/ 226 h 516"/>
                <a:gd name="T12" fmla="*/ 526 w 552"/>
                <a:gd name="T13" fmla="*/ 61 h 516"/>
                <a:gd name="T14" fmla="*/ 521 w 552"/>
                <a:gd name="T15" fmla="*/ 5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2" h="516">
                  <a:moveTo>
                    <a:pt x="521" y="5"/>
                  </a:moveTo>
                  <a:cubicBezTo>
                    <a:pt x="521" y="5"/>
                    <a:pt x="490" y="0"/>
                    <a:pt x="468" y="14"/>
                  </a:cubicBezTo>
                  <a:cubicBezTo>
                    <a:pt x="446" y="28"/>
                    <a:pt x="342" y="104"/>
                    <a:pt x="137" y="136"/>
                  </a:cubicBezTo>
                  <a:cubicBezTo>
                    <a:pt x="137" y="136"/>
                    <a:pt x="56" y="290"/>
                    <a:pt x="0" y="466"/>
                  </a:cubicBezTo>
                  <a:cubicBezTo>
                    <a:pt x="0" y="466"/>
                    <a:pt x="13" y="516"/>
                    <a:pt x="110" y="493"/>
                  </a:cubicBezTo>
                  <a:cubicBezTo>
                    <a:pt x="110" y="493"/>
                    <a:pt x="167" y="391"/>
                    <a:pt x="198" y="226"/>
                  </a:cubicBezTo>
                  <a:cubicBezTo>
                    <a:pt x="198" y="226"/>
                    <a:pt x="337" y="221"/>
                    <a:pt x="526" y="61"/>
                  </a:cubicBezTo>
                  <a:cubicBezTo>
                    <a:pt x="526" y="61"/>
                    <a:pt x="552" y="17"/>
                    <a:pt x="521" y="5"/>
                  </a:cubicBezTo>
                  <a:close/>
                </a:path>
              </a:pathLst>
            </a:custGeom>
            <a:solidFill>
              <a:srgbClr val="0D3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15" name="Freeform 161"/>
            <p:cNvSpPr>
              <a:spLocks noChangeArrowheads="1"/>
            </p:cNvSpPr>
            <p:nvPr/>
          </p:nvSpPr>
          <p:spPr bwMode="auto">
            <a:xfrm>
              <a:off x="6661150" y="2225676"/>
              <a:ext cx="276225" cy="498475"/>
            </a:xfrm>
            <a:custGeom>
              <a:avLst/>
              <a:gdLst>
                <a:gd name="T0" fmla="*/ 174 w 180"/>
                <a:gd name="T1" fmla="*/ 202 h 325"/>
                <a:gd name="T2" fmla="*/ 152 w 180"/>
                <a:gd name="T3" fmla="*/ 155 h 325"/>
                <a:gd name="T4" fmla="*/ 163 w 180"/>
                <a:gd name="T5" fmla="*/ 139 h 325"/>
                <a:gd name="T6" fmla="*/ 160 w 180"/>
                <a:gd name="T7" fmla="*/ 129 h 325"/>
                <a:gd name="T8" fmla="*/ 140 w 180"/>
                <a:gd name="T9" fmla="*/ 113 h 325"/>
                <a:gd name="T10" fmla="*/ 120 w 180"/>
                <a:gd name="T11" fmla="*/ 7 h 325"/>
                <a:gd name="T12" fmla="*/ 96 w 180"/>
                <a:gd name="T13" fmla="*/ 2 h 325"/>
                <a:gd name="T14" fmla="*/ 19 w 180"/>
                <a:gd name="T15" fmla="*/ 40 h 325"/>
                <a:gd name="T16" fmla="*/ 2 w 180"/>
                <a:gd name="T17" fmla="*/ 95 h 325"/>
                <a:gd name="T18" fmla="*/ 46 w 180"/>
                <a:gd name="T19" fmla="*/ 216 h 325"/>
                <a:gd name="T20" fmla="*/ 63 w 180"/>
                <a:gd name="T21" fmla="*/ 300 h 325"/>
                <a:gd name="T22" fmla="*/ 103 w 180"/>
                <a:gd name="T23" fmla="*/ 303 h 325"/>
                <a:gd name="T24" fmla="*/ 96 w 180"/>
                <a:gd name="T25" fmla="*/ 247 h 325"/>
                <a:gd name="T26" fmla="*/ 154 w 180"/>
                <a:gd name="T27" fmla="*/ 229 h 325"/>
                <a:gd name="T28" fmla="*/ 174 w 180"/>
                <a:gd name="T29" fmla="*/ 202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0" h="325">
                  <a:moveTo>
                    <a:pt x="174" y="202"/>
                  </a:moveTo>
                  <a:cubicBezTo>
                    <a:pt x="166" y="189"/>
                    <a:pt x="159" y="172"/>
                    <a:pt x="152" y="155"/>
                  </a:cubicBezTo>
                  <a:cubicBezTo>
                    <a:pt x="159" y="149"/>
                    <a:pt x="163" y="139"/>
                    <a:pt x="163" y="139"/>
                  </a:cubicBezTo>
                  <a:cubicBezTo>
                    <a:pt x="160" y="129"/>
                    <a:pt x="160" y="129"/>
                    <a:pt x="160" y="129"/>
                  </a:cubicBezTo>
                  <a:cubicBezTo>
                    <a:pt x="151" y="128"/>
                    <a:pt x="144" y="121"/>
                    <a:pt x="140" y="113"/>
                  </a:cubicBezTo>
                  <a:cubicBezTo>
                    <a:pt x="125" y="60"/>
                    <a:pt x="119" y="10"/>
                    <a:pt x="120" y="7"/>
                  </a:cubicBezTo>
                  <a:cubicBezTo>
                    <a:pt x="121" y="3"/>
                    <a:pt x="99" y="0"/>
                    <a:pt x="96" y="2"/>
                  </a:cubicBezTo>
                  <a:cubicBezTo>
                    <a:pt x="93" y="4"/>
                    <a:pt x="38" y="24"/>
                    <a:pt x="19" y="40"/>
                  </a:cubicBezTo>
                  <a:cubicBezTo>
                    <a:pt x="0" y="56"/>
                    <a:pt x="1" y="74"/>
                    <a:pt x="2" y="95"/>
                  </a:cubicBezTo>
                  <a:cubicBezTo>
                    <a:pt x="3" y="116"/>
                    <a:pt x="23" y="161"/>
                    <a:pt x="46" y="216"/>
                  </a:cubicBezTo>
                  <a:cubicBezTo>
                    <a:pt x="69" y="271"/>
                    <a:pt x="63" y="300"/>
                    <a:pt x="63" y="300"/>
                  </a:cubicBezTo>
                  <a:cubicBezTo>
                    <a:pt x="73" y="325"/>
                    <a:pt x="103" y="303"/>
                    <a:pt x="103" y="303"/>
                  </a:cubicBezTo>
                  <a:cubicBezTo>
                    <a:pt x="94" y="274"/>
                    <a:pt x="96" y="247"/>
                    <a:pt x="96" y="247"/>
                  </a:cubicBezTo>
                  <a:cubicBezTo>
                    <a:pt x="112" y="243"/>
                    <a:pt x="154" y="229"/>
                    <a:pt x="154" y="229"/>
                  </a:cubicBezTo>
                  <a:cubicBezTo>
                    <a:pt x="180" y="221"/>
                    <a:pt x="174" y="202"/>
                    <a:pt x="174" y="202"/>
                  </a:cubicBezTo>
                  <a:close/>
                </a:path>
              </a:pathLst>
            </a:custGeom>
            <a:solidFill>
              <a:srgbClr val="E0A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16" name="Freeform 162"/>
            <p:cNvSpPr>
              <a:spLocks noChangeArrowheads="1"/>
            </p:cNvSpPr>
            <p:nvPr/>
          </p:nvSpPr>
          <p:spPr bwMode="auto">
            <a:xfrm>
              <a:off x="6502400" y="2162176"/>
              <a:ext cx="379413" cy="490538"/>
            </a:xfrm>
            <a:custGeom>
              <a:avLst/>
              <a:gdLst>
                <a:gd name="T0" fmla="*/ 155 w 247"/>
                <a:gd name="T1" fmla="*/ 219 h 319"/>
                <a:gd name="T2" fmla="*/ 139 w 247"/>
                <a:gd name="T3" fmla="*/ 197 h 319"/>
                <a:gd name="T4" fmla="*/ 157 w 247"/>
                <a:gd name="T5" fmla="*/ 178 h 319"/>
                <a:gd name="T6" fmla="*/ 198 w 247"/>
                <a:gd name="T7" fmla="*/ 203 h 319"/>
                <a:gd name="T8" fmla="*/ 145 w 247"/>
                <a:gd name="T9" fmla="*/ 98 h 319"/>
                <a:gd name="T10" fmla="*/ 240 w 247"/>
                <a:gd name="T11" fmla="*/ 63 h 319"/>
                <a:gd name="T12" fmla="*/ 225 w 247"/>
                <a:gd name="T13" fmla="*/ 0 h 319"/>
                <a:gd name="T14" fmla="*/ 65 w 247"/>
                <a:gd name="T15" fmla="*/ 24 h 319"/>
                <a:gd name="T16" fmla="*/ 43 w 247"/>
                <a:gd name="T17" fmla="*/ 85 h 319"/>
                <a:gd name="T18" fmla="*/ 28 w 247"/>
                <a:gd name="T19" fmla="*/ 142 h 319"/>
                <a:gd name="T20" fmla="*/ 125 w 247"/>
                <a:gd name="T21" fmla="*/ 286 h 319"/>
                <a:gd name="T22" fmla="*/ 155 w 247"/>
                <a:gd name="T23" fmla="*/ 2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7" h="319">
                  <a:moveTo>
                    <a:pt x="155" y="219"/>
                  </a:moveTo>
                  <a:cubicBezTo>
                    <a:pt x="155" y="219"/>
                    <a:pt x="147" y="233"/>
                    <a:pt x="139" y="197"/>
                  </a:cubicBezTo>
                  <a:cubicBezTo>
                    <a:pt x="131" y="161"/>
                    <a:pt x="149" y="169"/>
                    <a:pt x="157" y="178"/>
                  </a:cubicBezTo>
                  <a:cubicBezTo>
                    <a:pt x="165" y="187"/>
                    <a:pt x="161" y="211"/>
                    <a:pt x="198" y="203"/>
                  </a:cubicBezTo>
                  <a:cubicBezTo>
                    <a:pt x="235" y="195"/>
                    <a:pt x="145" y="98"/>
                    <a:pt x="145" y="98"/>
                  </a:cubicBezTo>
                  <a:cubicBezTo>
                    <a:pt x="145" y="98"/>
                    <a:pt x="191" y="96"/>
                    <a:pt x="240" y="63"/>
                  </a:cubicBezTo>
                  <a:cubicBezTo>
                    <a:pt x="240" y="63"/>
                    <a:pt x="247" y="50"/>
                    <a:pt x="225" y="0"/>
                  </a:cubicBezTo>
                  <a:cubicBezTo>
                    <a:pt x="225" y="0"/>
                    <a:pt x="117" y="25"/>
                    <a:pt x="65" y="24"/>
                  </a:cubicBezTo>
                  <a:cubicBezTo>
                    <a:pt x="13" y="23"/>
                    <a:pt x="43" y="85"/>
                    <a:pt x="43" y="85"/>
                  </a:cubicBezTo>
                  <a:cubicBezTo>
                    <a:pt x="43" y="85"/>
                    <a:pt x="0" y="91"/>
                    <a:pt x="28" y="142"/>
                  </a:cubicBezTo>
                  <a:cubicBezTo>
                    <a:pt x="56" y="193"/>
                    <a:pt x="94" y="224"/>
                    <a:pt x="125" y="286"/>
                  </a:cubicBezTo>
                  <a:cubicBezTo>
                    <a:pt x="125" y="286"/>
                    <a:pt x="174" y="319"/>
                    <a:pt x="155" y="219"/>
                  </a:cubicBezTo>
                  <a:close/>
                </a:path>
              </a:pathLst>
            </a:custGeom>
            <a:solidFill>
              <a:srgbClr val="482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17" name="Freeform 163"/>
            <p:cNvSpPr>
              <a:spLocks noChangeArrowheads="1"/>
            </p:cNvSpPr>
            <p:nvPr/>
          </p:nvSpPr>
          <p:spPr bwMode="auto">
            <a:xfrm>
              <a:off x="6651625" y="2655888"/>
              <a:ext cx="290513" cy="114300"/>
            </a:xfrm>
            <a:custGeom>
              <a:avLst/>
              <a:gdLst>
                <a:gd name="T0" fmla="*/ 0 w 190"/>
                <a:gd name="T1" fmla="*/ 42 h 74"/>
                <a:gd name="T2" fmla="*/ 88 w 190"/>
                <a:gd name="T3" fmla="*/ 7 h 74"/>
                <a:gd name="T4" fmla="*/ 190 w 190"/>
                <a:gd name="T5" fmla="*/ 74 h 74"/>
                <a:gd name="T6" fmla="*/ 0 w 190"/>
                <a:gd name="T7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" h="74">
                  <a:moveTo>
                    <a:pt x="0" y="42"/>
                  </a:moveTo>
                  <a:cubicBezTo>
                    <a:pt x="0" y="42"/>
                    <a:pt x="42" y="0"/>
                    <a:pt x="88" y="7"/>
                  </a:cubicBezTo>
                  <a:cubicBezTo>
                    <a:pt x="134" y="14"/>
                    <a:pt x="148" y="34"/>
                    <a:pt x="190" y="74"/>
                  </a:cubicBezTo>
                  <a:cubicBezTo>
                    <a:pt x="190" y="74"/>
                    <a:pt x="39" y="69"/>
                    <a:pt x="0" y="42"/>
                  </a:cubicBezTo>
                  <a:close/>
                </a:path>
              </a:pathLst>
            </a:custGeom>
            <a:solidFill>
              <a:srgbClr val="0D3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18" name="Freeform 164"/>
            <p:cNvSpPr>
              <a:spLocks noChangeArrowheads="1"/>
            </p:cNvSpPr>
            <p:nvPr/>
          </p:nvSpPr>
          <p:spPr bwMode="auto">
            <a:xfrm>
              <a:off x="6192838" y="2646363"/>
              <a:ext cx="860425" cy="1355725"/>
            </a:xfrm>
            <a:custGeom>
              <a:avLst/>
              <a:gdLst>
                <a:gd name="T0" fmla="*/ 235 w 560"/>
                <a:gd name="T1" fmla="*/ 56 h 883"/>
                <a:gd name="T2" fmla="*/ 539 w 560"/>
                <a:gd name="T3" fmla="*/ 90 h 883"/>
                <a:gd name="T4" fmla="*/ 516 w 560"/>
                <a:gd name="T5" fmla="*/ 153 h 883"/>
                <a:gd name="T6" fmla="*/ 420 w 560"/>
                <a:gd name="T7" fmla="*/ 837 h 883"/>
                <a:gd name="T8" fmla="*/ 0 w 560"/>
                <a:gd name="T9" fmla="*/ 695 h 883"/>
                <a:gd name="T10" fmla="*/ 235 w 560"/>
                <a:gd name="T11" fmla="*/ 56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0" h="883">
                  <a:moveTo>
                    <a:pt x="235" y="56"/>
                  </a:moveTo>
                  <a:cubicBezTo>
                    <a:pt x="235" y="56"/>
                    <a:pt x="359" y="0"/>
                    <a:pt x="539" y="90"/>
                  </a:cubicBezTo>
                  <a:cubicBezTo>
                    <a:pt x="539" y="90"/>
                    <a:pt x="526" y="105"/>
                    <a:pt x="516" y="153"/>
                  </a:cubicBezTo>
                  <a:cubicBezTo>
                    <a:pt x="506" y="201"/>
                    <a:pt x="560" y="479"/>
                    <a:pt x="420" y="837"/>
                  </a:cubicBezTo>
                  <a:cubicBezTo>
                    <a:pt x="420" y="837"/>
                    <a:pt x="132" y="883"/>
                    <a:pt x="0" y="695"/>
                  </a:cubicBezTo>
                  <a:cubicBezTo>
                    <a:pt x="0" y="695"/>
                    <a:pt x="260" y="377"/>
                    <a:pt x="235" y="56"/>
                  </a:cubicBezTo>
                  <a:close/>
                </a:path>
              </a:pathLst>
            </a:custGeom>
            <a:solidFill>
              <a:srgbClr val="19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19" name="Freeform 165"/>
            <p:cNvSpPr>
              <a:spLocks noChangeArrowheads="1"/>
            </p:cNvSpPr>
            <p:nvPr/>
          </p:nvSpPr>
          <p:spPr bwMode="auto">
            <a:xfrm>
              <a:off x="7388225" y="3184526"/>
              <a:ext cx="155575" cy="90488"/>
            </a:xfrm>
            <a:custGeom>
              <a:avLst/>
              <a:gdLst>
                <a:gd name="T0" fmla="*/ 11 w 101"/>
                <a:gd name="T1" fmla="*/ 47 h 59"/>
                <a:gd name="T2" fmla="*/ 5 w 101"/>
                <a:gd name="T3" fmla="*/ 25 h 59"/>
                <a:gd name="T4" fmla="*/ 89 w 101"/>
                <a:gd name="T5" fmla="*/ 25 h 59"/>
                <a:gd name="T6" fmla="*/ 83 w 101"/>
                <a:gd name="T7" fmla="*/ 59 h 59"/>
                <a:gd name="T8" fmla="*/ 11 w 101"/>
                <a:gd name="T9" fmla="*/ 4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59">
                  <a:moveTo>
                    <a:pt x="11" y="47"/>
                  </a:moveTo>
                  <a:cubicBezTo>
                    <a:pt x="11" y="47"/>
                    <a:pt x="10" y="37"/>
                    <a:pt x="5" y="25"/>
                  </a:cubicBezTo>
                  <a:cubicBezTo>
                    <a:pt x="0" y="13"/>
                    <a:pt x="67" y="0"/>
                    <a:pt x="89" y="25"/>
                  </a:cubicBezTo>
                  <a:cubicBezTo>
                    <a:pt x="89" y="25"/>
                    <a:pt x="101" y="38"/>
                    <a:pt x="83" y="59"/>
                  </a:cubicBezTo>
                  <a:lnTo>
                    <a:pt x="11" y="47"/>
                  </a:lnTo>
                  <a:close/>
                </a:path>
              </a:pathLst>
            </a:custGeom>
            <a:solidFill>
              <a:srgbClr val="FFFC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3120" name="Freeform 166"/>
            <p:cNvSpPr>
              <a:spLocks noChangeArrowheads="1"/>
            </p:cNvSpPr>
            <p:nvPr/>
          </p:nvSpPr>
          <p:spPr bwMode="auto">
            <a:xfrm>
              <a:off x="6916738" y="2763838"/>
              <a:ext cx="617538" cy="898525"/>
            </a:xfrm>
            <a:custGeom>
              <a:avLst/>
              <a:gdLst>
                <a:gd name="T0" fmla="*/ 72 w 402"/>
                <a:gd name="T1" fmla="*/ 21 h 585"/>
                <a:gd name="T2" fmla="*/ 62 w 402"/>
                <a:gd name="T3" fmla="*/ 12 h 585"/>
                <a:gd name="T4" fmla="*/ 14 w 402"/>
                <a:gd name="T5" fmla="*/ 141 h 585"/>
                <a:gd name="T6" fmla="*/ 149 w 402"/>
                <a:gd name="T7" fmla="*/ 568 h 585"/>
                <a:gd name="T8" fmla="*/ 398 w 402"/>
                <a:gd name="T9" fmla="*/ 339 h 585"/>
                <a:gd name="T10" fmla="*/ 360 w 402"/>
                <a:gd name="T11" fmla="*/ 304 h 585"/>
                <a:gd name="T12" fmla="*/ 310 w 402"/>
                <a:gd name="T13" fmla="*/ 318 h 585"/>
                <a:gd name="T14" fmla="*/ 200 w 402"/>
                <a:gd name="T15" fmla="*/ 433 h 585"/>
                <a:gd name="T16" fmla="*/ 72 w 402"/>
                <a:gd name="T17" fmla="*/ 21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2" h="585">
                  <a:moveTo>
                    <a:pt x="72" y="21"/>
                  </a:moveTo>
                  <a:cubicBezTo>
                    <a:pt x="72" y="21"/>
                    <a:pt x="70" y="15"/>
                    <a:pt x="62" y="12"/>
                  </a:cubicBezTo>
                  <a:cubicBezTo>
                    <a:pt x="54" y="9"/>
                    <a:pt x="0" y="0"/>
                    <a:pt x="14" y="141"/>
                  </a:cubicBezTo>
                  <a:cubicBezTo>
                    <a:pt x="28" y="282"/>
                    <a:pt x="129" y="514"/>
                    <a:pt x="149" y="568"/>
                  </a:cubicBezTo>
                  <a:cubicBezTo>
                    <a:pt x="149" y="568"/>
                    <a:pt x="302" y="585"/>
                    <a:pt x="398" y="339"/>
                  </a:cubicBezTo>
                  <a:cubicBezTo>
                    <a:pt x="398" y="339"/>
                    <a:pt x="402" y="311"/>
                    <a:pt x="360" y="304"/>
                  </a:cubicBezTo>
                  <a:cubicBezTo>
                    <a:pt x="318" y="297"/>
                    <a:pt x="310" y="318"/>
                    <a:pt x="310" y="318"/>
                  </a:cubicBezTo>
                  <a:cubicBezTo>
                    <a:pt x="310" y="318"/>
                    <a:pt x="286" y="357"/>
                    <a:pt x="200" y="433"/>
                  </a:cubicBezTo>
                  <a:cubicBezTo>
                    <a:pt x="200" y="433"/>
                    <a:pt x="87" y="123"/>
                    <a:pt x="72" y="21"/>
                  </a:cubicBezTo>
                  <a:close/>
                </a:path>
              </a:pathLst>
            </a:custGeom>
            <a:solidFill>
              <a:srgbClr val="0D3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</p:grpSp>
      <p:sp>
        <p:nvSpPr>
          <p:cNvPr id="3122" name="文本框 52"/>
          <p:cNvSpPr txBox="1">
            <a:spLocks noChangeArrowheads="1"/>
          </p:cNvSpPr>
          <p:nvPr/>
        </p:nvSpPr>
        <p:spPr bwMode="auto">
          <a:xfrm>
            <a:off x="1144941" y="3015552"/>
            <a:ext cx="248853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08902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454C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sz="2000" dirty="0" smtClean="0">
                <a:solidFill>
                  <a:srgbClr val="454C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dirty="0" smtClean="0">
                <a:solidFill>
                  <a:srgbClr val="454C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000" dirty="0">
              <a:solidFill>
                <a:srgbClr val="454C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23" name="文本框 53"/>
          <p:cNvSpPr txBox="1">
            <a:spLocks noChangeArrowheads="1"/>
          </p:cNvSpPr>
          <p:nvPr/>
        </p:nvSpPr>
        <p:spPr bwMode="auto">
          <a:xfrm>
            <a:off x="4629430" y="3015552"/>
            <a:ext cx="2549789" cy="39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08902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454C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  门：市场部</a:t>
            </a:r>
            <a:endParaRPr lang="zh-CN" altLang="en-US" sz="2000" dirty="0">
              <a:solidFill>
                <a:srgbClr val="454C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96590" y="1551163"/>
            <a:ext cx="228600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9025"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spc="-300" noProof="1" smtClean="0">
                <a:gradFill flip="none" rotWithShape="1">
                  <a:gsLst>
                    <a:gs pos="6000">
                      <a:srgbClr val="FF2E6A"/>
                    </a:gs>
                    <a:gs pos="33000">
                      <a:srgbClr val="00B0F0"/>
                    </a:gs>
                    <a:gs pos="54000">
                      <a:srgbClr val="FFC000"/>
                    </a:gs>
                    <a:gs pos="65000">
                      <a:srgbClr val="1D9B17"/>
                    </a:gs>
                    <a:gs pos="100000">
                      <a:srgbClr val="C00000"/>
                    </a:gs>
                    <a:gs pos="83000">
                      <a:srgbClr val="FF82A6"/>
                    </a:gs>
                  </a:gsLst>
                  <a:lin ang="108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endParaRPr lang="zh-CN" altLang="en-US" sz="3600" spc="-300" noProof="1">
              <a:gradFill flip="none" rotWithShape="1">
                <a:gsLst>
                  <a:gs pos="6000">
                    <a:srgbClr val="FF2E6A"/>
                  </a:gs>
                  <a:gs pos="33000">
                    <a:srgbClr val="00B0F0"/>
                  </a:gs>
                  <a:gs pos="54000">
                    <a:srgbClr val="FFC000"/>
                  </a:gs>
                  <a:gs pos="65000">
                    <a:srgbClr val="1D9B17"/>
                  </a:gs>
                  <a:gs pos="100000">
                    <a:srgbClr val="C00000"/>
                  </a:gs>
                  <a:gs pos="83000">
                    <a:srgbClr val="FF82A6"/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091951" y="1853878"/>
            <a:ext cx="5698997" cy="707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089025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spc="300" noProof="1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创业、商业融资计划书</a:t>
            </a:r>
            <a:endParaRPr lang="zh-CN" altLang="en-US" sz="4000" b="1" spc="300" noProof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909210" y="2489041"/>
            <a:ext cx="6686336" cy="4615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defTabSz="1089025">
              <a:spcBef>
                <a:spcPct val="0"/>
              </a:spcBef>
              <a:spcAft>
                <a:spcPct val="0"/>
              </a:spcAft>
            </a:pPr>
            <a:r>
              <a:rPr lang="en-US" altLang="zh-CN" sz="2400" noProof="1" smtClean="0">
                <a:gradFill flip="none" rotWithShape="1">
                  <a:gsLst>
                    <a:gs pos="38552">
                      <a:srgbClr val="FF8E31"/>
                    </a:gs>
                    <a:gs pos="17464">
                      <a:srgbClr val="1D9B17"/>
                    </a:gs>
                    <a:gs pos="0">
                      <a:srgbClr val="FF2E6A"/>
                    </a:gs>
                    <a:gs pos="74000">
                      <a:srgbClr val="00B0F0"/>
                    </a:gs>
                    <a:gs pos="100000">
                      <a:srgbClr val="FF2E6A"/>
                    </a:gs>
                  </a:gsLst>
                  <a:lin ang="108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 FINANCING  PLAN</a:t>
            </a:r>
            <a:endParaRPr lang="zh-CN" altLang="en-US" sz="2400" noProof="1">
              <a:gradFill flip="none" rotWithShape="1">
                <a:gsLst>
                  <a:gs pos="38552">
                    <a:srgbClr val="FF8E31"/>
                  </a:gs>
                  <a:gs pos="17464">
                    <a:srgbClr val="1D9B17"/>
                  </a:gs>
                  <a:gs pos="0">
                    <a:srgbClr val="FF2E6A"/>
                  </a:gs>
                  <a:gs pos="74000">
                    <a:srgbClr val="00B0F0"/>
                  </a:gs>
                  <a:gs pos="100000">
                    <a:srgbClr val="FF2E6A"/>
                  </a:gs>
                </a:gsLst>
                <a:lin ang="108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901031" y="2894203"/>
            <a:ext cx="6865934" cy="41265"/>
            <a:chOff x="3707133" y="3840162"/>
            <a:chExt cx="6867523" cy="41275"/>
          </a:xfrm>
          <a:gradFill>
            <a:gsLst>
              <a:gs pos="35727">
                <a:srgbClr val="FFFF00"/>
              </a:gs>
              <a:gs pos="77157">
                <a:srgbClr val="00B050"/>
              </a:gs>
              <a:gs pos="16000">
                <a:srgbClr val="FF2E6A"/>
              </a:gs>
              <a:gs pos="48608">
                <a:srgbClr val="FF8E31"/>
              </a:gs>
              <a:gs pos="98000">
                <a:srgbClr val="00B0F0"/>
              </a:gs>
            </a:gsLst>
            <a:lin ang="0" scaled="1"/>
          </a:gradFill>
        </p:grpSpPr>
        <p:sp>
          <p:nvSpPr>
            <p:cNvPr id="59" name="Freeform 54"/>
            <p:cNvSpPr/>
            <p:nvPr/>
          </p:nvSpPr>
          <p:spPr bwMode="auto">
            <a:xfrm>
              <a:off x="3707133" y="3840162"/>
              <a:ext cx="2366962" cy="41275"/>
            </a:xfrm>
            <a:custGeom>
              <a:avLst/>
              <a:gdLst>
                <a:gd name="T0" fmla="*/ 314 w 628"/>
                <a:gd name="T1" fmla="*/ 0 h 11"/>
                <a:gd name="T2" fmla="*/ 157 w 628"/>
                <a:gd name="T3" fmla="*/ 1 h 11"/>
                <a:gd name="T4" fmla="*/ 0 w 628"/>
                <a:gd name="T5" fmla="*/ 6 h 11"/>
                <a:gd name="T6" fmla="*/ 157 w 628"/>
                <a:gd name="T7" fmla="*/ 10 h 11"/>
                <a:gd name="T8" fmla="*/ 314 w 628"/>
                <a:gd name="T9" fmla="*/ 11 h 11"/>
                <a:gd name="T10" fmla="*/ 471 w 628"/>
                <a:gd name="T11" fmla="*/ 10 h 11"/>
                <a:gd name="T12" fmla="*/ 549 w 628"/>
                <a:gd name="T13" fmla="*/ 8 h 11"/>
                <a:gd name="T14" fmla="*/ 628 w 628"/>
                <a:gd name="T15" fmla="*/ 6 h 11"/>
                <a:gd name="T16" fmla="*/ 549 w 628"/>
                <a:gd name="T17" fmla="*/ 3 h 11"/>
                <a:gd name="T18" fmla="*/ 471 w 628"/>
                <a:gd name="T19" fmla="*/ 1 h 11"/>
                <a:gd name="T20" fmla="*/ 314 w 628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8" h="11">
                  <a:moveTo>
                    <a:pt x="314" y="0"/>
                  </a:moveTo>
                  <a:cubicBezTo>
                    <a:pt x="262" y="0"/>
                    <a:pt x="209" y="0"/>
                    <a:pt x="157" y="1"/>
                  </a:cubicBezTo>
                  <a:cubicBezTo>
                    <a:pt x="105" y="2"/>
                    <a:pt x="52" y="3"/>
                    <a:pt x="0" y="6"/>
                  </a:cubicBezTo>
                  <a:cubicBezTo>
                    <a:pt x="52" y="8"/>
                    <a:pt x="105" y="9"/>
                    <a:pt x="157" y="10"/>
                  </a:cubicBezTo>
                  <a:cubicBezTo>
                    <a:pt x="209" y="11"/>
                    <a:pt x="262" y="11"/>
                    <a:pt x="314" y="11"/>
                  </a:cubicBezTo>
                  <a:cubicBezTo>
                    <a:pt x="366" y="11"/>
                    <a:pt x="418" y="11"/>
                    <a:pt x="471" y="10"/>
                  </a:cubicBezTo>
                  <a:cubicBezTo>
                    <a:pt x="549" y="8"/>
                    <a:pt x="549" y="8"/>
                    <a:pt x="549" y="8"/>
                  </a:cubicBezTo>
                  <a:cubicBezTo>
                    <a:pt x="575" y="7"/>
                    <a:pt x="602" y="7"/>
                    <a:pt x="628" y="6"/>
                  </a:cubicBezTo>
                  <a:cubicBezTo>
                    <a:pt x="602" y="4"/>
                    <a:pt x="575" y="4"/>
                    <a:pt x="549" y="3"/>
                  </a:cubicBezTo>
                  <a:cubicBezTo>
                    <a:pt x="471" y="1"/>
                    <a:pt x="471" y="1"/>
                    <a:pt x="471" y="1"/>
                  </a:cubicBezTo>
                  <a:cubicBezTo>
                    <a:pt x="418" y="0"/>
                    <a:pt x="366" y="0"/>
                    <a:pt x="314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089025">
                <a:spcBef>
                  <a:spcPct val="0"/>
                </a:spcBef>
                <a:spcAft>
                  <a:spcPct val="0"/>
                </a:spcAft>
              </a:pPr>
              <a:endParaRPr lang="zh-CN" altLang="en-US" sz="2100" noProof="1">
                <a:solidFill>
                  <a:srgbClr val="0070C0"/>
                </a:solidFill>
              </a:endParaRPr>
            </a:p>
          </p:txBody>
        </p:sp>
        <p:sp>
          <p:nvSpPr>
            <p:cNvPr id="60" name="Freeform 54"/>
            <p:cNvSpPr/>
            <p:nvPr/>
          </p:nvSpPr>
          <p:spPr bwMode="auto">
            <a:xfrm>
              <a:off x="5207320" y="3840162"/>
              <a:ext cx="2366962" cy="41275"/>
            </a:xfrm>
            <a:custGeom>
              <a:avLst/>
              <a:gdLst>
                <a:gd name="T0" fmla="*/ 314 w 628"/>
                <a:gd name="T1" fmla="*/ 0 h 11"/>
                <a:gd name="T2" fmla="*/ 157 w 628"/>
                <a:gd name="T3" fmla="*/ 1 h 11"/>
                <a:gd name="T4" fmla="*/ 0 w 628"/>
                <a:gd name="T5" fmla="*/ 6 h 11"/>
                <a:gd name="T6" fmla="*/ 157 w 628"/>
                <a:gd name="T7" fmla="*/ 10 h 11"/>
                <a:gd name="T8" fmla="*/ 314 w 628"/>
                <a:gd name="T9" fmla="*/ 11 h 11"/>
                <a:gd name="T10" fmla="*/ 471 w 628"/>
                <a:gd name="T11" fmla="*/ 10 h 11"/>
                <a:gd name="T12" fmla="*/ 549 w 628"/>
                <a:gd name="T13" fmla="*/ 8 h 11"/>
                <a:gd name="T14" fmla="*/ 628 w 628"/>
                <a:gd name="T15" fmla="*/ 6 h 11"/>
                <a:gd name="T16" fmla="*/ 549 w 628"/>
                <a:gd name="T17" fmla="*/ 3 h 11"/>
                <a:gd name="T18" fmla="*/ 471 w 628"/>
                <a:gd name="T19" fmla="*/ 1 h 11"/>
                <a:gd name="T20" fmla="*/ 314 w 628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8" h="11">
                  <a:moveTo>
                    <a:pt x="314" y="0"/>
                  </a:moveTo>
                  <a:cubicBezTo>
                    <a:pt x="262" y="0"/>
                    <a:pt x="209" y="0"/>
                    <a:pt x="157" y="1"/>
                  </a:cubicBezTo>
                  <a:cubicBezTo>
                    <a:pt x="105" y="2"/>
                    <a:pt x="52" y="3"/>
                    <a:pt x="0" y="6"/>
                  </a:cubicBezTo>
                  <a:cubicBezTo>
                    <a:pt x="52" y="8"/>
                    <a:pt x="105" y="9"/>
                    <a:pt x="157" y="10"/>
                  </a:cubicBezTo>
                  <a:cubicBezTo>
                    <a:pt x="209" y="11"/>
                    <a:pt x="262" y="11"/>
                    <a:pt x="314" y="11"/>
                  </a:cubicBezTo>
                  <a:cubicBezTo>
                    <a:pt x="366" y="11"/>
                    <a:pt x="418" y="11"/>
                    <a:pt x="471" y="10"/>
                  </a:cubicBezTo>
                  <a:cubicBezTo>
                    <a:pt x="549" y="8"/>
                    <a:pt x="549" y="8"/>
                    <a:pt x="549" y="8"/>
                  </a:cubicBezTo>
                  <a:cubicBezTo>
                    <a:pt x="575" y="7"/>
                    <a:pt x="602" y="7"/>
                    <a:pt x="628" y="6"/>
                  </a:cubicBezTo>
                  <a:cubicBezTo>
                    <a:pt x="602" y="4"/>
                    <a:pt x="575" y="4"/>
                    <a:pt x="549" y="3"/>
                  </a:cubicBezTo>
                  <a:cubicBezTo>
                    <a:pt x="471" y="1"/>
                    <a:pt x="471" y="1"/>
                    <a:pt x="471" y="1"/>
                  </a:cubicBezTo>
                  <a:cubicBezTo>
                    <a:pt x="418" y="0"/>
                    <a:pt x="366" y="0"/>
                    <a:pt x="314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089025">
                <a:spcBef>
                  <a:spcPct val="0"/>
                </a:spcBef>
                <a:spcAft>
                  <a:spcPct val="0"/>
                </a:spcAft>
              </a:pPr>
              <a:endParaRPr lang="zh-CN" altLang="en-US" sz="2100" noProof="1">
                <a:solidFill>
                  <a:srgbClr val="0070C0"/>
                </a:solidFill>
              </a:endParaRPr>
            </a:p>
          </p:txBody>
        </p:sp>
        <p:sp>
          <p:nvSpPr>
            <p:cNvPr id="61" name="Freeform 54"/>
            <p:cNvSpPr/>
            <p:nvPr/>
          </p:nvSpPr>
          <p:spPr bwMode="auto">
            <a:xfrm>
              <a:off x="6707507" y="3840162"/>
              <a:ext cx="2366962" cy="41275"/>
            </a:xfrm>
            <a:custGeom>
              <a:avLst/>
              <a:gdLst>
                <a:gd name="T0" fmla="*/ 314 w 628"/>
                <a:gd name="T1" fmla="*/ 0 h 11"/>
                <a:gd name="T2" fmla="*/ 157 w 628"/>
                <a:gd name="T3" fmla="*/ 1 h 11"/>
                <a:gd name="T4" fmla="*/ 0 w 628"/>
                <a:gd name="T5" fmla="*/ 6 h 11"/>
                <a:gd name="T6" fmla="*/ 157 w 628"/>
                <a:gd name="T7" fmla="*/ 10 h 11"/>
                <a:gd name="T8" fmla="*/ 314 w 628"/>
                <a:gd name="T9" fmla="*/ 11 h 11"/>
                <a:gd name="T10" fmla="*/ 471 w 628"/>
                <a:gd name="T11" fmla="*/ 10 h 11"/>
                <a:gd name="T12" fmla="*/ 549 w 628"/>
                <a:gd name="T13" fmla="*/ 8 h 11"/>
                <a:gd name="T14" fmla="*/ 628 w 628"/>
                <a:gd name="T15" fmla="*/ 6 h 11"/>
                <a:gd name="T16" fmla="*/ 549 w 628"/>
                <a:gd name="T17" fmla="*/ 3 h 11"/>
                <a:gd name="T18" fmla="*/ 471 w 628"/>
                <a:gd name="T19" fmla="*/ 1 h 11"/>
                <a:gd name="T20" fmla="*/ 314 w 628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8" h="11">
                  <a:moveTo>
                    <a:pt x="314" y="0"/>
                  </a:moveTo>
                  <a:cubicBezTo>
                    <a:pt x="262" y="0"/>
                    <a:pt x="209" y="0"/>
                    <a:pt x="157" y="1"/>
                  </a:cubicBezTo>
                  <a:cubicBezTo>
                    <a:pt x="105" y="2"/>
                    <a:pt x="52" y="3"/>
                    <a:pt x="0" y="6"/>
                  </a:cubicBezTo>
                  <a:cubicBezTo>
                    <a:pt x="52" y="8"/>
                    <a:pt x="105" y="9"/>
                    <a:pt x="157" y="10"/>
                  </a:cubicBezTo>
                  <a:cubicBezTo>
                    <a:pt x="209" y="11"/>
                    <a:pt x="262" y="11"/>
                    <a:pt x="314" y="11"/>
                  </a:cubicBezTo>
                  <a:cubicBezTo>
                    <a:pt x="366" y="11"/>
                    <a:pt x="418" y="11"/>
                    <a:pt x="471" y="10"/>
                  </a:cubicBezTo>
                  <a:cubicBezTo>
                    <a:pt x="549" y="8"/>
                    <a:pt x="549" y="8"/>
                    <a:pt x="549" y="8"/>
                  </a:cubicBezTo>
                  <a:cubicBezTo>
                    <a:pt x="575" y="7"/>
                    <a:pt x="602" y="7"/>
                    <a:pt x="628" y="6"/>
                  </a:cubicBezTo>
                  <a:cubicBezTo>
                    <a:pt x="602" y="4"/>
                    <a:pt x="575" y="4"/>
                    <a:pt x="549" y="3"/>
                  </a:cubicBezTo>
                  <a:cubicBezTo>
                    <a:pt x="471" y="1"/>
                    <a:pt x="471" y="1"/>
                    <a:pt x="471" y="1"/>
                  </a:cubicBezTo>
                  <a:cubicBezTo>
                    <a:pt x="418" y="0"/>
                    <a:pt x="366" y="0"/>
                    <a:pt x="314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089025">
                <a:spcBef>
                  <a:spcPct val="0"/>
                </a:spcBef>
                <a:spcAft>
                  <a:spcPct val="0"/>
                </a:spcAft>
              </a:pPr>
              <a:endParaRPr lang="zh-CN" altLang="en-US" sz="2100" noProof="1">
                <a:solidFill>
                  <a:srgbClr val="0070C0"/>
                </a:solidFill>
              </a:endParaRPr>
            </a:p>
          </p:txBody>
        </p:sp>
        <p:sp>
          <p:nvSpPr>
            <p:cNvPr id="62" name="Freeform 54"/>
            <p:cNvSpPr/>
            <p:nvPr/>
          </p:nvSpPr>
          <p:spPr bwMode="auto">
            <a:xfrm>
              <a:off x="8207694" y="3840162"/>
              <a:ext cx="2366962" cy="41275"/>
            </a:xfrm>
            <a:custGeom>
              <a:avLst/>
              <a:gdLst>
                <a:gd name="T0" fmla="*/ 314 w 628"/>
                <a:gd name="T1" fmla="*/ 0 h 11"/>
                <a:gd name="T2" fmla="*/ 157 w 628"/>
                <a:gd name="T3" fmla="*/ 1 h 11"/>
                <a:gd name="T4" fmla="*/ 0 w 628"/>
                <a:gd name="T5" fmla="*/ 6 h 11"/>
                <a:gd name="T6" fmla="*/ 157 w 628"/>
                <a:gd name="T7" fmla="*/ 10 h 11"/>
                <a:gd name="T8" fmla="*/ 314 w 628"/>
                <a:gd name="T9" fmla="*/ 11 h 11"/>
                <a:gd name="T10" fmla="*/ 471 w 628"/>
                <a:gd name="T11" fmla="*/ 10 h 11"/>
                <a:gd name="T12" fmla="*/ 549 w 628"/>
                <a:gd name="T13" fmla="*/ 8 h 11"/>
                <a:gd name="T14" fmla="*/ 628 w 628"/>
                <a:gd name="T15" fmla="*/ 6 h 11"/>
                <a:gd name="T16" fmla="*/ 549 w 628"/>
                <a:gd name="T17" fmla="*/ 3 h 11"/>
                <a:gd name="T18" fmla="*/ 471 w 628"/>
                <a:gd name="T19" fmla="*/ 1 h 11"/>
                <a:gd name="T20" fmla="*/ 314 w 628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8" h="11">
                  <a:moveTo>
                    <a:pt x="314" y="0"/>
                  </a:moveTo>
                  <a:cubicBezTo>
                    <a:pt x="262" y="0"/>
                    <a:pt x="209" y="0"/>
                    <a:pt x="157" y="1"/>
                  </a:cubicBezTo>
                  <a:cubicBezTo>
                    <a:pt x="105" y="2"/>
                    <a:pt x="52" y="3"/>
                    <a:pt x="0" y="6"/>
                  </a:cubicBezTo>
                  <a:cubicBezTo>
                    <a:pt x="52" y="8"/>
                    <a:pt x="105" y="9"/>
                    <a:pt x="157" y="10"/>
                  </a:cubicBezTo>
                  <a:cubicBezTo>
                    <a:pt x="209" y="11"/>
                    <a:pt x="262" y="11"/>
                    <a:pt x="314" y="11"/>
                  </a:cubicBezTo>
                  <a:cubicBezTo>
                    <a:pt x="366" y="11"/>
                    <a:pt x="418" y="11"/>
                    <a:pt x="471" y="10"/>
                  </a:cubicBezTo>
                  <a:cubicBezTo>
                    <a:pt x="549" y="8"/>
                    <a:pt x="549" y="8"/>
                    <a:pt x="549" y="8"/>
                  </a:cubicBezTo>
                  <a:cubicBezTo>
                    <a:pt x="575" y="7"/>
                    <a:pt x="602" y="7"/>
                    <a:pt x="628" y="6"/>
                  </a:cubicBezTo>
                  <a:cubicBezTo>
                    <a:pt x="602" y="4"/>
                    <a:pt x="575" y="4"/>
                    <a:pt x="549" y="3"/>
                  </a:cubicBezTo>
                  <a:cubicBezTo>
                    <a:pt x="471" y="1"/>
                    <a:pt x="471" y="1"/>
                    <a:pt x="471" y="1"/>
                  </a:cubicBezTo>
                  <a:cubicBezTo>
                    <a:pt x="418" y="0"/>
                    <a:pt x="366" y="0"/>
                    <a:pt x="314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089025">
                <a:spcBef>
                  <a:spcPct val="0"/>
                </a:spcBef>
                <a:spcAft>
                  <a:spcPct val="0"/>
                </a:spcAft>
              </a:pPr>
              <a:endParaRPr lang="zh-CN" altLang="en-US" sz="2100" noProof="1">
                <a:solidFill>
                  <a:srgbClr val="0070C0"/>
                </a:solidFill>
              </a:endParaRPr>
            </a:p>
          </p:txBody>
        </p:sp>
      </p:grpSp>
      <p:sp>
        <p:nvSpPr>
          <p:cNvPr id="80" name="矩形 26"/>
          <p:cNvSpPr>
            <a:spLocks noChangeArrowheads="1"/>
          </p:cNvSpPr>
          <p:nvPr/>
        </p:nvSpPr>
        <p:spPr bwMode="auto">
          <a:xfrm>
            <a:off x="1628775" y="5699125"/>
            <a:ext cx="530225" cy="1158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" name="矩形 27"/>
          <p:cNvSpPr>
            <a:spLocks noChangeArrowheads="1"/>
          </p:cNvSpPr>
          <p:nvPr/>
        </p:nvSpPr>
        <p:spPr bwMode="auto">
          <a:xfrm>
            <a:off x="2325688" y="6118225"/>
            <a:ext cx="447675" cy="739775"/>
          </a:xfrm>
          <a:prstGeom prst="rect">
            <a:avLst/>
          </a:prstGeom>
          <a:solidFill>
            <a:srgbClr val="F4A03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" name="矩形 28"/>
          <p:cNvSpPr>
            <a:spLocks noChangeArrowheads="1"/>
          </p:cNvSpPr>
          <p:nvPr/>
        </p:nvSpPr>
        <p:spPr bwMode="auto">
          <a:xfrm>
            <a:off x="2941638" y="5851525"/>
            <a:ext cx="530225" cy="1006475"/>
          </a:xfrm>
          <a:prstGeom prst="rect">
            <a:avLst/>
          </a:prstGeom>
          <a:solidFill>
            <a:srgbClr val="87BB3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3" name="等腰三角形 46"/>
          <p:cNvSpPr>
            <a:spLocks noChangeArrowheads="1"/>
          </p:cNvSpPr>
          <p:nvPr/>
        </p:nvSpPr>
        <p:spPr bwMode="auto">
          <a:xfrm>
            <a:off x="3640138" y="5645150"/>
            <a:ext cx="950912" cy="1212850"/>
          </a:xfrm>
          <a:prstGeom prst="triangle">
            <a:avLst>
              <a:gd name="adj" fmla="val 50000"/>
            </a:avLst>
          </a:prstGeom>
          <a:solidFill>
            <a:srgbClr val="ED7D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4" name="等腰三角形 47"/>
          <p:cNvSpPr>
            <a:spLocks noChangeArrowheads="1"/>
          </p:cNvSpPr>
          <p:nvPr/>
        </p:nvSpPr>
        <p:spPr bwMode="auto">
          <a:xfrm>
            <a:off x="4759325" y="6118225"/>
            <a:ext cx="739775" cy="739775"/>
          </a:xfrm>
          <a:prstGeom prst="triangle">
            <a:avLst>
              <a:gd name="adj" fmla="val 50000"/>
            </a:avLst>
          </a:prstGeom>
          <a:solidFill>
            <a:srgbClr val="87BB3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5" name="等腰三角形 48"/>
          <p:cNvSpPr>
            <a:spLocks noChangeArrowheads="1"/>
          </p:cNvSpPr>
          <p:nvPr/>
        </p:nvSpPr>
        <p:spPr bwMode="auto">
          <a:xfrm>
            <a:off x="5702300" y="5645150"/>
            <a:ext cx="746125" cy="1212850"/>
          </a:xfrm>
          <a:prstGeom prst="triangle">
            <a:avLst>
              <a:gd name="adj" fmla="val 50000"/>
            </a:avLst>
          </a:prstGeom>
          <a:solidFill>
            <a:srgbClr val="FBCE4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6" name="矩形 49"/>
          <p:cNvSpPr>
            <a:spLocks noChangeArrowheads="1"/>
          </p:cNvSpPr>
          <p:nvPr/>
        </p:nvSpPr>
        <p:spPr bwMode="auto">
          <a:xfrm>
            <a:off x="6750050" y="5699125"/>
            <a:ext cx="528638" cy="1158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7" name="矩形 50"/>
          <p:cNvSpPr>
            <a:spLocks noChangeArrowheads="1"/>
          </p:cNvSpPr>
          <p:nvPr/>
        </p:nvSpPr>
        <p:spPr bwMode="auto">
          <a:xfrm>
            <a:off x="7445375" y="6118225"/>
            <a:ext cx="447675" cy="739775"/>
          </a:xfrm>
          <a:prstGeom prst="rect">
            <a:avLst/>
          </a:prstGeom>
          <a:solidFill>
            <a:srgbClr val="F4A03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8" name="矩形 51"/>
          <p:cNvSpPr>
            <a:spLocks noChangeArrowheads="1"/>
          </p:cNvSpPr>
          <p:nvPr/>
        </p:nvSpPr>
        <p:spPr bwMode="auto">
          <a:xfrm>
            <a:off x="8061325" y="5851525"/>
            <a:ext cx="530225" cy="1006475"/>
          </a:xfrm>
          <a:prstGeom prst="rect">
            <a:avLst/>
          </a:prstGeom>
          <a:solidFill>
            <a:srgbClr val="87BB3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9" name="等腰三角形 52"/>
          <p:cNvSpPr>
            <a:spLocks noChangeArrowheads="1"/>
          </p:cNvSpPr>
          <p:nvPr/>
        </p:nvSpPr>
        <p:spPr bwMode="auto">
          <a:xfrm>
            <a:off x="8759825" y="5645150"/>
            <a:ext cx="950913" cy="1212850"/>
          </a:xfrm>
          <a:prstGeom prst="triangle">
            <a:avLst>
              <a:gd name="adj" fmla="val 50000"/>
            </a:avLst>
          </a:prstGeom>
          <a:solidFill>
            <a:srgbClr val="ED7D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0" name="等腰三角形 53"/>
          <p:cNvSpPr>
            <a:spLocks noChangeArrowheads="1"/>
          </p:cNvSpPr>
          <p:nvPr/>
        </p:nvSpPr>
        <p:spPr bwMode="auto">
          <a:xfrm>
            <a:off x="9879013" y="6118225"/>
            <a:ext cx="741362" cy="739775"/>
          </a:xfrm>
          <a:prstGeom prst="triangle">
            <a:avLst>
              <a:gd name="adj" fmla="val 50000"/>
            </a:avLst>
          </a:prstGeom>
          <a:solidFill>
            <a:srgbClr val="87BB3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1" name="等腰三角形 54"/>
          <p:cNvSpPr>
            <a:spLocks noChangeArrowheads="1"/>
          </p:cNvSpPr>
          <p:nvPr/>
        </p:nvSpPr>
        <p:spPr bwMode="auto">
          <a:xfrm>
            <a:off x="10821988" y="5645150"/>
            <a:ext cx="746125" cy="1212850"/>
          </a:xfrm>
          <a:prstGeom prst="triangle">
            <a:avLst>
              <a:gd name="adj" fmla="val 50000"/>
            </a:avLst>
          </a:prstGeom>
          <a:solidFill>
            <a:srgbClr val="FBCE4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" name="等腰三角形 55"/>
          <p:cNvSpPr>
            <a:spLocks noChangeArrowheads="1"/>
          </p:cNvSpPr>
          <p:nvPr/>
        </p:nvSpPr>
        <p:spPr bwMode="auto">
          <a:xfrm>
            <a:off x="650875" y="5645150"/>
            <a:ext cx="746125" cy="1212850"/>
          </a:xfrm>
          <a:prstGeom prst="triangle">
            <a:avLst>
              <a:gd name="adj" fmla="val 50000"/>
            </a:avLst>
          </a:prstGeom>
          <a:solidFill>
            <a:srgbClr val="FBCE4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4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8" presetClass="entr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1569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7" dur="773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" dur="773" fill="hold">
                                              <p:stCondLst>
                                                <p:cond delay="773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73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65" decel="50000" autoRev="1" fill="hold">
                                              <p:stCondLst>
                                                <p:cond delay="773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31" fill="hold">
                                              <p:stCondLst>
                                                <p:cond delay="146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41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iterate type="lt">
                                        <p:tmPct val="40741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6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6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6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600" tmFilter="0,0; .5, 1; 1, 1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24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8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8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8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6" presetClass="entr" presetSubtype="37" fill="hold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6" dur="12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grpId="0" nodeType="withEffect">
                                      <p:stCondLst>
                                        <p:cond delay="39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400"/>
                                            <p:tgtEl>
                                              <p:spTgt spid="31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400" fill="hold"/>
                                            <p:tgtEl>
                                              <p:spTgt spid="3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400" fill="hold"/>
                                            <p:tgtEl>
                                              <p:spTgt spid="3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42" presetClass="entr" presetSubtype="0" fill="hold" grpId="0" nodeType="withEffect">
                                      <p:stCondLst>
                                        <p:cond delay="420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400"/>
                                            <p:tgtEl>
                                              <p:spTgt spid="31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400" fill="hold"/>
                                            <p:tgtEl>
                                              <p:spTgt spid="3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400" fill="hold"/>
                                            <p:tgtEl>
                                              <p:spTgt spid="3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3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3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3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3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3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3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3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3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1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2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5" dur="3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6" dur="3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9" dur="3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0" dur="3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3" dur="3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4" dur="3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7" dur="3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8" dur="3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16" presetClass="entr" presetSubtype="37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1" dur="1700"/>
                                            <p:tgtEl>
                                              <p:spTgt spid="30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0" presetClass="entr" presetSubtype="0" fill="hold" grpId="0" nodeType="withEffect">
                                      <p:stCondLst>
                                        <p:cond delay="61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3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22" grpId="0"/>
          <p:bldP spid="3123" grpId="0"/>
          <p:bldP spid="55" grpId="0"/>
          <p:bldP spid="56" grpId="0"/>
          <p:bldP spid="57" grpId="0"/>
          <p:bldP spid="80" grpId="0" animBg="1"/>
          <p:bldP spid="81" grpId="0" animBg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7" grpId="0" animBg="1"/>
          <p:bldP spid="88" grpId="0" animBg="1"/>
          <p:bldP spid="89" grpId="0" animBg="1"/>
          <p:bldP spid="90" grpId="0" animBg="1"/>
          <p:bldP spid="91" grpId="0" animBg="1"/>
          <p:bldP spid="92" grpId="0" animBg="1"/>
          <p:bldP spid="7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8" presetClass="entr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1569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7" dur="773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" dur="773" fill="hold">
                                              <p:stCondLst>
                                                <p:cond delay="773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73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65" decel="50000" autoRev="1" fill="hold">
                                              <p:stCondLst>
                                                <p:cond delay="773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31" fill="hold">
                                              <p:stCondLst>
                                                <p:cond delay="146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41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iterate type="lt">
                                        <p:tmPct val="40741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6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6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6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600" tmFilter="0,0; .5, 1; 1, 1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24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8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8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8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6" presetClass="entr" presetSubtype="37" fill="hold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6" dur="12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grpId="0" nodeType="withEffect">
                                      <p:stCondLst>
                                        <p:cond delay="39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400"/>
                                            <p:tgtEl>
                                              <p:spTgt spid="31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400" fill="hold"/>
                                            <p:tgtEl>
                                              <p:spTgt spid="3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400" fill="hold"/>
                                            <p:tgtEl>
                                              <p:spTgt spid="3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42" presetClass="entr" presetSubtype="0" fill="hold" grpId="0" nodeType="withEffect">
                                      <p:stCondLst>
                                        <p:cond delay="420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400"/>
                                            <p:tgtEl>
                                              <p:spTgt spid="31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400" fill="hold"/>
                                            <p:tgtEl>
                                              <p:spTgt spid="3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400" fill="hold"/>
                                            <p:tgtEl>
                                              <p:spTgt spid="3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3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3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3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3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3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3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3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3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3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3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3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3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3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3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16" presetClass="entr" presetSubtype="37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1" dur="1700"/>
                                            <p:tgtEl>
                                              <p:spTgt spid="30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0" presetClass="entr" presetSubtype="0" fill="hold" grpId="0" nodeType="withEffect">
                                      <p:stCondLst>
                                        <p:cond delay="61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3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22" grpId="0"/>
          <p:bldP spid="3123" grpId="0"/>
          <p:bldP spid="55" grpId="0"/>
          <p:bldP spid="56" grpId="0"/>
          <p:bldP spid="57" grpId="0"/>
          <p:bldP spid="80" grpId="0" animBg="1"/>
          <p:bldP spid="81" grpId="0" animBg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7" grpId="0" animBg="1"/>
          <p:bldP spid="88" grpId="0" animBg="1"/>
          <p:bldP spid="89" grpId="0" animBg="1"/>
          <p:bldP spid="90" grpId="0" animBg="1"/>
          <p:bldP spid="91" grpId="0" animBg="1"/>
          <p:bldP spid="92" grpId="0" animBg="1"/>
          <p:bldP spid="7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椭圆 45"/>
          <p:cNvSpPr/>
          <p:nvPr/>
        </p:nvSpPr>
        <p:spPr>
          <a:xfrm>
            <a:off x="5409489" y="4427943"/>
            <a:ext cx="1388348" cy="13883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7829031" y="3810509"/>
            <a:ext cx="1388348" cy="13883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9727551" y="2502787"/>
            <a:ext cx="1388348" cy="13883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2934052" y="3810509"/>
            <a:ext cx="1388348" cy="138834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931360" y="2365469"/>
            <a:ext cx="1388348" cy="13883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5127488" y="1763846"/>
            <a:ext cx="1973221" cy="19732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376766" y="2471859"/>
            <a:ext cx="2694268" cy="496119"/>
          </a:xfrm>
          <a:prstGeom prst="line">
            <a:avLst/>
          </a:prstGeom>
          <a:ln w="12700">
            <a:solidFill>
              <a:srgbClr val="23CAD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84697" y="2796192"/>
            <a:ext cx="1433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+mj-lt"/>
              </a:rPr>
              <a:t>标题一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9933" y="4060974"/>
            <a:ext cx="14794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23CADC"/>
                </a:solidFill>
                <a:latin typeface="Rockwell" panose="02060603020205020403" pitchFamily="18" charset="0"/>
              </a:rPr>
              <a:t>您的内容打在这里，或者通过复制您的文本</a:t>
            </a:r>
            <a:endParaRPr lang="en-US" sz="1600" dirty="0">
              <a:solidFill>
                <a:srgbClr val="23CADC"/>
              </a:solidFill>
              <a:latin typeface="Rockwell" panose="020606030202050204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8258" y="4264213"/>
            <a:ext cx="163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标题二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13953" y="5406160"/>
            <a:ext cx="1593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您的内容打在这里，或者通过复制您的文本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02846" y="4923778"/>
            <a:ext cx="1433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标题三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17292" y="5938222"/>
            <a:ext cx="1657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13918D"/>
                </a:solidFill>
                <a:latin typeface="Rockwell" panose="02060603020205020403" pitchFamily="18" charset="0"/>
              </a:rPr>
              <a:t>您的内容打在这里，或者通过复制您的文本</a:t>
            </a:r>
            <a:endParaRPr lang="en-US" sz="1600" dirty="0">
              <a:solidFill>
                <a:srgbClr val="13918D"/>
              </a:solidFill>
              <a:latin typeface="Rockwell" panose="02060603020205020403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00356" y="4240647"/>
            <a:ext cx="1433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标题四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76553" y="5385442"/>
            <a:ext cx="1459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DE6E00"/>
                </a:solidFill>
                <a:latin typeface="Rockwell" panose="02060603020205020403" pitchFamily="18" charset="0"/>
              </a:rPr>
              <a:t>您的内容打在这里，或者通过复制您的文本</a:t>
            </a:r>
            <a:endParaRPr lang="en-US" sz="1600" dirty="0">
              <a:solidFill>
                <a:srgbClr val="DE6E00"/>
              </a:solidFill>
              <a:latin typeface="Rockwell" panose="020606030202050204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806460" y="2944492"/>
            <a:ext cx="1433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标题五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27552" y="3929476"/>
            <a:ext cx="1512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3"/>
                </a:solidFill>
                <a:latin typeface="Rockwell" panose="02060603020205020403" pitchFamily="18" charset="0"/>
              </a:rPr>
              <a:t>您的内容打在这里，或者通过复制您的文本</a:t>
            </a:r>
            <a:endParaRPr lang="en-US" sz="1600" dirty="0">
              <a:solidFill>
                <a:schemeClr val="accent3"/>
              </a:solidFill>
              <a:latin typeface="Rockwell" panose="02060603020205020403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173565" y="2768925"/>
            <a:ext cx="406400" cy="406400"/>
          </a:xfrm>
          <a:prstGeom prst="ellipse">
            <a:avLst/>
          </a:prstGeom>
          <a:solidFill>
            <a:srgbClr val="23C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Oval 30"/>
          <p:cNvSpPr/>
          <p:nvPr/>
        </p:nvSpPr>
        <p:spPr>
          <a:xfrm>
            <a:off x="3962400" y="3810509"/>
            <a:ext cx="406400" cy="406400"/>
          </a:xfrm>
          <a:prstGeom prst="ellipse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Oval 31"/>
          <p:cNvSpPr/>
          <p:nvPr/>
        </p:nvSpPr>
        <p:spPr>
          <a:xfrm>
            <a:off x="5891427" y="4217059"/>
            <a:ext cx="406400" cy="406400"/>
          </a:xfrm>
          <a:prstGeom prst="ellipse">
            <a:avLst/>
          </a:prstGeom>
          <a:solidFill>
            <a:srgbClr val="139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Oval 32"/>
          <p:cNvSpPr/>
          <p:nvPr/>
        </p:nvSpPr>
        <p:spPr>
          <a:xfrm>
            <a:off x="7800356" y="3810509"/>
            <a:ext cx="406400" cy="406400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Oval 33"/>
          <p:cNvSpPr/>
          <p:nvPr/>
        </p:nvSpPr>
        <p:spPr>
          <a:xfrm>
            <a:off x="9524351" y="2768925"/>
            <a:ext cx="406400" cy="406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Oval 34"/>
          <p:cNvSpPr/>
          <p:nvPr/>
        </p:nvSpPr>
        <p:spPr>
          <a:xfrm>
            <a:off x="5891427" y="3548059"/>
            <a:ext cx="406400" cy="406400"/>
          </a:xfrm>
          <a:prstGeom prst="ellipse">
            <a:avLst/>
          </a:prstGeom>
          <a:solidFill>
            <a:srgbClr val="139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Oval 37"/>
          <p:cNvSpPr/>
          <p:nvPr/>
        </p:nvSpPr>
        <p:spPr>
          <a:xfrm>
            <a:off x="5080000" y="3118869"/>
            <a:ext cx="406400" cy="406400"/>
          </a:xfrm>
          <a:prstGeom prst="ellipse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Oval 38"/>
          <p:cNvSpPr/>
          <p:nvPr/>
        </p:nvSpPr>
        <p:spPr>
          <a:xfrm>
            <a:off x="6700005" y="3118869"/>
            <a:ext cx="406400" cy="406400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Oval 39"/>
          <p:cNvSpPr/>
          <p:nvPr/>
        </p:nvSpPr>
        <p:spPr>
          <a:xfrm>
            <a:off x="6903205" y="2268659"/>
            <a:ext cx="406400" cy="406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Oval 40"/>
          <p:cNvSpPr/>
          <p:nvPr/>
        </p:nvSpPr>
        <p:spPr>
          <a:xfrm>
            <a:off x="4867833" y="2269287"/>
            <a:ext cx="406400" cy="406400"/>
          </a:xfrm>
          <a:prstGeom prst="ellipse">
            <a:avLst/>
          </a:prstGeom>
          <a:solidFill>
            <a:srgbClr val="23C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4165600" y="3322069"/>
            <a:ext cx="1117600" cy="691640"/>
          </a:xfrm>
          <a:prstGeom prst="line">
            <a:avLst/>
          </a:prstGeom>
          <a:ln w="12700">
            <a:solidFill>
              <a:srgbClr val="F3C30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090845" y="3744751"/>
            <a:ext cx="5156" cy="675508"/>
          </a:xfrm>
          <a:prstGeom prst="line">
            <a:avLst/>
          </a:prstGeom>
          <a:ln w="12700">
            <a:solidFill>
              <a:srgbClr val="1391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898050" y="3330135"/>
            <a:ext cx="1104133" cy="683575"/>
          </a:xfrm>
          <a:prstGeom prst="line">
            <a:avLst/>
          </a:prstGeom>
          <a:ln w="12700">
            <a:solidFill>
              <a:srgbClr val="DE6E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102623" y="2465477"/>
            <a:ext cx="2624928" cy="506649"/>
          </a:xfrm>
          <a:prstGeom prst="line">
            <a:avLst/>
          </a:prstGeom>
          <a:ln w="127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35"/>
          <p:cNvSpPr txBox="1"/>
          <p:nvPr/>
        </p:nvSpPr>
        <p:spPr>
          <a:xfrm>
            <a:off x="5402846" y="1883790"/>
            <a:ext cx="1571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现实需求</a:t>
            </a:r>
            <a:endParaRPr lang="en-US" sz="48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需求分析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7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7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7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7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907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407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7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7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907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407"/>
                            </p:stCondLst>
                            <p:childTnLst>
                              <p:par>
                                <p:cTn id="6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75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407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907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407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907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407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907"/>
                            </p:stCondLst>
                            <p:childTnLst>
                              <p:par>
                                <p:cTn id="9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75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907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407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907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407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907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407"/>
                            </p:stCondLst>
                            <p:childTnLst>
                              <p:par>
                                <p:cTn id="1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75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4407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4907"/>
                            </p:stCondLst>
                            <p:childTnLst>
                              <p:par>
                                <p:cTn id="1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407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907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407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907"/>
                            </p:stCondLst>
                            <p:childTnLst>
                              <p:par>
                                <p:cTn id="15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75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7907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8407"/>
                            </p:stCondLst>
                            <p:childTnLst>
                              <p:par>
                                <p:cTn id="1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907"/>
                            </p:stCondLst>
                            <p:childTnLst>
                              <p:par>
                                <p:cTn id="1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9407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2038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0" grpId="0" animBg="1"/>
      <p:bldP spid="52" grpId="0" animBg="1"/>
      <p:bldP spid="45" grpId="0" animBg="1"/>
      <p:bldP spid="43" grpId="0" animBg="1"/>
      <p:bldP spid="42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53" grpId="0"/>
      <p:bldP spid="36" grpId="0"/>
      <p:bldP spid="3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>
            <a:off x="3868473" y="1958983"/>
            <a:ext cx="3255401" cy="2071621"/>
          </a:xfrm>
          <a:custGeom>
            <a:avLst/>
            <a:gdLst>
              <a:gd name="T0" fmla="*/ 0 w 239"/>
              <a:gd name="T1" fmla="*/ 152 h 152"/>
              <a:gd name="T2" fmla="*/ 136 w 239"/>
              <a:gd name="T3" fmla="*/ 73 h 152"/>
              <a:gd name="T4" fmla="*/ 137 w 239"/>
              <a:gd name="T5" fmla="*/ 73 h 152"/>
              <a:gd name="T6" fmla="*/ 157 w 239"/>
              <a:gd name="T7" fmla="*/ 70 h 152"/>
              <a:gd name="T8" fmla="*/ 239 w 239"/>
              <a:gd name="T9" fmla="*/ 152 h 152"/>
              <a:gd name="T10" fmla="*/ 119 w 239"/>
              <a:gd name="T11" fmla="*/ 0 h 152"/>
              <a:gd name="T12" fmla="*/ 0 w 239"/>
              <a:gd name="T13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9" h="152">
                <a:moveTo>
                  <a:pt x="0" y="152"/>
                </a:moveTo>
                <a:cubicBezTo>
                  <a:pt x="27" y="105"/>
                  <a:pt x="78" y="73"/>
                  <a:pt x="136" y="73"/>
                </a:cubicBezTo>
                <a:cubicBezTo>
                  <a:pt x="137" y="73"/>
                  <a:pt x="137" y="73"/>
                  <a:pt x="137" y="73"/>
                </a:cubicBezTo>
                <a:cubicBezTo>
                  <a:pt x="143" y="71"/>
                  <a:pt x="150" y="70"/>
                  <a:pt x="157" y="70"/>
                </a:cubicBezTo>
                <a:cubicBezTo>
                  <a:pt x="202" y="70"/>
                  <a:pt x="239" y="107"/>
                  <a:pt x="239" y="152"/>
                </a:cubicBezTo>
                <a:cubicBezTo>
                  <a:pt x="239" y="79"/>
                  <a:pt x="188" y="17"/>
                  <a:pt x="119" y="0"/>
                </a:cubicBezTo>
                <a:cubicBezTo>
                  <a:pt x="51" y="17"/>
                  <a:pt x="0" y="79"/>
                  <a:pt x="0" y="152"/>
                </a:cubicBez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b="1">
              <a:latin typeface="+mj-ea"/>
              <a:ea typeface="+mj-ea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5448364" y="1713120"/>
            <a:ext cx="2454072" cy="3405651"/>
          </a:xfrm>
          <a:custGeom>
            <a:avLst/>
            <a:gdLst>
              <a:gd name="T0" fmla="*/ 0 w 180"/>
              <a:gd name="T1" fmla="*/ 19 h 250"/>
              <a:gd name="T2" fmla="*/ 112 w 180"/>
              <a:gd name="T3" fmla="*/ 130 h 250"/>
              <a:gd name="T4" fmla="*/ 112 w 180"/>
              <a:gd name="T5" fmla="*/ 130 h 250"/>
              <a:gd name="T6" fmla="*/ 120 w 180"/>
              <a:gd name="T7" fmla="*/ 149 h 250"/>
              <a:gd name="T8" fmla="*/ 62 w 180"/>
              <a:gd name="T9" fmla="*/ 250 h 250"/>
              <a:gd name="T10" fmla="*/ 178 w 180"/>
              <a:gd name="T11" fmla="*/ 95 h 250"/>
              <a:gd name="T12" fmla="*/ 0 w 180"/>
              <a:gd name="T13" fmla="*/ 19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" h="250">
                <a:moveTo>
                  <a:pt x="0" y="19"/>
                </a:moveTo>
                <a:cubicBezTo>
                  <a:pt x="53" y="33"/>
                  <a:pt x="97" y="74"/>
                  <a:pt x="112" y="130"/>
                </a:cubicBezTo>
                <a:cubicBezTo>
                  <a:pt x="112" y="130"/>
                  <a:pt x="112" y="130"/>
                  <a:pt x="112" y="130"/>
                </a:cubicBezTo>
                <a:cubicBezTo>
                  <a:pt x="115" y="136"/>
                  <a:pt x="118" y="142"/>
                  <a:pt x="120" y="149"/>
                </a:cubicBezTo>
                <a:cubicBezTo>
                  <a:pt x="132" y="193"/>
                  <a:pt x="106" y="238"/>
                  <a:pt x="62" y="250"/>
                </a:cubicBezTo>
                <a:cubicBezTo>
                  <a:pt x="133" y="231"/>
                  <a:pt x="180" y="165"/>
                  <a:pt x="178" y="95"/>
                </a:cubicBezTo>
                <a:cubicBezTo>
                  <a:pt x="144" y="33"/>
                  <a:pt x="71" y="0"/>
                  <a:pt x="0" y="19"/>
                </a:cubicBezTo>
                <a:close/>
              </a:path>
            </a:pathLst>
          </a:custGeom>
          <a:solidFill>
            <a:srgbClr val="F3C30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b="1">
              <a:latin typeface="+mj-ea"/>
              <a:ea typeface="+mj-ea"/>
            </a:endParaRPr>
          </a:p>
        </p:txBody>
      </p:sp>
      <p:sp>
        <p:nvSpPr>
          <p:cNvPr id="12" name="Freeform 7"/>
          <p:cNvSpPr/>
          <p:nvPr/>
        </p:nvSpPr>
        <p:spPr bwMode="auto">
          <a:xfrm>
            <a:off x="5052253" y="2896904"/>
            <a:ext cx="3287272" cy="2932137"/>
          </a:xfrm>
          <a:custGeom>
            <a:avLst/>
            <a:gdLst>
              <a:gd name="T0" fmla="*/ 202 w 241"/>
              <a:gd name="T1" fmla="*/ 0 h 215"/>
              <a:gd name="T2" fmla="*/ 129 w 241"/>
              <a:gd name="T3" fmla="*/ 140 h 215"/>
              <a:gd name="T4" fmla="*/ 129 w 241"/>
              <a:gd name="T5" fmla="*/ 140 h 215"/>
              <a:gd name="T6" fmla="*/ 113 w 241"/>
              <a:gd name="T7" fmla="*/ 153 h 215"/>
              <a:gd name="T8" fmla="*/ 0 w 241"/>
              <a:gd name="T9" fmla="*/ 127 h 215"/>
              <a:gd name="T10" fmla="*/ 182 w 241"/>
              <a:gd name="T11" fmla="*/ 192 h 215"/>
              <a:gd name="T12" fmla="*/ 202 w 241"/>
              <a:gd name="T13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15">
                <a:moveTo>
                  <a:pt x="202" y="0"/>
                </a:moveTo>
                <a:cubicBezTo>
                  <a:pt x="205" y="54"/>
                  <a:pt x="178" y="109"/>
                  <a:pt x="129" y="140"/>
                </a:cubicBezTo>
                <a:cubicBezTo>
                  <a:pt x="129" y="140"/>
                  <a:pt x="129" y="140"/>
                  <a:pt x="129" y="140"/>
                </a:cubicBezTo>
                <a:cubicBezTo>
                  <a:pt x="124" y="145"/>
                  <a:pt x="119" y="149"/>
                  <a:pt x="113" y="153"/>
                </a:cubicBezTo>
                <a:cubicBezTo>
                  <a:pt x="75" y="177"/>
                  <a:pt x="24" y="166"/>
                  <a:pt x="0" y="127"/>
                </a:cubicBezTo>
                <a:cubicBezTo>
                  <a:pt x="39" y="190"/>
                  <a:pt x="115" y="215"/>
                  <a:pt x="182" y="192"/>
                </a:cubicBezTo>
                <a:cubicBezTo>
                  <a:pt x="231" y="142"/>
                  <a:pt x="241" y="62"/>
                  <a:pt x="202" y="0"/>
                </a:cubicBezTo>
                <a:close/>
              </a:path>
            </a:pathLst>
          </a:custGeom>
          <a:solidFill>
            <a:srgbClr val="1FD89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b="1">
              <a:latin typeface="+mj-ea"/>
              <a:ea typeface="+mj-ea"/>
            </a:endParaRPr>
          </a:p>
        </p:txBody>
      </p:sp>
      <p:sp>
        <p:nvSpPr>
          <p:cNvPr id="13" name="Freeform 8"/>
          <p:cNvSpPr/>
          <p:nvPr/>
        </p:nvSpPr>
        <p:spPr bwMode="auto">
          <a:xfrm>
            <a:off x="4442152" y="3279355"/>
            <a:ext cx="3146129" cy="3096045"/>
          </a:xfrm>
          <a:custGeom>
            <a:avLst/>
            <a:gdLst>
              <a:gd name="T0" fmla="*/ 231 w 231"/>
              <a:gd name="T1" fmla="*/ 160 h 227"/>
              <a:gd name="T2" fmla="*/ 76 w 231"/>
              <a:gd name="T3" fmla="*/ 128 h 227"/>
              <a:gd name="T4" fmla="*/ 76 w 231"/>
              <a:gd name="T5" fmla="*/ 128 h 227"/>
              <a:gd name="T6" fmla="*/ 59 w 231"/>
              <a:gd name="T7" fmla="*/ 116 h 227"/>
              <a:gd name="T8" fmla="*/ 53 w 231"/>
              <a:gd name="T9" fmla="*/ 0 h 227"/>
              <a:gd name="T10" fmla="*/ 40 w 231"/>
              <a:gd name="T11" fmla="*/ 193 h 227"/>
              <a:gd name="T12" fmla="*/ 231 w 231"/>
              <a:gd name="T13" fmla="*/ 16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1" h="227">
                <a:moveTo>
                  <a:pt x="231" y="160"/>
                </a:moveTo>
                <a:cubicBezTo>
                  <a:pt x="179" y="177"/>
                  <a:pt x="119" y="167"/>
                  <a:pt x="76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0" y="125"/>
                  <a:pt x="64" y="121"/>
                  <a:pt x="59" y="116"/>
                </a:cubicBezTo>
                <a:cubicBezTo>
                  <a:pt x="26" y="86"/>
                  <a:pt x="23" y="34"/>
                  <a:pt x="53" y="0"/>
                </a:cubicBezTo>
                <a:cubicBezTo>
                  <a:pt x="4" y="55"/>
                  <a:pt x="0" y="135"/>
                  <a:pt x="40" y="193"/>
                </a:cubicBezTo>
                <a:cubicBezTo>
                  <a:pt x="102" y="227"/>
                  <a:pt x="181" y="215"/>
                  <a:pt x="231" y="160"/>
                </a:cubicBezTo>
                <a:close/>
              </a:path>
            </a:pathLst>
          </a:custGeom>
          <a:solidFill>
            <a:srgbClr val="DF7307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b="1">
              <a:latin typeface="+mj-ea"/>
              <a:ea typeface="+mj-ea"/>
            </a:endParaRPr>
          </a:p>
        </p:txBody>
      </p:sp>
      <p:sp>
        <p:nvSpPr>
          <p:cNvPr id="14" name="Freeform 9"/>
          <p:cNvSpPr/>
          <p:nvPr/>
        </p:nvSpPr>
        <p:spPr bwMode="auto">
          <a:xfrm>
            <a:off x="3759200" y="2628273"/>
            <a:ext cx="2631637" cy="3405651"/>
          </a:xfrm>
          <a:custGeom>
            <a:avLst/>
            <a:gdLst>
              <a:gd name="T0" fmla="*/ 110 w 193"/>
              <a:gd name="T1" fmla="*/ 250 h 250"/>
              <a:gd name="T2" fmla="*/ 83 w 193"/>
              <a:gd name="T3" fmla="*/ 94 h 250"/>
              <a:gd name="T4" fmla="*/ 83 w 193"/>
              <a:gd name="T5" fmla="*/ 94 h 250"/>
              <a:gd name="T6" fmla="*/ 87 w 193"/>
              <a:gd name="T7" fmla="*/ 74 h 250"/>
              <a:gd name="T8" fmla="*/ 193 w 193"/>
              <a:gd name="T9" fmla="*/ 26 h 250"/>
              <a:gd name="T10" fmla="*/ 9 w 193"/>
              <a:gd name="T11" fmla="*/ 85 h 250"/>
              <a:gd name="T12" fmla="*/ 110 w 193"/>
              <a:gd name="T13" fmla="*/ 2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" h="250">
                <a:moveTo>
                  <a:pt x="110" y="250"/>
                </a:moveTo>
                <a:cubicBezTo>
                  <a:pt x="75" y="208"/>
                  <a:pt x="62" y="149"/>
                  <a:pt x="83" y="94"/>
                </a:cubicBezTo>
                <a:cubicBezTo>
                  <a:pt x="83" y="94"/>
                  <a:pt x="83" y="94"/>
                  <a:pt x="83" y="94"/>
                </a:cubicBezTo>
                <a:cubicBezTo>
                  <a:pt x="84" y="87"/>
                  <a:pt x="85" y="81"/>
                  <a:pt x="87" y="74"/>
                </a:cubicBezTo>
                <a:cubicBezTo>
                  <a:pt x="103" y="32"/>
                  <a:pt x="151" y="10"/>
                  <a:pt x="193" y="26"/>
                </a:cubicBezTo>
                <a:cubicBezTo>
                  <a:pt x="124" y="0"/>
                  <a:pt x="48" y="26"/>
                  <a:pt x="9" y="85"/>
                </a:cubicBezTo>
                <a:cubicBezTo>
                  <a:pt x="0" y="155"/>
                  <a:pt x="41" y="224"/>
                  <a:pt x="110" y="250"/>
                </a:cubicBezTo>
                <a:close/>
              </a:path>
            </a:pathLst>
          </a:custGeom>
          <a:solidFill>
            <a:srgbClr val="02898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b="1">
              <a:latin typeface="+mj-ea"/>
              <a:ea typeface="+mj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7615" y="2303225"/>
            <a:ext cx="10876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b="1" dirty="0">
                <a:solidFill>
                  <a:schemeClr val="bg1"/>
                </a:solidFill>
                <a:latin typeface="+mj-ea"/>
                <a:ea typeface="+mj-ea"/>
              </a:rPr>
              <a:t>标题</a:t>
            </a:r>
            <a:endParaRPr lang="en-US" altLang="zh-CN" sz="1865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TextBox 22"/>
          <p:cNvSpPr txBox="1"/>
          <p:nvPr/>
        </p:nvSpPr>
        <p:spPr>
          <a:xfrm rot="3229721">
            <a:off x="6710387" y="2757142"/>
            <a:ext cx="10876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b="1" dirty="0">
                <a:solidFill>
                  <a:schemeClr val="bg1"/>
                </a:solidFill>
                <a:latin typeface="+mj-ea"/>
                <a:ea typeface="+mj-ea"/>
              </a:rPr>
              <a:t>标题</a:t>
            </a:r>
            <a:endParaRPr lang="en-US" altLang="zh-CN" sz="1865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4" name="TextBox 23"/>
          <p:cNvSpPr txBox="1"/>
          <p:nvPr/>
        </p:nvSpPr>
        <p:spPr>
          <a:xfrm rot="18670712">
            <a:off x="6910263" y="4630408"/>
            <a:ext cx="10876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b="1" dirty="0">
                <a:solidFill>
                  <a:schemeClr val="bg1"/>
                </a:solidFill>
                <a:latin typeface="+mj-ea"/>
                <a:ea typeface="+mj-ea"/>
              </a:rPr>
              <a:t>标题</a:t>
            </a:r>
            <a:endParaRPr lang="en-US" altLang="zh-CN" sz="1865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5" name="TextBox 24"/>
          <p:cNvSpPr txBox="1"/>
          <p:nvPr/>
        </p:nvSpPr>
        <p:spPr>
          <a:xfrm rot="1296903">
            <a:off x="5120727" y="5453019"/>
            <a:ext cx="10876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b="1" dirty="0">
                <a:solidFill>
                  <a:schemeClr val="bg1"/>
                </a:solidFill>
                <a:latin typeface="+mj-ea"/>
                <a:ea typeface="+mj-ea"/>
              </a:rPr>
              <a:t>标题</a:t>
            </a:r>
            <a:endParaRPr lang="en-US" altLang="zh-CN" sz="1865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 rot="17324608">
            <a:off x="3852565" y="3867698"/>
            <a:ext cx="10876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b="1" dirty="0" smtClean="0">
                <a:solidFill>
                  <a:schemeClr val="bg1"/>
                </a:solidFill>
                <a:latin typeface="+mj-ea"/>
                <a:ea typeface="+mj-ea"/>
              </a:rPr>
              <a:t>标题</a:t>
            </a:r>
            <a:endParaRPr lang="en-US" sz="1865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404986" y="2099114"/>
            <a:ext cx="630340" cy="630340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TextBox 27"/>
          <p:cNvSpPr txBox="1"/>
          <p:nvPr/>
        </p:nvSpPr>
        <p:spPr>
          <a:xfrm>
            <a:off x="2055466" y="2168062"/>
            <a:ext cx="16729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标题</a:t>
            </a:r>
            <a:endParaRPr lang="en-US" altLang="zh-CN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zh-CN" altLang="en-US" sz="1400" dirty="0" smtClean="0">
                <a:solidFill>
                  <a:srgbClr val="00C3D9"/>
                </a:solidFill>
                <a:latin typeface="+mj-lt"/>
              </a:rPr>
              <a:t>您</a:t>
            </a:r>
            <a:r>
              <a:rPr lang="zh-CN" altLang="en-US" sz="1400" dirty="0">
                <a:solidFill>
                  <a:srgbClr val="00C3D9"/>
                </a:solidFill>
                <a:latin typeface="+mj-lt"/>
              </a:rPr>
              <a:t>的内容打在这里，或者通过复制您的</a:t>
            </a:r>
            <a:r>
              <a:rPr lang="zh-CN" altLang="en-US" sz="1400" dirty="0" smtClean="0">
                <a:solidFill>
                  <a:srgbClr val="00C3D9"/>
                </a:solidFill>
                <a:latin typeface="+mj-lt"/>
              </a:rPr>
              <a:t>文本</a:t>
            </a:r>
            <a:endParaRPr lang="en-US" sz="1400" dirty="0">
              <a:solidFill>
                <a:srgbClr val="00C3D9"/>
              </a:solidFill>
              <a:latin typeface="+mj-lt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914401" y="3732189"/>
            <a:ext cx="630340" cy="630340"/>
          </a:xfrm>
          <a:prstGeom prst="ellipse">
            <a:avLst/>
          </a:prstGeom>
          <a:solidFill>
            <a:srgbClr val="DF73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TextBox 29"/>
          <p:cNvSpPr txBox="1"/>
          <p:nvPr/>
        </p:nvSpPr>
        <p:spPr>
          <a:xfrm>
            <a:off x="1564881" y="3801137"/>
            <a:ext cx="17257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标题</a:t>
            </a:r>
            <a:endParaRPr lang="en-US" altLang="zh-CN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zh-CN" altLang="en-US" sz="1400" dirty="0">
                <a:solidFill>
                  <a:srgbClr val="DF7307"/>
                </a:solidFill>
                <a:latin typeface="+mj-lt"/>
              </a:rPr>
              <a:t>您的内容打在这里，或者通过复制您的</a:t>
            </a:r>
            <a:r>
              <a:rPr lang="zh-CN" altLang="en-US" sz="1400" dirty="0" smtClean="0">
                <a:solidFill>
                  <a:srgbClr val="DF7307"/>
                </a:solidFill>
                <a:latin typeface="+mj-lt"/>
              </a:rPr>
              <a:t>文本</a:t>
            </a:r>
            <a:endParaRPr lang="zh-CN" altLang="en-US" sz="1400" dirty="0">
              <a:solidFill>
                <a:srgbClr val="DF7307"/>
              </a:solidFill>
              <a:latin typeface="+mj-lt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404986" y="5365263"/>
            <a:ext cx="630340" cy="630340"/>
          </a:xfrm>
          <a:prstGeom prst="ellipse">
            <a:avLst/>
          </a:prstGeom>
          <a:solidFill>
            <a:srgbClr val="028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TextBox 31"/>
          <p:cNvSpPr txBox="1"/>
          <p:nvPr/>
        </p:nvSpPr>
        <p:spPr>
          <a:xfrm>
            <a:off x="2055466" y="5434211"/>
            <a:ext cx="18361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标题</a:t>
            </a:r>
            <a:endParaRPr lang="en-US" altLang="zh-CN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zh-CN" altLang="en-US" sz="1400" dirty="0" smtClean="0">
                <a:solidFill>
                  <a:srgbClr val="028985"/>
                </a:solidFill>
                <a:latin typeface="+mj-lt"/>
              </a:rPr>
              <a:t>您</a:t>
            </a:r>
            <a:r>
              <a:rPr lang="zh-CN" altLang="en-US" sz="1400" dirty="0">
                <a:solidFill>
                  <a:srgbClr val="028985"/>
                </a:solidFill>
                <a:latin typeface="+mj-lt"/>
              </a:rPr>
              <a:t>的内容打在这里，或者通过复制您的文本</a:t>
            </a:r>
            <a:endParaRPr lang="en-US" sz="1400" dirty="0">
              <a:solidFill>
                <a:srgbClr val="028985"/>
              </a:solidFill>
              <a:latin typeface="+mj-lt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636001" y="2108201"/>
            <a:ext cx="630340" cy="630340"/>
          </a:xfrm>
          <a:prstGeom prst="ellipse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TextBox 33"/>
          <p:cNvSpPr txBox="1"/>
          <p:nvPr/>
        </p:nvSpPr>
        <p:spPr>
          <a:xfrm>
            <a:off x="9286481" y="2177149"/>
            <a:ext cx="17780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标题</a:t>
            </a:r>
            <a:endParaRPr lang="en-US" altLang="zh-CN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zh-CN" altLang="en-US" sz="1400" dirty="0" smtClean="0">
                <a:solidFill>
                  <a:srgbClr val="F3C301"/>
                </a:solidFill>
                <a:latin typeface="+mj-lt"/>
              </a:rPr>
              <a:t>您</a:t>
            </a:r>
            <a:r>
              <a:rPr lang="zh-CN" altLang="en-US" sz="1400" dirty="0">
                <a:solidFill>
                  <a:srgbClr val="F3C301"/>
                </a:solidFill>
                <a:latin typeface="+mj-lt"/>
              </a:rPr>
              <a:t>的内容打在这里，或者通过复制您的文本</a:t>
            </a:r>
            <a:endParaRPr lang="en-US" sz="1400" dirty="0">
              <a:solidFill>
                <a:srgbClr val="F3C301"/>
              </a:solidFill>
              <a:latin typeface="+mj-lt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9059815" y="3741275"/>
            <a:ext cx="630340" cy="630340"/>
          </a:xfrm>
          <a:prstGeom prst="ellipse">
            <a:avLst/>
          </a:prstGeom>
          <a:solidFill>
            <a:srgbClr val="1F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TextBox 35"/>
          <p:cNvSpPr txBox="1"/>
          <p:nvPr/>
        </p:nvSpPr>
        <p:spPr>
          <a:xfrm>
            <a:off x="9710295" y="3810223"/>
            <a:ext cx="17863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标题</a:t>
            </a:r>
            <a:endParaRPr lang="en-US" altLang="zh-CN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zh-CN" altLang="en-US" sz="1400" dirty="0" smtClean="0">
                <a:solidFill>
                  <a:srgbClr val="1FD89C"/>
                </a:solidFill>
                <a:latin typeface="+mj-lt"/>
              </a:rPr>
              <a:t>您</a:t>
            </a:r>
            <a:r>
              <a:rPr lang="zh-CN" altLang="en-US" sz="1400" dirty="0">
                <a:solidFill>
                  <a:srgbClr val="1FD89C"/>
                </a:solidFill>
                <a:latin typeface="+mj-lt"/>
              </a:rPr>
              <a:t>的内容打在这里，或者通过复制您的文本</a:t>
            </a:r>
            <a:endParaRPr lang="en-US" sz="1400" dirty="0">
              <a:solidFill>
                <a:srgbClr val="1FD89C"/>
              </a:solidFill>
              <a:latin typeface="+mj-lt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8636001" y="5374350"/>
            <a:ext cx="630340" cy="630340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TextBox 37"/>
          <p:cNvSpPr txBox="1"/>
          <p:nvPr/>
        </p:nvSpPr>
        <p:spPr>
          <a:xfrm>
            <a:off x="9286481" y="5443298"/>
            <a:ext cx="17780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标题</a:t>
            </a:r>
            <a:endParaRPr lang="en-US" altLang="zh-CN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zh-CN" altLang="en-US" sz="1400" dirty="0" smtClean="0">
                <a:solidFill>
                  <a:srgbClr val="00C3D9"/>
                </a:solidFill>
                <a:latin typeface="+mj-lt"/>
              </a:rPr>
              <a:t>您</a:t>
            </a:r>
            <a:r>
              <a:rPr lang="zh-CN" altLang="en-US" sz="1400" dirty="0">
                <a:solidFill>
                  <a:srgbClr val="00C3D9"/>
                </a:solidFill>
                <a:latin typeface="+mj-lt"/>
              </a:rPr>
              <a:t>的内容打在这里，或者通过复制您的文本</a:t>
            </a:r>
            <a:endParaRPr lang="en-US" sz="1400" dirty="0">
              <a:solidFill>
                <a:srgbClr val="00C3D9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98882" y="2207208"/>
            <a:ext cx="543804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5" dirty="0">
                <a:solidFill>
                  <a:schemeClr val="bg1"/>
                </a:solidFill>
                <a:latin typeface="+mj-lt"/>
              </a:rPr>
              <a:t>01.</a:t>
            </a:r>
            <a:endParaRPr lang="en-US" sz="1865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06139" y="3842172"/>
            <a:ext cx="543804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5">
                <a:solidFill>
                  <a:schemeClr val="bg1"/>
                </a:solidFill>
                <a:latin typeface="+mj-lt"/>
              </a:rPr>
              <a:t>02.</a:t>
            </a:r>
            <a:endParaRPr lang="en-US" sz="1865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22651" y="5486415"/>
            <a:ext cx="543804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5">
                <a:solidFill>
                  <a:schemeClr val="bg1"/>
                </a:solidFill>
                <a:latin typeface="+mj-lt"/>
              </a:rPr>
              <a:t>03.</a:t>
            </a:r>
            <a:endParaRPr lang="en-US" sz="1865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39381" y="2229483"/>
            <a:ext cx="543804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5">
                <a:solidFill>
                  <a:schemeClr val="bg1"/>
                </a:solidFill>
                <a:latin typeface="+mj-lt"/>
              </a:rPr>
              <a:t>04.</a:t>
            </a:r>
            <a:endParaRPr lang="en-US" sz="1865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146351" y="3876144"/>
            <a:ext cx="543804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5">
                <a:solidFill>
                  <a:schemeClr val="bg1"/>
                </a:solidFill>
                <a:latin typeface="+mj-lt"/>
              </a:rPr>
              <a:t>05.</a:t>
            </a:r>
            <a:endParaRPr lang="en-US" sz="1865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738210" y="5486415"/>
            <a:ext cx="543804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5">
                <a:solidFill>
                  <a:schemeClr val="bg1"/>
                </a:solidFill>
                <a:latin typeface="+mj-lt"/>
              </a:rPr>
              <a:t>06.</a:t>
            </a:r>
            <a:endParaRPr lang="en-US" sz="1865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文本框 44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项目解决的问题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Freeform 12"/>
          <p:cNvSpPr>
            <a:spLocks noEditPoints="1" noChangeArrowheads="1"/>
          </p:cNvSpPr>
          <p:nvPr/>
        </p:nvSpPr>
        <p:spPr bwMode="auto">
          <a:xfrm>
            <a:off x="5454133" y="3233863"/>
            <a:ext cx="1029388" cy="1461477"/>
          </a:xfrm>
          <a:custGeom>
            <a:avLst/>
            <a:gdLst>
              <a:gd name="T0" fmla="*/ 76164973 w 408"/>
              <a:gd name="T1" fmla="*/ 197332205 h 578"/>
              <a:gd name="T2" fmla="*/ 68823691 w 408"/>
              <a:gd name="T3" fmla="*/ 193661209 h 578"/>
              <a:gd name="T4" fmla="*/ 67905862 w 408"/>
              <a:gd name="T5" fmla="*/ 185400621 h 578"/>
              <a:gd name="T6" fmla="*/ 69741521 w 408"/>
              <a:gd name="T7" fmla="*/ 165208408 h 578"/>
              <a:gd name="T8" fmla="*/ 75247144 w 408"/>
              <a:gd name="T9" fmla="*/ 149605151 h 578"/>
              <a:gd name="T10" fmla="*/ 94517521 w 408"/>
              <a:gd name="T11" fmla="*/ 125741984 h 578"/>
              <a:gd name="T12" fmla="*/ 122964819 w 408"/>
              <a:gd name="T13" fmla="*/ 101878817 h 578"/>
              <a:gd name="T14" fmla="*/ 133976742 w 408"/>
              <a:gd name="T15" fmla="*/ 89029315 h 578"/>
              <a:gd name="T16" fmla="*/ 137647383 w 408"/>
              <a:gd name="T17" fmla="*/ 74343955 h 578"/>
              <a:gd name="T18" fmla="*/ 134893894 w 408"/>
              <a:gd name="T19" fmla="*/ 60576535 h 578"/>
              <a:gd name="T20" fmla="*/ 126635460 w 408"/>
              <a:gd name="T21" fmla="*/ 48644951 h 578"/>
              <a:gd name="T22" fmla="*/ 103694462 w 408"/>
              <a:gd name="T23" fmla="*/ 39466435 h 578"/>
              <a:gd name="T24" fmla="*/ 85341237 w 408"/>
              <a:gd name="T25" fmla="*/ 39466435 h 578"/>
              <a:gd name="T26" fmla="*/ 62400239 w 408"/>
              <a:gd name="T27" fmla="*/ 49562870 h 578"/>
              <a:gd name="T28" fmla="*/ 51388316 w 408"/>
              <a:gd name="T29" fmla="*/ 63329612 h 578"/>
              <a:gd name="T30" fmla="*/ 5505624 w 408"/>
              <a:gd name="T31" fmla="*/ 78014951 h 578"/>
              <a:gd name="T32" fmla="*/ 917830 w 408"/>
              <a:gd name="T33" fmla="*/ 75261873 h 578"/>
              <a:gd name="T34" fmla="*/ 0 w 408"/>
              <a:gd name="T35" fmla="*/ 69754363 h 578"/>
              <a:gd name="T36" fmla="*/ 10094096 w 408"/>
              <a:gd name="T37" fmla="*/ 44055349 h 578"/>
              <a:gd name="T38" fmla="*/ 25693820 w 408"/>
              <a:gd name="T39" fmla="*/ 22945937 h 578"/>
              <a:gd name="T40" fmla="*/ 39458554 w 408"/>
              <a:gd name="T41" fmla="*/ 12849507 h 578"/>
              <a:gd name="T42" fmla="*/ 63317391 w 408"/>
              <a:gd name="T43" fmla="*/ 3670997 h 578"/>
              <a:gd name="T44" fmla="*/ 92682540 w 408"/>
              <a:gd name="T45" fmla="*/ 0 h 578"/>
              <a:gd name="T46" fmla="*/ 112870726 w 408"/>
              <a:gd name="T47" fmla="*/ 1835837 h 578"/>
              <a:gd name="T48" fmla="*/ 139482364 w 408"/>
              <a:gd name="T49" fmla="*/ 9178509 h 578"/>
              <a:gd name="T50" fmla="*/ 161506210 w 408"/>
              <a:gd name="T51" fmla="*/ 22945937 h 578"/>
              <a:gd name="T52" fmla="*/ 172517455 w 408"/>
              <a:gd name="T53" fmla="*/ 34877520 h 578"/>
              <a:gd name="T54" fmla="*/ 183529420 w 408"/>
              <a:gd name="T55" fmla="*/ 54151784 h 578"/>
              <a:gd name="T56" fmla="*/ 187200061 w 408"/>
              <a:gd name="T57" fmla="*/ 75261873 h 578"/>
              <a:gd name="T58" fmla="*/ 184447250 w 408"/>
              <a:gd name="T59" fmla="*/ 91782392 h 578"/>
              <a:gd name="T60" fmla="*/ 178023798 w 408"/>
              <a:gd name="T61" fmla="*/ 107385649 h 578"/>
              <a:gd name="T62" fmla="*/ 151412117 w 408"/>
              <a:gd name="T63" fmla="*/ 135838408 h 578"/>
              <a:gd name="T64" fmla="*/ 124799801 w 408"/>
              <a:gd name="T65" fmla="*/ 159701575 h 578"/>
              <a:gd name="T66" fmla="*/ 117459196 w 408"/>
              <a:gd name="T67" fmla="*/ 168880081 h 578"/>
              <a:gd name="T68" fmla="*/ 113788555 w 408"/>
              <a:gd name="T69" fmla="*/ 188154376 h 578"/>
              <a:gd name="T70" fmla="*/ 76164973 w 408"/>
              <a:gd name="T71" fmla="*/ 265251388 h 578"/>
              <a:gd name="T72" fmla="*/ 70658673 w 408"/>
              <a:gd name="T73" fmla="*/ 263415551 h 578"/>
              <a:gd name="T74" fmla="*/ 68823691 w 408"/>
              <a:gd name="T75" fmla="*/ 222113290 h 578"/>
              <a:gd name="T76" fmla="*/ 70658673 w 408"/>
              <a:gd name="T77" fmla="*/ 217524376 h 578"/>
              <a:gd name="T78" fmla="*/ 111035067 w 408"/>
              <a:gd name="T79" fmla="*/ 214771299 h 578"/>
              <a:gd name="T80" fmla="*/ 116541367 w 408"/>
              <a:gd name="T81" fmla="*/ 217524376 h 578"/>
              <a:gd name="T82" fmla="*/ 118376349 w 408"/>
              <a:gd name="T83" fmla="*/ 257908719 h 578"/>
              <a:gd name="T84" fmla="*/ 116541367 w 408"/>
              <a:gd name="T85" fmla="*/ 263415551 h 578"/>
              <a:gd name="T86" fmla="*/ 76164973 w 408"/>
              <a:gd name="T87" fmla="*/ 265251388 h 57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08"/>
              <a:gd name="T133" fmla="*/ 0 h 578"/>
              <a:gd name="T134" fmla="*/ 408 w 408"/>
              <a:gd name="T135" fmla="*/ 578 h 57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08" h="578">
                <a:moveTo>
                  <a:pt x="248" y="430"/>
                </a:moveTo>
                <a:lnTo>
                  <a:pt x="166" y="430"/>
                </a:lnTo>
                <a:lnTo>
                  <a:pt x="158" y="430"/>
                </a:lnTo>
                <a:lnTo>
                  <a:pt x="154" y="426"/>
                </a:lnTo>
                <a:lnTo>
                  <a:pt x="150" y="422"/>
                </a:lnTo>
                <a:lnTo>
                  <a:pt x="148" y="414"/>
                </a:lnTo>
                <a:lnTo>
                  <a:pt x="148" y="404"/>
                </a:lnTo>
                <a:lnTo>
                  <a:pt x="150" y="382"/>
                </a:lnTo>
                <a:lnTo>
                  <a:pt x="152" y="360"/>
                </a:lnTo>
                <a:lnTo>
                  <a:pt x="158" y="342"/>
                </a:lnTo>
                <a:lnTo>
                  <a:pt x="164" y="326"/>
                </a:lnTo>
                <a:lnTo>
                  <a:pt x="174" y="308"/>
                </a:lnTo>
                <a:lnTo>
                  <a:pt x="188" y="292"/>
                </a:lnTo>
                <a:lnTo>
                  <a:pt x="206" y="274"/>
                </a:lnTo>
                <a:lnTo>
                  <a:pt x="228" y="254"/>
                </a:lnTo>
                <a:lnTo>
                  <a:pt x="268" y="222"/>
                </a:lnTo>
                <a:lnTo>
                  <a:pt x="286" y="204"/>
                </a:lnTo>
                <a:lnTo>
                  <a:pt x="292" y="194"/>
                </a:lnTo>
                <a:lnTo>
                  <a:pt x="296" y="184"/>
                </a:lnTo>
                <a:lnTo>
                  <a:pt x="300" y="172"/>
                </a:lnTo>
                <a:lnTo>
                  <a:pt x="300" y="162"/>
                </a:lnTo>
                <a:lnTo>
                  <a:pt x="298" y="146"/>
                </a:lnTo>
                <a:lnTo>
                  <a:pt x="294" y="132"/>
                </a:lnTo>
                <a:lnTo>
                  <a:pt x="286" y="118"/>
                </a:lnTo>
                <a:lnTo>
                  <a:pt x="276" y="106"/>
                </a:lnTo>
                <a:lnTo>
                  <a:pt x="262" y="96"/>
                </a:lnTo>
                <a:lnTo>
                  <a:pt x="244" y="90"/>
                </a:lnTo>
                <a:lnTo>
                  <a:pt x="226" y="86"/>
                </a:lnTo>
                <a:lnTo>
                  <a:pt x="206" y="84"/>
                </a:lnTo>
                <a:lnTo>
                  <a:pt x="186" y="86"/>
                </a:lnTo>
                <a:lnTo>
                  <a:pt x="168" y="90"/>
                </a:lnTo>
                <a:lnTo>
                  <a:pt x="152" y="98"/>
                </a:lnTo>
                <a:lnTo>
                  <a:pt x="136" y="108"/>
                </a:lnTo>
                <a:lnTo>
                  <a:pt x="124" y="122"/>
                </a:lnTo>
                <a:lnTo>
                  <a:pt x="112" y="138"/>
                </a:lnTo>
                <a:lnTo>
                  <a:pt x="104" y="158"/>
                </a:lnTo>
                <a:lnTo>
                  <a:pt x="98" y="180"/>
                </a:lnTo>
                <a:lnTo>
                  <a:pt x="12" y="170"/>
                </a:lnTo>
                <a:lnTo>
                  <a:pt x="6" y="168"/>
                </a:lnTo>
                <a:lnTo>
                  <a:pt x="2" y="164"/>
                </a:lnTo>
                <a:lnTo>
                  <a:pt x="0" y="158"/>
                </a:lnTo>
                <a:lnTo>
                  <a:pt x="0" y="152"/>
                </a:lnTo>
                <a:lnTo>
                  <a:pt x="4" y="140"/>
                </a:lnTo>
                <a:lnTo>
                  <a:pt x="14" y="112"/>
                </a:lnTo>
                <a:lnTo>
                  <a:pt x="22" y="96"/>
                </a:lnTo>
                <a:lnTo>
                  <a:pt x="32" y="78"/>
                </a:lnTo>
                <a:lnTo>
                  <a:pt x="44" y="62"/>
                </a:lnTo>
                <a:lnTo>
                  <a:pt x="56" y="50"/>
                </a:lnTo>
                <a:lnTo>
                  <a:pt x="70" y="38"/>
                </a:lnTo>
                <a:lnTo>
                  <a:pt x="86" y="28"/>
                </a:lnTo>
                <a:lnTo>
                  <a:pt x="102" y="20"/>
                </a:lnTo>
                <a:lnTo>
                  <a:pt x="120" y="12"/>
                </a:lnTo>
                <a:lnTo>
                  <a:pt x="138" y="8"/>
                </a:lnTo>
                <a:lnTo>
                  <a:pt x="158" y="4"/>
                </a:lnTo>
                <a:lnTo>
                  <a:pt x="180" y="2"/>
                </a:lnTo>
                <a:lnTo>
                  <a:pt x="202" y="0"/>
                </a:lnTo>
                <a:lnTo>
                  <a:pt x="224" y="2"/>
                </a:lnTo>
                <a:lnTo>
                  <a:pt x="246" y="4"/>
                </a:lnTo>
                <a:lnTo>
                  <a:pt x="266" y="8"/>
                </a:lnTo>
                <a:lnTo>
                  <a:pt x="286" y="12"/>
                </a:lnTo>
                <a:lnTo>
                  <a:pt x="304" y="20"/>
                </a:lnTo>
                <a:lnTo>
                  <a:pt x="322" y="28"/>
                </a:lnTo>
                <a:lnTo>
                  <a:pt x="338" y="38"/>
                </a:lnTo>
                <a:lnTo>
                  <a:pt x="352" y="50"/>
                </a:lnTo>
                <a:lnTo>
                  <a:pt x="364" y="62"/>
                </a:lnTo>
                <a:lnTo>
                  <a:pt x="376" y="76"/>
                </a:lnTo>
                <a:lnTo>
                  <a:pt x="386" y="88"/>
                </a:lnTo>
                <a:lnTo>
                  <a:pt x="394" y="104"/>
                </a:lnTo>
                <a:lnTo>
                  <a:pt x="400" y="118"/>
                </a:lnTo>
                <a:lnTo>
                  <a:pt x="404" y="132"/>
                </a:lnTo>
                <a:lnTo>
                  <a:pt x="406" y="148"/>
                </a:lnTo>
                <a:lnTo>
                  <a:pt x="408" y="164"/>
                </a:lnTo>
                <a:lnTo>
                  <a:pt x="406" y="182"/>
                </a:lnTo>
                <a:lnTo>
                  <a:pt x="402" y="200"/>
                </a:lnTo>
                <a:lnTo>
                  <a:pt x="396" y="216"/>
                </a:lnTo>
                <a:lnTo>
                  <a:pt x="388" y="234"/>
                </a:lnTo>
                <a:lnTo>
                  <a:pt x="374" y="250"/>
                </a:lnTo>
                <a:lnTo>
                  <a:pt x="354" y="272"/>
                </a:lnTo>
                <a:lnTo>
                  <a:pt x="330" y="296"/>
                </a:lnTo>
                <a:lnTo>
                  <a:pt x="300" y="322"/>
                </a:lnTo>
                <a:lnTo>
                  <a:pt x="272" y="348"/>
                </a:lnTo>
                <a:lnTo>
                  <a:pt x="262" y="358"/>
                </a:lnTo>
                <a:lnTo>
                  <a:pt x="256" y="368"/>
                </a:lnTo>
                <a:lnTo>
                  <a:pt x="252" y="378"/>
                </a:lnTo>
                <a:lnTo>
                  <a:pt x="250" y="392"/>
                </a:lnTo>
                <a:lnTo>
                  <a:pt x="248" y="410"/>
                </a:lnTo>
                <a:lnTo>
                  <a:pt x="248" y="430"/>
                </a:lnTo>
                <a:close/>
                <a:moveTo>
                  <a:pt x="166" y="578"/>
                </a:moveTo>
                <a:lnTo>
                  <a:pt x="166" y="578"/>
                </a:lnTo>
                <a:lnTo>
                  <a:pt x="158" y="578"/>
                </a:lnTo>
                <a:lnTo>
                  <a:pt x="154" y="574"/>
                </a:lnTo>
                <a:lnTo>
                  <a:pt x="150" y="568"/>
                </a:lnTo>
                <a:lnTo>
                  <a:pt x="150" y="562"/>
                </a:lnTo>
                <a:lnTo>
                  <a:pt x="150" y="484"/>
                </a:lnTo>
                <a:lnTo>
                  <a:pt x="150" y="478"/>
                </a:lnTo>
                <a:lnTo>
                  <a:pt x="154" y="474"/>
                </a:lnTo>
                <a:lnTo>
                  <a:pt x="158" y="470"/>
                </a:lnTo>
                <a:lnTo>
                  <a:pt x="166" y="468"/>
                </a:lnTo>
                <a:lnTo>
                  <a:pt x="242" y="468"/>
                </a:lnTo>
                <a:lnTo>
                  <a:pt x="250" y="470"/>
                </a:lnTo>
                <a:lnTo>
                  <a:pt x="254" y="474"/>
                </a:lnTo>
                <a:lnTo>
                  <a:pt x="258" y="478"/>
                </a:lnTo>
                <a:lnTo>
                  <a:pt x="258" y="484"/>
                </a:lnTo>
                <a:lnTo>
                  <a:pt x="258" y="562"/>
                </a:lnTo>
                <a:lnTo>
                  <a:pt x="258" y="568"/>
                </a:lnTo>
                <a:lnTo>
                  <a:pt x="254" y="574"/>
                </a:lnTo>
                <a:lnTo>
                  <a:pt x="250" y="578"/>
                </a:lnTo>
                <a:lnTo>
                  <a:pt x="242" y="578"/>
                </a:lnTo>
                <a:lnTo>
                  <a:pt x="166" y="57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MS PGothic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47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6667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7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700" tmFilter="0,0; .5, 1; 1, 1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3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8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8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8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82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8" presetClass="emph" presetSubtype="0" fill="hold" grpId="1" nodeType="with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 p14:bounceEnd="74000">
                                          <p:cBhvr>
                                            <p:cTn id="2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320"/>
                                </p:stCondLst>
                                <p:childTnLst>
                                  <p:par>
                                    <p:cTn id="2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82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32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820"/>
                                </p:stCondLst>
                                <p:childTnLst>
                                  <p:par>
                                    <p:cTn id="3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320"/>
                                </p:stCondLst>
                                <p:childTnLst>
                                  <p:par>
                                    <p:cTn id="4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820"/>
                                </p:stCondLst>
                                <p:childTnLst>
                                  <p:par>
                                    <p:cTn id="4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32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82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320"/>
                                </p:stCondLst>
                                <p:childTnLst>
                                  <p:par>
                                    <p:cTn id="5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82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320"/>
                                </p:stCondLst>
                                <p:childTnLst>
                                  <p:par>
                                    <p:cTn id="6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2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820"/>
                                </p:stCondLst>
                                <p:childTnLst>
                                  <p:par>
                                    <p:cTn id="7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2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2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2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8320"/>
                                </p:stCondLst>
                                <p:childTnLst>
                                  <p:par>
                                    <p:cTn id="7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2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2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2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8820"/>
                                </p:stCondLst>
                                <p:childTnLst>
                                  <p:par>
                                    <p:cTn id="8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2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2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9320"/>
                                </p:stCondLst>
                                <p:childTnLst>
                                  <p:par>
                                    <p:cTn id="9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2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9820"/>
                                </p:stCondLst>
                                <p:childTnLst>
                                  <p:par>
                                    <p:cTn id="9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2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2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10320"/>
                                </p:stCondLst>
                                <p:childTnLst>
                                  <p:par>
                                    <p:cTn id="10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3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10820"/>
                                </p:stCondLst>
                                <p:childTnLst>
                                  <p:par>
                                    <p:cTn id="10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11320"/>
                                </p:stCondLst>
                                <p:childTnLst>
                                  <p:par>
                                    <p:cTn id="11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11820"/>
                                </p:stCondLst>
                                <p:childTnLst>
                                  <p:par>
                                    <p:cTn id="1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12320"/>
                                </p:stCondLst>
                                <p:childTnLst>
                                  <p:par>
                                    <p:cTn id="1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12820"/>
                                </p:stCondLst>
                                <p:childTnLst>
                                  <p:par>
                                    <p:cTn id="1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13320"/>
                                </p:stCondLst>
                                <p:childTnLst>
                                  <p:par>
                                    <p:cTn id="12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0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13820"/>
                                </p:stCondLst>
                                <p:childTnLst>
                                  <p:par>
                                    <p:cTn id="13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14320"/>
                                </p:stCondLst>
                                <p:childTnLst>
                                  <p:par>
                                    <p:cTn id="13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9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14820"/>
                                </p:stCondLst>
                                <p:childTnLst>
                                  <p:par>
                                    <p:cTn id="14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4" dur="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5" dur="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6" fill="hold">
                                <p:stCondLst>
                                  <p:cond delay="15320"/>
                                </p:stCondLst>
                                <p:childTnLst>
                                  <p:par>
                                    <p:cTn id="14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9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0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1" fill="hold">
                                <p:stCondLst>
                                  <p:cond delay="15820"/>
                                </p:stCondLst>
                                <p:childTnLst>
                                  <p:par>
                                    <p:cTn id="15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4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5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6" presetID="10" presetClass="entr" presetSubtype="0" fill="hold" grpId="0" nodeType="withEffect">
                                      <p:stCondLst>
                                        <p:cond delay="183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8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22" grpId="0"/>
          <p:bldP spid="23" grpId="0"/>
          <p:bldP spid="24" grpId="0"/>
          <p:bldP spid="25" grpId="0"/>
          <p:bldP spid="26" grpId="0"/>
          <p:bldP spid="27" grpId="0" animBg="1"/>
          <p:bldP spid="28" grpId="0"/>
          <p:bldP spid="29" grpId="0" animBg="1"/>
          <p:bldP spid="30" grpId="0"/>
          <p:bldP spid="31" grpId="0" animBg="1"/>
          <p:bldP spid="32" grpId="0"/>
          <p:bldP spid="33" grpId="0" animBg="1"/>
          <p:bldP spid="34" grpId="0"/>
          <p:bldP spid="35" grpId="0" animBg="1"/>
          <p:bldP spid="36" grpId="0"/>
          <p:bldP spid="37" grpId="0" animBg="1"/>
          <p:bldP spid="38" grpId="0"/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  <p:bldP spid="55" grpId="0" animBg="1"/>
          <p:bldP spid="55" grpId="1" animBg="1"/>
          <p:bldP spid="4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6667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7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700" tmFilter="0,0; .5, 1; 1, 1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3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8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8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8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82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320"/>
                                </p:stCondLst>
                                <p:childTnLst>
                                  <p:par>
                                    <p:cTn id="2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82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32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820"/>
                                </p:stCondLst>
                                <p:childTnLst>
                                  <p:par>
                                    <p:cTn id="3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320"/>
                                </p:stCondLst>
                                <p:childTnLst>
                                  <p:par>
                                    <p:cTn id="4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820"/>
                                </p:stCondLst>
                                <p:childTnLst>
                                  <p:par>
                                    <p:cTn id="4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32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82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320"/>
                                </p:stCondLst>
                                <p:childTnLst>
                                  <p:par>
                                    <p:cTn id="5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82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320"/>
                                </p:stCondLst>
                                <p:childTnLst>
                                  <p:par>
                                    <p:cTn id="6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2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820"/>
                                </p:stCondLst>
                                <p:childTnLst>
                                  <p:par>
                                    <p:cTn id="7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2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2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2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8320"/>
                                </p:stCondLst>
                                <p:childTnLst>
                                  <p:par>
                                    <p:cTn id="7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2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2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2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8820"/>
                                </p:stCondLst>
                                <p:childTnLst>
                                  <p:par>
                                    <p:cTn id="8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2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2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9320"/>
                                </p:stCondLst>
                                <p:childTnLst>
                                  <p:par>
                                    <p:cTn id="9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2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9820"/>
                                </p:stCondLst>
                                <p:childTnLst>
                                  <p:par>
                                    <p:cTn id="9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2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2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10320"/>
                                </p:stCondLst>
                                <p:childTnLst>
                                  <p:par>
                                    <p:cTn id="10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3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10820"/>
                                </p:stCondLst>
                                <p:childTnLst>
                                  <p:par>
                                    <p:cTn id="10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11320"/>
                                </p:stCondLst>
                                <p:childTnLst>
                                  <p:par>
                                    <p:cTn id="11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11820"/>
                                </p:stCondLst>
                                <p:childTnLst>
                                  <p:par>
                                    <p:cTn id="1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12320"/>
                                </p:stCondLst>
                                <p:childTnLst>
                                  <p:par>
                                    <p:cTn id="1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12820"/>
                                </p:stCondLst>
                                <p:childTnLst>
                                  <p:par>
                                    <p:cTn id="1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13320"/>
                                </p:stCondLst>
                                <p:childTnLst>
                                  <p:par>
                                    <p:cTn id="12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0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13820"/>
                                </p:stCondLst>
                                <p:childTnLst>
                                  <p:par>
                                    <p:cTn id="13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14320"/>
                                </p:stCondLst>
                                <p:childTnLst>
                                  <p:par>
                                    <p:cTn id="13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9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14820"/>
                                </p:stCondLst>
                                <p:childTnLst>
                                  <p:par>
                                    <p:cTn id="14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4" dur="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5" dur="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6" fill="hold">
                                <p:stCondLst>
                                  <p:cond delay="15320"/>
                                </p:stCondLst>
                                <p:childTnLst>
                                  <p:par>
                                    <p:cTn id="14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9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0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1" fill="hold">
                                <p:stCondLst>
                                  <p:cond delay="15820"/>
                                </p:stCondLst>
                                <p:childTnLst>
                                  <p:par>
                                    <p:cTn id="15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4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5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6" presetID="10" presetClass="entr" presetSubtype="0" fill="hold" grpId="0" nodeType="withEffect">
                                      <p:stCondLst>
                                        <p:cond delay="183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8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22" grpId="0"/>
          <p:bldP spid="23" grpId="0"/>
          <p:bldP spid="24" grpId="0"/>
          <p:bldP spid="25" grpId="0"/>
          <p:bldP spid="26" grpId="0"/>
          <p:bldP spid="27" grpId="0" animBg="1"/>
          <p:bldP spid="28" grpId="0"/>
          <p:bldP spid="29" grpId="0" animBg="1"/>
          <p:bldP spid="30" grpId="0"/>
          <p:bldP spid="31" grpId="0" animBg="1"/>
          <p:bldP spid="32" grpId="0"/>
          <p:bldP spid="33" grpId="0" animBg="1"/>
          <p:bldP spid="34" grpId="0"/>
          <p:bldP spid="35" grpId="0" animBg="1"/>
          <p:bldP spid="36" grpId="0"/>
          <p:bldP spid="37" grpId="0" animBg="1"/>
          <p:bldP spid="38" grpId="0"/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  <p:bldP spid="55" grpId="0" animBg="1"/>
          <p:bldP spid="55" grpId="1" animBg="1"/>
          <p:bldP spid="4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椭圆 34"/>
          <p:cNvSpPr/>
          <p:nvPr/>
        </p:nvSpPr>
        <p:spPr>
          <a:xfrm>
            <a:off x="7960652" y="1095677"/>
            <a:ext cx="1807790" cy="18077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9569777" y="2707000"/>
            <a:ext cx="1807790" cy="18077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7888708" y="4351381"/>
            <a:ext cx="1807790" cy="18077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" y="1885056"/>
            <a:ext cx="7222567" cy="3677544"/>
            <a:chOff x="0" y="1413792"/>
            <a:chExt cx="5416925" cy="2758158"/>
          </a:xfrm>
        </p:grpSpPr>
        <p:sp>
          <p:nvSpPr>
            <p:cNvPr id="10" name="Freeform 52"/>
            <p:cNvSpPr/>
            <p:nvPr/>
          </p:nvSpPr>
          <p:spPr bwMode="auto">
            <a:xfrm>
              <a:off x="2743200" y="3000117"/>
              <a:ext cx="284004" cy="84434"/>
            </a:xfrm>
            <a:custGeom>
              <a:avLst/>
              <a:gdLst>
                <a:gd name="T0" fmla="*/ 0 w 111"/>
                <a:gd name="T1" fmla="*/ 2 h 33"/>
                <a:gd name="T2" fmla="*/ 0 w 111"/>
                <a:gd name="T3" fmla="*/ 33 h 33"/>
                <a:gd name="T4" fmla="*/ 111 w 111"/>
                <a:gd name="T5" fmla="*/ 33 h 33"/>
                <a:gd name="T6" fmla="*/ 111 w 111"/>
                <a:gd name="T7" fmla="*/ 0 h 33"/>
                <a:gd name="T8" fmla="*/ 0 w 111"/>
                <a:gd name="T9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33">
                  <a:moveTo>
                    <a:pt x="0" y="2"/>
                  </a:moveTo>
                  <a:lnTo>
                    <a:pt x="0" y="33"/>
                  </a:lnTo>
                  <a:lnTo>
                    <a:pt x="111" y="33"/>
                  </a:lnTo>
                  <a:lnTo>
                    <a:pt x="11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1D48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1" name="Freeform 53"/>
            <p:cNvSpPr/>
            <p:nvPr/>
          </p:nvSpPr>
          <p:spPr bwMode="auto">
            <a:xfrm>
              <a:off x="4657024" y="2641914"/>
              <a:ext cx="759901" cy="442637"/>
            </a:xfrm>
            <a:custGeom>
              <a:avLst/>
              <a:gdLst>
                <a:gd name="T0" fmla="*/ 94 w 125"/>
                <a:gd name="T1" fmla="*/ 0 h 73"/>
                <a:gd name="T2" fmla="*/ 0 w 125"/>
                <a:gd name="T3" fmla="*/ 0 h 73"/>
                <a:gd name="T4" fmla="*/ 0 w 125"/>
                <a:gd name="T5" fmla="*/ 73 h 73"/>
                <a:gd name="T6" fmla="*/ 107 w 125"/>
                <a:gd name="T7" fmla="*/ 73 h 73"/>
                <a:gd name="T8" fmla="*/ 103 w 125"/>
                <a:gd name="T9" fmla="*/ 68 h 73"/>
                <a:gd name="T10" fmla="*/ 125 w 125"/>
                <a:gd name="T11" fmla="*/ 38 h 73"/>
                <a:gd name="T12" fmla="*/ 125 w 125"/>
                <a:gd name="T13" fmla="*/ 31 h 73"/>
                <a:gd name="T14" fmla="*/ 94 w 125"/>
                <a:gd name="T1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73">
                  <a:moveTo>
                    <a:pt x="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6" y="71"/>
                    <a:pt x="104" y="69"/>
                    <a:pt x="103" y="68"/>
                  </a:cubicBezTo>
                  <a:cubicBezTo>
                    <a:pt x="116" y="64"/>
                    <a:pt x="125" y="52"/>
                    <a:pt x="125" y="38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125" y="14"/>
                    <a:pt x="111" y="0"/>
                    <a:pt x="94" y="0"/>
                  </a:cubicBezTo>
                  <a:close/>
                </a:path>
              </a:pathLst>
            </a:custGeom>
            <a:solidFill>
              <a:srgbClr val="00C3D9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2" name="Freeform 54"/>
            <p:cNvSpPr/>
            <p:nvPr/>
          </p:nvSpPr>
          <p:spPr bwMode="auto">
            <a:xfrm>
              <a:off x="4657024" y="3163866"/>
              <a:ext cx="688261" cy="680584"/>
            </a:xfrm>
            <a:custGeom>
              <a:avLst/>
              <a:gdLst>
                <a:gd name="T0" fmla="*/ 0 w 113"/>
                <a:gd name="T1" fmla="*/ 112 h 112"/>
                <a:gd name="T2" fmla="*/ 86 w 113"/>
                <a:gd name="T3" fmla="*/ 112 h 112"/>
                <a:gd name="T4" fmla="*/ 79 w 113"/>
                <a:gd name="T5" fmla="*/ 102 h 112"/>
                <a:gd name="T6" fmla="*/ 101 w 113"/>
                <a:gd name="T7" fmla="*/ 72 h 112"/>
                <a:gd name="T8" fmla="*/ 101 w 113"/>
                <a:gd name="T9" fmla="*/ 65 h 112"/>
                <a:gd name="T10" fmla="*/ 91 w 113"/>
                <a:gd name="T11" fmla="*/ 42 h 112"/>
                <a:gd name="T12" fmla="*/ 113 w 113"/>
                <a:gd name="T13" fmla="*/ 12 h 112"/>
                <a:gd name="T14" fmla="*/ 113 w 113"/>
                <a:gd name="T15" fmla="*/ 5 h 112"/>
                <a:gd name="T16" fmla="*/ 113 w 113"/>
                <a:gd name="T17" fmla="*/ 0 h 112"/>
                <a:gd name="T18" fmla="*/ 0 w 113"/>
                <a:gd name="T19" fmla="*/ 0 h 112"/>
                <a:gd name="T20" fmla="*/ 0 w 113"/>
                <a:gd name="T2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12">
                  <a:moveTo>
                    <a:pt x="0" y="112"/>
                  </a:moveTo>
                  <a:cubicBezTo>
                    <a:pt x="86" y="112"/>
                    <a:pt x="86" y="112"/>
                    <a:pt x="86" y="112"/>
                  </a:cubicBezTo>
                  <a:cubicBezTo>
                    <a:pt x="84" y="108"/>
                    <a:pt x="82" y="105"/>
                    <a:pt x="79" y="102"/>
                  </a:cubicBezTo>
                  <a:cubicBezTo>
                    <a:pt x="92" y="98"/>
                    <a:pt x="101" y="86"/>
                    <a:pt x="101" y="72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101" y="56"/>
                    <a:pt x="97" y="48"/>
                    <a:pt x="91" y="42"/>
                  </a:cubicBezTo>
                  <a:cubicBezTo>
                    <a:pt x="104" y="38"/>
                    <a:pt x="113" y="26"/>
                    <a:pt x="113" y="12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4"/>
                    <a:pt x="113" y="2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rgbClr val="F3C30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3" name="Freeform 55"/>
            <p:cNvSpPr/>
            <p:nvPr/>
          </p:nvSpPr>
          <p:spPr bwMode="auto">
            <a:xfrm>
              <a:off x="3114194" y="2403965"/>
              <a:ext cx="1463512" cy="680584"/>
            </a:xfrm>
            <a:custGeom>
              <a:avLst/>
              <a:gdLst>
                <a:gd name="T0" fmla="*/ 241 w 241"/>
                <a:gd name="T1" fmla="*/ 112 h 112"/>
                <a:gd name="T2" fmla="*/ 241 w 241"/>
                <a:gd name="T3" fmla="*/ 39 h 112"/>
                <a:gd name="T4" fmla="*/ 219 w 241"/>
                <a:gd name="T5" fmla="*/ 31 h 112"/>
                <a:gd name="T6" fmla="*/ 215 w 241"/>
                <a:gd name="T7" fmla="*/ 0 h 112"/>
                <a:gd name="T8" fmla="*/ 97 w 241"/>
                <a:gd name="T9" fmla="*/ 0 h 112"/>
                <a:gd name="T10" fmla="*/ 52 w 241"/>
                <a:gd name="T11" fmla="*/ 97 h 112"/>
                <a:gd name="T12" fmla="*/ 0 w 241"/>
                <a:gd name="T13" fmla="*/ 98 h 112"/>
                <a:gd name="T14" fmla="*/ 0 w 241"/>
                <a:gd name="T15" fmla="*/ 112 h 112"/>
                <a:gd name="T16" fmla="*/ 241 w 241"/>
                <a:gd name="T1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112">
                  <a:moveTo>
                    <a:pt x="241" y="112"/>
                  </a:moveTo>
                  <a:cubicBezTo>
                    <a:pt x="241" y="39"/>
                    <a:pt x="241" y="39"/>
                    <a:pt x="241" y="39"/>
                  </a:cubicBezTo>
                  <a:cubicBezTo>
                    <a:pt x="230" y="39"/>
                    <a:pt x="223" y="36"/>
                    <a:pt x="219" y="31"/>
                  </a:cubicBezTo>
                  <a:cubicBezTo>
                    <a:pt x="214" y="25"/>
                    <a:pt x="213" y="14"/>
                    <a:pt x="21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71" y="42"/>
                    <a:pt x="56" y="84"/>
                    <a:pt x="52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12"/>
                    <a:pt x="0" y="112"/>
                    <a:pt x="0" y="112"/>
                  </a:cubicBezTo>
                  <a:lnTo>
                    <a:pt x="241" y="112"/>
                  </a:lnTo>
                  <a:close/>
                </a:path>
              </a:pathLst>
            </a:custGeom>
            <a:solidFill>
              <a:srgbClr val="DF730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4" name="Rectangle 56"/>
            <p:cNvSpPr>
              <a:spLocks noChangeArrowheads="1"/>
            </p:cNvSpPr>
            <p:nvPr/>
          </p:nvSpPr>
          <p:spPr bwMode="auto">
            <a:xfrm>
              <a:off x="2743200" y="3163866"/>
              <a:ext cx="284004" cy="680584"/>
            </a:xfrm>
            <a:prstGeom prst="rect">
              <a:avLst/>
            </a:prstGeom>
            <a:solidFill>
              <a:srgbClr val="F3C30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5" name="Freeform 57"/>
            <p:cNvSpPr/>
            <p:nvPr/>
          </p:nvSpPr>
          <p:spPr bwMode="auto">
            <a:xfrm>
              <a:off x="4657024" y="3923766"/>
              <a:ext cx="542421" cy="230273"/>
            </a:xfrm>
            <a:custGeom>
              <a:avLst/>
              <a:gdLst>
                <a:gd name="T0" fmla="*/ 0 w 89"/>
                <a:gd name="T1" fmla="*/ 0 h 38"/>
                <a:gd name="T2" fmla="*/ 0 w 89"/>
                <a:gd name="T3" fmla="*/ 38 h 38"/>
                <a:gd name="T4" fmla="*/ 58 w 89"/>
                <a:gd name="T5" fmla="*/ 38 h 38"/>
                <a:gd name="T6" fmla="*/ 89 w 89"/>
                <a:gd name="T7" fmla="*/ 7 h 38"/>
                <a:gd name="T8" fmla="*/ 89 w 89"/>
                <a:gd name="T9" fmla="*/ 0 h 38"/>
                <a:gd name="T10" fmla="*/ 0 w 89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8">
                  <a:moveTo>
                    <a:pt x="0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75" y="38"/>
                    <a:pt x="89" y="24"/>
                    <a:pt x="89" y="7"/>
                  </a:cubicBezTo>
                  <a:cubicBezTo>
                    <a:pt x="89" y="0"/>
                    <a:pt x="89" y="0"/>
                    <a:pt x="8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1D48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6" name="Freeform 58"/>
            <p:cNvSpPr/>
            <p:nvPr/>
          </p:nvSpPr>
          <p:spPr bwMode="auto">
            <a:xfrm>
              <a:off x="3114194" y="3923766"/>
              <a:ext cx="1463512" cy="248184"/>
            </a:xfrm>
            <a:custGeom>
              <a:avLst/>
              <a:gdLst>
                <a:gd name="T0" fmla="*/ 241 w 241"/>
                <a:gd name="T1" fmla="*/ 0 h 41"/>
                <a:gd name="T2" fmla="*/ 0 w 241"/>
                <a:gd name="T3" fmla="*/ 0 h 41"/>
                <a:gd name="T4" fmla="*/ 0 w 241"/>
                <a:gd name="T5" fmla="*/ 25 h 41"/>
                <a:gd name="T6" fmla="*/ 16 w 241"/>
                <a:gd name="T7" fmla="*/ 25 h 41"/>
                <a:gd name="T8" fmla="*/ 134 w 241"/>
                <a:gd name="T9" fmla="*/ 41 h 41"/>
                <a:gd name="T10" fmla="*/ 171 w 241"/>
                <a:gd name="T11" fmla="*/ 38 h 41"/>
                <a:gd name="T12" fmla="*/ 241 w 241"/>
                <a:gd name="T13" fmla="*/ 38 h 41"/>
                <a:gd name="T14" fmla="*/ 241 w 241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41">
                  <a:moveTo>
                    <a:pt x="24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21" y="26"/>
                    <a:pt x="81" y="41"/>
                    <a:pt x="134" y="41"/>
                  </a:cubicBezTo>
                  <a:cubicBezTo>
                    <a:pt x="148" y="41"/>
                    <a:pt x="161" y="40"/>
                    <a:pt x="171" y="38"/>
                  </a:cubicBezTo>
                  <a:cubicBezTo>
                    <a:pt x="241" y="38"/>
                    <a:pt x="241" y="38"/>
                    <a:pt x="241" y="38"/>
                  </a:cubicBezTo>
                  <a:lnTo>
                    <a:pt x="241" y="0"/>
                  </a:lnTo>
                  <a:close/>
                </a:path>
              </a:pathLst>
            </a:custGeom>
            <a:solidFill>
              <a:srgbClr val="DF730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7" name="Rectangle 59"/>
            <p:cNvSpPr>
              <a:spLocks noChangeArrowheads="1"/>
            </p:cNvSpPr>
            <p:nvPr/>
          </p:nvSpPr>
          <p:spPr bwMode="auto">
            <a:xfrm>
              <a:off x="3114194" y="3163866"/>
              <a:ext cx="1463512" cy="680584"/>
            </a:xfrm>
            <a:prstGeom prst="rect">
              <a:avLst/>
            </a:prstGeom>
            <a:solidFill>
              <a:srgbClr val="00C3D9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8" name="Rectangle 60"/>
            <p:cNvSpPr>
              <a:spLocks noChangeArrowheads="1"/>
            </p:cNvSpPr>
            <p:nvPr/>
          </p:nvSpPr>
          <p:spPr bwMode="auto">
            <a:xfrm>
              <a:off x="2743200" y="3923766"/>
              <a:ext cx="284004" cy="150958"/>
            </a:xfrm>
            <a:prstGeom prst="rect">
              <a:avLst/>
            </a:prstGeom>
            <a:solidFill>
              <a:srgbClr val="00C3D9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9" name="Freeform 61"/>
            <p:cNvSpPr/>
            <p:nvPr/>
          </p:nvSpPr>
          <p:spPr bwMode="auto">
            <a:xfrm>
              <a:off x="3733373" y="1413792"/>
              <a:ext cx="852011" cy="931326"/>
            </a:xfrm>
            <a:custGeom>
              <a:avLst/>
              <a:gdLst>
                <a:gd name="T0" fmla="*/ 112 w 140"/>
                <a:gd name="T1" fmla="*/ 153 h 153"/>
                <a:gd name="T2" fmla="*/ 126 w 140"/>
                <a:gd name="T3" fmla="*/ 98 h 153"/>
                <a:gd name="T4" fmla="*/ 127 w 140"/>
                <a:gd name="T5" fmla="*/ 94 h 153"/>
                <a:gd name="T6" fmla="*/ 106 w 140"/>
                <a:gd name="T7" fmla="*/ 16 h 153"/>
                <a:gd name="T8" fmla="*/ 69 w 140"/>
                <a:gd name="T9" fmla="*/ 0 h 153"/>
                <a:gd name="T10" fmla="*/ 60 w 140"/>
                <a:gd name="T11" fmla="*/ 2 h 153"/>
                <a:gd name="T12" fmla="*/ 52 w 140"/>
                <a:gd name="T13" fmla="*/ 15 h 153"/>
                <a:gd name="T14" fmla="*/ 10 w 140"/>
                <a:gd name="T15" fmla="*/ 139 h 153"/>
                <a:gd name="T16" fmla="*/ 0 w 140"/>
                <a:gd name="T17" fmla="*/ 153 h 153"/>
                <a:gd name="T18" fmla="*/ 112 w 140"/>
                <a:gd name="T19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53">
                  <a:moveTo>
                    <a:pt x="112" y="153"/>
                  </a:moveTo>
                  <a:cubicBezTo>
                    <a:pt x="115" y="137"/>
                    <a:pt x="120" y="119"/>
                    <a:pt x="126" y="98"/>
                  </a:cubicBezTo>
                  <a:cubicBezTo>
                    <a:pt x="127" y="94"/>
                    <a:pt x="127" y="94"/>
                    <a:pt x="127" y="94"/>
                  </a:cubicBezTo>
                  <a:cubicBezTo>
                    <a:pt x="140" y="51"/>
                    <a:pt x="116" y="25"/>
                    <a:pt x="106" y="16"/>
                  </a:cubicBezTo>
                  <a:cubicBezTo>
                    <a:pt x="94" y="6"/>
                    <a:pt x="81" y="0"/>
                    <a:pt x="69" y="0"/>
                  </a:cubicBezTo>
                  <a:cubicBezTo>
                    <a:pt x="66" y="0"/>
                    <a:pt x="63" y="1"/>
                    <a:pt x="60" y="2"/>
                  </a:cubicBezTo>
                  <a:cubicBezTo>
                    <a:pt x="55" y="4"/>
                    <a:pt x="52" y="9"/>
                    <a:pt x="52" y="15"/>
                  </a:cubicBezTo>
                  <a:cubicBezTo>
                    <a:pt x="52" y="44"/>
                    <a:pt x="52" y="84"/>
                    <a:pt x="10" y="139"/>
                  </a:cubicBezTo>
                  <a:cubicBezTo>
                    <a:pt x="6" y="143"/>
                    <a:pt x="3" y="148"/>
                    <a:pt x="0" y="153"/>
                  </a:cubicBezTo>
                  <a:lnTo>
                    <a:pt x="112" y="153"/>
                  </a:lnTo>
                  <a:close/>
                </a:path>
              </a:pathLst>
            </a:custGeom>
            <a:solidFill>
              <a:srgbClr val="1FD89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1" name="Rectangle 58"/>
            <p:cNvSpPr>
              <a:spLocks noChangeArrowheads="1"/>
            </p:cNvSpPr>
            <p:nvPr/>
          </p:nvSpPr>
          <p:spPr bwMode="auto">
            <a:xfrm>
              <a:off x="2362199" y="3000117"/>
              <a:ext cx="299037" cy="1084569"/>
            </a:xfrm>
            <a:prstGeom prst="rect">
              <a:avLst/>
            </a:prstGeom>
            <a:solidFill>
              <a:srgbClr val="02898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2" name="Rectangle 58"/>
            <p:cNvSpPr>
              <a:spLocks noChangeArrowheads="1"/>
            </p:cNvSpPr>
            <p:nvPr/>
          </p:nvSpPr>
          <p:spPr bwMode="auto">
            <a:xfrm>
              <a:off x="0" y="3000117"/>
              <a:ext cx="2362200" cy="108456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3" name="Oval 22"/>
            <p:cNvSpPr/>
            <p:nvPr/>
          </p:nvSpPr>
          <p:spPr>
            <a:xfrm>
              <a:off x="2051655" y="3780317"/>
              <a:ext cx="161140" cy="1611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Oval 23"/>
            <p:cNvSpPr/>
            <p:nvPr/>
          </p:nvSpPr>
          <p:spPr>
            <a:xfrm>
              <a:off x="1810187" y="3780317"/>
              <a:ext cx="161140" cy="1611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Oval 24"/>
            <p:cNvSpPr/>
            <p:nvPr/>
          </p:nvSpPr>
          <p:spPr>
            <a:xfrm>
              <a:off x="1568719" y="3780317"/>
              <a:ext cx="161140" cy="1611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9347200" y="1686994"/>
            <a:ext cx="2032000" cy="625157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/>
          </a:p>
        </p:txBody>
      </p:sp>
      <p:sp>
        <p:nvSpPr>
          <p:cNvPr id="30" name="Rounded Rectangle 29"/>
          <p:cNvSpPr/>
          <p:nvPr/>
        </p:nvSpPr>
        <p:spPr>
          <a:xfrm>
            <a:off x="7924800" y="3338428"/>
            <a:ext cx="2032000" cy="625157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/>
          </a:p>
        </p:txBody>
      </p:sp>
      <p:sp>
        <p:nvSpPr>
          <p:cNvPr id="31" name="Rounded Rectangle 30"/>
          <p:cNvSpPr/>
          <p:nvPr/>
        </p:nvSpPr>
        <p:spPr>
          <a:xfrm>
            <a:off x="9347200" y="4909639"/>
            <a:ext cx="2032000" cy="625157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/>
          </a:p>
        </p:txBody>
      </p:sp>
      <p:sp>
        <p:nvSpPr>
          <p:cNvPr id="32" name="TextBox 31"/>
          <p:cNvSpPr txBox="1"/>
          <p:nvPr/>
        </p:nvSpPr>
        <p:spPr>
          <a:xfrm>
            <a:off x="9787137" y="1794387"/>
            <a:ext cx="1087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+mj-lt"/>
              </a:rPr>
              <a:t>标题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20743" y="3445821"/>
            <a:ext cx="1087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+mj-lt"/>
              </a:rPr>
              <a:t>标题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787137" y="5021461"/>
            <a:ext cx="1087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+mj-lt"/>
              </a:rPr>
              <a:t>标题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文本框 45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行业前景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7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7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7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07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7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7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7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7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7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907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888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5" grpId="0" animBg="1"/>
      <p:bldP spid="20" grpId="0" animBg="1"/>
      <p:bldP spid="30" grpId="0" animBg="1"/>
      <p:bldP spid="31" grpId="0" animBg="1"/>
      <p:bldP spid="32" grpId="0"/>
      <p:bldP spid="33" grpId="0"/>
      <p:bldP spid="34" grpId="0"/>
      <p:bldP spid="46" grpId="0"/>
      <p:bldP spid="4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2"/>
          <p:cNvSpPr/>
          <p:nvPr/>
        </p:nvSpPr>
        <p:spPr bwMode="auto">
          <a:xfrm>
            <a:off x="4165778" y="4007159"/>
            <a:ext cx="2902897" cy="2087564"/>
          </a:xfrm>
          <a:custGeom>
            <a:avLst/>
            <a:gdLst>
              <a:gd name="T0" fmla="*/ 168 w 168"/>
              <a:gd name="T1" fmla="*/ 68 h 121"/>
              <a:gd name="T2" fmla="*/ 151 w 168"/>
              <a:gd name="T3" fmla="*/ 87 h 121"/>
              <a:gd name="T4" fmla="*/ 114 w 168"/>
              <a:gd name="T5" fmla="*/ 111 h 121"/>
              <a:gd name="T6" fmla="*/ 65 w 168"/>
              <a:gd name="T7" fmla="*/ 118 h 121"/>
              <a:gd name="T8" fmla="*/ 21 w 168"/>
              <a:gd name="T9" fmla="*/ 97 h 121"/>
              <a:gd name="T10" fmla="*/ 19 w 168"/>
              <a:gd name="T11" fmla="*/ 95 h 121"/>
              <a:gd name="T12" fmla="*/ 4 w 168"/>
              <a:gd name="T13" fmla="*/ 68 h 121"/>
              <a:gd name="T14" fmla="*/ 1 w 168"/>
              <a:gd name="T15" fmla="*/ 38 h 121"/>
              <a:gd name="T16" fmla="*/ 8 w 168"/>
              <a:gd name="T17" fmla="*/ 15 h 121"/>
              <a:gd name="T18" fmla="*/ 21 w 168"/>
              <a:gd name="T19" fmla="*/ 3 h 121"/>
              <a:gd name="T20" fmla="*/ 35 w 168"/>
              <a:gd name="T21" fmla="*/ 2 h 121"/>
              <a:gd name="T22" fmla="*/ 49 w 168"/>
              <a:gd name="T23" fmla="*/ 7 h 121"/>
              <a:gd name="T24" fmla="*/ 62 w 168"/>
              <a:gd name="T25" fmla="*/ 16 h 121"/>
              <a:gd name="T26" fmla="*/ 74 w 168"/>
              <a:gd name="T27" fmla="*/ 27 h 121"/>
              <a:gd name="T28" fmla="*/ 74 w 168"/>
              <a:gd name="T29" fmla="*/ 28 h 121"/>
              <a:gd name="T30" fmla="*/ 93 w 168"/>
              <a:gd name="T31" fmla="*/ 48 h 121"/>
              <a:gd name="T32" fmla="*/ 119 w 168"/>
              <a:gd name="T33" fmla="*/ 64 h 121"/>
              <a:gd name="T34" fmla="*/ 148 w 168"/>
              <a:gd name="T35" fmla="*/ 70 h 121"/>
              <a:gd name="T36" fmla="*/ 168 w 168"/>
              <a:gd name="T37" fmla="*/ 68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8" h="121">
                <a:moveTo>
                  <a:pt x="168" y="68"/>
                </a:moveTo>
                <a:cubicBezTo>
                  <a:pt x="166" y="71"/>
                  <a:pt x="160" y="78"/>
                  <a:pt x="151" y="87"/>
                </a:cubicBezTo>
                <a:cubicBezTo>
                  <a:pt x="142" y="95"/>
                  <a:pt x="129" y="105"/>
                  <a:pt x="114" y="111"/>
                </a:cubicBezTo>
                <a:cubicBezTo>
                  <a:pt x="99" y="117"/>
                  <a:pt x="81" y="121"/>
                  <a:pt x="65" y="118"/>
                </a:cubicBezTo>
                <a:cubicBezTo>
                  <a:pt x="48" y="116"/>
                  <a:pt x="32" y="109"/>
                  <a:pt x="21" y="97"/>
                </a:cubicBezTo>
                <a:cubicBezTo>
                  <a:pt x="20" y="97"/>
                  <a:pt x="20" y="96"/>
                  <a:pt x="19" y="95"/>
                </a:cubicBezTo>
                <a:cubicBezTo>
                  <a:pt x="12" y="88"/>
                  <a:pt x="7" y="78"/>
                  <a:pt x="4" y="68"/>
                </a:cubicBezTo>
                <a:cubicBezTo>
                  <a:pt x="1" y="58"/>
                  <a:pt x="0" y="47"/>
                  <a:pt x="1" y="38"/>
                </a:cubicBezTo>
                <a:cubicBezTo>
                  <a:pt x="2" y="29"/>
                  <a:pt x="4" y="21"/>
                  <a:pt x="8" y="15"/>
                </a:cubicBezTo>
                <a:cubicBezTo>
                  <a:pt x="11" y="9"/>
                  <a:pt x="16" y="5"/>
                  <a:pt x="21" y="3"/>
                </a:cubicBezTo>
                <a:cubicBezTo>
                  <a:pt x="26" y="0"/>
                  <a:pt x="30" y="0"/>
                  <a:pt x="35" y="2"/>
                </a:cubicBezTo>
                <a:cubicBezTo>
                  <a:pt x="40" y="3"/>
                  <a:pt x="45" y="5"/>
                  <a:pt x="49" y="7"/>
                </a:cubicBezTo>
                <a:cubicBezTo>
                  <a:pt x="54" y="10"/>
                  <a:pt x="58" y="13"/>
                  <a:pt x="62" y="16"/>
                </a:cubicBezTo>
                <a:cubicBezTo>
                  <a:pt x="66" y="19"/>
                  <a:pt x="70" y="23"/>
                  <a:pt x="74" y="27"/>
                </a:cubicBezTo>
                <a:cubicBezTo>
                  <a:pt x="74" y="28"/>
                  <a:pt x="74" y="28"/>
                  <a:pt x="74" y="28"/>
                </a:cubicBezTo>
                <a:cubicBezTo>
                  <a:pt x="80" y="33"/>
                  <a:pt x="86" y="41"/>
                  <a:pt x="93" y="48"/>
                </a:cubicBezTo>
                <a:cubicBezTo>
                  <a:pt x="100" y="54"/>
                  <a:pt x="109" y="60"/>
                  <a:pt x="119" y="64"/>
                </a:cubicBezTo>
                <a:cubicBezTo>
                  <a:pt x="128" y="68"/>
                  <a:pt x="139" y="70"/>
                  <a:pt x="148" y="70"/>
                </a:cubicBezTo>
                <a:cubicBezTo>
                  <a:pt x="157" y="70"/>
                  <a:pt x="165" y="68"/>
                  <a:pt x="168" y="68"/>
                </a:cubicBezTo>
                <a:close/>
              </a:path>
            </a:pathLst>
          </a:custGeom>
          <a:solidFill>
            <a:srgbClr val="F4C60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1" name="Freeform 25"/>
          <p:cNvSpPr/>
          <p:nvPr/>
        </p:nvSpPr>
        <p:spPr bwMode="auto">
          <a:xfrm>
            <a:off x="5525085" y="3211520"/>
            <a:ext cx="2501140" cy="1815785"/>
          </a:xfrm>
          <a:custGeom>
            <a:avLst/>
            <a:gdLst>
              <a:gd name="T0" fmla="*/ 0 w 145"/>
              <a:gd name="T1" fmla="*/ 59 h 105"/>
              <a:gd name="T2" fmla="*/ 15 w 145"/>
              <a:gd name="T3" fmla="*/ 75 h 105"/>
              <a:gd name="T4" fmla="*/ 47 w 145"/>
              <a:gd name="T5" fmla="*/ 96 h 105"/>
              <a:gd name="T6" fmla="*/ 90 w 145"/>
              <a:gd name="T7" fmla="*/ 103 h 105"/>
              <a:gd name="T8" fmla="*/ 128 w 145"/>
              <a:gd name="T9" fmla="*/ 84 h 105"/>
              <a:gd name="T10" fmla="*/ 129 w 145"/>
              <a:gd name="T11" fmla="*/ 83 h 105"/>
              <a:gd name="T12" fmla="*/ 142 w 145"/>
              <a:gd name="T13" fmla="*/ 59 h 105"/>
              <a:gd name="T14" fmla="*/ 145 w 145"/>
              <a:gd name="T15" fmla="*/ 33 h 105"/>
              <a:gd name="T16" fmla="*/ 139 w 145"/>
              <a:gd name="T17" fmla="*/ 13 h 105"/>
              <a:gd name="T18" fmla="*/ 128 w 145"/>
              <a:gd name="T19" fmla="*/ 2 h 105"/>
              <a:gd name="T20" fmla="*/ 115 w 145"/>
              <a:gd name="T21" fmla="*/ 1 h 105"/>
              <a:gd name="T22" fmla="*/ 103 w 145"/>
              <a:gd name="T23" fmla="*/ 6 h 105"/>
              <a:gd name="T24" fmla="*/ 92 w 145"/>
              <a:gd name="T25" fmla="*/ 14 h 105"/>
              <a:gd name="T26" fmla="*/ 82 w 145"/>
              <a:gd name="T27" fmla="*/ 23 h 105"/>
              <a:gd name="T28" fmla="*/ 81 w 145"/>
              <a:gd name="T29" fmla="*/ 24 h 105"/>
              <a:gd name="T30" fmla="*/ 65 w 145"/>
              <a:gd name="T31" fmla="*/ 41 h 105"/>
              <a:gd name="T32" fmla="*/ 43 w 145"/>
              <a:gd name="T33" fmla="*/ 56 h 105"/>
              <a:gd name="T34" fmla="*/ 17 w 145"/>
              <a:gd name="T35" fmla="*/ 61 h 105"/>
              <a:gd name="T36" fmla="*/ 0 w 145"/>
              <a:gd name="T37" fmla="*/ 59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5" h="105">
                <a:moveTo>
                  <a:pt x="0" y="59"/>
                </a:moveTo>
                <a:cubicBezTo>
                  <a:pt x="2" y="62"/>
                  <a:pt x="7" y="68"/>
                  <a:pt x="15" y="75"/>
                </a:cubicBezTo>
                <a:cubicBezTo>
                  <a:pt x="23" y="83"/>
                  <a:pt x="34" y="91"/>
                  <a:pt x="47" y="96"/>
                </a:cubicBezTo>
                <a:cubicBezTo>
                  <a:pt x="60" y="102"/>
                  <a:pt x="75" y="105"/>
                  <a:pt x="90" y="103"/>
                </a:cubicBezTo>
                <a:cubicBezTo>
                  <a:pt x="104" y="101"/>
                  <a:pt x="118" y="94"/>
                  <a:pt x="128" y="84"/>
                </a:cubicBezTo>
                <a:cubicBezTo>
                  <a:pt x="128" y="84"/>
                  <a:pt x="128" y="83"/>
                  <a:pt x="129" y="83"/>
                </a:cubicBezTo>
                <a:cubicBezTo>
                  <a:pt x="135" y="76"/>
                  <a:pt x="140" y="67"/>
                  <a:pt x="142" y="59"/>
                </a:cubicBezTo>
                <a:cubicBezTo>
                  <a:pt x="145" y="50"/>
                  <a:pt x="145" y="41"/>
                  <a:pt x="145" y="33"/>
                </a:cubicBezTo>
                <a:cubicBezTo>
                  <a:pt x="144" y="25"/>
                  <a:pt x="142" y="18"/>
                  <a:pt x="139" y="13"/>
                </a:cubicBezTo>
                <a:cubicBezTo>
                  <a:pt x="136" y="8"/>
                  <a:pt x="132" y="4"/>
                  <a:pt x="128" y="2"/>
                </a:cubicBezTo>
                <a:cubicBezTo>
                  <a:pt x="124" y="0"/>
                  <a:pt x="119" y="0"/>
                  <a:pt x="115" y="1"/>
                </a:cubicBezTo>
                <a:cubicBezTo>
                  <a:pt x="111" y="2"/>
                  <a:pt x="107" y="4"/>
                  <a:pt x="103" y="6"/>
                </a:cubicBezTo>
                <a:cubicBezTo>
                  <a:pt x="99" y="8"/>
                  <a:pt x="95" y="11"/>
                  <a:pt x="92" y="14"/>
                </a:cubicBezTo>
                <a:cubicBezTo>
                  <a:pt x="88" y="16"/>
                  <a:pt x="85" y="20"/>
                  <a:pt x="82" y="23"/>
                </a:cubicBezTo>
                <a:cubicBezTo>
                  <a:pt x="81" y="24"/>
                  <a:pt x="81" y="24"/>
                  <a:pt x="81" y="24"/>
                </a:cubicBezTo>
                <a:cubicBezTo>
                  <a:pt x="76" y="29"/>
                  <a:pt x="71" y="35"/>
                  <a:pt x="65" y="41"/>
                </a:cubicBezTo>
                <a:cubicBezTo>
                  <a:pt x="59" y="47"/>
                  <a:pt x="51" y="52"/>
                  <a:pt x="43" y="56"/>
                </a:cubicBezTo>
                <a:cubicBezTo>
                  <a:pt x="34" y="59"/>
                  <a:pt x="25" y="61"/>
                  <a:pt x="17" y="61"/>
                </a:cubicBezTo>
                <a:cubicBezTo>
                  <a:pt x="9" y="61"/>
                  <a:pt x="3" y="59"/>
                  <a:pt x="0" y="59"/>
                </a:cubicBez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2" name="Freeform 28"/>
          <p:cNvSpPr/>
          <p:nvPr/>
        </p:nvSpPr>
        <p:spPr bwMode="auto">
          <a:xfrm>
            <a:off x="4500299" y="2427699"/>
            <a:ext cx="2347525" cy="1673989"/>
          </a:xfrm>
          <a:custGeom>
            <a:avLst/>
            <a:gdLst>
              <a:gd name="T0" fmla="*/ 136 w 136"/>
              <a:gd name="T1" fmla="*/ 55 h 97"/>
              <a:gd name="T2" fmla="*/ 122 w 136"/>
              <a:gd name="T3" fmla="*/ 70 h 97"/>
              <a:gd name="T4" fmla="*/ 92 w 136"/>
              <a:gd name="T5" fmla="*/ 90 h 97"/>
              <a:gd name="T6" fmla="*/ 52 w 136"/>
              <a:gd name="T7" fmla="*/ 96 h 97"/>
              <a:gd name="T8" fmla="*/ 16 w 136"/>
              <a:gd name="T9" fmla="*/ 78 h 97"/>
              <a:gd name="T10" fmla="*/ 15 w 136"/>
              <a:gd name="T11" fmla="*/ 77 h 97"/>
              <a:gd name="T12" fmla="*/ 3 w 136"/>
              <a:gd name="T13" fmla="*/ 55 h 97"/>
              <a:gd name="T14" fmla="*/ 0 w 136"/>
              <a:gd name="T15" fmla="*/ 31 h 97"/>
              <a:gd name="T16" fmla="*/ 6 w 136"/>
              <a:gd name="T17" fmla="*/ 12 h 97"/>
              <a:gd name="T18" fmla="*/ 16 w 136"/>
              <a:gd name="T19" fmla="*/ 2 h 97"/>
              <a:gd name="T20" fmla="*/ 28 w 136"/>
              <a:gd name="T21" fmla="*/ 1 h 97"/>
              <a:gd name="T22" fmla="*/ 39 w 136"/>
              <a:gd name="T23" fmla="*/ 6 h 97"/>
              <a:gd name="T24" fmla="*/ 50 w 136"/>
              <a:gd name="T25" fmla="*/ 13 h 97"/>
              <a:gd name="T26" fmla="*/ 59 w 136"/>
              <a:gd name="T27" fmla="*/ 21 h 97"/>
              <a:gd name="T28" fmla="*/ 60 w 136"/>
              <a:gd name="T29" fmla="*/ 22 h 97"/>
              <a:gd name="T30" fmla="*/ 75 w 136"/>
              <a:gd name="T31" fmla="*/ 38 h 97"/>
              <a:gd name="T32" fmla="*/ 96 w 136"/>
              <a:gd name="T33" fmla="*/ 52 h 97"/>
              <a:gd name="T34" fmla="*/ 120 w 136"/>
              <a:gd name="T35" fmla="*/ 56 h 97"/>
              <a:gd name="T36" fmla="*/ 136 w 136"/>
              <a:gd name="T37" fmla="*/ 5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6" h="97">
                <a:moveTo>
                  <a:pt x="136" y="55"/>
                </a:moveTo>
                <a:cubicBezTo>
                  <a:pt x="134" y="57"/>
                  <a:pt x="129" y="63"/>
                  <a:pt x="122" y="70"/>
                </a:cubicBezTo>
                <a:cubicBezTo>
                  <a:pt x="114" y="77"/>
                  <a:pt x="104" y="85"/>
                  <a:pt x="92" y="90"/>
                </a:cubicBezTo>
                <a:cubicBezTo>
                  <a:pt x="80" y="95"/>
                  <a:pt x="65" y="97"/>
                  <a:pt x="52" y="96"/>
                </a:cubicBezTo>
                <a:cubicBezTo>
                  <a:pt x="38" y="94"/>
                  <a:pt x="25" y="88"/>
                  <a:pt x="16" y="78"/>
                </a:cubicBezTo>
                <a:cubicBezTo>
                  <a:pt x="16" y="78"/>
                  <a:pt x="15" y="77"/>
                  <a:pt x="15" y="77"/>
                </a:cubicBezTo>
                <a:cubicBezTo>
                  <a:pt x="9" y="71"/>
                  <a:pt x="5" y="63"/>
                  <a:pt x="3" y="55"/>
                </a:cubicBezTo>
                <a:cubicBezTo>
                  <a:pt x="0" y="47"/>
                  <a:pt x="0" y="38"/>
                  <a:pt x="0" y="31"/>
                </a:cubicBezTo>
                <a:cubicBezTo>
                  <a:pt x="1" y="23"/>
                  <a:pt x="3" y="17"/>
                  <a:pt x="6" y="12"/>
                </a:cubicBezTo>
                <a:cubicBezTo>
                  <a:pt x="9" y="7"/>
                  <a:pt x="12" y="4"/>
                  <a:pt x="16" y="2"/>
                </a:cubicBezTo>
                <a:cubicBezTo>
                  <a:pt x="20" y="0"/>
                  <a:pt x="24" y="0"/>
                  <a:pt x="28" y="1"/>
                </a:cubicBezTo>
                <a:cubicBezTo>
                  <a:pt x="32" y="2"/>
                  <a:pt x="36" y="3"/>
                  <a:pt x="39" y="6"/>
                </a:cubicBezTo>
                <a:cubicBezTo>
                  <a:pt x="43" y="8"/>
                  <a:pt x="46" y="10"/>
                  <a:pt x="50" y="13"/>
                </a:cubicBezTo>
                <a:cubicBezTo>
                  <a:pt x="53" y="15"/>
                  <a:pt x="56" y="18"/>
                  <a:pt x="59" y="21"/>
                </a:cubicBezTo>
                <a:cubicBezTo>
                  <a:pt x="60" y="22"/>
                  <a:pt x="60" y="22"/>
                  <a:pt x="60" y="22"/>
                </a:cubicBezTo>
                <a:cubicBezTo>
                  <a:pt x="64" y="27"/>
                  <a:pt x="69" y="33"/>
                  <a:pt x="75" y="38"/>
                </a:cubicBezTo>
                <a:cubicBezTo>
                  <a:pt x="81" y="44"/>
                  <a:pt x="88" y="49"/>
                  <a:pt x="96" y="52"/>
                </a:cubicBezTo>
                <a:cubicBezTo>
                  <a:pt x="104" y="55"/>
                  <a:pt x="112" y="56"/>
                  <a:pt x="120" y="56"/>
                </a:cubicBezTo>
                <a:cubicBezTo>
                  <a:pt x="127" y="57"/>
                  <a:pt x="133" y="55"/>
                  <a:pt x="136" y="55"/>
                </a:cubicBezTo>
                <a:close/>
              </a:path>
            </a:pathLst>
          </a:custGeom>
          <a:solidFill>
            <a:srgbClr val="DF7307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3" name="Freeform 31"/>
          <p:cNvSpPr/>
          <p:nvPr/>
        </p:nvSpPr>
        <p:spPr bwMode="auto">
          <a:xfrm>
            <a:off x="5638232" y="1803400"/>
            <a:ext cx="1969400" cy="1402213"/>
          </a:xfrm>
          <a:custGeom>
            <a:avLst/>
            <a:gdLst>
              <a:gd name="T0" fmla="*/ 0 w 114"/>
              <a:gd name="T1" fmla="*/ 46 h 81"/>
              <a:gd name="T2" fmla="*/ 12 w 114"/>
              <a:gd name="T3" fmla="*/ 58 h 81"/>
              <a:gd name="T4" fmla="*/ 37 w 114"/>
              <a:gd name="T5" fmla="*/ 75 h 81"/>
              <a:gd name="T6" fmla="*/ 70 w 114"/>
              <a:gd name="T7" fmla="*/ 80 h 81"/>
              <a:gd name="T8" fmla="*/ 100 w 114"/>
              <a:gd name="T9" fmla="*/ 65 h 81"/>
              <a:gd name="T10" fmla="*/ 101 w 114"/>
              <a:gd name="T11" fmla="*/ 64 h 81"/>
              <a:gd name="T12" fmla="*/ 111 w 114"/>
              <a:gd name="T13" fmla="*/ 45 h 81"/>
              <a:gd name="T14" fmla="*/ 113 w 114"/>
              <a:gd name="T15" fmla="*/ 25 h 81"/>
              <a:gd name="T16" fmla="*/ 109 w 114"/>
              <a:gd name="T17" fmla="*/ 10 h 81"/>
              <a:gd name="T18" fmla="*/ 100 w 114"/>
              <a:gd name="T19" fmla="*/ 1 h 81"/>
              <a:gd name="T20" fmla="*/ 90 w 114"/>
              <a:gd name="T21" fmla="*/ 0 h 81"/>
              <a:gd name="T22" fmla="*/ 81 w 114"/>
              <a:gd name="T23" fmla="*/ 4 h 81"/>
              <a:gd name="T24" fmla="*/ 72 w 114"/>
              <a:gd name="T25" fmla="*/ 10 h 81"/>
              <a:gd name="T26" fmla="*/ 64 w 114"/>
              <a:gd name="T27" fmla="*/ 17 h 81"/>
              <a:gd name="T28" fmla="*/ 64 w 114"/>
              <a:gd name="T29" fmla="*/ 18 h 81"/>
              <a:gd name="T30" fmla="*/ 51 w 114"/>
              <a:gd name="T31" fmla="*/ 32 h 81"/>
              <a:gd name="T32" fmla="*/ 34 w 114"/>
              <a:gd name="T33" fmla="*/ 43 h 81"/>
              <a:gd name="T34" fmla="*/ 14 w 114"/>
              <a:gd name="T35" fmla="*/ 47 h 81"/>
              <a:gd name="T36" fmla="*/ 0 w 114"/>
              <a:gd name="T37" fmla="*/ 46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4" h="81">
                <a:moveTo>
                  <a:pt x="0" y="46"/>
                </a:moveTo>
                <a:cubicBezTo>
                  <a:pt x="2" y="48"/>
                  <a:pt x="6" y="53"/>
                  <a:pt x="12" y="58"/>
                </a:cubicBezTo>
                <a:cubicBezTo>
                  <a:pt x="18" y="64"/>
                  <a:pt x="27" y="70"/>
                  <a:pt x="37" y="75"/>
                </a:cubicBezTo>
                <a:cubicBezTo>
                  <a:pt x="47" y="79"/>
                  <a:pt x="59" y="81"/>
                  <a:pt x="70" y="80"/>
                </a:cubicBezTo>
                <a:cubicBezTo>
                  <a:pt x="82" y="78"/>
                  <a:pt x="92" y="73"/>
                  <a:pt x="100" y="65"/>
                </a:cubicBezTo>
                <a:cubicBezTo>
                  <a:pt x="100" y="65"/>
                  <a:pt x="101" y="64"/>
                  <a:pt x="101" y="64"/>
                </a:cubicBezTo>
                <a:cubicBezTo>
                  <a:pt x="106" y="59"/>
                  <a:pt x="109" y="52"/>
                  <a:pt x="111" y="45"/>
                </a:cubicBezTo>
                <a:cubicBezTo>
                  <a:pt x="113" y="39"/>
                  <a:pt x="114" y="32"/>
                  <a:pt x="113" y="25"/>
                </a:cubicBezTo>
                <a:cubicBezTo>
                  <a:pt x="113" y="19"/>
                  <a:pt x="111" y="14"/>
                  <a:pt x="109" y="10"/>
                </a:cubicBezTo>
                <a:cubicBezTo>
                  <a:pt x="106" y="5"/>
                  <a:pt x="103" y="3"/>
                  <a:pt x="100" y="1"/>
                </a:cubicBezTo>
                <a:cubicBezTo>
                  <a:pt x="97" y="0"/>
                  <a:pt x="93" y="0"/>
                  <a:pt x="90" y="0"/>
                </a:cubicBezTo>
                <a:cubicBezTo>
                  <a:pt x="87" y="1"/>
                  <a:pt x="84" y="3"/>
                  <a:pt x="81" y="4"/>
                </a:cubicBezTo>
                <a:cubicBezTo>
                  <a:pt x="78" y="6"/>
                  <a:pt x="75" y="8"/>
                  <a:pt x="72" y="10"/>
                </a:cubicBezTo>
                <a:cubicBezTo>
                  <a:pt x="69" y="12"/>
                  <a:pt x="67" y="15"/>
                  <a:pt x="64" y="17"/>
                </a:cubicBezTo>
                <a:cubicBezTo>
                  <a:pt x="64" y="18"/>
                  <a:pt x="64" y="18"/>
                  <a:pt x="64" y="18"/>
                </a:cubicBezTo>
                <a:cubicBezTo>
                  <a:pt x="60" y="22"/>
                  <a:pt x="56" y="27"/>
                  <a:pt x="51" y="32"/>
                </a:cubicBezTo>
                <a:cubicBezTo>
                  <a:pt x="46" y="36"/>
                  <a:pt x="40" y="40"/>
                  <a:pt x="34" y="43"/>
                </a:cubicBezTo>
                <a:cubicBezTo>
                  <a:pt x="27" y="46"/>
                  <a:pt x="20" y="47"/>
                  <a:pt x="14" y="47"/>
                </a:cubicBezTo>
                <a:cubicBezTo>
                  <a:pt x="8" y="47"/>
                  <a:pt x="2" y="46"/>
                  <a:pt x="0" y="46"/>
                </a:cubicBezTo>
                <a:close/>
              </a:path>
            </a:pathLst>
          </a:custGeom>
          <a:solidFill>
            <a:srgbClr val="01D48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grpSp>
        <p:nvGrpSpPr>
          <p:cNvPr id="15" name="Group 14"/>
          <p:cNvGrpSpPr/>
          <p:nvPr/>
        </p:nvGrpSpPr>
        <p:grpSpPr>
          <a:xfrm>
            <a:off x="6815060" y="2310697"/>
            <a:ext cx="456665" cy="437052"/>
            <a:chOff x="8383588" y="4452938"/>
            <a:chExt cx="522287" cy="477837"/>
          </a:xfrm>
          <a:solidFill>
            <a:schemeClr val="bg1"/>
          </a:solidFill>
        </p:grpSpPr>
        <p:sp>
          <p:nvSpPr>
            <p:cNvPr id="16" name="Freeform 15"/>
            <p:cNvSpPr/>
            <p:nvPr/>
          </p:nvSpPr>
          <p:spPr bwMode="auto">
            <a:xfrm>
              <a:off x="8477250" y="4873625"/>
              <a:ext cx="334962" cy="57150"/>
            </a:xfrm>
            <a:custGeom>
              <a:avLst/>
              <a:gdLst>
                <a:gd name="T0" fmla="*/ 69 w 89"/>
                <a:gd name="T1" fmla="*/ 0 h 15"/>
                <a:gd name="T2" fmla="*/ 21 w 89"/>
                <a:gd name="T3" fmla="*/ 0 h 15"/>
                <a:gd name="T4" fmla="*/ 0 w 89"/>
                <a:gd name="T5" fmla="*/ 8 h 15"/>
                <a:gd name="T6" fmla="*/ 10 w 89"/>
                <a:gd name="T7" fmla="*/ 15 h 15"/>
                <a:gd name="T8" fmla="*/ 79 w 89"/>
                <a:gd name="T9" fmla="*/ 15 h 15"/>
                <a:gd name="T10" fmla="*/ 89 w 89"/>
                <a:gd name="T11" fmla="*/ 8 h 15"/>
                <a:gd name="T12" fmla="*/ 69 w 89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15">
                  <a:moveTo>
                    <a:pt x="69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0"/>
                    <a:pt x="0" y="3"/>
                    <a:pt x="0" y="8"/>
                  </a:cubicBezTo>
                  <a:cubicBezTo>
                    <a:pt x="0" y="12"/>
                    <a:pt x="5" y="15"/>
                    <a:pt x="10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4" y="15"/>
                    <a:pt x="89" y="12"/>
                    <a:pt x="89" y="8"/>
                  </a:cubicBezTo>
                  <a:cubicBezTo>
                    <a:pt x="89" y="2"/>
                    <a:pt x="74" y="0"/>
                    <a:pt x="6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383588" y="4452938"/>
              <a:ext cx="522287" cy="387350"/>
            </a:xfrm>
            <a:custGeom>
              <a:avLst/>
              <a:gdLst>
                <a:gd name="T0" fmla="*/ 110 w 139"/>
                <a:gd name="T1" fmla="*/ 103 h 103"/>
                <a:gd name="T2" fmla="*/ 30 w 139"/>
                <a:gd name="T3" fmla="*/ 103 h 103"/>
                <a:gd name="T4" fmla="*/ 0 w 139"/>
                <a:gd name="T5" fmla="*/ 74 h 103"/>
                <a:gd name="T6" fmla="*/ 0 w 139"/>
                <a:gd name="T7" fmla="*/ 30 h 103"/>
                <a:gd name="T8" fmla="*/ 30 w 139"/>
                <a:gd name="T9" fmla="*/ 0 h 103"/>
                <a:gd name="T10" fmla="*/ 110 w 139"/>
                <a:gd name="T11" fmla="*/ 0 h 103"/>
                <a:gd name="T12" fmla="*/ 139 w 139"/>
                <a:gd name="T13" fmla="*/ 30 h 103"/>
                <a:gd name="T14" fmla="*/ 139 w 139"/>
                <a:gd name="T15" fmla="*/ 74 h 103"/>
                <a:gd name="T16" fmla="*/ 110 w 139"/>
                <a:gd name="T17" fmla="*/ 103 h 103"/>
                <a:gd name="T18" fmla="*/ 27 w 139"/>
                <a:gd name="T19" fmla="*/ 9 h 103"/>
                <a:gd name="T20" fmla="*/ 8 w 139"/>
                <a:gd name="T21" fmla="*/ 29 h 103"/>
                <a:gd name="T22" fmla="*/ 8 w 139"/>
                <a:gd name="T23" fmla="*/ 75 h 103"/>
                <a:gd name="T24" fmla="*/ 27 w 139"/>
                <a:gd name="T25" fmla="*/ 95 h 103"/>
                <a:gd name="T26" fmla="*/ 112 w 139"/>
                <a:gd name="T27" fmla="*/ 95 h 103"/>
                <a:gd name="T28" fmla="*/ 131 w 139"/>
                <a:gd name="T29" fmla="*/ 75 h 103"/>
                <a:gd name="T30" fmla="*/ 131 w 139"/>
                <a:gd name="T31" fmla="*/ 29 h 103"/>
                <a:gd name="T32" fmla="*/ 112 w 139"/>
                <a:gd name="T33" fmla="*/ 9 h 103"/>
                <a:gd name="T34" fmla="*/ 27 w 139"/>
                <a:gd name="T35" fmla="*/ 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9" h="103">
                  <a:moveTo>
                    <a:pt x="110" y="103"/>
                  </a:moveTo>
                  <a:cubicBezTo>
                    <a:pt x="30" y="103"/>
                    <a:pt x="30" y="103"/>
                    <a:pt x="30" y="103"/>
                  </a:cubicBezTo>
                  <a:cubicBezTo>
                    <a:pt x="13" y="103"/>
                    <a:pt x="0" y="90"/>
                    <a:pt x="0" y="7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26" y="0"/>
                    <a:pt x="139" y="14"/>
                    <a:pt x="139" y="30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9" y="90"/>
                    <a:pt x="126" y="103"/>
                    <a:pt x="110" y="103"/>
                  </a:cubicBezTo>
                  <a:close/>
                  <a:moveTo>
                    <a:pt x="27" y="9"/>
                  </a:moveTo>
                  <a:cubicBezTo>
                    <a:pt x="17" y="9"/>
                    <a:pt x="8" y="18"/>
                    <a:pt x="8" y="29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86"/>
                    <a:pt x="17" y="95"/>
                    <a:pt x="27" y="95"/>
                  </a:cubicBezTo>
                  <a:cubicBezTo>
                    <a:pt x="112" y="95"/>
                    <a:pt x="112" y="95"/>
                    <a:pt x="112" y="95"/>
                  </a:cubicBezTo>
                  <a:cubicBezTo>
                    <a:pt x="122" y="95"/>
                    <a:pt x="131" y="86"/>
                    <a:pt x="131" y="75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1" y="18"/>
                    <a:pt x="122" y="9"/>
                    <a:pt x="112" y="9"/>
                  </a:cubicBezTo>
                  <a:lnTo>
                    <a:pt x="2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774113" y="4559300"/>
              <a:ext cx="63500" cy="63500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9 h 17"/>
                <a:gd name="T4" fmla="*/ 9 w 17"/>
                <a:gd name="T5" fmla="*/ 0 h 17"/>
                <a:gd name="T6" fmla="*/ 17 w 17"/>
                <a:gd name="T7" fmla="*/ 9 h 17"/>
                <a:gd name="T8" fmla="*/ 9 w 17"/>
                <a:gd name="T9" fmla="*/ 17 h 17"/>
                <a:gd name="T10" fmla="*/ 9 w 17"/>
                <a:gd name="T11" fmla="*/ 5 h 17"/>
                <a:gd name="T12" fmla="*/ 5 w 17"/>
                <a:gd name="T13" fmla="*/ 9 h 17"/>
                <a:gd name="T14" fmla="*/ 9 w 17"/>
                <a:gd name="T15" fmla="*/ 13 h 17"/>
                <a:gd name="T16" fmla="*/ 13 w 17"/>
                <a:gd name="T17" fmla="*/ 9 h 17"/>
                <a:gd name="T18" fmla="*/ 9 w 17"/>
                <a:gd name="T1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5"/>
                  </a:moveTo>
                  <a:cubicBezTo>
                    <a:pt x="6" y="5"/>
                    <a:pt x="5" y="7"/>
                    <a:pt x="5" y="9"/>
                  </a:cubicBezTo>
                  <a:cubicBezTo>
                    <a:pt x="5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9"/>
                  </a:cubicBezTo>
                  <a:cubicBezTo>
                    <a:pt x="13" y="7"/>
                    <a:pt x="11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669338" y="4629150"/>
              <a:ext cx="63500" cy="65087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9 h 17"/>
                <a:gd name="T4" fmla="*/ 9 w 17"/>
                <a:gd name="T5" fmla="*/ 0 h 17"/>
                <a:gd name="T6" fmla="*/ 17 w 17"/>
                <a:gd name="T7" fmla="*/ 9 h 17"/>
                <a:gd name="T8" fmla="*/ 9 w 17"/>
                <a:gd name="T9" fmla="*/ 17 h 17"/>
                <a:gd name="T10" fmla="*/ 9 w 17"/>
                <a:gd name="T11" fmla="*/ 5 h 17"/>
                <a:gd name="T12" fmla="*/ 5 w 17"/>
                <a:gd name="T13" fmla="*/ 9 h 17"/>
                <a:gd name="T14" fmla="*/ 9 w 17"/>
                <a:gd name="T15" fmla="*/ 13 h 17"/>
                <a:gd name="T16" fmla="*/ 13 w 17"/>
                <a:gd name="T17" fmla="*/ 9 h 17"/>
                <a:gd name="T18" fmla="*/ 9 w 17"/>
                <a:gd name="T1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5"/>
                  </a:moveTo>
                  <a:cubicBezTo>
                    <a:pt x="6" y="5"/>
                    <a:pt x="5" y="7"/>
                    <a:pt x="5" y="9"/>
                  </a:cubicBezTo>
                  <a:cubicBezTo>
                    <a:pt x="5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9"/>
                  </a:cubicBezTo>
                  <a:cubicBezTo>
                    <a:pt x="13" y="7"/>
                    <a:pt x="11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8556625" y="4600575"/>
              <a:ext cx="60325" cy="63500"/>
            </a:xfrm>
            <a:custGeom>
              <a:avLst/>
              <a:gdLst>
                <a:gd name="T0" fmla="*/ 8 w 16"/>
                <a:gd name="T1" fmla="*/ 17 h 17"/>
                <a:gd name="T2" fmla="*/ 0 w 16"/>
                <a:gd name="T3" fmla="*/ 9 h 17"/>
                <a:gd name="T4" fmla="*/ 8 w 16"/>
                <a:gd name="T5" fmla="*/ 0 h 17"/>
                <a:gd name="T6" fmla="*/ 16 w 16"/>
                <a:gd name="T7" fmla="*/ 9 h 17"/>
                <a:gd name="T8" fmla="*/ 8 w 16"/>
                <a:gd name="T9" fmla="*/ 17 h 17"/>
                <a:gd name="T10" fmla="*/ 8 w 16"/>
                <a:gd name="T11" fmla="*/ 5 h 17"/>
                <a:gd name="T12" fmla="*/ 4 w 16"/>
                <a:gd name="T13" fmla="*/ 9 h 17"/>
                <a:gd name="T14" fmla="*/ 8 w 16"/>
                <a:gd name="T15" fmla="*/ 13 h 17"/>
                <a:gd name="T16" fmla="*/ 12 w 16"/>
                <a:gd name="T17" fmla="*/ 9 h 17"/>
                <a:gd name="T18" fmla="*/ 8 w 16"/>
                <a:gd name="T1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3" y="0"/>
                    <a:pt x="16" y="4"/>
                    <a:pt x="16" y="9"/>
                  </a:cubicBezTo>
                  <a:cubicBezTo>
                    <a:pt x="16" y="13"/>
                    <a:pt x="13" y="17"/>
                    <a:pt x="8" y="17"/>
                  </a:cubicBezTo>
                  <a:close/>
                  <a:moveTo>
                    <a:pt x="8" y="5"/>
                  </a:moveTo>
                  <a:cubicBezTo>
                    <a:pt x="6" y="5"/>
                    <a:pt x="4" y="7"/>
                    <a:pt x="4" y="9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0" y="13"/>
                    <a:pt x="12" y="11"/>
                    <a:pt x="12" y="9"/>
                  </a:cubicBezTo>
                  <a:cubicBezTo>
                    <a:pt x="12" y="7"/>
                    <a:pt x="10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8451850" y="4675188"/>
              <a:ext cx="63500" cy="60325"/>
            </a:xfrm>
            <a:custGeom>
              <a:avLst/>
              <a:gdLst>
                <a:gd name="T0" fmla="*/ 8 w 17"/>
                <a:gd name="T1" fmla="*/ 16 h 16"/>
                <a:gd name="T2" fmla="*/ 0 w 17"/>
                <a:gd name="T3" fmla="*/ 8 h 16"/>
                <a:gd name="T4" fmla="*/ 8 w 17"/>
                <a:gd name="T5" fmla="*/ 0 h 16"/>
                <a:gd name="T6" fmla="*/ 17 w 17"/>
                <a:gd name="T7" fmla="*/ 8 h 16"/>
                <a:gd name="T8" fmla="*/ 8 w 17"/>
                <a:gd name="T9" fmla="*/ 16 h 16"/>
                <a:gd name="T10" fmla="*/ 8 w 17"/>
                <a:gd name="T11" fmla="*/ 4 h 16"/>
                <a:gd name="T12" fmla="*/ 4 w 17"/>
                <a:gd name="T13" fmla="*/ 8 h 16"/>
                <a:gd name="T14" fmla="*/ 8 w 17"/>
                <a:gd name="T15" fmla="*/ 12 h 16"/>
                <a:gd name="T16" fmla="*/ 12 w 17"/>
                <a:gd name="T17" fmla="*/ 8 h 16"/>
                <a:gd name="T18" fmla="*/ 8 w 17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6">
                  <a:moveTo>
                    <a:pt x="8" y="16"/>
                  </a:moveTo>
                  <a:cubicBezTo>
                    <a:pt x="4" y="16"/>
                    <a:pt x="0" y="13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3" y="0"/>
                    <a:pt x="17" y="3"/>
                    <a:pt x="17" y="8"/>
                  </a:cubicBezTo>
                  <a:cubicBezTo>
                    <a:pt x="17" y="13"/>
                    <a:pt x="13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1" y="12"/>
                    <a:pt x="12" y="10"/>
                    <a:pt x="12" y="8"/>
                  </a:cubicBezTo>
                  <a:cubicBezTo>
                    <a:pt x="12" y="6"/>
                    <a:pt x="11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8721725" y="4595813"/>
              <a:ext cx="71437" cy="57150"/>
            </a:xfrm>
            <a:custGeom>
              <a:avLst/>
              <a:gdLst>
                <a:gd name="T0" fmla="*/ 2 w 19"/>
                <a:gd name="T1" fmla="*/ 15 h 15"/>
                <a:gd name="T2" fmla="*/ 19 w 19"/>
                <a:gd name="T3" fmla="*/ 4 h 15"/>
                <a:gd name="T4" fmla="*/ 17 w 19"/>
                <a:gd name="T5" fmla="*/ 0 h 15"/>
                <a:gd name="T6" fmla="*/ 0 w 19"/>
                <a:gd name="T7" fmla="*/ 11 h 15"/>
                <a:gd name="T8" fmla="*/ 2 w 1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2" y="15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2" y="14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8496300" y="4645025"/>
              <a:ext cx="71437" cy="55562"/>
            </a:xfrm>
            <a:custGeom>
              <a:avLst/>
              <a:gdLst>
                <a:gd name="T0" fmla="*/ 16 w 19"/>
                <a:gd name="T1" fmla="*/ 0 h 15"/>
                <a:gd name="T2" fmla="*/ 0 w 19"/>
                <a:gd name="T3" fmla="*/ 11 h 15"/>
                <a:gd name="T4" fmla="*/ 3 w 19"/>
                <a:gd name="T5" fmla="*/ 15 h 15"/>
                <a:gd name="T6" fmla="*/ 19 w 19"/>
                <a:gd name="T7" fmla="*/ 3 h 15"/>
                <a:gd name="T8" fmla="*/ 16 w 1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16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8612188" y="4633913"/>
              <a:ext cx="60325" cy="30162"/>
            </a:xfrm>
            <a:custGeom>
              <a:avLst/>
              <a:gdLst>
                <a:gd name="T0" fmla="*/ 16 w 16"/>
                <a:gd name="T1" fmla="*/ 4 h 8"/>
                <a:gd name="T2" fmla="*/ 1 w 16"/>
                <a:gd name="T3" fmla="*/ 0 h 8"/>
                <a:gd name="T4" fmla="*/ 1 w 16"/>
                <a:gd name="T5" fmla="*/ 0 h 8"/>
                <a:gd name="T6" fmla="*/ 0 w 16"/>
                <a:gd name="T7" fmla="*/ 4 h 8"/>
                <a:gd name="T8" fmla="*/ 15 w 16"/>
                <a:gd name="T9" fmla="*/ 8 h 8"/>
                <a:gd name="T10" fmla="*/ 15 w 16"/>
                <a:gd name="T11" fmla="*/ 8 h 8"/>
                <a:gd name="T12" fmla="*/ 16 w 16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6" y="5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846880" y="2973118"/>
            <a:ext cx="514737" cy="464991"/>
            <a:chOff x="9204326" y="3648075"/>
            <a:chExt cx="500062" cy="454026"/>
          </a:xfrm>
          <a:solidFill>
            <a:schemeClr val="bg1"/>
          </a:solidFill>
        </p:grpSpPr>
        <p:sp>
          <p:nvSpPr>
            <p:cNvPr id="26" name="Freeform 25"/>
            <p:cNvSpPr/>
            <p:nvPr/>
          </p:nvSpPr>
          <p:spPr bwMode="auto">
            <a:xfrm>
              <a:off x="9204326" y="3840163"/>
              <a:ext cx="304800" cy="261938"/>
            </a:xfrm>
            <a:custGeom>
              <a:avLst/>
              <a:gdLst>
                <a:gd name="T0" fmla="*/ 22 w 81"/>
                <a:gd name="T1" fmla="*/ 0 h 70"/>
                <a:gd name="T2" fmla="*/ 33 w 81"/>
                <a:gd name="T3" fmla="*/ 0 h 70"/>
                <a:gd name="T4" fmla="*/ 36 w 81"/>
                <a:gd name="T5" fmla="*/ 10 h 70"/>
                <a:gd name="T6" fmla="*/ 33 w 81"/>
                <a:gd name="T7" fmla="*/ 48 h 70"/>
                <a:gd name="T8" fmla="*/ 41 w 81"/>
                <a:gd name="T9" fmla="*/ 62 h 70"/>
                <a:gd name="T10" fmla="*/ 48 w 81"/>
                <a:gd name="T11" fmla="*/ 48 h 70"/>
                <a:gd name="T12" fmla="*/ 44 w 81"/>
                <a:gd name="T13" fmla="*/ 10 h 70"/>
                <a:gd name="T14" fmla="*/ 47 w 81"/>
                <a:gd name="T15" fmla="*/ 0 h 70"/>
                <a:gd name="T16" fmla="*/ 59 w 81"/>
                <a:gd name="T17" fmla="*/ 0 h 70"/>
                <a:gd name="T18" fmla="*/ 59 w 81"/>
                <a:gd name="T19" fmla="*/ 0 h 70"/>
                <a:gd name="T20" fmla="*/ 79 w 81"/>
                <a:gd name="T21" fmla="*/ 23 h 70"/>
                <a:gd name="T22" fmla="*/ 77 w 81"/>
                <a:gd name="T23" fmla="*/ 47 h 70"/>
                <a:gd name="T24" fmla="*/ 56 w 81"/>
                <a:gd name="T25" fmla="*/ 70 h 70"/>
                <a:gd name="T26" fmla="*/ 25 w 81"/>
                <a:gd name="T27" fmla="*/ 70 h 70"/>
                <a:gd name="T28" fmla="*/ 4 w 81"/>
                <a:gd name="T29" fmla="*/ 47 h 70"/>
                <a:gd name="T30" fmla="*/ 1 w 81"/>
                <a:gd name="T31" fmla="*/ 23 h 70"/>
                <a:gd name="T32" fmla="*/ 22 w 81"/>
                <a:gd name="T3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0">
                  <a:moveTo>
                    <a:pt x="22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7"/>
                    <a:pt x="36" y="10"/>
                  </a:cubicBezTo>
                  <a:cubicBezTo>
                    <a:pt x="36" y="10"/>
                    <a:pt x="31" y="39"/>
                    <a:pt x="33" y="48"/>
                  </a:cubicBezTo>
                  <a:cubicBezTo>
                    <a:pt x="34" y="52"/>
                    <a:pt x="37" y="62"/>
                    <a:pt x="41" y="62"/>
                  </a:cubicBezTo>
                  <a:cubicBezTo>
                    <a:pt x="44" y="62"/>
                    <a:pt x="47" y="52"/>
                    <a:pt x="48" y="48"/>
                  </a:cubicBezTo>
                  <a:cubicBezTo>
                    <a:pt x="50" y="39"/>
                    <a:pt x="44" y="10"/>
                    <a:pt x="44" y="10"/>
                  </a:cubicBezTo>
                  <a:cubicBezTo>
                    <a:pt x="45" y="9"/>
                    <a:pt x="46" y="7"/>
                    <a:pt x="47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70" y="0"/>
                    <a:pt x="81" y="11"/>
                    <a:pt x="79" y="23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4" y="59"/>
                    <a:pt x="67" y="70"/>
                    <a:pt x="56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13" y="70"/>
                    <a:pt x="7" y="59"/>
                    <a:pt x="4" y="47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10"/>
                    <a:pt x="11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9280526" y="3648075"/>
              <a:ext cx="153988" cy="153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9399588" y="3730625"/>
              <a:ext cx="304800" cy="109538"/>
            </a:xfrm>
            <a:custGeom>
              <a:avLst/>
              <a:gdLst>
                <a:gd name="T0" fmla="*/ 81 w 81"/>
                <a:gd name="T1" fmla="*/ 27 h 29"/>
                <a:gd name="T2" fmla="*/ 64 w 81"/>
                <a:gd name="T3" fmla="*/ 10 h 29"/>
                <a:gd name="T4" fmla="*/ 62 w 81"/>
                <a:gd name="T5" fmla="*/ 10 h 29"/>
                <a:gd name="T6" fmla="*/ 62 w 81"/>
                <a:gd name="T7" fmla="*/ 6 h 29"/>
                <a:gd name="T8" fmla="*/ 55 w 81"/>
                <a:gd name="T9" fmla="*/ 0 h 29"/>
                <a:gd name="T10" fmla="*/ 49 w 81"/>
                <a:gd name="T11" fmla="*/ 6 h 29"/>
                <a:gd name="T12" fmla="*/ 49 w 81"/>
                <a:gd name="T13" fmla="*/ 10 h 29"/>
                <a:gd name="T14" fmla="*/ 24 w 81"/>
                <a:gd name="T15" fmla="*/ 10 h 29"/>
                <a:gd name="T16" fmla="*/ 24 w 81"/>
                <a:gd name="T17" fmla="*/ 6 h 29"/>
                <a:gd name="T18" fmla="*/ 17 w 81"/>
                <a:gd name="T19" fmla="*/ 0 h 29"/>
                <a:gd name="T20" fmla="*/ 15 w 81"/>
                <a:gd name="T21" fmla="*/ 0 h 29"/>
                <a:gd name="T22" fmla="*/ 0 w 81"/>
                <a:gd name="T23" fmla="*/ 23 h 29"/>
                <a:gd name="T24" fmla="*/ 1 w 81"/>
                <a:gd name="T25" fmla="*/ 23 h 29"/>
                <a:gd name="T26" fmla="*/ 1 w 81"/>
                <a:gd name="T27" fmla="*/ 23 h 29"/>
                <a:gd name="T28" fmla="*/ 7 w 81"/>
                <a:gd name="T29" fmla="*/ 23 h 29"/>
                <a:gd name="T30" fmla="*/ 24 w 81"/>
                <a:gd name="T31" fmla="*/ 29 h 29"/>
                <a:gd name="T32" fmla="*/ 81 w 81"/>
                <a:gd name="T33" fmla="*/ 29 h 29"/>
                <a:gd name="T34" fmla="*/ 81 w 81"/>
                <a:gd name="T35" fmla="*/ 27 h 29"/>
                <a:gd name="T36" fmla="*/ 17 w 81"/>
                <a:gd name="T37" fmla="*/ 22 h 29"/>
                <a:gd name="T38" fmla="*/ 11 w 81"/>
                <a:gd name="T39" fmla="*/ 16 h 29"/>
                <a:gd name="T40" fmla="*/ 11 w 81"/>
                <a:gd name="T41" fmla="*/ 15 h 29"/>
                <a:gd name="T42" fmla="*/ 17 w 81"/>
                <a:gd name="T43" fmla="*/ 19 h 29"/>
                <a:gd name="T44" fmla="*/ 23 w 81"/>
                <a:gd name="T45" fmla="*/ 15 h 29"/>
                <a:gd name="T46" fmla="*/ 24 w 81"/>
                <a:gd name="T47" fmla="*/ 16 h 29"/>
                <a:gd name="T48" fmla="*/ 17 w 81"/>
                <a:gd name="T49" fmla="*/ 22 h 29"/>
                <a:gd name="T50" fmla="*/ 55 w 81"/>
                <a:gd name="T51" fmla="*/ 22 h 29"/>
                <a:gd name="T52" fmla="*/ 49 w 81"/>
                <a:gd name="T53" fmla="*/ 16 h 29"/>
                <a:gd name="T54" fmla="*/ 49 w 81"/>
                <a:gd name="T55" fmla="*/ 15 h 29"/>
                <a:gd name="T56" fmla="*/ 55 w 81"/>
                <a:gd name="T57" fmla="*/ 19 h 29"/>
                <a:gd name="T58" fmla="*/ 62 w 81"/>
                <a:gd name="T59" fmla="*/ 15 h 29"/>
                <a:gd name="T60" fmla="*/ 62 w 81"/>
                <a:gd name="T61" fmla="*/ 16 h 29"/>
                <a:gd name="T62" fmla="*/ 55 w 81"/>
                <a:gd name="T6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29">
                  <a:moveTo>
                    <a:pt x="81" y="27"/>
                  </a:moveTo>
                  <a:cubicBezTo>
                    <a:pt x="81" y="17"/>
                    <a:pt x="73" y="10"/>
                    <a:pt x="64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3"/>
                    <a:pt x="59" y="0"/>
                    <a:pt x="55" y="0"/>
                  </a:cubicBezTo>
                  <a:cubicBezTo>
                    <a:pt x="52" y="0"/>
                    <a:pt x="49" y="3"/>
                    <a:pt x="49" y="6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3"/>
                    <a:pt x="21" y="0"/>
                    <a:pt x="17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4" y="10"/>
                    <a:pt x="8" y="19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3" y="23"/>
                    <a:pt x="19" y="25"/>
                    <a:pt x="24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27"/>
                  </a:lnTo>
                  <a:close/>
                  <a:moveTo>
                    <a:pt x="17" y="22"/>
                  </a:moveTo>
                  <a:cubicBezTo>
                    <a:pt x="14" y="22"/>
                    <a:pt x="11" y="19"/>
                    <a:pt x="11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7"/>
                    <a:pt x="15" y="19"/>
                    <a:pt x="17" y="19"/>
                  </a:cubicBezTo>
                  <a:cubicBezTo>
                    <a:pt x="20" y="19"/>
                    <a:pt x="22" y="17"/>
                    <a:pt x="23" y="15"/>
                  </a:cubicBezTo>
                  <a:cubicBezTo>
                    <a:pt x="24" y="15"/>
                    <a:pt x="24" y="15"/>
                    <a:pt x="24" y="16"/>
                  </a:cubicBezTo>
                  <a:cubicBezTo>
                    <a:pt x="24" y="19"/>
                    <a:pt x="21" y="22"/>
                    <a:pt x="17" y="22"/>
                  </a:cubicBezTo>
                  <a:close/>
                  <a:moveTo>
                    <a:pt x="55" y="22"/>
                  </a:moveTo>
                  <a:cubicBezTo>
                    <a:pt x="52" y="22"/>
                    <a:pt x="49" y="19"/>
                    <a:pt x="49" y="16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7"/>
                    <a:pt x="53" y="19"/>
                    <a:pt x="55" y="19"/>
                  </a:cubicBezTo>
                  <a:cubicBezTo>
                    <a:pt x="58" y="19"/>
                    <a:pt x="61" y="17"/>
                    <a:pt x="62" y="15"/>
                  </a:cubicBezTo>
                  <a:cubicBezTo>
                    <a:pt x="62" y="15"/>
                    <a:pt x="62" y="15"/>
                    <a:pt x="62" y="16"/>
                  </a:cubicBezTo>
                  <a:cubicBezTo>
                    <a:pt x="62" y="19"/>
                    <a:pt x="59" y="22"/>
                    <a:pt x="5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9475788" y="3862388"/>
              <a:ext cx="228600" cy="239713"/>
            </a:xfrm>
            <a:custGeom>
              <a:avLst/>
              <a:gdLst>
                <a:gd name="T0" fmla="*/ 47 w 61"/>
                <a:gd name="T1" fmla="*/ 5 h 64"/>
                <a:gd name="T2" fmla="*/ 55 w 61"/>
                <a:gd name="T3" fmla="*/ 5 h 64"/>
                <a:gd name="T4" fmla="*/ 55 w 61"/>
                <a:gd name="T5" fmla="*/ 48 h 64"/>
                <a:gd name="T6" fmla="*/ 46 w 61"/>
                <a:gd name="T7" fmla="*/ 58 h 64"/>
                <a:gd name="T8" fmla="*/ 5 w 61"/>
                <a:gd name="T9" fmla="*/ 58 h 64"/>
                <a:gd name="T10" fmla="*/ 0 w 61"/>
                <a:gd name="T11" fmla="*/ 64 h 64"/>
                <a:gd name="T12" fmla="*/ 44 w 61"/>
                <a:gd name="T13" fmla="*/ 64 h 64"/>
                <a:gd name="T14" fmla="*/ 61 w 61"/>
                <a:gd name="T15" fmla="*/ 47 h 64"/>
                <a:gd name="T16" fmla="*/ 61 w 61"/>
                <a:gd name="T17" fmla="*/ 0 h 64"/>
                <a:gd name="T18" fmla="*/ 45 w 61"/>
                <a:gd name="T19" fmla="*/ 0 h 64"/>
                <a:gd name="T20" fmla="*/ 9 w 61"/>
                <a:gd name="T21" fmla="*/ 0 h 64"/>
                <a:gd name="T22" fmla="*/ 12 w 61"/>
                <a:gd name="T23" fmla="*/ 5 h 64"/>
                <a:gd name="T24" fmla="*/ 47 w 61"/>
                <a:gd name="T25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64">
                  <a:moveTo>
                    <a:pt x="47" y="5"/>
                  </a:moveTo>
                  <a:cubicBezTo>
                    <a:pt x="55" y="5"/>
                    <a:pt x="55" y="5"/>
                    <a:pt x="55" y="5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53"/>
                    <a:pt x="51" y="58"/>
                    <a:pt x="46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3" y="60"/>
                    <a:pt x="2" y="62"/>
                    <a:pt x="0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53" y="64"/>
                    <a:pt x="61" y="56"/>
                    <a:pt x="61" y="47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2"/>
                    <a:pt x="11" y="4"/>
                    <a:pt x="12" y="5"/>
                  </a:cubicBezTo>
                  <a:lnTo>
                    <a:pt x="47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9520238" y="3929063"/>
              <a:ext cx="49213" cy="41275"/>
            </a:xfrm>
            <a:custGeom>
              <a:avLst/>
              <a:gdLst>
                <a:gd name="T0" fmla="*/ 11 w 13"/>
                <a:gd name="T1" fmla="*/ 11 h 11"/>
                <a:gd name="T2" fmla="*/ 13 w 13"/>
                <a:gd name="T3" fmla="*/ 10 h 11"/>
                <a:gd name="T4" fmla="*/ 13 w 13"/>
                <a:gd name="T5" fmla="*/ 1 h 11"/>
                <a:gd name="T6" fmla="*/ 11 w 13"/>
                <a:gd name="T7" fmla="*/ 0 h 11"/>
                <a:gd name="T8" fmla="*/ 2 w 13"/>
                <a:gd name="T9" fmla="*/ 0 h 11"/>
                <a:gd name="T10" fmla="*/ 0 w 13"/>
                <a:gd name="T11" fmla="*/ 11 h 11"/>
                <a:gd name="T12" fmla="*/ 11 w 1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11" y="11"/>
                  </a:moveTo>
                  <a:cubicBezTo>
                    <a:pt x="12" y="11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9586913" y="3929063"/>
              <a:ext cx="65088" cy="41275"/>
            </a:xfrm>
            <a:custGeom>
              <a:avLst/>
              <a:gdLst>
                <a:gd name="T0" fmla="*/ 1 w 17"/>
                <a:gd name="T1" fmla="*/ 11 h 11"/>
                <a:gd name="T2" fmla="*/ 15 w 17"/>
                <a:gd name="T3" fmla="*/ 11 h 11"/>
                <a:gd name="T4" fmla="*/ 17 w 17"/>
                <a:gd name="T5" fmla="*/ 10 h 11"/>
                <a:gd name="T6" fmla="*/ 17 w 17"/>
                <a:gd name="T7" fmla="*/ 1 h 11"/>
                <a:gd name="T8" fmla="*/ 15 w 17"/>
                <a:gd name="T9" fmla="*/ 0 h 11"/>
                <a:gd name="T10" fmla="*/ 1 w 17"/>
                <a:gd name="T11" fmla="*/ 0 h 11"/>
                <a:gd name="T12" fmla="*/ 0 w 17"/>
                <a:gd name="T13" fmla="*/ 1 h 11"/>
                <a:gd name="T14" fmla="*/ 0 w 17"/>
                <a:gd name="T15" fmla="*/ 10 h 11"/>
                <a:gd name="T16" fmla="*/ 1 w 17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1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7" y="11"/>
                    <a:pt x="17" y="1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1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9586913" y="3992563"/>
              <a:ext cx="65088" cy="41275"/>
            </a:xfrm>
            <a:custGeom>
              <a:avLst/>
              <a:gdLst>
                <a:gd name="T0" fmla="*/ 1 w 17"/>
                <a:gd name="T1" fmla="*/ 11 h 11"/>
                <a:gd name="T2" fmla="*/ 15 w 17"/>
                <a:gd name="T3" fmla="*/ 11 h 11"/>
                <a:gd name="T4" fmla="*/ 17 w 17"/>
                <a:gd name="T5" fmla="*/ 9 h 11"/>
                <a:gd name="T6" fmla="*/ 17 w 17"/>
                <a:gd name="T7" fmla="*/ 1 h 11"/>
                <a:gd name="T8" fmla="*/ 15 w 17"/>
                <a:gd name="T9" fmla="*/ 0 h 11"/>
                <a:gd name="T10" fmla="*/ 1 w 17"/>
                <a:gd name="T11" fmla="*/ 0 h 11"/>
                <a:gd name="T12" fmla="*/ 0 w 17"/>
                <a:gd name="T13" fmla="*/ 1 h 11"/>
                <a:gd name="T14" fmla="*/ 0 w 17"/>
                <a:gd name="T15" fmla="*/ 9 h 11"/>
                <a:gd name="T16" fmla="*/ 1 w 17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1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7" y="10"/>
                    <a:pt x="17" y="9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9512301" y="3992563"/>
              <a:ext cx="57150" cy="41275"/>
            </a:xfrm>
            <a:custGeom>
              <a:avLst/>
              <a:gdLst>
                <a:gd name="T0" fmla="*/ 1 w 15"/>
                <a:gd name="T1" fmla="*/ 7 h 11"/>
                <a:gd name="T2" fmla="*/ 1 w 15"/>
                <a:gd name="T3" fmla="*/ 7 h 11"/>
                <a:gd name="T4" fmla="*/ 0 w 15"/>
                <a:gd name="T5" fmla="*/ 11 h 11"/>
                <a:gd name="T6" fmla="*/ 13 w 15"/>
                <a:gd name="T7" fmla="*/ 11 h 11"/>
                <a:gd name="T8" fmla="*/ 15 w 15"/>
                <a:gd name="T9" fmla="*/ 9 h 11"/>
                <a:gd name="T10" fmla="*/ 15 w 15"/>
                <a:gd name="T11" fmla="*/ 1 h 11"/>
                <a:gd name="T12" fmla="*/ 13 w 15"/>
                <a:gd name="T13" fmla="*/ 0 h 11"/>
                <a:gd name="T14" fmla="*/ 2 w 15"/>
                <a:gd name="T15" fmla="*/ 0 h 11"/>
                <a:gd name="T16" fmla="*/ 1 w 15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1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10"/>
                    <a:pt x="0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5" y="10"/>
                    <a:pt x="15" y="9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064907" y="3763328"/>
            <a:ext cx="512148" cy="619561"/>
            <a:chOff x="9532938" y="3521075"/>
            <a:chExt cx="423862" cy="512763"/>
          </a:xfrm>
          <a:solidFill>
            <a:schemeClr val="bg1"/>
          </a:solidFill>
        </p:grpSpPr>
        <p:sp>
          <p:nvSpPr>
            <p:cNvPr id="35" name="Freeform 34"/>
            <p:cNvSpPr/>
            <p:nvPr/>
          </p:nvSpPr>
          <p:spPr bwMode="auto">
            <a:xfrm>
              <a:off x="9667875" y="3640138"/>
              <a:ext cx="150812" cy="30163"/>
            </a:xfrm>
            <a:custGeom>
              <a:avLst/>
              <a:gdLst>
                <a:gd name="T0" fmla="*/ 40 w 40"/>
                <a:gd name="T1" fmla="*/ 4 h 8"/>
                <a:gd name="T2" fmla="*/ 36 w 40"/>
                <a:gd name="T3" fmla="*/ 8 h 8"/>
                <a:gd name="T4" fmla="*/ 4 w 40"/>
                <a:gd name="T5" fmla="*/ 8 h 8"/>
                <a:gd name="T6" fmla="*/ 0 w 40"/>
                <a:gd name="T7" fmla="*/ 4 h 8"/>
                <a:gd name="T8" fmla="*/ 0 w 40"/>
                <a:gd name="T9" fmla="*/ 4 h 8"/>
                <a:gd name="T10" fmla="*/ 4 w 40"/>
                <a:gd name="T11" fmla="*/ 0 h 8"/>
                <a:gd name="T12" fmla="*/ 36 w 40"/>
                <a:gd name="T13" fmla="*/ 0 h 8"/>
                <a:gd name="T14" fmla="*/ 40 w 40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8">
                  <a:moveTo>
                    <a:pt x="40" y="4"/>
                  </a:moveTo>
                  <a:cubicBezTo>
                    <a:pt x="40" y="6"/>
                    <a:pt x="39" y="8"/>
                    <a:pt x="36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9" y="0"/>
                    <a:pt x="40" y="1"/>
                    <a:pt x="4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9656763" y="3521075"/>
              <a:ext cx="173037" cy="100013"/>
            </a:xfrm>
            <a:custGeom>
              <a:avLst/>
              <a:gdLst>
                <a:gd name="T0" fmla="*/ 46 w 46"/>
                <a:gd name="T1" fmla="*/ 14 h 27"/>
                <a:gd name="T2" fmla="*/ 36 w 46"/>
                <a:gd name="T3" fmla="*/ 27 h 27"/>
                <a:gd name="T4" fmla="*/ 10 w 46"/>
                <a:gd name="T5" fmla="*/ 27 h 27"/>
                <a:gd name="T6" fmla="*/ 0 w 46"/>
                <a:gd name="T7" fmla="*/ 14 h 27"/>
                <a:gd name="T8" fmla="*/ 0 w 46"/>
                <a:gd name="T9" fmla="*/ 14 h 27"/>
                <a:gd name="T10" fmla="*/ 10 w 46"/>
                <a:gd name="T11" fmla="*/ 0 h 27"/>
                <a:gd name="T12" fmla="*/ 20 w 46"/>
                <a:gd name="T13" fmla="*/ 7 h 27"/>
                <a:gd name="T14" fmla="*/ 27 w 46"/>
                <a:gd name="T15" fmla="*/ 0 h 27"/>
                <a:gd name="T16" fmla="*/ 33 w 46"/>
                <a:gd name="T17" fmla="*/ 7 h 27"/>
                <a:gd name="T18" fmla="*/ 36 w 46"/>
                <a:gd name="T19" fmla="*/ 0 h 27"/>
                <a:gd name="T20" fmla="*/ 46 w 46"/>
                <a:gd name="T21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27">
                  <a:moveTo>
                    <a:pt x="46" y="14"/>
                  </a:moveTo>
                  <a:cubicBezTo>
                    <a:pt x="46" y="21"/>
                    <a:pt x="42" y="27"/>
                    <a:pt x="36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5" y="27"/>
                    <a:pt x="0" y="21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5" y="0"/>
                    <a:pt x="10" y="0"/>
                  </a:cubicBezTo>
                  <a:cubicBezTo>
                    <a:pt x="10" y="0"/>
                    <a:pt x="17" y="8"/>
                    <a:pt x="20" y="7"/>
                  </a:cubicBezTo>
                  <a:cubicBezTo>
                    <a:pt x="22" y="7"/>
                    <a:pt x="24" y="0"/>
                    <a:pt x="27" y="0"/>
                  </a:cubicBezTo>
                  <a:cubicBezTo>
                    <a:pt x="29" y="1"/>
                    <a:pt x="31" y="7"/>
                    <a:pt x="33" y="7"/>
                  </a:cubicBezTo>
                  <a:cubicBezTo>
                    <a:pt x="35" y="7"/>
                    <a:pt x="36" y="0"/>
                    <a:pt x="36" y="0"/>
                  </a:cubicBezTo>
                  <a:cubicBezTo>
                    <a:pt x="42" y="0"/>
                    <a:pt x="46" y="6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9532938" y="3689350"/>
              <a:ext cx="423862" cy="344488"/>
            </a:xfrm>
            <a:custGeom>
              <a:avLst/>
              <a:gdLst>
                <a:gd name="T0" fmla="*/ 113 w 113"/>
                <a:gd name="T1" fmla="*/ 82 h 92"/>
                <a:gd name="T2" fmla="*/ 102 w 113"/>
                <a:gd name="T3" fmla="*/ 92 h 92"/>
                <a:gd name="T4" fmla="*/ 10 w 113"/>
                <a:gd name="T5" fmla="*/ 92 h 92"/>
                <a:gd name="T6" fmla="*/ 0 w 113"/>
                <a:gd name="T7" fmla="*/ 82 h 92"/>
                <a:gd name="T8" fmla="*/ 10 w 113"/>
                <a:gd name="T9" fmla="*/ 71 h 92"/>
                <a:gd name="T10" fmla="*/ 10 w 113"/>
                <a:gd name="T11" fmla="*/ 33 h 92"/>
                <a:gd name="T12" fmla="*/ 43 w 113"/>
                <a:gd name="T13" fmla="*/ 0 h 92"/>
                <a:gd name="T14" fmla="*/ 69 w 113"/>
                <a:gd name="T15" fmla="*/ 0 h 92"/>
                <a:gd name="T16" fmla="*/ 102 w 113"/>
                <a:gd name="T17" fmla="*/ 33 h 92"/>
                <a:gd name="T18" fmla="*/ 102 w 113"/>
                <a:gd name="T19" fmla="*/ 71 h 92"/>
                <a:gd name="T20" fmla="*/ 113 w 113"/>
                <a:gd name="T21" fmla="*/ 82 h 92"/>
                <a:gd name="T22" fmla="*/ 75 w 113"/>
                <a:gd name="T23" fmla="*/ 54 h 92"/>
                <a:gd name="T24" fmla="*/ 62 w 113"/>
                <a:gd name="T25" fmla="*/ 39 h 92"/>
                <a:gd name="T26" fmla="*/ 53 w 113"/>
                <a:gd name="T27" fmla="*/ 32 h 92"/>
                <a:gd name="T28" fmla="*/ 59 w 113"/>
                <a:gd name="T29" fmla="*/ 28 h 92"/>
                <a:gd name="T30" fmla="*/ 70 w 113"/>
                <a:gd name="T31" fmla="*/ 31 h 92"/>
                <a:gd name="T32" fmla="*/ 73 w 113"/>
                <a:gd name="T33" fmla="*/ 22 h 92"/>
                <a:gd name="T34" fmla="*/ 61 w 113"/>
                <a:gd name="T35" fmla="*/ 19 h 92"/>
                <a:gd name="T36" fmla="*/ 61 w 113"/>
                <a:gd name="T37" fmla="*/ 18 h 92"/>
                <a:gd name="T38" fmla="*/ 61 w 113"/>
                <a:gd name="T39" fmla="*/ 18 h 92"/>
                <a:gd name="T40" fmla="*/ 61 w 113"/>
                <a:gd name="T41" fmla="*/ 17 h 92"/>
                <a:gd name="T42" fmla="*/ 57 w 113"/>
                <a:gd name="T43" fmla="*/ 14 h 92"/>
                <a:gd name="T44" fmla="*/ 54 w 113"/>
                <a:gd name="T45" fmla="*/ 17 h 92"/>
                <a:gd name="T46" fmla="*/ 54 w 113"/>
                <a:gd name="T47" fmla="*/ 19 h 92"/>
                <a:gd name="T48" fmla="*/ 54 w 113"/>
                <a:gd name="T49" fmla="*/ 19 h 92"/>
                <a:gd name="T50" fmla="*/ 54 w 113"/>
                <a:gd name="T51" fmla="*/ 20 h 92"/>
                <a:gd name="T52" fmla="*/ 41 w 113"/>
                <a:gd name="T53" fmla="*/ 34 h 92"/>
                <a:gd name="T54" fmla="*/ 55 w 113"/>
                <a:gd name="T55" fmla="*/ 48 h 92"/>
                <a:gd name="T56" fmla="*/ 63 w 113"/>
                <a:gd name="T57" fmla="*/ 55 h 92"/>
                <a:gd name="T58" fmla="*/ 55 w 113"/>
                <a:gd name="T59" fmla="*/ 60 h 92"/>
                <a:gd name="T60" fmla="*/ 43 w 113"/>
                <a:gd name="T61" fmla="*/ 56 h 92"/>
                <a:gd name="T62" fmla="*/ 40 w 113"/>
                <a:gd name="T63" fmla="*/ 65 h 92"/>
                <a:gd name="T64" fmla="*/ 53 w 113"/>
                <a:gd name="T65" fmla="*/ 69 h 92"/>
                <a:gd name="T66" fmla="*/ 53 w 113"/>
                <a:gd name="T67" fmla="*/ 70 h 92"/>
                <a:gd name="T68" fmla="*/ 53 w 113"/>
                <a:gd name="T69" fmla="*/ 70 h 92"/>
                <a:gd name="T70" fmla="*/ 53 w 113"/>
                <a:gd name="T71" fmla="*/ 70 h 92"/>
                <a:gd name="T72" fmla="*/ 57 w 113"/>
                <a:gd name="T73" fmla="*/ 74 h 92"/>
                <a:gd name="T74" fmla="*/ 61 w 113"/>
                <a:gd name="T75" fmla="*/ 70 h 92"/>
                <a:gd name="T76" fmla="*/ 61 w 113"/>
                <a:gd name="T77" fmla="*/ 70 h 92"/>
                <a:gd name="T78" fmla="*/ 61 w 113"/>
                <a:gd name="T79" fmla="*/ 70 h 92"/>
                <a:gd name="T80" fmla="*/ 61 w 113"/>
                <a:gd name="T81" fmla="*/ 68 h 92"/>
                <a:gd name="T82" fmla="*/ 75 w 113"/>
                <a:gd name="T83" fmla="*/ 5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3" h="92">
                  <a:moveTo>
                    <a:pt x="113" y="82"/>
                  </a:moveTo>
                  <a:cubicBezTo>
                    <a:pt x="113" y="87"/>
                    <a:pt x="108" y="92"/>
                    <a:pt x="102" y="92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5" y="92"/>
                    <a:pt x="0" y="87"/>
                    <a:pt x="0" y="82"/>
                  </a:cubicBezTo>
                  <a:cubicBezTo>
                    <a:pt x="0" y="76"/>
                    <a:pt x="5" y="71"/>
                    <a:pt x="10" y="71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15"/>
                    <a:pt x="25" y="0"/>
                    <a:pt x="43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87" y="0"/>
                    <a:pt x="102" y="15"/>
                    <a:pt x="102" y="33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8" y="71"/>
                    <a:pt x="113" y="76"/>
                    <a:pt x="113" y="82"/>
                  </a:cubicBezTo>
                  <a:close/>
                  <a:moveTo>
                    <a:pt x="75" y="54"/>
                  </a:moveTo>
                  <a:cubicBezTo>
                    <a:pt x="75" y="47"/>
                    <a:pt x="71" y="42"/>
                    <a:pt x="62" y="39"/>
                  </a:cubicBezTo>
                  <a:cubicBezTo>
                    <a:pt x="55" y="37"/>
                    <a:pt x="53" y="35"/>
                    <a:pt x="53" y="32"/>
                  </a:cubicBezTo>
                  <a:cubicBezTo>
                    <a:pt x="52" y="30"/>
                    <a:pt x="54" y="28"/>
                    <a:pt x="59" y="28"/>
                  </a:cubicBezTo>
                  <a:cubicBezTo>
                    <a:pt x="65" y="28"/>
                    <a:pt x="68" y="30"/>
                    <a:pt x="70" y="31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0" y="21"/>
                    <a:pt x="66" y="20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5"/>
                    <a:pt x="60" y="14"/>
                    <a:pt x="57" y="14"/>
                  </a:cubicBezTo>
                  <a:cubicBezTo>
                    <a:pt x="55" y="14"/>
                    <a:pt x="54" y="15"/>
                    <a:pt x="54" y="17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45" y="22"/>
                    <a:pt x="41" y="27"/>
                    <a:pt x="41" y="34"/>
                  </a:cubicBezTo>
                  <a:cubicBezTo>
                    <a:pt x="41" y="41"/>
                    <a:pt x="46" y="45"/>
                    <a:pt x="55" y="48"/>
                  </a:cubicBezTo>
                  <a:cubicBezTo>
                    <a:pt x="60" y="50"/>
                    <a:pt x="63" y="52"/>
                    <a:pt x="63" y="55"/>
                  </a:cubicBezTo>
                  <a:cubicBezTo>
                    <a:pt x="63" y="58"/>
                    <a:pt x="60" y="60"/>
                    <a:pt x="55" y="60"/>
                  </a:cubicBezTo>
                  <a:cubicBezTo>
                    <a:pt x="50" y="60"/>
                    <a:pt x="46" y="58"/>
                    <a:pt x="43" y="56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3" y="67"/>
                    <a:pt x="48" y="68"/>
                    <a:pt x="53" y="6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3"/>
                    <a:pt x="55" y="74"/>
                    <a:pt x="57" y="74"/>
                  </a:cubicBezTo>
                  <a:cubicBezTo>
                    <a:pt x="59" y="74"/>
                    <a:pt x="61" y="73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70" y="66"/>
                    <a:pt x="75" y="60"/>
                    <a:pt x="7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572000" y="4647106"/>
            <a:ext cx="516229" cy="540012"/>
            <a:chOff x="8385175" y="3870325"/>
            <a:chExt cx="473075" cy="473075"/>
          </a:xfrm>
          <a:solidFill>
            <a:schemeClr val="bg1"/>
          </a:solidFill>
        </p:grpSpPr>
        <p:sp>
          <p:nvSpPr>
            <p:cNvPr id="39" name="Freeform 38"/>
            <p:cNvSpPr/>
            <p:nvPr/>
          </p:nvSpPr>
          <p:spPr bwMode="auto">
            <a:xfrm>
              <a:off x="8561388" y="3870325"/>
              <a:ext cx="288925" cy="241300"/>
            </a:xfrm>
            <a:custGeom>
              <a:avLst/>
              <a:gdLst>
                <a:gd name="T0" fmla="*/ 12 w 77"/>
                <a:gd name="T1" fmla="*/ 0 h 64"/>
                <a:gd name="T2" fmla="*/ 19 w 77"/>
                <a:gd name="T3" fmla="*/ 0 h 64"/>
                <a:gd name="T4" fmla="*/ 58 w 77"/>
                <a:gd name="T5" fmla="*/ 0 h 64"/>
                <a:gd name="T6" fmla="*/ 65 w 77"/>
                <a:gd name="T7" fmla="*/ 0 h 64"/>
                <a:gd name="T8" fmla="*/ 77 w 77"/>
                <a:gd name="T9" fmla="*/ 11 h 64"/>
                <a:gd name="T10" fmla="*/ 77 w 77"/>
                <a:gd name="T11" fmla="*/ 25 h 64"/>
                <a:gd name="T12" fmla="*/ 77 w 77"/>
                <a:gd name="T13" fmla="*/ 39 h 64"/>
                <a:gd name="T14" fmla="*/ 65 w 77"/>
                <a:gd name="T15" fmla="*/ 51 h 64"/>
                <a:gd name="T16" fmla="*/ 55 w 77"/>
                <a:gd name="T17" fmla="*/ 51 h 64"/>
                <a:gd name="T18" fmla="*/ 55 w 77"/>
                <a:gd name="T19" fmla="*/ 60 h 64"/>
                <a:gd name="T20" fmla="*/ 52 w 77"/>
                <a:gd name="T21" fmla="*/ 64 h 64"/>
                <a:gd name="T22" fmla="*/ 51 w 77"/>
                <a:gd name="T23" fmla="*/ 64 h 64"/>
                <a:gd name="T24" fmla="*/ 47 w 77"/>
                <a:gd name="T25" fmla="*/ 63 h 64"/>
                <a:gd name="T26" fmla="*/ 35 w 77"/>
                <a:gd name="T27" fmla="*/ 51 h 64"/>
                <a:gd name="T28" fmla="*/ 12 w 77"/>
                <a:gd name="T29" fmla="*/ 51 h 64"/>
                <a:gd name="T30" fmla="*/ 0 w 77"/>
                <a:gd name="T31" fmla="*/ 39 h 64"/>
                <a:gd name="T32" fmla="*/ 0 w 77"/>
                <a:gd name="T33" fmla="*/ 25 h 64"/>
                <a:gd name="T34" fmla="*/ 0 w 77"/>
                <a:gd name="T35" fmla="*/ 11 h 64"/>
                <a:gd name="T36" fmla="*/ 12 w 77"/>
                <a:gd name="T3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64">
                  <a:moveTo>
                    <a:pt x="12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2" y="0"/>
                    <a:pt x="77" y="5"/>
                    <a:pt x="77" y="11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46"/>
                    <a:pt x="72" y="51"/>
                    <a:pt x="65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5" y="62"/>
                    <a:pt x="54" y="63"/>
                    <a:pt x="52" y="64"/>
                  </a:cubicBezTo>
                  <a:cubicBezTo>
                    <a:pt x="52" y="64"/>
                    <a:pt x="51" y="64"/>
                    <a:pt x="51" y="64"/>
                  </a:cubicBezTo>
                  <a:cubicBezTo>
                    <a:pt x="49" y="64"/>
                    <a:pt x="48" y="64"/>
                    <a:pt x="47" y="63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5" y="51"/>
                    <a:pt x="0" y="46"/>
                    <a:pt x="0" y="3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8385175" y="4010025"/>
              <a:ext cx="473075" cy="333375"/>
            </a:xfrm>
            <a:custGeom>
              <a:avLst/>
              <a:gdLst>
                <a:gd name="T0" fmla="*/ 107 w 126"/>
                <a:gd name="T1" fmla="*/ 25 h 89"/>
                <a:gd name="T2" fmla="*/ 107 w 126"/>
                <a:gd name="T3" fmla="*/ 35 h 89"/>
                <a:gd name="T4" fmla="*/ 104 w 126"/>
                <a:gd name="T5" fmla="*/ 40 h 89"/>
                <a:gd name="T6" fmla="*/ 102 w 126"/>
                <a:gd name="T7" fmla="*/ 41 h 89"/>
                <a:gd name="T8" fmla="*/ 97 w 126"/>
                <a:gd name="T9" fmla="*/ 39 h 89"/>
                <a:gd name="T10" fmla="*/ 82 w 126"/>
                <a:gd name="T11" fmla="*/ 25 h 89"/>
                <a:gd name="T12" fmla="*/ 47 w 126"/>
                <a:gd name="T13" fmla="*/ 25 h 89"/>
                <a:gd name="T14" fmla="*/ 33 w 126"/>
                <a:gd name="T15" fmla="*/ 11 h 89"/>
                <a:gd name="T16" fmla="*/ 33 w 126"/>
                <a:gd name="T17" fmla="*/ 0 h 89"/>
                <a:gd name="T18" fmla="*/ 25 w 126"/>
                <a:gd name="T19" fmla="*/ 0 h 89"/>
                <a:gd name="T20" fmla="*/ 16 w 126"/>
                <a:gd name="T21" fmla="*/ 0 h 89"/>
                <a:gd name="T22" fmla="*/ 0 w 126"/>
                <a:gd name="T23" fmla="*/ 16 h 89"/>
                <a:gd name="T24" fmla="*/ 0 w 126"/>
                <a:gd name="T25" fmla="*/ 34 h 89"/>
                <a:gd name="T26" fmla="*/ 0 w 126"/>
                <a:gd name="T27" fmla="*/ 55 h 89"/>
                <a:gd name="T28" fmla="*/ 16 w 126"/>
                <a:gd name="T29" fmla="*/ 71 h 89"/>
                <a:gd name="T30" fmla="*/ 28 w 126"/>
                <a:gd name="T31" fmla="*/ 71 h 89"/>
                <a:gd name="T32" fmla="*/ 28 w 126"/>
                <a:gd name="T33" fmla="*/ 82 h 89"/>
                <a:gd name="T34" fmla="*/ 32 w 126"/>
                <a:gd name="T35" fmla="*/ 88 h 89"/>
                <a:gd name="T36" fmla="*/ 35 w 126"/>
                <a:gd name="T37" fmla="*/ 89 h 89"/>
                <a:gd name="T38" fmla="*/ 39 w 126"/>
                <a:gd name="T39" fmla="*/ 87 h 89"/>
                <a:gd name="T40" fmla="*/ 56 w 126"/>
                <a:gd name="T41" fmla="*/ 71 h 89"/>
                <a:gd name="T42" fmla="*/ 110 w 126"/>
                <a:gd name="T43" fmla="*/ 71 h 89"/>
                <a:gd name="T44" fmla="*/ 126 w 126"/>
                <a:gd name="T45" fmla="*/ 55 h 89"/>
                <a:gd name="T46" fmla="*/ 126 w 126"/>
                <a:gd name="T47" fmla="*/ 34 h 89"/>
                <a:gd name="T48" fmla="*/ 126 w 126"/>
                <a:gd name="T49" fmla="*/ 23 h 89"/>
                <a:gd name="T50" fmla="*/ 119 w 126"/>
                <a:gd name="T51" fmla="*/ 25 h 89"/>
                <a:gd name="T52" fmla="*/ 107 w 126"/>
                <a:gd name="T53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" h="89">
                  <a:moveTo>
                    <a:pt x="107" y="25"/>
                  </a:moveTo>
                  <a:cubicBezTo>
                    <a:pt x="107" y="35"/>
                    <a:pt x="107" y="35"/>
                    <a:pt x="107" y="35"/>
                  </a:cubicBezTo>
                  <a:cubicBezTo>
                    <a:pt x="107" y="37"/>
                    <a:pt x="106" y="39"/>
                    <a:pt x="104" y="40"/>
                  </a:cubicBezTo>
                  <a:cubicBezTo>
                    <a:pt x="103" y="40"/>
                    <a:pt x="102" y="41"/>
                    <a:pt x="102" y="41"/>
                  </a:cubicBezTo>
                  <a:cubicBezTo>
                    <a:pt x="100" y="41"/>
                    <a:pt x="99" y="40"/>
                    <a:pt x="97" y="39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39" y="25"/>
                    <a:pt x="33" y="18"/>
                    <a:pt x="33" y="1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5"/>
                    <a:pt x="30" y="87"/>
                    <a:pt x="32" y="88"/>
                  </a:cubicBezTo>
                  <a:cubicBezTo>
                    <a:pt x="33" y="89"/>
                    <a:pt x="34" y="89"/>
                    <a:pt x="35" y="89"/>
                  </a:cubicBezTo>
                  <a:cubicBezTo>
                    <a:pt x="36" y="89"/>
                    <a:pt x="38" y="88"/>
                    <a:pt x="39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9" y="71"/>
                    <a:pt x="126" y="64"/>
                    <a:pt x="126" y="55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24" y="24"/>
                    <a:pt x="121" y="25"/>
                    <a:pt x="119" y="25"/>
                  </a:cubicBezTo>
                  <a:lnTo>
                    <a:pt x="10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809926" y="2006601"/>
            <a:ext cx="2038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1FD89C"/>
                </a:solidFill>
                <a:latin typeface="+mj-lt"/>
              </a:rPr>
              <a:t>市场认知度小</a:t>
            </a:r>
            <a:endParaRPr lang="en-US" sz="2400" b="1" dirty="0">
              <a:solidFill>
                <a:srgbClr val="1FD89C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787760" y="2354421"/>
            <a:ext cx="2646265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65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465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800420" y="3632201"/>
            <a:ext cx="1832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C3D9"/>
                </a:solidFill>
                <a:latin typeface="+mj-lt"/>
              </a:rPr>
              <a:t>整体规模小</a:t>
            </a:r>
            <a:endParaRPr lang="en-US" sz="2400" b="1" dirty="0">
              <a:solidFill>
                <a:srgbClr val="00C3D9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778254" y="3980021"/>
            <a:ext cx="2646265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65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465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00633" y="2608568"/>
            <a:ext cx="2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DF7307"/>
                </a:solidFill>
                <a:latin typeface="+mj-lt"/>
              </a:rPr>
              <a:t>市场占有率低</a:t>
            </a:r>
            <a:endParaRPr lang="en-US" sz="2400" b="1" dirty="0">
              <a:solidFill>
                <a:srgbClr val="DF7307"/>
              </a:solidFill>
              <a:latin typeface="+mj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12801" y="2941000"/>
            <a:ext cx="2646265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65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465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15480" y="4343401"/>
            <a:ext cx="2197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处于起步阶段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12801" y="4691221"/>
            <a:ext cx="2646265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65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465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9" name="文本框 48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竞争对手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7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7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7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7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7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07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407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07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07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907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407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907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407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907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407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907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2088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reeform 12"/>
          <p:cNvSpPr>
            <a:spLocks noEditPoints="1" noChangeArrowheads="1"/>
          </p:cNvSpPr>
          <p:nvPr/>
        </p:nvSpPr>
        <p:spPr bwMode="auto">
          <a:xfrm>
            <a:off x="6177295" y="2753551"/>
            <a:ext cx="1029388" cy="1461477"/>
          </a:xfrm>
          <a:custGeom>
            <a:avLst/>
            <a:gdLst>
              <a:gd name="T0" fmla="*/ 76164973 w 408"/>
              <a:gd name="T1" fmla="*/ 197332205 h 578"/>
              <a:gd name="T2" fmla="*/ 68823691 w 408"/>
              <a:gd name="T3" fmla="*/ 193661209 h 578"/>
              <a:gd name="T4" fmla="*/ 67905862 w 408"/>
              <a:gd name="T5" fmla="*/ 185400621 h 578"/>
              <a:gd name="T6" fmla="*/ 69741521 w 408"/>
              <a:gd name="T7" fmla="*/ 165208408 h 578"/>
              <a:gd name="T8" fmla="*/ 75247144 w 408"/>
              <a:gd name="T9" fmla="*/ 149605151 h 578"/>
              <a:gd name="T10" fmla="*/ 94517521 w 408"/>
              <a:gd name="T11" fmla="*/ 125741984 h 578"/>
              <a:gd name="T12" fmla="*/ 122964819 w 408"/>
              <a:gd name="T13" fmla="*/ 101878817 h 578"/>
              <a:gd name="T14" fmla="*/ 133976742 w 408"/>
              <a:gd name="T15" fmla="*/ 89029315 h 578"/>
              <a:gd name="T16" fmla="*/ 137647383 w 408"/>
              <a:gd name="T17" fmla="*/ 74343955 h 578"/>
              <a:gd name="T18" fmla="*/ 134893894 w 408"/>
              <a:gd name="T19" fmla="*/ 60576535 h 578"/>
              <a:gd name="T20" fmla="*/ 126635460 w 408"/>
              <a:gd name="T21" fmla="*/ 48644951 h 578"/>
              <a:gd name="T22" fmla="*/ 103694462 w 408"/>
              <a:gd name="T23" fmla="*/ 39466435 h 578"/>
              <a:gd name="T24" fmla="*/ 85341237 w 408"/>
              <a:gd name="T25" fmla="*/ 39466435 h 578"/>
              <a:gd name="T26" fmla="*/ 62400239 w 408"/>
              <a:gd name="T27" fmla="*/ 49562870 h 578"/>
              <a:gd name="T28" fmla="*/ 51388316 w 408"/>
              <a:gd name="T29" fmla="*/ 63329612 h 578"/>
              <a:gd name="T30" fmla="*/ 5505624 w 408"/>
              <a:gd name="T31" fmla="*/ 78014951 h 578"/>
              <a:gd name="T32" fmla="*/ 917830 w 408"/>
              <a:gd name="T33" fmla="*/ 75261873 h 578"/>
              <a:gd name="T34" fmla="*/ 0 w 408"/>
              <a:gd name="T35" fmla="*/ 69754363 h 578"/>
              <a:gd name="T36" fmla="*/ 10094096 w 408"/>
              <a:gd name="T37" fmla="*/ 44055349 h 578"/>
              <a:gd name="T38" fmla="*/ 25693820 w 408"/>
              <a:gd name="T39" fmla="*/ 22945937 h 578"/>
              <a:gd name="T40" fmla="*/ 39458554 w 408"/>
              <a:gd name="T41" fmla="*/ 12849507 h 578"/>
              <a:gd name="T42" fmla="*/ 63317391 w 408"/>
              <a:gd name="T43" fmla="*/ 3670997 h 578"/>
              <a:gd name="T44" fmla="*/ 92682540 w 408"/>
              <a:gd name="T45" fmla="*/ 0 h 578"/>
              <a:gd name="T46" fmla="*/ 112870726 w 408"/>
              <a:gd name="T47" fmla="*/ 1835837 h 578"/>
              <a:gd name="T48" fmla="*/ 139482364 w 408"/>
              <a:gd name="T49" fmla="*/ 9178509 h 578"/>
              <a:gd name="T50" fmla="*/ 161506210 w 408"/>
              <a:gd name="T51" fmla="*/ 22945937 h 578"/>
              <a:gd name="T52" fmla="*/ 172517455 w 408"/>
              <a:gd name="T53" fmla="*/ 34877520 h 578"/>
              <a:gd name="T54" fmla="*/ 183529420 w 408"/>
              <a:gd name="T55" fmla="*/ 54151784 h 578"/>
              <a:gd name="T56" fmla="*/ 187200061 w 408"/>
              <a:gd name="T57" fmla="*/ 75261873 h 578"/>
              <a:gd name="T58" fmla="*/ 184447250 w 408"/>
              <a:gd name="T59" fmla="*/ 91782392 h 578"/>
              <a:gd name="T60" fmla="*/ 178023798 w 408"/>
              <a:gd name="T61" fmla="*/ 107385649 h 578"/>
              <a:gd name="T62" fmla="*/ 151412117 w 408"/>
              <a:gd name="T63" fmla="*/ 135838408 h 578"/>
              <a:gd name="T64" fmla="*/ 124799801 w 408"/>
              <a:gd name="T65" fmla="*/ 159701575 h 578"/>
              <a:gd name="T66" fmla="*/ 117459196 w 408"/>
              <a:gd name="T67" fmla="*/ 168880081 h 578"/>
              <a:gd name="T68" fmla="*/ 113788555 w 408"/>
              <a:gd name="T69" fmla="*/ 188154376 h 578"/>
              <a:gd name="T70" fmla="*/ 76164973 w 408"/>
              <a:gd name="T71" fmla="*/ 265251388 h 578"/>
              <a:gd name="T72" fmla="*/ 70658673 w 408"/>
              <a:gd name="T73" fmla="*/ 263415551 h 578"/>
              <a:gd name="T74" fmla="*/ 68823691 w 408"/>
              <a:gd name="T75" fmla="*/ 222113290 h 578"/>
              <a:gd name="T76" fmla="*/ 70658673 w 408"/>
              <a:gd name="T77" fmla="*/ 217524376 h 578"/>
              <a:gd name="T78" fmla="*/ 111035067 w 408"/>
              <a:gd name="T79" fmla="*/ 214771299 h 578"/>
              <a:gd name="T80" fmla="*/ 116541367 w 408"/>
              <a:gd name="T81" fmla="*/ 217524376 h 578"/>
              <a:gd name="T82" fmla="*/ 118376349 w 408"/>
              <a:gd name="T83" fmla="*/ 257908719 h 578"/>
              <a:gd name="T84" fmla="*/ 116541367 w 408"/>
              <a:gd name="T85" fmla="*/ 263415551 h 578"/>
              <a:gd name="T86" fmla="*/ 76164973 w 408"/>
              <a:gd name="T87" fmla="*/ 265251388 h 57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08"/>
              <a:gd name="T133" fmla="*/ 0 h 578"/>
              <a:gd name="T134" fmla="*/ 408 w 408"/>
              <a:gd name="T135" fmla="*/ 578 h 57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08" h="578">
                <a:moveTo>
                  <a:pt x="248" y="430"/>
                </a:moveTo>
                <a:lnTo>
                  <a:pt x="166" y="430"/>
                </a:lnTo>
                <a:lnTo>
                  <a:pt x="158" y="430"/>
                </a:lnTo>
                <a:lnTo>
                  <a:pt x="154" y="426"/>
                </a:lnTo>
                <a:lnTo>
                  <a:pt x="150" y="422"/>
                </a:lnTo>
                <a:lnTo>
                  <a:pt x="148" y="414"/>
                </a:lnTo>
                <a:lnTo>
                  <a:pt x="148" y="404"/>
                </a:lnTo>
                <a:lnTo>
                  <a:pt x="150" y="382"/>
                </a:lnTo>
                <a:lnTo>
                  <a:pt x="152" y="360"/>
                </a:lnTo>
                <a:lnTo>
                  <a:pt x="158" y="342"/>
                </a:lnTo>
                <a:lnTo>
                  <a:pt x="164" y="326"/>
                </a:lnTo>
                <a:lnTo>
                  <a:pt x="174" y="308"/>
                </a:lnTo>
                <a:lnTo>
                  <a:pt x="188" y="292"/>
                </a:lnTo>
                <a:lnTo>
                  <a:pt x="206" y="274"/>
                </a:lnTo>
                <a:lnTo>
                  <a:pt x="228" y="254"/>
                </a:lnTo>
                <a:lnTo>
                  <a:pt x="268" y="222"/>
                </a:lnTo>
                <a:lnTo>
                  <a:pt x="286" y="204"/>
                </a:lnTo>
                <a:lnTo>
                  <a:pt x="292" y="194"/>
                </a:lnTo>
                <a:lnTo>
                  <a:pt x="296" y="184"/>
                </a:lnTo>
                <a:lnTo>
                  <a:pt x="300" y="172"/>
                </a:lnTo>
                <a:lnTo>
                  <a:pt x="300" y="162"/>
                </a:lnTo>
                <a:lnTo>
                  <a:pt x="298" y="146"/>
                </a:lnTo>
                <a:lnTo>
                  <a:pt x="294" y="132"/>
                </a:lnTo>
                <a:lnTo>
                  <a:pt x="286" y="118"/>
                </a:lnTo>
                <a:lnTo>
                  <a:pt x="276" y="106"/>
                </a:lnTo>
                <a:lnTo>
                  <a:pt x="262" y="96"/>
                </a:lnTo>
                <a:lnTo>
                  <a:pt x="244" y="90"/>
                </a:lnTo>
                <a:lnTo>
                  <a:pt x="226" y="86"/>
                </a:lnTo>
                <a:lnTo>
                  <a:pt x="206" y="84"/>
                </a:lnTo>
                <a:lnTo>
                  <a:pt x="186" y="86"/>
                </a:lnTo>
                <a:lnTo>
                  <a:pt x="168" y="90"/>
                </a:lnTo>
                <a:lnTo>
                  <a:pt x="152" y="98"/>
                </a:lnTo>
                <a:lnTo>
                  <a:pt x="136" y="108"/>
                </a:lnTo>
                <a:lnTo>
                  <a:pt x="124" y="122"/>
                </a:lnTo>
                <a:lnTo>
                  <a:pt x="112" y="138"/>
                </a:lnTo>
                <a:lnTo>
                  <a:pt x="104" y="158"/>
                </a:lnTo>
                <a:lnTo>
                  <a:pt x="98" y="180"/>
                </a:lnTo>
                <a:lnTo>
                  <a:pt x="12" y="170"/>
                </a:lnTo>
                <a:lnTo>
                  <a:pt x="6" y="168"/>
                </a:lnTo>
                <a:lnTo>
                  <a:pt x="2" y="164"/>
                </a:lnTo>
                <a:lnTo>
                  <a:pt x="0" y="158"/>
                </a:lnTo>
                <a:lnTo>
                  <a:pt x="0" y="152"/>
                </a:lnTo>
                <a:lnTo>
                  <a:pt x="4" y="140"/>
                </a:lnTo>
                <a:lnTo>
                  <a:pt x="14" y="112"/>
                </a:lnTo>
                <a:lnTo>
                  <a:pt x="22" y="96"/>
                </a:lnTo>
                <a:lnTo>
                  <a:pt x="32" y="78"/>
                </a:lnTo>
                <a:lnTo>
                  <a:pt x="44" y="62"/>
                </a:lnTo>
                <a:lnTo>
                  <a:pt x="56" y="50"/>
                </a:lnTo>
                <a:lnTo>
                  <a:pt x="70" y="38"/>
                </a:lnTo>
                <a:lnTo>
                  <a:pt x="86" y="28"/>
                </a:lnTo>
                <a:lnTo>
                  <a:pt x="102" y="20"/>
                </a:lnTo>
                <a:lnTo>
                  <a:pt x="120" y="12"/>
                </a:lnTo>
                <a:lnTo>
                  <a:pt x="138" y="8"/>
                </a:lnTo>
                <a:lnTo>
                  <a:pt x="158" y="4"/>
                </a:lnTo>
                <a:lnTo>
                  <a:pt x="180" y="2"/>
                </a:lnTo>
                <a:lnTo>
                  <a:pt x="202" y="0"/>
                </a:lnTo>
                <a:lnTo>
                  <a:pt x="224" y="2"/>
                </a:lnTo>
                <a:lnTo>
                  <a:pt x="246" y="4"/>
                </a:lnTo>
                <a:lnTo>
                  <a:pt x="266" y="8"/>
                </a:lnTo>
                <a:lnTo>
                  <a:pt x="286" y="12"/>
                </a:lnTo>
                <a:lnTo>
                  <a:pt x="304" y="20"/>
                </a:lnTo>
                <a:lnTo>
                  <a:pt x="322" y="28"/>
                </a:lnTo>
                <a:lnTo>
                  <a:pt x="338" y="38"/>
                </a:lnTo>
                <a:lnTo>
                  <a:pt x="352" y="50"/>
                </a:lnTo>
                <a:lnTo>
                  <a:pt x="364" y="62"/>
                </a:lnTo>
                <a:lnTo>
                  <a:pt x="376" y="76"/>
                </a:lnTo>
                <a:lnTo>
                  <a:pt x="386" y="88"/>
                </a:lnTo>
                <a:lnTo>
                  <a:pt x="394" y="104"/>
                </a:lnTo>
                <a:lnTo>
                  <a:pt x="400" y="118"/>
                </a:lnTo>
                <a:lnTo>
                  <a:pt x="404" y="132"/>
                </a:lnTo>
                <a:lnTo>
                  <a:pt x="406" y="148"/>
                </a:lnTo>
                <a:lnTo>
                  <a:pt x="408" y="164"/>
                </a:lnTo>
                <a:lnTo>
                  <a:pt x="406" y="182"/>
                </a:lnTo>
                <a:lnTo>
                  <a:pt x="402" y="200"/>
                </a:lnTo>
                <a:lnTo>
                  <a:pt x="396" y="216"/>
                </a:lnTo>
                <a:lnTo>
                  <a:pt x="388" y="234"/>
                </a:lnTo>
                <a:lnTo>
                  <a:pt x="374" y="250"/>
                </a:lnTo>
                <a:lnTo>
                  <a:pt x="354" y="272"/>
                </a:lnTo>
                <a:lnTo>
                  <a:pt x="330" y="296"/>
                </a:lnTo>
                <a:lnTo>
                  <a:pt x="300" y="322"/>
                </a:lnTo>
                <a:lnTo>
                  <a:pt x="272" y="348"/>
                </a:lnTo>
                <a:lnTo>
                  <a:pt x="262" y="358"/>
                </a:lnTo>
                <a:lnTo>
                  <a:pt x="256" y="368"/>
                </a:lnTo>
                <a:lnTo>
                  <a:pt x="252" y="378"/>
                </a:lnTo>
                <a:lnTo>
                  <a:pt x="250" y="392"/>
                </a:lnTo>
                <a:lnTo>
                  <a:pt x="248" y="410"/>
                </a:lnTo>
                <a:lnTo>
                  <a:pt x="248" y="430"/>
                </a:lnTo>
                <a:close/>
                <a:moveTo>
                  <a:pt x="166" y="578"/>
                </a:moveTo>
                <a:lnTo>
                  <a:pt x="166" y="578"/>
                </a:lnTo>
                <a:lnTo>
                  <a:pt x="158" y="578"/>
                </a:lnTo>
                <a:lnTo>
                  <a:pt x="154" y="574"/>
                </a:lnTo>
                <a:lnTo>
                  <a:pt x="150" y="568"/>
                </a:lnTo>
                <a:lnTo>
                  <a:pt x="150" y="562"/>
                </a:lnTo>
                <a:lnTo>
                  <a:pt x="150" y="484"/>
                </a:lnTo>
                <a:lnTo>
                  <a:pt x="150" y="478"/>
                </a:lnTo>
                <a:lnTo>
                  <a:pt x="154" y="474"/>
                </a:lnTo>
                <a:lnTo>
                  <a:pt x="158" y="470"/>
                </a:lnTo>
                <a:lnTo>
                  <a:pt x="166" y="468"/>
                </a:lnTo>
                <a:lnTo>
                  <a:pt x="242" y="468"/>
                </a:lnTo>
                <a:lnTo>
                  <a:pt x="250" y="470"/>
                </a:lnTo>
                <a:lnTo>
                  <a:pt x="254" y="474"/>
                </a:lnTo>
                <a:lnTo>
                  <a:pt x="258" y="478"/>
                </a:lnTo>
                <a:lnTo>
                  <a:pt x="258" y="484"/>
                </a:lnTo>
                <a:lnTo>
                  <a:pt x="258" y="562"/>
                </a:lnTo>
                <a:lnTo>
                  <a:pt x="258" y="568"/>
                </a:lnTo>
                <a:lnTo>
                  <a:pt x="254" y="574"/>
                </a:lnTo>
                <a:lnTo>
                  <a:pt x="250" y="578"/>
                </a:lnTo>
                <a:lnTo>
                  <a:pt x="242" y="578"/>
                </a:lnTo>
                <a:lnTo>
                  <a:pt x="166" y="578"/>
                </a:lnTo>
                <a:close/>
              </a:path>
            </a:pathLst>
          </a:custGeom>
          <a:solidFill>
            <a:srgbClr val="000000">
              <a:alpha val="1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MS PGothic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2292" name="Donut 8"/>
          <p:cNvSpPr>
            <a:spLocks noChangeArrowheads="1"/>
          </p:cNvSpPr>
          <p:nvPr/>
        </p:nvSpPr>
        <p:spPr bwMode="auto">
          <a:xfrm>
            <a:off x="5303912" y="2189601"/>
            <a:ext cx="2647604" cy="2647605"/>
          </a:xfrm>
          <a:custGeom>
            <a:avLst/>
            <a:gdLst>
              <a:gd name="T0" fmla="*/ 1097280 w 2194560"/>
              <a:gd name="T1" fmla="*/ 0 h 2194560"/>
              <a:gd name="T2" fmla="*/ 321386 w 2194560"/>
              <a:gd name="T3" fmla="*/ 321386 h 2194560"/>
              <a:gd name="T4" fmla="*/ 0 w 2194560"/>
              <a:gd name="T5" fmla="*/ 1097280 h 2194560"/>
              <a:gd name="T6" fmla="*/ 321386 w 2194560"/>
              <a:gd name="T7" fmla="*/ 1873174 h 2194560"/>
              <a:gd name="T8" fmla="*/ 1097280 w 2194560"/>
              <a:gd name="T9" fmla="*/ 2194560 h 2194560"/>
              <a:gd name="T10" fmla="*/ 1873174 w 2194560"/>
              <a:gd name="T11" fmla="*/ 1873174 h 2194560"/>
              <a:gd name="T12" fmla="*/ 2194560 w 2194560"/>
              <a:gd name="T13" fmla="*/ 1097280 h 2194560"/>
              <a:gd name="T14" fmla="*/ 1873174 w 2194560"/>
              <a:gd name="T15" fmla="*/ 321386 h 21945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94560"/>
              <a:gd name="T25" fmla="*/ 0 h 2194560"/>
              <a:gd name="T26" fmla="*/ 2194560 w 2194560"/>
              <a:gd name="T27" fmla="*/ 2194560 h 21945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94560" h="2194560">
                <a:moveTo>
                  <a:pt x="0" y="1097280"/>
                </a:moveTo>
                <a:lnTo>
                  <a:pt x="0" y="1097280"/>
                </a:lnTo>
                <a:cubicBezTo>
                  <a:pt x="0" y="491269"/>
                  <a:pt x="491269" y="0"/>
                  <a:pt x="1097280" y="0"/>
                </a:cubicBezTo>
                <a:cubicBezTo>
                  <a:pt x="1097280" y="0"/>
                  <a:pt x="1097281" y="1"/>
                  <a:pt x="1097281" y="1"/>
                </a:cubicBezTo>
                <a:cubicBezTo>
                  <a:pt x="1703292" y="1"/>
                  <a:pt x="2194561" y="491270"/>
                  <a:pt x="2194561" y="1097281"/>
                </a:cubicBezTo>
                <a:cubicBezTo>
                  <a:pt x="2194561" y="1097281"/>
                  <a:pt x="2194560" y="1097282"/>
                  <a:pt x="2194560" y="1097282"/>
                </a:cubicBezTo>
                <a:lnTo>
                  <a:pt x="2194561" y="1097283"/>
                </a:lnTo>
                <a:cubicBezTo>
                  <a:pt x="2194561" y="1703294"/>
                  <a:pt x="1703292" y="2194563"/>
                  <a:pt x="1097281" y="2194563"/>
                </a:cubicBezTo>
                <a:cubicBezTo>
                  <a:pt x="1097280" y="2194562"/>
                  <a:pt x="1097280" y="2194562"/>
                  <a:pt x="1097280" y="2194562"/>
                </a:cubicBezTo>
                <a:cubicBezTo>
                  <a:pt x="491269" y="2194562"/>
                  <a:pt x="1" y="1703293"/>
                  <a:pt x="1" y="1097283"/>
                </a:cubicBezTo>
                <a:cubicBezTo>
                  <a:pt x="1" y="1097282"/>
                  <a:pt x="1" y="1097282"/>
                  <a:pt x="1" y="1097282"/>
                </a:cubicBezTo>
                <a:close/>
                <a:moveTo>
                  <a:pt x="262974" y="1097280"/>
                </a:moveTo>
                <a:lnTo>
                  <a:pt x="262974" y="1097280"/>
                </a:lnTo>
                <a:cubicBezTo>
                  <a:pt x="262974" y="1097280"/>
                  <a:pt x="262973" y="1097280"/>
                  <a:pt x="262973" y="1097280"/>
                </a:cubicBezTo>
                <a:cubicBezTo>
                  <a:pt x="262973" y="1558055"/>
                  <a:pt x="636504" y="1931586"/>
                  <a:pt x="1097279" y="1931586"/>
                </a:cubicBezTo>
                <a:cubicBezTo>
                  <a:pt x="1558053" y="1931586"/>
                  <a:pt x="1931585" y="1558055"/>
                  <a:pt x="1931585" y="1097281"/>
                </a:cubicBezTo>
                <a:cubicBezTo>
                  <a:pt x="1931585" y="636506"/>
                  <a:pt x="1558053" y="262975"/>
                  <a:pt x="1097279" y="262975"/>
                </a:cubicBezTo>
                <a:lnTo>
                  <a:pt x="1097278" y="262975"/>
                </a:lnTo>
                <a:cubicBezTo>
                  <a:pt x="1097278" y="262975"/>
                  <a:pt x="1097278" y="262974"/>
                  <a:pt x="1097278" y="262974"/>
                </a:cubicBezTo>
                <a:cubicBezTo>
                  <a:pt x="636503" y="262974"/>
                  <a:pt x="262972" y="636505"/>
                  <a:pt x="262972" y="1097280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12294" name="Donut 32"/>
          <p:cNvSpPr>
            <a:spLocks noChangeArrowheads="1"/>
          </p:cNvSpPr>
          <p:nvPr/>
        </p:nvSpPr>
        <p:spPr bwMode="auto">
          <a:xfrm>
            <a:off x="6196331" y="942757"/>
            <a:ext cx="862765" cy="859941"/>
          </a:xfrm>
          <a:custGeom>
            <a:avLst/>
            <a:gdLst>
              <a:gd name="T0" fmla="*/ 356616 w 713232"/>
              <a:gd name="T1" fmla="*/ 0 h 713232"/>
              <a:gd name="T2" fmla="*/ 104450 w 713232"/>
              <a:gd name="T3" fmla="*/ 104450 h 713232"/>
              <a:gd name="T4" fmla="*/ 0 w 713232"/>
              <a:gd name="T5" fmla="*/ 356616 h 713232"/>
              <a:gd name="T6" fmla="*/ 104450 w 713232"/>
              <a:gd name="T7" fmla="*/ 608782 h 713232"/>
              <a:gd name="T8" fmla="*/ 356616 w 713232"/>
              <a:gd name="T9" fmla="*/ 713232 h 713232"/>
              <a:gd name="T10" fmla="*/ 608782 w 713232"/>
              <a:gd name="T11" fmla="*/ 608782 h 713232"/>
              <a:gd name="T12" fmla="*/ 713232 w 713232"/>
              <a:gd name="T13" fmla="*/ 356616 h 713232"/>
              <a:gd name="T14" fmla="*/ 608782 w 713232"/>
              <a:gd name="T15" fmla="*/ 104450 h 7132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13232"/>
              <a:gd name="T25" fmla="*/ 0 h 713232"/>
              <a:gd name="T26" fmla="*/ 713232 w 713232"/>
              <a:gd name="T27" fmla="*/ 713232 h 7132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3232" h="713232">
                <a:moveTo>
                  <a:pt x="0" y="356616"/>
                </a:moveTo>
                <a:lnTo>
                  <a:pt x="-1" y="356615"/>
                </a:lnTo>
                <a:cubicBezTo>
                  <a:pt x="0" y="159662"/>
                  <a:pt x="159662" y="0"/>
                  <a:pt x="356616" y="0"/>
                </a:cubicBezTo>
                <a:cubicBezTo>
                  <a:pt x="356616" y="-1"/>
                  <a:pt x="356616" y="0"/>
                  <a:pt x="356616" y="0"/>
                </a:cubicBezTo>
                <a:lnTo>
                  <a:pt x="356617" y="-1"/>
                </a:lnTo>
                <a:cubicBezTo>
                  <a:pt x="553570" y="0"/>
                  <a:pt x="713233" y="159662"/>
                  <a:pt x="713233" y="356616"/>
                </a:cubicBezTo>
                <a:cubicBezTo>
                  <a:pt x="713233" y="356616"/>
                  <a:pt x="713232" y="356616"/>
                  <a:pt x="713232" y="356616"/>
                </a:cubicBezTo>
                <a:lnTo>
                  <a:pt x="713233" y="356617"/>
                </a:lnTo>
                <a:cubicBezTo>
                  <a:pt x="713233" y="553570"/>
                  <a:pt x="553570" y="713232"/>
                  <a:pt x="356617" y="713232"/>
                </a:cubicBezTo>
                <a:cubicBezTo>
                  <a:pt x="159663" y="713232"/>
                  <a:pt x="0" y="553570"/>
                  <a:pt x="0" y="356616"/>
                </a:cubicBezTo>
                <a:close/>
                <a:moveTo>
                  <a:pt x="85467" y="356616"/>
                </a:moveTo>
                <a:lnTo>
                  <a:pt x="85466" y="356615"/>
                </a:lnTo>
                <a:cubicBezTo>
                  <a:pt x="85466" y="506367"/>
                  <a:pt x="206864" y="627765"/>
                  <a:pt x="356615" y="627765"/>
                </a:cubicBezTo>
                <a:lnTo>
                  <a:pt x="356616" y="627764"/>
                </a:lnTo>
                <a:cubicBezTo>
                  <a:pt x="506367" y="627764"/>
                  <a:pt x="627765" y="506367"/>
                  <a:pt x="627765" y="356616"/>
                </a:cubicBezTo>
                <a:cubicBezTo>
                  <a:pt x="627765" y="206864"/>
                  <a:pt x="506367" y="85467"/>
                  <a:pt x="356616" y="85467"/>
                </a:cubicBezTo>
                <a:lnTo>
                  <a:pt x="356616" y="85466"/>
                </a:lnTo>
                <a:cubicBezTo>
                  <a:pt x="206864" y="85466"/>
                  <a:pt x="85466" y="206864"/>
                  <a:pt x="85466" y="3566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12299" name="Donut 33"/>
          <p:cNvSpPr>
            <a:spLocks noChangeArrowheads="1"/>
          </p:cNvSpPr>
          <p:nvPr/>
        </p:nvSpPr>
        <p:spPr bwMode="auto">
          <a:xfrm>
            <a:off x="7275142" y="4962878"/>
            <a:ext cx="859941" cy="859941"/>
          </a:xfrm>
          <a:custGeom>
            <a:avLst/>
            <a:gdLst>
              <a:gd name="T0" fmla="*/ 356616 w 713232"/>
              <a:gd name="T1" fmla="*/ 0 h 713232"/>
              <a:gd name="T2" fmla="*/ 104450 w 713232"/>
              <a:gd name="T3" fmla="*/ 104450 h 713232"/>
              <a:gd name="T4" fmla="*/ 0 w 713232"/>
              <a:gd name="T5" fmla="*/ 356616 h 713232"/>
              <a:gd name="T6" fmla="*/ 104450 w 713232"/>
              <a:gd name="T7" fmla="*/ 608782 h 713232"/>
              <a:gd name="T8" fmla="*/ 356616 w 713232"/>
              <a:gd name="T9" fmla="*/ 713232 h 713232"/>
              <a:gd name="T10" fmla="*/ 608782 w 713232"/>
              <a:gd name="T11" fmla="*/ 608782 h 713232"/>
              <a:gd name="T12" fmla="*/ 713232 w 713232"/>
              <a:gd name="T13" fmla="*/ 356616 h 713232"/>
              <a:gd name="T14" fmla="*/ 608782 w 713232"/>
              <a:gd name="T15" fmla="*/ 104450 h 7132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13232"/>
              <a:gd name="T25" fmla="*/ 0 h 713232"/>
              <a:gd name="T26" fmla="*/ 713232 w 713232"/>
              <a:gd name="T27" fmla="*/ 713232 h 7132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3232" h="713232">
                <a:moveTo>
                  <a:pt x="0" y="356616"/>
                </a:moveTo>
                <a:lnTo>
                  <a:pt x="-1" y="356615"/>
                </a:lnTo>
                <a:cubicBezTo>
                  <a:pt x="0" y="159662"/>
                  <a:pt x="159662" y="0"/>
                  <a:pt x="356616" y="0"/>
                </a:cubicBezTo>
                <a:cubicBezTo>
                  <a:pt x="356616" y="-1"/>
                  <a:pt x="356616" y="0"/>
                  <a:pt x="356616" y="0"/>
                </a:cubicBezTo>
                <a:lnTo>
                  <a:pt x="356617" y="-1"/>
                </a:lnTo>
                <a:cubicBezTo>
                  <a:pt x="553570" y="0"/>
                  <a:pt x="713233" y="159662"/>
                  <a:pt x="713233" y="356616"/>
                </a:cubicBezTo>
                <a:cubicBezTo>
                  <a:pt x="713233" y="356616"/>
                  <a:pt x="713232" y="356616"/>
                  <a:pt x="713232" y="356616"/>
                </a:cubicBezTo>
                <a:lnTo>
                  <a:pt x="713233" y="356617"/>
                </a:lnTo>
                <a:cubicBezTo>
                  <a:pt x="713233" y="553570"/>
                  <a:pt x="553570" y="713232"/>
                  <a:pt x="356617" y="713232"/>
                </a:cubicBezTo>
                <a:cubicBezTo>
                  <a:pt x="159663" y="713232"/>
                  <a:pt x="0" y="553570"/>
                  <a:pt x="0" y="356616"/>
                </a:cubicBezTo>
                <a:close/>
                <a:moveTo>
                  <a:pt x="85467" y="356616"/>
                </a:moveTo>
                <a:lnTo>
                  <a:pt x="85466" y="356615"/>
                </a:lnTo>
                <a:cubicBezTo>
                  <a:pt x="85466" y="506367"/>
                  <a:pt x="206864" y="627765"/>
                  <a:pt x="356615" y="627765"/>
                </a:cubicBezTo>
                <a:lnTo>
                  <a:pt x="356616" y="627764"/>
                </a:lnTo>
                <a:cubicBezTo>
                  <a:pt x="506367" y="627764"/>
                  <a:pt x="627765" y="506367"/>
                  <a:pt x="627765" y="356616"/>
                </a:cubicBezTo>
                <a:cubicBezTo>
                  <a:pt x="627765" y="206864"/>
                  <a:pt x="506367" y="85467"/>
                  <a:pt x="356616" y="85467"/>
                </a:cubicBezTo>
                <a:lnTo>
                  <a:pt x="356616" y="85466"/>
                </a:lnTo>
                <a:cubicBezTo>
                  <a:pt x="206864" y="85466"/>
                  <a:pt x="85466" y="206864"/>
                  <a:pt x="85466" y="3566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12305" name="Donut 34"/>
          <p:cNvSpPr>
            <a:spLocks noChangeArrowheads="1"/>
          </p:cNvSpPr>
          <p:nvPr/>
        </p:nvSpPr>
        <p:spPr bwMode="auto">
          <a:xfrm>
            <a:off x="8065893" y="4196133"/>
            <a:ext cx="861354" cy="861353"/>
          </a:xfrm>
          <a:custGeom>
            <a:avLst/>
            <a:gdLst>
              <a:gd name="T0" fmla="*/ 356616 w 713232"/>
              <a:gd name="T1" fmla="*/ 0 h 713232"/>
              <a:gd name="T2" fmla="*/ 104450 w 713232"/>
              <a:gd name="T3" fmla="*/ 104450 h 713232"/>
              <a:gd name="T4" fmla="*/ 0 w 713232"/>
              <a:gd name="T5" fmla="*/ 356616 h 713232"/>
              <a:gd name="T6" fmla="*/ 104450 w 713232"/>
              <a:gd name="T7" fmla="*/ 608782 h 713232"/>
              <a:gd name="T8" fmla="*/ 356616 w 713232"/>
              <a:gd name="T9" fmla="*/ 713232 h 713232"/>
              <a:gd name="T10" fmla="*/ 608782 w 713232"/>
              <a:gd name="T11" fmla="*/ 608782 h 713232"/>
              <a:gd name="T12" fmla="*/ 713232 w 713232"/>
              <a:gd name="T13" fmla="*/ 356616 h 713232"/>
              <a:gd name="T14" fmla="*/ 608782 w 713232"/>
              <a:gd name="T15" fmla="*/ 104450 h 7132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13232"/>
              <a:gd name="T25" fmla="*/ 0 h 713232"/>
              <a:gd name="T26" fmla="*/ 713232 w 713232"/>
              <a:gd name="T27" fmla="*/ 713232 h 7132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3232" h="713232">
                <a:moveTo>
                  <a:pt x="0" y="356616"/>
                </a:moveTo>
                <a:lnTo>
                  <a:pt x="-1" y="356615"/>
                </a:lnTo>
                <a:cubicBezTo>
                  <a:pt x="0" y="159662"/>
                  <a:pt x="159662" y="0"/>
                  <a:pt x="356616" y="0"/>
                </a:cubicBezTo>
                <a:cubicBezTo>
                  <a:pt x="356616" y="-1"/>
                  <a:pt x="356616" y="0"/>
                  <a:pt x="356616" y="0"/>
                </a:cubicBezTo>
                <a:lnTo>
                  <a:pt x="356617" y="-1"/>
                </a:lnTo>
                <a:cubicBezTo>
                  <a:pt x="553570" y="0"/>
                  <a:pt x="713233" y="159662"/>
                  <a:pt x="713233" y="356616"/>
                </a:cubicBezTo>
                <a:cubicBezTo>
                  <a:pt x="713233" y="356616"/>
                  <a:pt x="713232" y="356616"/>
                  <a:pt x="713232" y="356616"/>
                </a:cubicBezTo>
                <a:lnTo>
                  <a:pt x="713233" y="356617"/>
                </a:lnTo>
                <a:cubicBezTo>
                  <a:pt x="713233" y="553570"/>
                  <a:pt x="553570" y="713232"/>
                  <a:pt x="356617" y="713232"/>
                </a:cubicBezTo>
                <a:cubicBezTo>
                  <a:pt x="159663" y="713232"/>
                  <a:pt x="0" y="553570"/>
                  <a:pt x="0" y="356616"/>
                </a:cubicBezTo>
                <a:close/>
                <a:moveTo>
                  <a:pt x="85467" y="356616"/>
                </a:moveTo>
                <a:lnTo>
                  <a:pt x="85466" y="356615"/>
                </a:lnTo>
                <a:cubicBezTo>
                  <a:pt x="85466" y="506367"/>
                  <a:pt x="206864" y="627765"/>
                  <a:pt x="356615" y="627765"/>
                </a:cubicBezTo>
                <a:lnTo>
                  <a:pt x="356616" y="627764"/>
                </a:lnTo>
                <a:cubicBezTo>
                  <a:pt x="506367" y="627764"/>
                  <a:pt x="627765" y="506367"/>
                  <a:pt x="627765" y="356616"/>
                </a:cubicBezTo>
                <a:cubicBezTo>
                  <a:pt x="627765" y="206864"/>
                  <a:pt x="506367" y="85467"/>
                  <a:pt x="356616" y="85467"/>
                </a:cubicBezTo>
                <a:lnTo>
                  <a:pt x="356616" y="85466"/>
                </a:lnTo>
                <a:cubicBezTo>
                  <a:pt x="206864" y="85466"/>
                  <a:pt x="85466" y="206864"/>
                  <a:pt x="85466" y="3566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grpSp>
        <p:nvGrpSpPr>
          <p:cNvPr id="12306" name="Gruppe 344"/>
          <p:cNvGrpSpPr/>
          <p:nvPr/>
        </p:nvGrpSpPr>
        <p:grpSpPr bwMode="auto">
          <a:xfrm>
            <a:off x="8367115" y="4408027"/>
            <a:ext cx="258985" cy="437641"/>
            <a:chOff x="0" y="0"/>
            <a:chExt cx="263525" cy="444500"/>
          </a:xfrm>
        </p:grpSpPr>
        <p:sp>
          <p:nvSpPr>
            <p:cNvPr id="12307" name="Freeform 15"/>
            <p:cNvSpPr>
              <a:spLocks noEditPoints="1" noChangeArrowheads="1"/>
            </p:cNvSpPr>
            <p:nvPr/>
          </p:nvSpPr>
          <p:spPr bwMode="auto">
            <a:xfrm>
              <a:off x="-463" y="-88"/>
              <a:ext cx="264373" cy="444598"/>
            </a:xfrm>
            <a:custGeom>
              <a:avLst/>
              <a:gdLst>
                <a:gd name="T0" fmla="*/ 0 w 166"/>
                <a:gd name="T1" fmla="*/ 444500 h 280"/>
                <a:gd name="T2" fmla="*/ 263525 w 166"/>
                <a:gd name="T3" fmla="*/ 444500 h 280"/>
                <a:gd name="T4" fmla="*/ 263525 w 166"/>
                <a:gd name="T5" fmla="*/ 425450 h 280"/>
                <a:gd name="T6" fmla="*/ 263525 w 166"/>
                <a:gd name="T7" fmla="*/ 425450 h 280"/>
                <a:gd name="T8" fmla="*/ 260350 w 166"/>
                <a:gd name="T9" fmla="*/ 419100 h 280"/>
                <a:gd name="T10" fmla="*/ 254000 w 166"/>
                <a:gd name="T11" fmla="*/ 415925 h 280"/>
                <a:gd name="T12" fmla="*/ 9525 w 166"/>
                <a:gd name="T13" fmla="*/ 415925 h 280"/>
                <a:gd name="T14" fmla="*/ 9525 w 166"/>
                <a:gd name="T15" fmla="*/ 415925 h 280"/>
                <a:gd name="T16" fmla="*/ 3175 w 166"/>
                <a:gd name="T17" fmla="*/ 419100 h 280"/>
                <a:gd name="T18" fmla="*/ 0 w 166"/>
                <a:gd name="T19" fmla="*/ 425450 h 280"/>
                <a:gd name="T20" fmla="*/ 0 w 166"/>
                <a:gd name="T21" fmla="*/ 444500 h 280"/>
                <a:gd name="T22" fmla="*/ 0 w 166"/>
                <a:gd name="T23" fmla="*/ 444500 h 280"/>
                <a:gd name="T24" fmla="*/ 0 w 166"/>
                <a:gd name="T25" fmla="*/ 0 h 280"/>
                <a:gd name="T26" fmla="*/ 263525 w 166"/>
                <a:gd name="T27" fmla="*/ 0 h 280"/>
                <a:gd name="T28" fmla="*/ 263525 w 166"/>
                <a:gd name="T29" fmla="*/ 19050 h 280"/>
                <a:gd name="T30" fmla="*/ 263525 w 166"/>
                <a:gd name="T31" fmla="*/ 19050 h 280"/>
                <a:gd name="T32" fmla="*/ 260350 w 166"/>
                <a:gd name="T33" fmla="*/ 25400 h 280"/>
                <a:gd name="T34" fmla="*/ 254000 w 166"/>
                <a:gd name="T35" fmla="*/ 28575 h 280"/>
                <a:gd name="T36" fmla="*/ 9525 w 166"/>
                <a:gd name="T37" fmla="*/ 28575 h 280"/>
                <a:gd name="T38" fmla="*/ 9525 w 166"/>
                <a:gd name="T39" fmla="*/ 28575 h 280"/>
                <a:gd name="T40" fmla="*/ 3175 w 166"/>
                <a:gd name="T41" fmla="*/ 25400 h 280"/>
                <a:gd name="T42" fmla="*/ 0 w 166"/>
                <a:gd name="T43" fmla="*/ 19050 h 280"/>
                <a:gd name="T44" fmla="*/ 0 w 166"/>
                <a:gd name="T45" fmla="*/ 0 h 2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6"/>
                <a:gd name="T70" fmla="*/ 0 h 280"/>
                <a:gd name="T71" fmla="*/ 166 w 166"/>
                <a:gd name="T72" fmla="*/ 280 h 2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6" h="280">
                  <a:moveTo>
                    <a:pt x="0" y="280"/>
                  </a:moveTo>
                  <a:lnTo>
                    <a:pt x="166" y="280"/>
                  </a:lnTo>
                  <a:lnTo>
                    <a:pt x="166" y="268"/>
                  </a:lnTo>
                  <a:lnTo>
                    <a:pt x="164" y="264"/>
                  </a:lnTo>
                  <a:lnTo>
                    <a:pt x="160" y="262"/>
                  </a:lnTo>
                  <a:lnTo>
                    <a:pt x="6" y="262"/>
                  </a:lnTo>
                  <a:lnTo>
                    <a:pt x="2" y="264"/>
                  </a:lnTo>
                  <a:lnTo>
                    <a:pt x="0" y="268"/>
                  </a:lnTo>
                  <a:lnTo>
                    <a:pt x="0" y="280"/>
                  </a:lnTo>
                  <a:close/>
                  <a:moveTo>
                    <a:pt x="0" y="0"/>
                  </a:moveTo>
                  <a:lnTo>
                    <a:pt x="166" y="0"/>
                  </a:lnTo>
                  <a:lnTo>
                    <a:pt x="166" y="12"/>
                  </a:lnTo>
                  <a:lnTo>
                    <a:pt x="164" y="16"/>
                  </a:lnTo>
                  <a:lnTo>
                    <a:pt x="160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MS PGothic" panose="020B0600070205080204" pitchFamily="34" charset="-128"/>
                <a:sym typeface="Arial" panose="020B0604020202020204" pitchFamily="34" charset="0"/>
              </a:endParaRPr>
            </a:p>
          </p:txBody>
        </p:sp>
        <p:sp>
          <p:nvSpPr>
            <p:cNvPr id="12308" name="Freeform 16"/>
            <p:cNvSpPr>
              <a:spLocks noEditPoints="1" noChangeArrowheads="1"/>
            </p:cNvSpPr>
            <p:nvPr/>
          </p:nvSpPr>
          <p:spPr bwMode="auto">
            <a:xfrm>
              <a:off x="21089" y="41503"/>
              <a:ext cx="221269" cy="361415"/>
            </a:xfrm>
            <a:custGeom>
              <a:avLst/>
              <a:gdLst>
                <a:gd name="T0" fmla="*/ 22225 w 138"/>
                <a:gd name="T1" fmla="*/ 79375 h 228"/>
                <a:gd name="T2" fmla="*/ 22225 w 138"/>
                <a:gd name="T3" fmla="*/ 92075 h 228"/>
                <a:gd name="T4" fmla="*/ 31750 w 138"/>
                <a:gd name="T5" fmla="*/ 111125 h 228"/>
                <a:gd name="T6" fmla="*/ 76200 w 138"/>
                <a:gd name="T7" fmla="*/ 152400 h 228"/>
                <a:gd name="T8" fmla="*/ 88900 w 138"/>
                <a:gd name="T9" fmla="*/ 165100 h 228"/>
                <a:gd name="T10" fmla="*/ 92075 w 138"/>
                <a:gd name="T11" fmla="*/ 180975 h 228"/>
                <a:gd name="T12" fmla="*/ 76200 w 138"/>
                <a:gd name="T13" fmla="*/ 209550 h 228"/>
                <a:gd name="T14" fmla="*/ 38100 w 138"/>
                <a:gd name="T15" fmla="*/ 241300 h 228"/>
                <a:gd name="T16" fmla="*/ 25400 w 138"/>
                <a:gd name="T17" fmla="*/ 257175 h 228"/>
                <a:gd name="T18" fmla="*/ 22225 w 138"/>
                <a:gd name="T19" fmla="*/ 279400 h 228"/>
                <a:gd name="T20" fmla="*/ 0 w 138"/>
                <a:gd name="T21" fmla="*/ 361950 h 228"/>
                <a:gd name="T22" fmla="*/ 0 w 138"/>
                <a:gd name="T23" fmla="*/ 273050 h 228"/>
                <a:gd name="T24" fmla="*/ 3175 w 138"/>
                <a:gd name="T25" fmla="*/ 244475 h 228"/>
                <a:gd name="T26" fmla="*/ 22225 w 138"/>
                <a:gd name="T27" fmla="*/ 225425 h 228"/>
                <a:gd name="T28" fmla="*/ 57150 w 138"/>
                <a:gd name="T29" fmla="*/ 193675 h 228"/>
                <a:gd name="T30" fmla="*/ 66675 w 138"/>
                <a:gd name="T31" fmla="*/ 180975 h 228"/>
                <a:gd name="T32" fmla="*/ 57150 w 138"/>
                <a:gd name="T33" fmla="*/ 168275 h 228"/>
                <a:gd name="T34" fmla="*/ 22225 w 138"/>
                <a:gd name="T35" fmla="*/ 136525 h 228"/>
                <a:gd name="T36" fmla="*/ 3175 w 138"/>
                <a:gd name="T37" fmla="*/ 114300 h 228"/>
                <a:gd name="T38" fmla="*/ 0 w 138"/>
                <a:gd name="T39" fmla="*/ 88900 h 228"/>
                <a:gd name="T40" fmla="*/ 22225 w 138"/>
                <a:gd name="T41" fmla="*/ 0 h 228"/>
                <a:gd name="T42" fmla="*/ 196850 w 138"/>
                <a:gd name="T43" fmla="*/ 361950 h 228"/>
                <a:gd name="T44" fmla="*/ 196850 w 138"/>
                <a:gd name="T45" fmla="*/ 279400 h 228"/>
                <a:gd name="T46" fmla="*/ 193675 w 138"/>
                <a:gd name="T47" fmla="*/ 257175 h 228"/>
                <a:gd name="T48" fmla="*/ 180975 w 138"/>
                <a:gd name="T49" fmla="*/ 241300 h 228"/>
                <a:gd name="T50" fmla="*/ 142875 w 138"/>
                <a:gd name="T51" fmla="*/ 209550 h 228"/>
                <a:gd name="T52" fmla="*/ 127000 w 138"/>
                <a:gd name="T53" fmla="*/ 180975 h 228"/>
                <a:gd name="T54" fmla="*/ 130175 w 138"/>
                <a:gd name="T55" fmla="*/ 165100 h 228"/>
                <a:gd name="T56" fmla="*/ 180975 w 138"/>
                <a:gd name="T57" fmla="*/ 120650 h 228"/>
                <a:gd name="T58" fmla="*/ 187325 w 138"/>
                <a:gd name="T59" fmla="*/ 111125 h 228"/>
                <a:gd name="T60" fmla="*/ 196850 w 138"/>
                <a:gd name="T61" fmla="*/ 92075 h 228"/>
                <a:gd name="T62" fmla="*/ 196850 w 138"/>
                <a:gd name="T63" fmla="*/ 0 h 228"/>
                <a:gd name="T64" fmla="*/ 219075 w 138"/>
                <a:gd name="T65" fmla="*/ 88900 h 228"/>
                <a:gd name="T66" fmla="*/ 219075 w 138"/>
                <a:gd name="T67" fmla="*/ 104775 h 228"/>
                <a:gd name="T68" fmla="*/ 209550 w 138"/>
                <a:gd name="T69" fmla="*/ 127000 h 228"/>
                <a:gd name="T70" fmla="*/ 161925 w 138"/>
                <a:gd name="T71" fmla="*/ 168275 h 228"/>
                <a:gd name="T72" fmla="*/ 155575 w 138"/>
                <a:gd name="T73" fmla="*/ 174625 h 228"/>
                <a:gd name="T74" fmla="*/ 155575 w 138"/>
                <a:gd name="T75" fmla="*/ 187325 h 228"/>
                <a:gd name="T76" fmla="*/ 196850 w 138"/>
                <a:gd name="T77" fmla="*/ 225425 h 228"/>
                <a:gd name="T78" fmla="*/ 209550 w 138"/>
                <a:gd name="T79" fmla="*/ 234950 h 228"/>
                <a:gd name="T80" fmla="*/ 219075 w 138"/>
                <a:gd name="T81" fmla="*/ 257175 h 228"/>
                <a:gd name="T82" fmla="*/ 219075 w 138"/>
                <a:gd name="T83" fmla="*/ 361950 h 2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8"/>
                <a:gd name="T127" fmla="*/ 0 h 228"/>
                <a:gd name="T128" fmla="*/ 138 w 138"/>
                <a:gd name="T129" fmla="*/ 228 h 22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8" h="228">
                  <a:moveTo>
                    <a:pt x="14" y="0"/>
                  </a:moveTo>
                  <a:lnTo>
                    <a:pt x="14" y="50"/>
                  </a:lnTo>
                  <a:lnTo>
                    <a:pt x="14" y="58"/>
                  </a:lnTo>
                  <a:lnTo>
                    <a:pt x="16" y="66"/>
                  </a:lnTo>
                  <a:lnTo>
                    <a:pt x="20" y="70"/>
                  </a:lnTo>
                  <a:lnTo>
                    <a:pt x="24" y="76"/>
                  </a:lnTo>
                  <a:lnTo>
                    <a:pt x="48" y="96"/>
                  </a:lnTo>
                  <a:lnTo>
                    <a:pt x="56" y="104"/>
                  </a:lnTo>
                  <a:lnTo>
                    <a:pt x="58" y="110"/>
                  </a:lnTo>
                  <a:lnTo>
                    <a:pt x="58" y="114"/>
                  </a:lnTo>
                  <a:lnTo>
                    <a:pt x="56" y="122"/>
                  </a:lnTo>
                  <a:lnTo>
                    <a:pt x="48" y="132"/>
                  </a:lnTo>
                  <a:lnTo>
                    <a:pt x="24" y="152"/>
                  </a:lnTo>
                  <a:lnTo>
                    <a:pt x="20" y="156"/>
                  </a:lnTo>
                  <a:lnTo>
                    <a:pt x="16" y="162"/>
                  </a:lnTo>
                  <a:lnTo>
                    <a:pt x="14" y="168"/>
                  </a:lnTo>
                  <a:lnTo>
                    <a:pt x="14" y="176"/>
                  </a:lnTo>
                  <a:lnTo>
                    <a:pt x="14" y="228"/>
                  </a:lnTo>
                  <a:lnTo>
                    <a:pt x="0" y="228"/>
                  </a:lnTo>
                  <a:lnTo>
                    <a:pt x="0" y="172"/>
                  </a:lnTo>
                  <a:lnTo>
                    <a:pt x="0" y="162"/>
                  </a:lnTo>
                  <a:lnTo>
                    <a:pt x="2" y="154"/>
                  </a:lnTo>
                  <a:lnTo>
                    <a:pt x="8" y="148"/>
                  </a:lnTo>
                  <a:lnTo>
                    <a:pt x="14" y="142"/>
                  </a:lnTo>
                  <a:lnTo>
                    <a:pt x="36" y="122"/>
                  </a:lnTo>
                  <a:lnTo>
                    <a:pt x="40" y="118"/>
                  </a:lnTo>
                  <a:lnTo>
                    <a:pt x="42" y="114"/>
                  </a:lnTo>
                  <a:lnTo>
                    <a:pt x="40" y="110"/>
                  </a:lnTo>
                  <a:lnTo>
                    <a:pt x="36" y="106"/>
                  </a:lnTo>
                  <a:lnTo>
                    <a:pt x="14" y="86"/>
                  </a:lnTo>
                  <a:lnTo>
                    <a:pt x="8" y="80"/>
                  </a:lnTo>
                  <a:lnTo>
                    <a:pt x="2" y="72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14" y="0"/>
                  </a:lnTo>
                  <a:close/>
                  <a:moveTo>
                    <a:pt x="124" y="228"/>
                  </a:moveTo>
                  <a:lnTo>
                    <a:pt x="124" y="176"/>
                  </a:lnTo>
                  <a:lnTo>
                    <a:pt x="124" y="168"/>
                  </a:lnTo>
                  <a:lnTo>
                    <a:pt x="122" y="162"/>
                  </a:lnTo>
                  <a:lnTo>
                    <a:pt x="118" y="156"/>
                  </a:lnTo>
                  <a:lnTo>
                    <a:pt x="114" y="152"/>
                  </a:lnTo>
                  <a:lnTo>
                    <a:pt x="90" y="132"/>
                  </a:lnTo>
                  <a:lnTo>
                    <a:pt x="82" y="122"/>
                  </a:lnTo>
                  <a:lnTo>
                    <a:pt x="80" y="114"/>
                  </a:lnTo>
                  <a:lnTo>
                    <a:pt x="80" y="110"/>
                  </a:lnTo>
                  <a:lnTo>
                    <a:pt x="82" y="104"/>
                  </a:lnTo>
                  <a:lnTo>
                    <a:pt x="90" y="96"/>
                  </a:lnTo>
                  <a:lnTo>
                    <a:pt x="114" y="76"/>
                  </a:lnTo>
                  <a:lnTo>
                    <a:pt x="118" y="70"/>
                  </a:lnTo>
                  <a:lnTo>
                    <a:pt x="122" y="66"/>
                  </a:lnTo>
                  <a:lnTo>
                    <a:pt x="124" y="58"/>
                  </a:lnTo>
                  <a:lnTo>
                    <a:pt x="124" y="50"/>
                  </a:lnTo>
                  <a:lnTo>
                    <a:pt x="124" y="0"/>
                  </a:lnTo>
                  <a:lnTo>
                    <a:pt x="138" y="0"/>
                  </a:lnTo>
                  <a:lnTo>
                    <a:pt x="138" y="56"/>
                  </a:lnTo>
                  <a:lnTo>
                    <a:pt x="138" y="66"/>
                  </a:lnTo>
                  <a:lnTo>
                    <a:pt x="136" y="72"/>
                  </a:lnTo>
                  <a:lnTo>
                    <a:pt x="132" y="80"/>
                  </a:lnTo>
                  <a:lnTo>
                    <a:pt x="124" y="86"/>
                  </a:lnTo>
                  <a:lnTo>
                    <a:pt x="102" y="106"/>
                  </a:lnTo>
                  <a:lnTo>
                    <a:pt x="98" y="110"/>
                  </a:lnTo>
                  <a:lnTo>
                    <a:pt x="96" y="114"/>
                  </a:lnTo>
                  <a:lnTo>
                    <a:pt x="98" y="118"/>
                  </a:lnTo>
                  <a:lnTo>
                    <a:pt x="102" y="122"/>
                  </a:lnTo>
                  <a:lnTo>
                    <a:pt x="124" y="142"/>
                  </a:lnTo>
                  <a:lnTo>
                    <a:pt x="132" y="148"/>
                  </a:lnTo>
                  <a:lnTo>
                    <a:pt x="136" y="154"/>
                  </a:lnTo>
                  <a:lnTo>
                    <a:pt x="138" y="162"/>
                  </a:lnTo>
                  <a:lnTo>
                    <a:pt x="138" y="172"/>
                  </a:lnTo>
                  <a:lnTo>
                    <a:pt x="138" y="228"/>
                  </a:lnTo>
                  <a:lnTo>
                    <a:pt x="124" y="228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MS PGothic" panose="020B0600070205080204" pitchFamily="34" charset="-128"/>
                <a:sym typeface="Arial" panose="020B0604020202020204" pitchFamily="34" charset="0"/>
              </a:endParaRPr>
            </a:p>
          </p:txBody>
        </p:sp>
        <p:sp>
          <p:nvSpPr>
            <p:cNvPr id="12309" name="Freeform 17"/>
            <p:cNvSpPr>
              <a:spLocks noChangeArrowheads="1"/>
            </p:cNvSpPr>
            <p:nvPr/>
          </p:nvSpPr>
          <p:spPr bwMode="auto">
            <a:xfrm>
              <a:off x="57009" y="150501"/>
              <a:ext cx="149428" cy="252417"/>
            </a:xfrm>
            <a:custGeom>
              <a:avLst/>
              <a:gdLst>
                <a:gd name="T0" fmla="*/ 0 w 94"/>
                <a:gd name="T1" fmla="*/ 254000 h 160"/>
                <a:gd name="T2" fmla="*/ 76200 w 94"/>
                <a:gd name="T3" fmla="*/ 254000 h 160"/>
                <a:gd name="T4" fmla="*/ 149225 w 94"/>
                <a:gd name="T5" fmla="*/ 254000 h 160"/>
                <a:gd name="T6" fmla="*/ 149225 w 94"/>
                <a:gd name="T7" fmla="*/ 212725 h 160"/>
                <a:gd name="T8" fmla="*/ 92075 w 94"/>
                <a:gd name="T9" fmla="*/ 155575 h 160"/>
                <a:gd name="T10" fmla="*/ 92075 w 94"/>
                <a:gd name="T11" fmla="*/ 155575 h 160"/>
                <a:gd name="T12" fmla="*/ 85725 w 94"/>
                <a:gd name="T13" fmla="*/ 149225 h 160"/>
                <a:gd name="T14" fmla="*/ 82550 w 94"/>
                <a:gd name="T15" fmla="*/ 142875 h 160"/>
                <a:gd name="T16" fmla="*/ 82550 w 94"/>
                <a:gd name="T17" fmla="*/ 123825 h 160"/>
                <a:gd name="T18" fmla="*/ 82550 w 94"/>
                <a:gd name="T19" fmla="*/ 69850 h 160"/>
                <a:gd name="T20" fmla="*/ 82550 w 94"/>
                <a:gd name="T21" fmla="*/ 69850 h 160"/>
                <a:gd name="T22" fmla="*/ 82550 w 94"/>
                <a:gd name="T23" fmla="*/ 60325 h 160"/>
                <a:gd name="T24" fmla="*/ 85725 w 94"/>
                <a:gd name="T25" fmla="*/ 50800 h 160"/>
                <a:gd name="T26" fmla="*/ 98425 w 94"/>
                <a:gd name="T27" fmla="*/ 34925 h 160"/>
                <a:gd name="T28" fmla="*/ 120650 w 94"/>
                <a:gd name="T29" fmla="*/ 15875 h 160"/>
                <a:gd name="T30" fmla="*/ 120650 w 94"/>
                <a:gd name="T31" fmla="*/ 15875 h 160"/>
                <a:gd name="T32" fmla="*/ 130175 w 94"/>
                <a:gd name="T33" fmla="*/ 9525 h 160"/>
                <a:gd name="T34" fmla="*/ 139700 w 94"/>
                <a:gd name="T35" fmla="*/ 0 h 160"/>
                <a:gd name="T36" fmla="*/ 76200 w 94"/>
                <a:gd name="T37" fmla="*/ 0 h 160"/>
                <a:gd name="T38" fmla="*/ 9525 w 94"/>
                <a:gd name="T39" fmla="*/ 0 h 160"/>
                <a:gd name="T40" fmla="*/ 9525 w 94"/>
                <a:gd name="T41" fmla="*/ 0 h 160"/>
                <a:gd name="T42" fmla="*/ 19050 w 94"/>
                <a:gd name="T43" fmla="*/ 9525 h 160"/>
                <a:gd name="T44" fmla="*/ 28575 w 94"/>
                <a:gd name="T45" fmla="*/ 15875 h 160"/>
                <a:gd name="T46" fmla="*/ 50800 w 94"/>
                <a:gd name="T47" fmla="*/ 34925 h 160"/>
                <a:gd name="T48" fmla="*/ 50800 w 94"/>
                <a:gd name="T49" fmla="*/ 34925 h 160"/>
                <a:gd name="T50" fmla="*/ 60325 w 94"/>
                <a:gd name="T51" fmla="*/ 50800 h 160"/>
                <a:gd name="T52" fmla="*/ 66675 w 94"/>
                <a:gd name="T53" fmla="*/ 60325 h 160"/>
                <a:gd name="T54" fmla="*/ 66675 w 94"/>
                <a:gd name="T55" fmla="*/ 69850 h 160"/>
                <a:gd name="T56" fmla="*/ 66675 w 94"/>
                <a:gd name="T57" fmla="*/ 123825 h 160"/>
                <a:gd name="T58" fmla="*/ 66675 w 94"/>
                <a:gd name="T59" fmla="*/ 123825 h 160"/>
                <a:gd name="T60" fmla="*/ 66675 w 94"/>
                <a:gd name="T61" fmla="*/ 142875 h 160"/>
                <a:gd name="T62" fmla="*/ 63500 w 94"/>
                <a:gd name="T63" fmla="*/ 149225 h 160"/>
                <a:gd name="T64" fmla="*/ 60325 w 94"/>
                <a:gd name="T65" fmla="*/ 155575 h 160"/>
                <a:gd name="T66" fmla="*/ 0 w 94"/>
                <a:gd name="T67" fmla="*/ 212725 h 160"/>
                <a:gd name="T68" fmla="*/ 0 w 94"/>
                <a:gd name="T69" fmla="*/ 254000 h 1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4"/>
                <a:gd name="T106" fmla="*/ 0 h 160"/>
                <a:gd name="T107" fmla="*/ 94 w 94"/>
                <a:gd name="T108" fmla="*/ 160 h 1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4" h="160">
                  <a:moveTo>
                    <a:pt x="0" y="160"/>
                  </a:moveTo>
                  <a:lnTo>
                    <a:pt x="48" y="160"/>
                  </a:lnTo>
                  <a:lnTo>
                    <a:pt x="94" y="160"/>
                  </a:lnTo>
                  <a:lnTo>
                    <a:pt x="94" y="134"/>
                  </a:lnTo>
                  <a:lnTo>
                    <a:pt x="58" y="98"/>
                  </a:lnTo>
                  <a:lnTo>
                    <a:pt x="54" y="94"/>
                  </a:lnTo>
                  <a:lnTo>
                    <a:pt x="52" y="90"/>
                  </a:lnTo>
                  <a:lnTo>
                    <a:pt x="52" y="78"/>
                  </a:lnTo>
                  <a:lnTo>
                    <a:pt x="52" y="44"/>
                  </a:lnTo>
                  <a:lnTo>
                    <a:pt x="52" y="38"/>
                  </a:lnTo>
                  <a:lnTo>
                    <a:pt x="54" y="32"/>
                  </a:lnTo>
                  <a:lnTo>
                    <a:pt x="62" y="22"/>
                  </a:lnTo>
                  <a:lnTo>
                    <a:pt x="76" y="10"/>
                  </a:lnTo>
                  <a:lnTo>
                    <a:pt x="82" y="6"/>
                  </a:lnTo>
                  <a:lnTo>
                    <a:pt x="88" y="0"/>
                  </a:lnTo>
                  <a:lnTo>
                    <a:pt x="48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0"/>
                  </a:lnTo>
                  <a:lnTo>
                    <a:pt x="32" y="22"/>
                  </a:lnTo>
                  <a:lnTo>
                    <a:pt x="38" y="32"/>
                  </a:lnTo>
                  <a:lnTo>
                    <a:pt x="42" y="38"/>
                  </a:lnTo>
                  <a:lnTo>
                    <a:pt x="42" y="44"/>
                  </a:lnTo>
                  <a:lnTo>
                    <a:pt x="42" y="78"/>
                  </a:lnTo>
                  <a:lnTo>
                    <a:pt x="42" y="90"/>
                  </a:lnTo>
                  <a:lnTo>
                    <a:pt x="40" y="94"/>
                  </a:lnTo>
                  <a:lnTo>
                    <a:pt x="38" y="98"/>
                  </a:lnTo>
                  <a:lnTo>
                    <a:pt x="0" y="134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MS PGothic" panose="020B0600070205080204" pitchFamily="34" charset="-128"/>
                <a:sym typeface="Arial" panose="020B0604020202020204" pitchFamily="34" charset="0"/>
              </a:endParaRPr>
            </a:p>
          </p:txBody>
        </p:sp>
      </p:grpSp>
      <p:sp>
        <p:nvSpPr>
          <p:cNvPr id="12311" name="Donut 12"/>
          <p:cNvSpPr>
            <a:spLocks noChangeArrowheads="1"/>
          </p:cNvSpPr>
          <p:nvPr/>
        </p:nvSpPr>
        <p:spPr bwMode="auto">
          <a:xfrm flipV="1">
            <a:off x="7275141" y="1185631"/>
            <a:ext cx="859941" cy="859941"/>
          </a:xfrm>
          <a:custGeom>
            <a:avLst/>
            <a:gdLst>
              <a:gd name="T0" fmla="*/ 356616 w 713232"/>
              <a:gd name="T1" fmla="*/ 0 h 713232"/>
              <a:gd name="T2" fmla="*/ 104450 w 713232"/>
              <a:gd name="T3" fmla="*/ 104450 h 713232"/>
              <a:gd name="T4" fmla="*/ 0 w 713232"/>
              <a:gd name="T5" fmla="*/ 356616 h 713232"/>
              <a:gd name="T6" fmla="*/ 104450 w 713232"/>
              <a:gd name="T7" fmla="*/ 608782 h 713232"/>
              <a:gd name="T8" fmla="*/ 356616 w 713232"/>
              <a:gd name="T9" fmla="*/ 713232 h 713232"/>
              <a:gd name="T10" fmla="*/ 608782 w 713232"/>
              <a:gd name="T11" fmla="*/ 608782 h 713232"/>
              <a:gd name="T12" fmla="*/ 713232 w 713232"/>
              <a:gd name="T13" fmla="*/ 356616 h 713232"/>
              <a:gd name="T14" fmla="*/ 608782 w 713232"/>
              <a:gd name="T15" fmla="*/ 104450 h 7132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13232"/>
              <a:gd name="T25" fmla="*/ 0 h 713232"/>
              <a:gd name="T26" fmla="*/ 713232 w 713232"/>
              <a:gd name="T27" fmla="*/ 713232 h 7132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3232" h="713232">
                <a:moveTo>
                  <a:pt x="0" y="356616"/>
                </a:moveTo>
                <a:lnTo>
                  <a:pt x="-1" y="356615"/>
                </a:lnTo>
                <a:cubicBezTo>
                  <a:pt x="0" y="159662"/>
                  <a:pt x="159662" y="0"/>
                  <a:pt x="356616" y="0"/>
                </a:cubicBezTo>
                <a:cubicBezTo>
                  <a:pt x="356616" y="-1"/>
                  <a:pt x="356616" y="0"/>
                  <a:pt x="356616" y="0"/>
                </a:cubicBezTo>
                <a:lnTo>
                  <a:pt x="356617" y="-1"/>
                </a:lnTo>
                <a:cubicBezTo>
                  <a:pt x="553570" y="0"/>
                  <a:pt x="713233" y="159662"/>
                  <a:pt x="713233" y="356616"/>
                </a:cubicBezTo>
                <a:cubicBezTo>
                  <a:pt x="713233" y="356616"/>
                  <a:pt x="713232" y="356616"/>
                  <a:pt x="713232" y="356616"/>
                </a:cubicBezTo>
                <a:lnTo>
                  <a:pt x="713233" y="356617"/>
                </a:lnTo>
                <a:cubicBezTo>
                  <a:pt x="713233" y="553570"/>
                  <a:pt x="553570" y="713232"/>
                  <a:pt x="356617" y="713232"/>
                </a:cubicBezTo>
                <a:cubicBezTo>
                  <a:pt x="159663" y="713232"/>
                  <a:pt x="0" y="553570"/>
                  <a:pt x="0" y="356616"/>
                </a:cubicBezTo>
                <a:close/>
                <a:moveTo>
                  <a:pt x="85467" y="356616"/>
                </a:moveTo>
                <a:lnTo>
                  <a:pt x="85466" y="356615"/>
                </a:lnTo>
                <a:cubicBezTo>
                  <a:pt x="85466" y="506367"/>
                  <a:pt x="206864" y="627765"/>
                  <a:pt x="356615" y="627765"/>
                </a:cubicBezTo>
                <a:lnTo>
                  <a:pt x="356616" y="627764"/>
                </a:lnTo>
                <a:cubicBezTo>
                  <a:pt x="506367" y="627764"/>
                  <a:pt x="627765" y="506367"/>
                  <a:pt x="627765" y="356616"/>
                </a:cubicBezTo>
                <a:cubicBezTo>
                  <a:pt x="627765" y="206864"/>
                  <a:pt x="506367" y="85467"/>
                  <a:pt x="356616" y="85467"/>
                </a:cubicBezTo>
                <a:lnTo>
                  <a:pt x="356616" y="85466"/>
                </a:lnTo>
                <a:cubicBezTo>
                  <a:pt x="206864" y="85466"/>
                  <a:pt x="85466" y="206864"/>
                  <a:pt x="85466" y="3566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12314" name="Donut 13"/>
          <p:cNvSpPr>
            <a:spLocks noChangeArrowheads="1"/>
          </p:cNvSpPr>
          <p:nvPr/>
        </p:nvSpPr>
        <p:spPr bwMode="auto">
          <a:xfrm flipV="1">
            <a:off x="8065894" y="1949551"/>
            <a:ext cx="861354" cy="862766"/>
          </a:xfrm>
          <a:custGeom>
            <a:avLst/>
            <a:gdLst>
              <a:gd name="T0" fmla="*/ 356616 w 713232"/>
              <a:gd name="T1" fmla="*/ 0 h 713232"/>
              <a:gd name="T2" fmla="*/ 104450 w 713232"/>
              <a:gd name="T3" fmla="*/ 104450 h 713232"/>
              <a:gd name="T4" fmla="*/ 0 w 713232"/>
              <a:gd name="T5" fmla="*/ 356616 h 713232"/>
              <a:gd name="T6" fmla="*/ 104450 w 713232"/>
              <a:gd name="T7" fmla="*/ 608782 h 713232"/>
              <a:gd name="T8" fmla="*/ 356616 w 713232"/>
              <a:gd name="T9" fmla="*/ 713232 h 713232"/>
              <a:gd name="T10" fmla="*/ 608782 w 713232"/>
              <a:gd name="T11" fmla="*/ 608782 h 713232"/>
              <a:gd name="T12" fmla="*/ 713232 w 713232"/>
              <a:gd name="T13" fmla="*/ 356616 h 713232"/>
              <a:gd name="T14" fmla="*/ 608782 w 713232"/>
              <a:gd name="T15" fmla="*/ 104450 h 7132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13232"/>
              <a:gd name="T25" fmla="*/ 0 h 713232"/>
              <a:gd name="T26" fmla="*/ 713232 w 713232"/>
              <a:gd name="T27" fmla="*/ 713232 h 7132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3232" h="713232">
                <a:moveTo>
                  <a:pt x="0" y="356616"/>
                </a:moveTo>
                <a:lnTo>
                  <a:pt x="-1" y="356615"/>
                </a:lnTo>
                <a:cubicBezTo>
                  <a:pt x="0" y="159662"/>
                  <a:pt x="159662" y="0"/>
                  <a:pt x="356616" y="0"/>
                </a:cubicBezTo>
                <a:cubicBezTo>
                  <a:pt x="356616" y="-1"/>
                  <a:pt x="356616" y="0"/>
                  <a:pt x="356616" y="0"/>
                </a:cubicBezTo>
                <a:lnTo>
                  <a:pt x="356617" y="-1"/>
                </a:lnTo>
                <a:cubicBezTo>
                  <a:pt x="553570" y="0"/>
                  <a:pt x="713233" y="159662"/>
                  <a:pt x="713233" y="356616"/>
                </a:cubicBezTo>
                <a:cubicBezTo>
                  <a:pt x="713233" y="356616"/>
                  <a:pt x="713232" y="356616"/>
                  <a:pt x="713232" y="356616"/>
                </a:cubicBezTo>
                <a:lnTo>
                  <a:pt x="713233" y="356617"/>
                </a:lnTo>
                <a:cubicBezTo>
                  <a:pt x="713233" y="553570"/>
                  <a:pt x="553570" y="713232"/>
                  <a:pt x="356617" y="713232"/>
                </a:cubicBezTo>
                <a:cubicBezTo>
                  <a:pt x="159663" y="713232"/>
                  <a:pt x="0" y="553570"/>
                  <a:pt x="0" y="356616"/>
                </a:cubicBezTo>
                <a:close/>
                <a:moveTo>
                  <a:pt x="85467" y="356616"/>
                </a:moveTo>
                <a:lnTo>
                  <a:pt x="85466" y="356615"/>
                </a:lnTo>
                <a:cubicBezTo>
                  <a:pt x="85466" y="506367"/>
                  <a:pt x="206864" y="627765"/>
                  <a:pt x="356615" y="627765"/>
                </a:cubicBezTo>
                <a:lnTo>
                  <a:pt x="356616" y="627764"/>
                </a:lnTo>
                <a:cubicBezTo>
                  <a:pt x="506367" y="627764"/>
                  <a:pt x="627765" y="506367"/>
                  <a:pt x="627765" y="356616"/>
                </a:cubicBezTo>
                <a:cubicBezTo>
                  <a:pt x="627765" y="206864"/>
                  <a:pt x="506367" y="85467"/>
                  <a:pt x="356616" y="85467"/>
                </a:cubicBezTo>
                <a:lnTo>
                  <a:pt x="356616" y="85466"/>
                </a:lnTo>
                <a:cubicBezTo>
                  <a:pt x="206864" y="85466"/>
                  <a:pt x="85466" y="206864"/>
                  <a:pt x="85466" y="3566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12317" name="Donut 14"/>
          <p:cNvSpPr>
            <a:spLocks noChangeArrowheads="1"/>
          </p:cNvSpPr>
          <p:nvPr/>
        </p:nvSpPr>
        <p:spPr bwMode="auto">
          <a:xfrm flipV="1">
            <a:off x="8342655" y="3065075"/>
            <a:ext cx="859942" cy="859941"/>
          </a:xfrm>
          <a:custGeom>
            <a:avLst/>
            <a:gdLst>
              <a:gd name="T0" fmla="*/ 356616 w 713232"/>
              <a:gd name="T1" fmla="*/ 0 h 713232"/>
              <a:gd name="T2" fmla="*/ 104450 w 713232"/>
              <a:gd name="T3" fmla="*/ 104450 h 713232"/>
              <a:gd name="T4" fmla="*/ 0 w 713232"/>
              <a:gd name="T5" fmla="*/ 356616 h 713232"/>
              <a:gd name="T6" fmla="*/ 104450 w 713232"/>
              <a:gd name="T7" fmla="*/ 608782 h 713232"/>
              <a:gd name="T8" fmla="*/ 356616 w 713232"/>
              <a:gd name="T9" fmla="*/ 713232 h 713232"/>
              <a:gd name="T10" fmla="*/ 608782 w 713232"/>
              <a:gd name="T11" fmla="*/ 608782 h 713232"/>
              <a:gd name="T12" fmla="*/ 713232 w 713232"/>
              <a:gd name="T13" fmla="*/ 356616 h 713232"/>
              <a:gd name="T14" fmla="*/ 608782 w 713232"/>
              <a:gd name="T15" fmla="*/ 104450 h 7132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13232"/>
              <a:gd name="T25" fmla="*/ 0 h 713232"/>
              <a:gd name="T26" fmla="*/ 713232 w 713232"/>
              <a:gd name="T27" fmla="*/ 713232 h 7132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3232" h="713232">
                <a:moveTo>
                  <a:pt x="0" y="356616"/>
                </a:moveTo>
                <a:lnTo>
                  <a:pt x="-1" y="356615"/>
                </a:lnTo>
                <a:cubicBezTo>
                  <a:pt x="0" y="159662"/>
                  <a:pt x="159662" y="0"/>
                  <a:pt x="356616" y="0"/>
                </a:cubicBezTo>
                <a:cubicBezTo>
                  <a:pt x="356616" y="-1"/>
                  <a:pt x="356616" y="0"/>
                  <a:pt x="356616" y="0"/>
                </a:cubicBezTo>
                <a:lnTo>
                  <a:pt x="356617" y="-1"/>
                </a:lnTo>
                <a:cubicBezTo>
                  <a:pt x="553570" y="0"/>
                  <a:pt x="713233" y="159662"/>
                  <a:pt x="713233" y="356616"/>
                </a:cubicBezTo>
                <a:cubicBezTo>
                  <a:pt x="713233" y="356616"/>
                  <a:pt x="713232" y="356616"/>
                  <a:pt x="713232" y="356616"/>
                </a:cubicBezTo>
                <a:lnTo>
                  <a:pt x="713233" y="356617"/>
                </a:lnTo>
                <a:cubicBezTo>
                  <a:pt x="713233" y="553570"/>
                  <a:pt x="553570" y="713232"/>
                  <a:pt x="356617" y="713232"/>
                </a:cubicBezTo>
                <a:cubicBezTo>
                  <a:pt x="159663" y="713232"/>
                  <a:pt x="0" y="553570"/>
                  <a:pt x="0" y="356616"/>
                </a:cubicBezTo>
                <a:close/>
                <a:moveTo>
                  <a:pt x="85467" y="356616"/>
                </a:moveTo>
                <a:lnTo>
                  <a:pt x="85466" y="356615"/>
                </a:lnTo>
                <a:cubicBezTo>
                  <a:pt x="85466" y="506367"/>
                  <a:pt x="206864" y="627765"/>
                  <a:pt x="356615" y="627765"/>
                </a:cubicBezTo>
                <a:lnTo>
                  <a:pt x="356616" y="627764"/>
                </a:lnTo>
                <a:cubicBezTo>
                  <a:pt x="506367" y="627764"/>
                  <a:pt x="627765" y="506367"/>
                  <a:pt x="627765" y="356616"/>
                </a:cubicBezTo>
                <a:cubicBezTo>
                  <a:pt x="627765" y="206864"/>
                  <a:pt x="506367" y="85467"/>
                  <a:pt x="356616" y="85467"/>
                </a:cubicBezTo>
                <a:lnTo>
                  <a:pt x="356616" y="85466"/>
                </a:lnTo>
                <a:cubicBezTo>
                  <a:pt x="206864" y="85466"/>
                  <a:pt x="85466" y="206864"/>
                  <a:pt x="85466" y="3566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12320" name="Donut 10"/>
          <p:cNvSpPr>
            <a:spLocks noChangeArrowheads="1"/>
          </p:cNvSpPr>
          <p:nvPr/>
        </p:nvSpPr>
        <p:spPr bwMode="auto">
          <a:xfrm flipV="1">
            <a:off x="6196331" y="5225522"/>
            <a:ext cx="862765" cy="859941"/>
          </a:xfrm>
          <a:custGeom>
            <a:avLst/>
            <a:gdLst>
              <a:gd name="T0" fmla="*/ 356616 w 713232"/>
              <a:gd name="T1" fmla="*/ 0 h 713232"/>
              <a:gd name="T2" fmla="*/ 104450 w 713232"/>
              <a:gd name="T3" fmla="*/ 104450 h 713232"/>
              <a:gd name="T4" fmla="*/ 0 w 713232"/>
              <a:gd name="T5" fmla="*/ 356616 h 713232"/>
              <a:gd name="T6" fmla="*/ 104450 w 713232"/>
              <a:gd name="T7" fmla="*/ 608782 h 713232"/>
              <a:gd name="T8" fmla="*/ 356616 w 713232"/>
              <a:gd name="T9" fmla="*/ 713232 h 713232"/>
              <a:gd name="T10" fmla="*/ 608782 w 713232"/>
              <a:gd name="T11" fmla="*/ 608782 h 713232"/>
              <a:gd name="T12" fmla="*/ 713232 w 713232"/>
              <a:gd name="T13" fmla="*/ 356616 h 713232"/>
              <a:gd name="T14" fmla="*/ 608782 w 713232"/>
              <a:gd name="T15" fmla="*/ 104450 h 7132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13232"/>
              <a:gd name="T25" fmla="*/ 0 h 713232"/>
              <a:gd name="T26" fmla="*/ 713232 w 713232"/>
              <a:gd name="T27" fmla="*/ 713232 h 7132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3232" h="713232">
                <a:moveTo>
                  <a:pt x="0" y="356616"/>
                </a:moveTo>
                <a:lnTo>
                  <a:pt x="-1" y="356615"/>
                </a:lnTo>
                <a:cubicBezTo>
                  <a:pt x="0" y="159662"/>
                  <a:pt x="159662" y="0"/>
                  <a:pt x="356616" y="0"/>
                </a:cubicBezTo>
                <a:cubicBezTo>
                  <a:pt x="356616" y="-1"/>
                  <a:pt x="356616" y="0"/>
                  <a:pt x="356616" y="0"/>
                </a:cubicBezTo>
                <a:lnTo>
                  <a:pt x="356617" y="-1"/>
                </a:lnTo>
                <a:cubicBezTo>
                  <a:pt x="553570" y="0"/>
                  <a:pt x="713233" y="159662"/>
                  <a:pt x="713233" y="356616"/>
                </a:cubicBezTo>
                <a:cubicBezTo>
                  <a:pt x="713233" y="356616"/>
                  <a:pt x="713232" y="356616"/>
                  <a:pt x="713232" y="356616"/>
                </a:cubicBezTo>
                <a:lnTo>
                  <a:pt x="713233" y="356617"/>
                </a:lnTo>
                <a:cubicBezTo>
                  <a:pt x="713233" y="553570"/>
                  <a:pt x="553570" y="713232"/>
                  <a:pt x="356617" y="713232"/>
                </a:cubicBezTo>
                <a:cubicBezTo>
                  <a:pt x="159663" y="713232"/>
                  <a:pt x="0" y="553570"/>
                  <a:pt x="0" y="356616"/>
                </a:cubicBezTo>
                <a:close/>
                <a:moveTo>
                  <a:pt x="85467" y="356616"/>
                </a:moveTo>
                <a:lnTo>
                  <a:pt x="85466" y="356615"/>
                </a:lnTo>
                <a:cubicBezTo>
                  <a:pt x="85466" y="506367"/>
                  <a:pt x="206864" y="627765"/>
                  <a:pt x="356615" y="627765"/>
                </a:cubicBezTo>
                <a:lnTo>
                  <a:pt x="356616" y="627764"/>
                </a:lnTo>
                <a:cubicBezTo>
                  <a:pt x="506367" y="627764"/>
                  <a:pt x="627765" y="506367"/>
                  <a:pt x="627765" y="356616"/>
                </a:cubicBezTo>
                <a:cubicBezTo>
                  <a:pt x="627765" y="206864"/>
                  <a:pt x="506367" y="85467"/>
                  <a:pt x="356616" y="85467"/>
                </a:cubicBezTo>
                <a:lnTo>
                  <a:pt x="356616" y="85466"/>
                </a:lnTo>
                <a:cubicBezTo>
                  <a:pt x="206864" y="85466"/>
                  <a:pt x="85466" y="206864"/>
                  <a:pt x="85466" y="3566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12322" name="Rektangel 76"/>
          <p:cNvSpPr>
            <a:spLocks noChangeArrowheads="1"/>
          </p:cNvSpPr>
          <p:nvPr/>
        </p:nvSpPr>
        <p:spPr bwMode="auto">
          <a:xfrm>
            <a:off x="5785812" y="2840452"/>
            <a:ext cx="16207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可行性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47" name="TextBox 31"/>
          <p:cNvSpPr txBox="1"/>
          <p:nvPr/>
        </p:nvSpPr>
        <p:spPr>
          <a:xfrm>
            <a:off x="6251237" y="349047"/>
            <a:ext cx="18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+mj-lt"/>
              </a:rPr>
              <a:t>团队协作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8" name="TextBox 31"/>
          <p:cNvSpPr txBox="1"/>
          <p:nvPr/>
        </p:nvSpPr>
        <p:spPr>
          <a:xfrm>
            <a:off x="8387841" y="1031547"/>
            <a:ext cx="18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+mj-lt"/>
              </a:rPr>
              <a:t>科学操作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9" name="TextBox 31"/>
          <p:cNvSpPr txBox="1"/>
          <p:nvPr/>
        </p:nvSpPr>
        <p:spPr>
          <a:xfrm>
            <a:off x="9109866" y="1995695"/>
            <a:ext cx="18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+mj-lt"/>
              </a:rPr>
              <a:t>资金充足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0" name="TextBox 31"/>
          <p:cNvSpPr txBox="1"/>
          <p:nvPr/>
        </p:nvSpPr>
        <p:spPr>
          <a:xfrm>
            <a:off x="9465056" y="3233435"/>
            <a:ext cx="18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+mj-lt"/>
              </a:rPr>
              <a:t>效益预测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1" name="TextBox 31"/>
          <p:cNvSpPr txBox="1"/>
          <p:nvPr/>
        </p:nvSpPr>
        <p:spPr>
          <a:xfrm>
            <a:off x="9465055" y="4418857"/>
            <a:ext cx="18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+mj-lt"/>
              </a:rPr>
              <a:t>时间规划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2" name="TextBox 31"/>
          <p:cNvSpPr txBox="1"/>
          <p:nvPr/>
        </p:nvSpPr>
        <p:spPr>
          <a:xfrm>
            <a:off x="8626478" y="5435324"/>
            <a:ext cx="18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+mj-lt"/>
              </a:rPr>
              <a:t>任务计划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3" name="TextBox 31"/>
          <p:cNvSpPr txBox="1"/>
          <p:nvPr/>
        </p:nvSpPr>
        <p:spPr>
          <a:xfrm>
            <a:off x="6989165" y="6154540"/>
            <a:ext cx="18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+mj-lt"/>
              </a:rPr>
              <a:t>市场需求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4" name="Freeform 41"/>
          <p:cNvSpPr>
            <a:spLocks noEditPoints="1"/>
          </p:cNvSpPr>
          <p:nvPr/>
        </p:nvSpPr>
        <p:spPr bwMode="auto">
          <a:xfrm>
            <a:off x="6396438" y="1139604"/>
            <a:ext cx="406886" cy="391329"/>
          </a:xfrm>
          <a:custGeom>
            <a:avLst/>
            <a:gdLst>
              <a:gd name="T0" fmla="*/ 419 w 628"/>
              <a:gd name="T1" fmla="*/ 232 h 600"/>
              <a:gd name="T2" fmla="*/ 411 w 628"/>
              <a:gd name="T3" fmla="*/ 249 h 600"/>
              <a:gd name="T4" fmla="*/ 408 w 628"/>
              <a:gd name="T5" fmla="*/ 261 h 600"/>
              <a:gd name="T6" fmla="*/ 409 w 628"/>
              <a:gd name="T7" fmla="*/ 283 h 600"/>
              <a:gd name="T8" fmla="*/ 417 w 628"/>
              <a:gd name="T9" fmla="*/ 305 h 600"/>
              <a:gd name="T10" fmla="*/ 424 w 628"/>
              <a:gd name="T11" fmla="*/ 315 h 600"/>
              <a:gd name="T12" fmla="*/ 441 w 628"/>
              <a:gd name="T13" fmla="*/ 330 h 600"/>
              <a:gd name="T14" fmla="*/ 453 w 628"/>
              <a:gd name="T15" fmla="*/ 335 h 600"/>
              <a:gd name="T16" fmla="*/ 478 w 628"/>
              <a:gd name="T17" fmla="*/ 200 h 600"/>
              <a:gd name="T18" fmla="*/ 449 w 628"/>
              <a:gd name="T19" fmla="*/ 207 h 600"/>
              <a:gd name="T20" fmla="*/ 433 w 628"/>
              <a:gd name="T21" fmla="*/ 216 h 600"/>
              <a:gd name="T22" fmla="*/ 425 w 628"/>
              <a:gd name="T23" fmla="*/ 224 h 600"/>
              <a:gd name="T24" fmla="*/ 384 w 628"/>
              <a:gd name="T25" fmla="*/ 70 h 600"/>
              <a:gd name="T26" fmla="*/ 314 w 628"/>
              <a:gd name="T27" fmla="*/ 140 h 600"/>
              <a:gd name="T28" fmla="*/ 379 w 628"/>
              <a:gd name="T29" fmla="*/ 283 h 600"/>
              <a:gd name="T30" fmla="*/ 379 w 628"/>
              <a:gd name="T31" fmla="*/ 254 h 600"/>
              <a:gd name="T32" fmla="*/ 359 w 628"/>
              <a:gd name="T33" fmla="*/ 154 h 600"/>
              <a:gd name="T34" fmla="*/ 249 w 628"/>
              <a:gd name="T35" fmla="*/ 270 h 600"/>
              <a:gd name="T36" fmla="*/ 314 w 628"/>
              <a:gd name="T37" fmla="*/ 396 h 600"/>
              <a:gd name="T38" fmla="*/ 282 w 628"/>
              <a:gd name="T39" fmla="*/ 400 h 600"/>
              <a:gd name="T40" fmla="*/ 267 w 628"/>
              <a:gd name="T41" fmla="*/ 382 h 600"/>
              <a:gd name="T42" fmla="*/ 257 w 628"/>
              <a:gd name="T43" fmla="*/ 374 h 600"/>
              <a:gd name="T44" fmla="*/ 214 w 628"/>
              <a:gd name="T45" fmla="*/ 356 h 600"/>
              <a:gd name="T46" fmla="*/ 195 w 628"/>
              <a:gd name="T47" fmla="*/ 354 h 600"/>
              <a:gd name="T48" fmla="*/ 0 w 628"/>
              <a:gd name="T49" fmla="*/ 600 h 600"/>
              <a:gd name="T50" fmla="*/ 83 w 628"/>
              <a:gd name="T51" fmla="*/ 454 h 600"/>
              <a:gd name="T52" fmla="*/ 216 w 628"/>
              <a:gd name="T53" fmla="*/ 454 h 600"/>
              <a:gd name="T54" fmla="*/ 301 w 628"/>
              <a:gd name="T55" fmla="*/ 600 h 600"/>
              <a:gd name="T56" fmla="*/ 282 w 628"/>
              <a:gd name="T57" fmla="*/ 400 h 600"/>
              <a:gd name="T58" fmla="*/ 433 w 628"/>
              <a:gd name="T59" fmla="*/ 354 h 600"/>
              <a:gd name="T60" fmla="*/ 413 w 628"/>
              <a:gd name="T61" fmla="*/ 356 h 600"/>
              <a:gd name="T62" fmla="*/ 361 w 628"/>
              <a:gd name="T63" fmla="*/ 382 h 600"/>
              <a:gd name="T64" fmla="*/ 353 w 628"/>
              <a:gd name="T65" fmla="*/ 391 h 600"/>
              <a:gd name="T66" fmla="*/ 389 w 628"/>
              <a:gd name="T67" fmla="*/ 600 h 600"/>
              <a:gd name="T68" fmla="*/ 410 w 628"/>
              <a:gd name="T69" fmla="*/ 600 h 600"/>
              <a:gd name="T70" fmla="*/ 564 w 628"/>
              <a:gd name="T71" fmla="*/ 454 h 600"/>
              <a:gd name="T72" fmla="*/ 628 w 628"/>
              <a:gd name="T73" fmla="*/ 460 h 600"/>
              <a:gd name="T74" fmla="*/ 150 w 628"/>
              <a:gd name="T75" fmla="*/ 340 h 600"/>
              <a:gd name="T76" fmla="*/ 186 w 628"/>
              <a:gd name="T77" fmla="*/ 330 h 600"/>
              <a:gd name="T78" fmla="*/ 196 w 628"/>
              <a:gd name="T79" fmla="*/ 323 h 600"/>
              <a:gd name="T80" fmla="*/ 216 w 628"/>
              <a:gd name="T81" fmla="*/ 295 h 600"/>
              <a:gd name="T82" fmla="*/ 219 w 628"/>
              <a:gd name="T83" fmla="*/ 282 h 600"/>
              <a:gd name="T84" fmla="*/ 219 w 628"/>
              <a:gd name="T85" fmla="*/ 258 h 600"/>
              <a:gd name="T86" fmla="*/ 214 w 628"/>
              <a:gd name="T87" fmla="*/ 241 h 600"/>
              <a:gd name="T88" fmla="*/ 208 w 628"/>
              <a:gd name="T89" fmla="*/ 231 h 600"/>
              <a:gd name="T90" fmla="*/ 195 w 628"/>
              <a:gd name="T91" fmla="*/ 217 h 600"/>
              <a:gd name="T92" fmla="*/ 186 w 628"/>
              <a:gd name="T93" fmla="*/ 210 h 600"/>
              <a:gd name="T94" fmla="*/ 150 w 628"/>
              <a:gd name="T95" fmla="*/ 20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8" h="600">
                <a:moveTo>
                  <a:pt x="425" y="224"/>
                </a:moveTo>
                <a:cubicBezTo>
                  <a:pt x="423" y="227"/>
                  <a:pt x="421" y="229"/>
                  <a:pt x="419" y="231"/>
                </a:cubicBezTo>
                <a:cubicBezTo>
                  <a:pt x="419" y="231"/>
                  <a:pt x="419" y="232"/>
                  <a:pt x="419" y="232"/>
                </a:cubicBezTo>
                <a:cubicBezTo>
                  <a:pt x="418" y="234"/>
                  <a:pt x="416" y="237"/>
                  <a:pt x="415" y="239"/>
                </a:cubicBezTo>
                <a:cubicBezTo>
                  <a:pt x="415" y="240"/>
                  <a:pt x="414" y="240"/>
                  <a:pt x="414" y="241"/>
                </a:cubicBezTo>
                <a:cubicBezTo>
                  <a:pt x="413" y="244"/>
                  <a:pt x="412" y="247"/>
                  <a:pt x="411" y="249"/>
                </a:cubicBezTo>
                <a:cubicBezTo>
                  <a:pt x="411" y="250"/>
                  <a:pt x="411" y="250"/>
                  <a:pt x="411" y="250"/>
                </a:cubicBezTo>
                <a:cubicBezTo>
                  <a:pt x="410" y="253"/>
                  <a:pt x="409" y="255"/>
                  <a:pt x="409" y="258"/>
                </a:cubicBezTo>
                <a:cubicBezTo>
                  <a:pt x="409" y="259"/>
                  <a:pt x="409" y="260"/>
                  <a:pt x="408" y="261"/>
                </a:cubicBezTo>
                <a:cubicBezTo>
                  <a:pt x="408" y="264"/>
                  <a:pt x="408" y="267"/>
                  <a:pt x="408" y="270"/>
                </a:cubicBezTo>
                <a:cubicBezTo>
                  <a:pt x="408" y="274"/>
                  <a:pt x="408" y="278"/>
                  <a:pt x="409" y="281"/>
                </a:cubicBezTo>
                <a:cubicBezTo>
                  <a:pt x="409" y="282"/>
                  <a:pt x="409" y="283"/>
                  <a:pt x="409" y="283"/>
                </a:cubicBezTo>
                <a:cubicBezTo>
                  <a:pt x="410" y="287"/>
                  <a:pt x="411" y="290"/>
                  <a:pt x="412" y="293"/>
                </a:cubicBezTo>
                <a:cubicBezTo>
                  <a:pt x="412" y="294"/>
                  <a:pt x="412" y="295"/>
                  <a:pt x="412" y="295"/>
                </a:cubicBezTo>
                <a:cubicBezTo>
                  <a:pt x="414" y="298"/>
                  <a:pt x="415" y="301"/>
                  <a:pt x="417" y="305"/>
                </a:cubicBezTo>
                <a:cubicBezTo>
                  <a:pt x="417" y="305"/>
                  <a:pt x="417" y="305"/>
                  <a:pt x="418" y="306"/>
                </a:cubicBezTo>
                <a:cubicBezTo>
                  <a:pt x="420" y="309"/>
                  <a:pt x="422" y="312"/>
                  <a:pt x="424" y="315"/>
                </a:cubicBezTo>
                <a:cubicBezTo>
                  <a:pt x="424" y="315"/>
                  <a:pt x="424" y="315"/>
                  <a:pt x="424" y="315"/>
                </a:cubicBezTo>
                <a:cubicBezTo>
                  <a:pt x="427" y="318"/>
                  <a:pt x="429" y="320"/>
                  <a:pt x="432" y="323"/>
                </a:cubicBezTo>
                <a:cubicBezTo>
                  <a:pt x="432" y="323"/>
                  <a:pt x="432" y="323"/>
                  <a:pt x="432" y="323"/>
                </a:cubicBezTo>
                <a:cubicBezTo>
                  <a:pt x="435" y="326"/>
                  <a:pt x="438" y="328"/>
                  <a:pt x="441" y="330"/>
                </a:cubicBezTo>
                <a:cubicBezTo>
                  <a:pt x="442" y="330"/>
                  <a:pt x="442" y="330"/>
                  <a:pt x="442" y="330"/>
                </a:cubicBezTo>
                <a:cubicBezTo>
                  <a:pt x="446" y="332"/>
                  <a:pt x="449" y="334"/>
                  <a:pt x="452" y="335"/>
                </a:cubicBezTo>
                <a:cubicBezTo>
                  <a:pt x="453" y="335"/>
                  <a:pt x="453" y="335"/>
                  <a:pt x="453" y="335"/>
                </a:cubicBezTo>
                <a:cubicBezTo>
                  <a:pt x="461" y="338"/>
                  <a:pt x="469" y="340"/>
                  <a:pt x="478" y="340"/>
                </a:cubicBezTo>
                <a:cubicBezTo>
                  <a:pt x="516" y="340"/>
                  <a:pt x="547" y="309"/>
                  <a:pt x="547" y="270"/>
                </a:cubicBezTo>
                <a:cubicBezTo>
                  <a:pt x="547" y="232"/>
                  <a:pt x="516" y="200"/>
                  <a:pt x="478" y="200"/>
                </a:cubicBezTo>
                <a:cubicBezTo>
                  <a:pt x="468" y="200"/>
                  <a:pt x="458" y="202"/>
                  <a:pt x="450" y="206"/>
                </a:cubicBezTo>
                <a:cubicBezTo>
                  <a:pt x="450" y="206"/>
                  <a:pt x="450" y="206"/>
                  <a:pt x="450" y="206"/>
                </a:cubicBezTo>
                <a:cubicBezTo>
                  <a:pt x="449" y="206"/>
                  <a:pt x="449" y="206"/>
                  <a:pt x="449" y="207"/>
                </a:cubicBezTo>
                <a:cubicBezTo>
                  <a:pt x="446" y="208"/>
                  <a:pt x="444" y="209"/>
                  <a:pt x="442" y="210"/>
                </a:cubicBezTo>
                <a:cubicBezTo>
                  <a:pt x="441" y="211"/>
                  <a:pt x="441" y="211"/>
                  <a:pt x="440" y="211"/>
                </a:cubicBezTo>
                <a:cubicBezTo>
                  <a:pt x="438" y="213"/>
                  <a:pt x="435" y="215"/>
                  <a:pt x="433" y="216"/>
                </a:cubicBezTo>
                <a:cubicBezTo>
                  <a:pt x="433" y="217"/>
                  <a:pt x="432" y="217"/>
                  <a:pt x="432" y="217"/>
                </a:cubicBezTo>
                <a:cubicBezTo>
                  <a:pt x="430" y="219"/>
                  <a:pt x="428" y="221"/>
                  <a:pt x="426" y="223"/>
                </a:cubicBezTo>
                <a:cubicBezTo>
                  <a:pt x="426" y="223"/>
                  <a:pt x="425" y="224"/>
                  <a:pt x="425" y="224"/>
                </a:cubicBezTo>
                <a:close/>
                <a:moveTo>
                  <a:pt x="314" y="140"/>
                </a:moveTo>
                <a:lnTo>
                  <a:pt x="314" y="140"/>
                </a:lnTo>
                <a:cubicBezTo>
                  <a:pt x="353" y="140"/>
                  <a:pt x="384" y="108"/>
                  <a:pt x="384" y="70"/>
                </a:cubicBezTo>
                <a:cubicBezTo>
                  <a:pt x="384" y="31"/>
                  <a:pt x="353" y="0"/>
                  <a:pt x="314" y="0"/>
                </a:cubicBezTo>
                <a:cubicBezTo>
                  <a:pt x="275" y="0"/>
                  <a:pt x="244" y="31"/>
                  <a:pt x="244" y="70"/>
                </a:cubicBezTo>
                <a:cubicBezTo>
                  <a:pt x="244" y="108"/>
                  <a:pt x="275" y="140"/>
                  <a:pt x="314" y="140"/>
                </a:cubicBezTo>
                <a:close/>
                <a:moveTo>
                  <a:pt x="379" y="336"/>
                </a:moveTo>
                <a:lnTo>
                  <a:pt x="379" y="336"/>
                </a:lnTo>
                <a:lnTo>
                  <a:pt x="379" y="283"/>
                </a:lnTo>
                <a:cubicBezTo>
                  <a:pt x="379" y="279"/>
                  <a:pt x="378" y="274"/>
                  <a:pt x="378" y="270"/>
                </a:cubicBezTo>
                <a:cubicBezTo>
                  <a:pt x="378" y="266"/>
                  <a:pt x="379" y="262"/>
                  <a:pt x="379" y="257"/>
                </a:cubicBezTo>
                <a:lnTo>
                  <a:pt x="379" y="254"/>
                </a:lnTo>
                <a:lnTo>
                  <a:pt x="380" y="254"/>
                </a:lnTo>
                <a:cubicBezTo>
                  <a:pt x="385" y="223"/>
                  <a:pt x="404" y="197"/>
                  <a:pt x="431" y="183"/>
                </a:cubicBezTo>
                <a:cubicBezTo>
                  <a:pt x="412" y="165"/>
                  <a:pt x="387" y="154"/>
                  <a:pt x="359" y="154"/>
                </a:cubicBezTo>
                <a:lnTo>
                  <a:pt x="269" y="154"/>
                </a:lnTo>
                <a:cubicBezTo>
                  <a:pt x="241" y="154"/>
                  <a:pt x="216" y="165"/>
                  <a:pt x="197" y="183"/>
                </a:cubicBezTo>
                <a:cubicBezTo>
                  <a:pt x="228" y="199"/>
                  <a:pt x="249" y="232"/>
                  <a:pt x="249" y="270"/>
                </a:cubicBezTo>
                <a:cubicBezTo>
                  <a:pt x="249" y="278"/>
                  <a:pt x="249" y="286"/>
                  <a:pt x="247" y="293"/>
                </a:cubicBezTo>
                <a:lnTo>
                  <a:pt x="247" y="335"/>
                </a:lnTo>
                <a:cubicBezTo>
                  <a:pt x="276" y="347"/>
                  <a:pt x="299" y="369"/>
                  <a:pt x="314" y="396"/>
                </a:cubicBezTo>
                <a:cubicBezTo>
                  <a:pt x="328" y="369"/>
                  <a:pt x="351" y="348"/>
                  <a:pt x="379" y="336"/>
                </a:cubicBezTo>
                <a:close/>
                <a:moveTo>
                  <a:pt x="282" y="400"/>
                </a:moveTo>
                <a:lnTo>
                  <a:pt x="282" y="400"/>
                </a:lnTo>
                <a:cubicBezTo>
                  <a:pt x="280" y="397"/>
                  <a:pt x="278" y="394"/>
                  <a:pt x="275" y="391"/>
                </a:cubicBezTo>
                <a:cubicBezTo>
                  <a:pt x="275" y="390"/>
                  <a:pt x="274" y="390"/>
                  <a:pt x="274" y="390"/>
                </a:cubicBezTo>
                <a:cubicBezTo>
                  <a:pt x="272" y="387"/>
                  <a:pt x="270" y="385"/>
                  <a:pt x="267" y="382"/>
                </a:cubicBezTo>
                <a:cubicBezTo>
                  <a:pt x="267" y="382"/>
                  <a:pt x="266" y="382"/>
                  <a:pt x="266" y="381"/>
                </a:cubicBezTo>
                <a:cubicBezTo>
                  <a:pt x="263" y="379"/>
                  <a:pt x="261" y="377"/>
                  <a:pt x="258" y="375"/>
                </a:cubicBezTo>
                <a:cubicBezTo>
                  <a:pt x="257" y="374"/>
                  <a:pt x="257" y="374"/>
                  <a:pt x="257" y="374"/>
                </a:cubicBezTo>
                <a:cubicBezTo>
                  <a:pt x="247" y="367"/>
                  <a:pt x="237" y="362"/>
                  <a:pt x="225" y="359"/>
                </a:cubicBezTo>
                <a:cubicBezTo>
                  <a:pt x="223" y="358"/>
                  <a:pt x="220" y="357"/>
                  <a:pt x="218" y="357"/>
                </a:cubicBezTo>
                <a:cubicBezTo>
                  <a:pt x="217" y="356"/>
                  <a:pt x="215" y="356"/>
                  <a:pt x="214" y="356"/>
                </a:cubicBezTo>
                <a:cubicBezTo>
                  <a:pt x="212" y="356"/>
                  <a:pt x="210" y="355"/>
                  <a:pt x="208" y="355"/>
                </a:cubicBezTo>
                <a:cubicBezTo>
                  <a:pt x="207" y="355"/>
                  <a:pt x="206" y="355"/>
                  <a:pt x="205" y="355"/>
                </a:cubicBezTo>
                <a:cubicBezTo>
                  <a:pt x="202" y="354"/>
                  <a:pt x="199" y="354"/>
                  <a:pt x="195" y="354"/>
                </a:cubicBezTo>
                <a:lnTo>
                  <a:pt x="105" y="354"/>
                </a:lnTo>
                <a:cubicBezTo>
                  <a:pt x="47" y="354"/>
                  <a:pt x="0" y="401"/>
                  <a:pt x="0" y="460"/>
                </a:cubicBezTo>
                <a:lnTo>
                  <a:pt x="0" y="600"/>
                </a:lnTo>
                <a:lnTo>
                  <a:pt x="62" y="600"/>
                </a:lnTo>
                <a:lnTo>
                  <a:pt x="62" y="454"/>
                </a:lnTo>
                <a:lnTo>
                  <a:pt x="83" y="454"/>
                </a:lnTo>
                <a:lnTo>
                  <a:pt x="83" y="600"/>
                </a:lnTo>
                <a:lnTo>
                  <a:pt x="216" y="600"/>
                </a:lnTo>
                <a:lnTo>
                  <a:pt x="216" y="454"/>
                </a:lnTo>
                <a:lnTo>
                  <a:pt x="237" y="454"/>
                </a:lnTo>
                <a:lnTo>
                  <a:pt x="237" y="600"/>
                </a:lnTo>
                <a:lnTo>
                  <a:pt x="301" y="600"/>
                </a:lnTo>
                <a:lnTo>
                  <a:pt x="301" y="460"/>
                </a:lnTo>
                <a:cubicBezTo>
                  <a:pt x="301" y="438"/>
                  <a:pt x="294" y="417"/>
                  <a:pt x="282" y="400"/>
                </a:cubicBezTo>
                <a:cubicBezTo>
                  <a:pt x="282" y="400"/>
                  <a:pt x="282" y="400"/>
                  <a:pt x="282" y="400"/>
                </a:cubicBezTo>
                <a:close/>
                <a:moveTo>
                  <a:pt x="523" y="354"/>
                </a:moveTo>
                <a:lnTo>
                  <a:pt x="523" y="354"/>
                </a:lnTo>
                <a:lnTo>
                  <a:pt x="433" y="354"/>
                </a:lnTo>
                <a:cubicBezTo>
                  <a:pt x="429" y="354"/>
                  <a:pt x="426" y="354"/>
                  <a:pt x="423" y="355"/>
                </a:cubicBezTo>
                <a:cubicBezTo>
                  <a:pt x="422" y="355"/>
                  <a:pt x="421" y="355"/>
                  <a:pt x="420" y="355"/>
                </a:cubicBezTo>
                <a:cubicBezTo>
                  <a:pt x="418" y="355"/>
                  <a:pt x="415" y="356"/>
                  <a:pt x="413" y="356"/>
                </a:cubicBezTo>
                <a:cubicBezTo>
                  <a:pt x="412" y="356"/>
                  <a:pt x="411" y="356"/>
                  <a:pt x="410" y="357"/>
                </a:cubicBezTo>
                <a:cubicBezTo>
                  <a:pt x="408" y="357"/>
                  <a:pt x="405" y="358"/>
                  <a:pt x="403" y="358"/>
                </a:cubicBezTo>
                <a:cubicBezTo>
                  <a:pt x="387" y="363"/>
                  <a:pt x="373" y="371"/>
                  <a:pt x="361" y="382"/>
                </a:cubicBezTo>
                <a:cubicBezTo>
                  <a:pt x="361" y="382"/>
                  <a:pt x="361" y="383"/>
                  <a:pt x="361" y="383"/>
                </a:cubicBezTo>
                <a:cubicBezTo>
                  <a:pt x="358" y="385"/>
                  <a:pt x="356" y="388"/>
                  <a:pt x="353" y="390"/>
                </a:cubicBezTo>
                <a:cubicBezTo>
                  <a:pt x="353" y="391"/>
                  <a:pt x="353" y="391"/>
                  <a:pt x="353" y="391"/>
                </a:cubicBezTo>
                <a:cubicBezTo>
                  <a:pt x="337" y="410"/>
                  <a:pt x="327" y="433"/>
                  <a:pt x="327" y="460"/>
                </a:cubicBezTo>
                <a:lnTo>
                  <a:pt x="327" y="600"/>
                </a:lnTo>
                <a:lnTo>
                  <a:pt x="389" y="600"/>
                </a:lnTo>
                <a:lnTo>
                  <a:pt x="389" y="454"/>
                </a:lnTo>
                <a:lnTo>
                  <a:pt x="410" y="454"/>
                </a:lnTo>
                <a:lnTo>
                  <a:pt x="410" y="600"/>
                </a:lnTo>
                <a:lnTo>
                  <a:pt x="543" y="600"/>
                </a:lnTo>
                <a:lnTo>
                  <a:pt x="543" y="454"/>
                </a:lnTo>
                <a:lnTo>
                  <a:pt x="564" y="454"/>
                </a:lnTo>
                <a:lnTo>
                  <a:pt x="564" y="600"/>
                </a:lnTo>
                <a:lnTo>
                  <a:pt x="628" y="600"/>
                </a:lnTo>
                <a:lnTo>
                  <a:pt x="628" y="460"/>
                </a:lnTo>
                <a:cubicBezTo>
                  <a:pt x="628" y="401"/>
                  <a:pt x="581" y="354"/>
                  <a:pt x="523" y="354"/>
                </a:cubicBezTo>
                <a:close/>
                <a:moveTo>
                  <a:pt x="150" y="340"/>
                </a:moveTo>
                <a:lnTo>
                  <a:pt x="150" y="340"/>
                </a:lnTo>
                <a:cubicBezTo>
                  <a:pt x="159" y="340"/>
                  <a:pt x="167" y="338"/>
                  <a:pt x="175" y="335"/>
                </a:cubicBezTo>
                <a:cubicBezTo>
                  <a:pt x="175" y="335"/>
                  <a:pt x="175" y="335"/>
                  <a:pt x="176" y="335"/>
                </a:cubicBezTo>
                <a:cubicBezTo>
                  <a:pt x="179" y="334"/>
                  <a:pt x="183" y="332"/>
                  <a:pt x="186" y="330"/>
                </a:cubicBezTo>
                <a:cubicBezTo>
                  <a:pt x="186" y="330"/>
                  <a:pt x="186" y="330"/>
                  <a:pt x="186" y="330"/>
                </a:cubicBezTo>
                <a:cubicBezTo>
                  <a:pt x="190" y="328"/>
                  <a:pt x="193" y="326"/>
                  <a:pt x="196" y="323"/>
                </a:cubicBezTo>
                <a:cubicBezTo>
                  <a:pt x="196" y="323"/>
                  <a:pt x="196" y="323"/>
                  <a:pt x="196" y="323"/>
                </a:cubicBezTo>
                <a:cubicBezTo>
                  <a:pt x="202" y="318"/>
                  <a:pt x="206" y="312"/>
                  <a:pt x="210" y="306"/>
                </a:cubicBezTo>
                <a:cubicBezTo>
                  <a:pt x="211" y="305"/>
                  <a:pt x="211" y="305"/>
                  <a:pt x="211" y="305"/>
                </a:cubicBezTo>
                <a:cubicBezTo>
                  <a:pt x="213" y="302"/>
                  <a:pt x="214" y="298"/>
                  <a:pt x="216" y="295"/>
                </a:cubicBezTo>
                <a:cubicBezTo>
                  <a:pt x="216" y="295"/>
                  <a:pt x="216" y="294"/>
                  <a:pt x="216" y="293"/>
                </a:cubicBezTo>
                <a:cubicBezTo>
                  <a:pt x="217" y="290"/>
                  <a:pt x="218" y="287"/>
                  <a:pt x="219" y="283"/>
                </a:cubicBezTo>
                <a:cubicBezTo>
                  <a:pt x="219" y="283"/>
                  <a:pt x="219" y="282"/>
                  <a:pt x="219" y="282"/>
                </a:cubicBezTo>
                <a:cubicBezTo>
                  <a:pt x="220" y="278"/>
                  <a:pt x="220" y="274"/>
                  <a:pt x="220" y="270"/>
                </a:cubicBezTo>
                <a:cubicBezTo>
                  <a:pt x="220" y="267"/>
                  <a:pt x="220" y="264"/>
                  <a:pt x="220" y="261"/>
                </a:cubicBezTo>
                <a:cubicBezTo>
                  <a:pt x="219" y="260"/>
                  <a:pt x="219" y="259"/>
                  <a:pt x="219" y="258"/>
                </a:cubicBezTo>
                <a:cubicBezTo>
                  <a:pt x="219" y="255"/>
                  <a:pt x="218" y="253"/>
                  <a:pt x="217" y="250"/>
                </a:cubicBezTo>
                <a:cubicBezTo>
                  <a:pt x="217" y="250"/>
                  <a:pt x="217" y="250"/>
                  <a:pt x="217" y="249"/>
                </a:cubicBezTo>
                <a:cubicBezTo>
                  <a:pt x="216" y="247"/>
                  <a:pt x="215" y="244"/>
                  <a:pt x="214" y="241"/>
                </a:cubicBezTo>
                <a:cubicBezTo>
                  <a:pt x="214" y="240"/>
                  <a:pt x="213" y="240"/>
                  <a:pt x="213" y="239"/>
                </a:cubicBezTo>
                <a:cubicBezTo>
                  <a:pt x="212" y="237"/>
                  <a:pt x="210" y="234"/>
                  <a:pt x="209" y="231"/>
                </a:cubicBezTo>
                <a:lnTo>
                  <a:pt x="208" y="231"/>
                </a:lnTo>
                <a:cubicBezTo>
                  <a:pt x="207" y="229"/>
                  <a:pt x="205" y="226"/>
                  <a:pt x="203" y="224"/>
                </a:cubicBezTo>
                <a:cubicBezTo>
                  <a:pt x="203" y="224"/>
                  <a:pt x="202" y="223"/>
                  <a:pt x="202" y="223"/>
                </a:cubicBezTo>
                <a:cubicBezTo>
                  <a:pt x="200" y="221"/>
                  <a:pt x="198" y="219"/>
                  <a:pt x="195" y="217"/>
                </a:cubicBezTo>
                <a:cubicBezTo>
                  <a:pt x="195" y="217"/>
                  <a:pt x="195" y="217"/>
                  <a:pt x="195" y="217"/>
                </a:cubicBezTo>
                <a:cubicBezTo>
                  <a:pt x="193" y="215"/>
                  <a:pt x="190" y="213"/>
                  <a:pt x="188" y="211"/>
                </a:cubicBezTo>
                <a:cubicBezTo>
                  <a:pt x="187" y="211"/>
                  <a:pt x="187" y="211"/>
                  <a:pt x="186" y="210"/>
                </a:cubicBezTo>
                <a:cubicBezTo>
                  <a:pt x="184" y="209"/>
                  <a:pt x="181" y="208"/>
                  <a:pt x="179" y="206"/>
                </a:cubicBezTo>
                <a:cubicBezTo>
                  <a:pt x="179" y="206"/>
                  <a:pt x="178" y="206"/>
                  <a:pt x="178" y="206"/>
                </a:cubicBezTo>
                <a:cubicBezTo>
                  <a:pt x="170" y="202"/>
                  <a:pt x="160" y="200"/>
                  <a:pt x="150" y="200"/>
                </a:cubicBezTo>
                <a:cubicBezTo>
                  <a:pt x="112" y="200"/>
                  <a:pt x="81" y="232"/>
                  <a:pt x="81" y="270"/>
                </a:cubicBezTo>
                <a:cubicBezTo>
                  <a:pt x="81" y="309"/>
                  <a:pt x="112" y="340"/>
                  <a:pt x="150" y="34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55" name="Freeform 26"/>
          <p:cNvSpPr>
            <a:spLocks noEditPoints="1"/>
          </p:cNvSpPr>
          <p:nvPr/>
        </p:nvSpPr>
        <p:spPr bwMode="auto">
          <a:xfrm>
            <a:off x="7485173" y="1383226"/>
            <a:ext cx="439876" cy="408616"/>
          </a:xfrm>
          <a:custGeom>
            <a:avLst/>
            <a:gdLst>
              <a:gd name="T0" fmla="*/ 373 w 678"/>
              <a:gd name="T1" fmla="*/ 551 h 630"/>
              <a:gd name="T2" fmla="*/ 280 w 678"/>
              <a:gd name="T3" fmla="*/ 593 h 630"/>
              <a:gd name="T4" fmla="*/ 190 w 678"/>
              <a:gd name="T5" fmla="*/ 21 h 630"/>
              <a:gd name="T6" fmla="*/ 210 w 678"/>
              <a:gd name="T7" fmla="*/ 34 h 630"/>
              <a:gd name="T8" fmla="*/ 342 w 678"/>
              <a:gd name="T9" fmla="*/ 1 h 630"/>
              <a:gd name="T10" fmla="*/ 169 w 678"/>
              <a:gd name="T11" fmla="*/ 25 h 630"/>
              <a:gd name="T12" fmla="*/ 207 w 678"/>
              <a:gd name="T13" fmla="*/ 62 h 630"/>
              <a:gd name="T14" fmla="*/ 199 w 678"/>
              <a:gd name="T15" fmla="*/ 340 h 630"/>
              <a:gd name="T16" fmla="*/ 161 w 678"/>
              <a:gd name="T17" fmla="*/ 304 h 630"/>
              <a:gd name="T18" fmla="*/ 169 w 678"/>
              <a:gd name="T19" fmla="*/ 25 h 630"/>
              <a:gd name="T20" fmla="*/ 309 w 678"/>
              <a:gd name="T21" fmla="*/ 120 h 630"/>
              <a:gd name="T22" fmla="*/ 467 w 678"/>
              <a:gd name="T23" fmla="*/ 102 h 630"/>
              <a:gd name="T24" fmla="*/ 291 w 678"/>
              <a:gd name="T25" fmla="*/ 109 h 630"/>
              <a:gd name="T26" fmla="*/ 300 w 678"/>
              <a:gd name="T27" fmla="*/ 133 h 630"/>
              <a:gd name="T28" fmla="*/ 308 w 678"/>
              <a:gd name="T29" fmla="*/ 422 h 630"/>
              <a:gd name="T30" fmla="*/ 270 w 678"/>
              <a:gd name="T31" fmla="*/ 410 h 630"/>
              <a:gd name="T32" fmla="*/ 263 w 678"/>
              <a:gd name="T33" fmla="*/ 122 h 630"/>
              <a:gd name="T34" fmla="*/ 322 w 678"/>
              <a:gd name="T35" fmla="*/ 145 h 630"/>
              <a:gd name="T36" fmla="*/ 511 w 678"/>
              <a:gd name="T37" fmla="*/ 145 h 630"/>
              <a:gd name="T38" fmla="*/ 486 w 678"/>
              <a:gd name="T39" fmla="*/ 406 h 630"/>
              <a:gd name="T40" fmla="*/ 322 w 678"/>
              <a:gd name="T41" fmla="*/ 145 h 630"/>
              <a:gd name="T42" fmla="*/ 481 w 678"/>
              <a:gd name="T43" fmla="*/ 166 h 630"/>
              <a:gd name="T44" fmla="*/ 354 w 678"/>
              <a:gd name="T45" fmla="*/ 240 h 630"/>
              <a:gd name="T46" fmla="*/ 221 w 678"/>
              <a:gd name="T47" fmla="*/ 56 h 630"/>
              <a:gd name="T48" fmla="*/ 410 w 678"/>
              <a:gd name="T49" fmla="*/ 56 h 630"/>
              <a:gd name="T50" fmla="*/ 255 w 678"/>
              <a:gd name="T51" fmla="*/ 83 h 630"/>
              <a:gd name="T52" fmla="*/ 240 w 678"/>
              <a:gd name="T53" fmla="*/ 335 h 630"/>
              <a:gd name="T54" fmla="*/ 221 w 678"/>
              <a:gd name="T55" fmla="*/ 56 h 630"/>
              <a:gd name="T56" fmla="*/ 134 w 678"/>
              <a:gd name="T57" fmla="*/ 188 h 630"/>
              <a:gd name="T58" fmla="*/ 104 w 678"/>
              <a:gd name="T59" fmla="*/ 135 h 630"/>
              <a:gd name="T60" fmla="*/ 54 w 678"/>
              <a:gd name="T61" fmla="*/ 467 h 630"/>
              <a:gd name="T62" fmla="*/ 90 w 678"/>
              <a:gd name="T63" fmla="*/ 515 h 630"/>
              <a:gd name="T64" fmla="*/ 0 w 678"/>
              <a:gd name="T65" fmla="*/ 630 h 630"/>
              <a:gd name="T66" fmla="*/ 678 w 678"/>
              <a:gd name="T67" fmla="*/ 586 h 630"/>
              <a:gd name="T68" fmla="*/ 621 w 678"/>
              <a:gd name="T69" fmla="*/ 467 h 630"/>
              <a:gd name="T70" fmla="*/ 571 w 678"/>
              <a:gd name="T71" fmla="*/ 135 h 630"/>
              <a:gd name="T72" fmla="*/ 541 w 678"/>
              <a:gd name="T73" fmla="*/ 188 h 630"/>
              <a:gd name="T74" fmla="*/ 573 w 678"/>
              <a:gd name="T75" fmla="*/ 474 h 630"/>
              <a:gd name="T76" fmla="*/ 101 w 678"/>
              <a:gd name="T77" fmla="*/ 188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78" h="630">
                <a:moveTo>
                  <a:pt x="301" y="551"/>
                </a:moveTo>
                <a:lnTo>
                  <a:pt x="373" y="551"/>
                </a:lnTo>
                <a:lnTo>
                  <a:pt x="398" y="593"/>
                </a:lnTo>
                <a:lnTo>
                  <a:pt x="280" y="593"/>
                </a:lnTo>
                <a:lnTo>
                  <a:pt x="301" y="551"/>
                </a:lnTo>
                <a:close/>
                <a:moveTo>
                  <a:pt x="190" y="21"/>
                </a:moveTo>
                <a:lnTo>
                  <a:pt x="207" y="32"/>
                </a:lnTo>
                <a:cubicBezTo>
                  <a:pt x="208" y="32"/>
                  <a:pt x="209" y="33"/>
                  <a:pt x="210" y="34"/>
                </a:cubicBezTo>
                <a:lnTo>
                  <a:pt x="366" y="14"/>
                </a:lnTo>
                <a:cubicBezTo>
                  <a:pt x="362" y="5"/>
                  <a:pt x="353" y="0"/>
                  <a:pt x="342" y="1"/>
                </a:cubicBezTo>
                <a:lnTo>
                  <a:pt x="190" y="21"/>
                </a:lnTo>
                <a:close/>
                <a:moveTo>
                  <a:pt x="169" y="25"/>
                </a:moveTo>
                <a:lnTo>
                  <a:pt x="199" y="44"/>
                </a:lnTo>
                <a:cubicBezTo>
                  <a:pt x="203" y="47"/>
                  <a:pt x="207" y="55"/>
                  <a:pt x="207" y="62"/>
                </a:cubicBezTo>
                <a:lnTo>
                  <a:pt x="207" y="333"/>
                </a:lnTo>
                <a:cubicBezTo>
                  <a:pt x="207" y="340"/>
                  <a:pt x="203" y="343"/>
                  <a:pt x="199" y="340"/>
                </a:cubicBezTo>
                <a:lnTo>
                  <a:pt x="169" y="322"/>
                </a:lnTo>
                <a:cubicBezTo>
                  <a:pt x="165" y="319"/>
                  <a:pt x="161" y="311"/>
                  <a:pt x="161" y="304"/>
                </a:cubicBezTo>
                <a:lnTo>
                  <a:pt x="161" y="33"/>
                </a:lnTo>
                <a:cubicBezTo>
                  <a:pt x="161" y="26"/>
                  <a:pt x="165" y="23"/>
                  <a:pt x="169" y="25"/>
                </a:cubicBezTo>
                <a:close/>
                <a:moveTo>
                  <a:pt x="291" y="109"/>
                </a:moveTo>
                <a:lnTo>
                  <a:pt x="309" y="120"/>
                </a:lnTo>
                <a:cubicBezTo>
                  <a:pt x="310" y="121"/>
                  <a:pt x="310" y="122"/>
                  <a:pt x="311" y="122"/>
                </a:cubicBezTo>
                <a:lnTo>
                  <a:pt x="467" y="102"/>
                </a:lnTo>
                <a:cubicBezTo>
                  <a:pt x="464" y="94"/>
                  <a:pt x="454" y="88"/>
                  <a:pt x="443" y="90"/>
                </a:cubicBezTo>
                <a:lnTo>
                  <a:pt x="291" y="109"/>
                </a:lnTo>
                <a:close/>
                <a:moveTo>
                  <a:pt x="270" y="114"/>
                </a:moveTo>
                <a:lnTo>
                  <a:pt x="300" y="133"/>
                </a:lnTo>
                <a:cubicBezTo>
                  <a:pt x="304" y="136"/>
                  <a:pt x="308" y="144"/>
                  <a:pt x="308" y="151"/>
                </a:cubicBezTo>
                <a:lnTo>
                  <a:pt x="308" y="422"/>
                </a:lnTo>
                <a:cubicBezTo>
                  <a:pt x="308" y="428"/>
                  <a:pt x="304" y="432"/>
                  <a:pt x="300" y="429"/>
                </a:cubicBezTo>
                <a:lnTo>
                  <a:pt x="270" y="410"/>
                </a:lnTo>
                <a:cubicBezTo>
                  <a:pt x="266" y="407"/>
                  <a:pt x="263" y="400"/>
                  <a:pt x="263" y="393"/>
                </a:cubicBezTo>
                <a:lnTo>
                  <a:pt x="263" y="122"/>
                </a:lnTo>
                <a:cubicBezTo>
                  <a:pt x="263" y="115"/>
                  <a:pt x="266" y="111"/>
                  <a:pt x="270" y="114"/>
                </a:cubicBezTo>
                <a:close/>
                <a:moveTo>
                  <a:pt x="322" y="145"/>
                </a:moveTo>
                <a:lnTo>
                  <a:pt x="486" y="124"/>
                </a:lnTo>
                <a:cubicBezTo>
                  <a:pt x="500" y="122"/>
                  <a:pt x="511" y="131"/>
                  <a:pt x="511" y="145"/>
                </a:cubicBezTo>
                <a:lnTo>
                  <a:pt x="511" y="378"/>
                </a:lnTo>
                <a:cubicBezTo>
                  <a:pt x="511" y="391"/>
                  <a:pt x="500" y="404"/>
                  <a:pt x="486" y="406"/>
                </a:cubicBezTo>
                <a:lnTo>
                  <a:pt x="322" y="426"/>
                </a:lnTo>
                <a:lnTo>
                  <a:pt x="322" y="145"/>
                </a:lnTo>
                <a:close/>
                <a:moveTo>
                  <a:pt x="354" y="183"/>
                </a:moveTo>
                <a:lnTo>
                  <a:pt x="481" y="166"/>
                </a:lnTo>
                <a:lnTo>
                  <a:pt x="481" y="224"/>
                </a:lnTo>
                <a:lnTo>
                  <a:pt x="354" y="240"/>
                </a:lnTo>
                <a:lnTo>
                  <a:pt x="354" y="183"/>
                </a:lnTo>
                <a:close/>
                <a:moveTo>
                  <a:pt x="221" y="56"/>
                </a:moveTo>
                <a:lnTo>
                  <a:pt x="384" y="35"/>
                </a:lnTo>
                <a:cubicBezTo>
                  <a:pt x="398" y="33"/>
                  <a:pt x="410" y="43"/>
                  <a:pt x="410" y="56"/>
                </a:cubicBezTo>
                <a:lnTo>
                  <a:pt x="410" y="63"/>
                </a:lnTo>
                <a:lnTo>
                  <a:pt x="255" y="83"/>
                </a:lnTo>
                <a:cubicBezTo>
                  <a:pt x="244" y="86"/>
                  <a:pt x="240" y="93"/>
                  <a:pt x="240" y="107"/>
                </a:cubicBezTo>
                <a:lnTo>
                  <a:pt x="240" y="335"/>
                </a:lnTo>
                <a:lnTo>
                  <a:pt x="221" y="338"/>
                </a:lnTo>
                <a:lnTo>
                  <a:pt x="221" y="56"/>
                </a:lnTo>
                <a:close/>
                <a:moveTo>
                  <a:pt x="101" y="188"/>
                </a:moveTo>
                <a:lnTo>
                  <a:pt x="134" y="188"/>
                </a:lnTo>
                <a:lnTo>
                  <a:pt x="134" y="135"/>
                </a:lnTo>
                <a:lnTo>
                  <a:pt x="104" y="135"/>
                </a:lnTo>
                <a:cubicBezTo>
                  <a:pt x="76" y="135"/>
                  <a:pt x="54" y="158"/>
                  <a:pt x="54" y="186"/>
                </a:cubicBezTo>
                <a:lnTo>
                  <a:pt x="54" y="467"/>
                </a:lnTo>
                <a:cubicBezTo>
                  <a:pt x="54" y="490"/>
                  <a:pt x="69" y="509"/>
                  <a:pt x="90" y="515"/>
                </a:cubicBezTo>
                <a:lnTo>
                  <a:pt x="90" y="515"/>
                </a:lnTo>
                <a:lnTo>
                  <a:pt x="0" y="586"/>
                </a:lnTo>
                <a:lnTo>
                  <a:pt x="0" y="630"/>
                </a:lnTo>
                <a:lnTo>
                  <a:pt x="678" y="630"/>
                </a:lnTo>
                <a:lnTo>
                  <a:pt x="678" y="586"/>
                </a:lnTo>
                <a:lnTo>
                  <a:pt x="582" y="516"/>
                </a:lnTo>
                <a:cubicBezTo>
                  <a:pt x="604" y="511"/>
                  <a:pt x="621" y="491"/>
                  <a:pt x="621" y="467"/>
                </a:cubicBezTo>
                <a:lnTo>
                  <a:pt x="621" y="186"/>
                </a:lnTo>
                <a:cubicBezTo>
                  <a:pt x="621" y="158"/>
                  <a:pt x="598" y="135"/>
                  <a:pt x="571" y="135"/>
                </a:cubicBezTo>
                <a:lnTo>
                  <a:pt x="541" y="135"/>
                </a:lnTo>
                <a:lnTo>
                  <a:pt x="541" y="188"/>
                </a:lnTo>
                <a:lnTo>
                  <a:pt x="573" y="188"/>
                </a:lnTo>
                <a:lnTo>
                  <a:pt x="573" y="474"/>
                </a:lnTo>
                <a:lnTo>
                  <a:pt x="101" y="474"/>
                </a:lnTo>
                <a:lnTo>
                  <a:pt x="101" y="18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57" name="Freeform 13"/>
          <p:cNvSpPr>
            <a:spLocks noEditPoints="1"/>
          </p:cNvSpPr>
          <p:nvPr/>
        </p:nvSpPr>
        <p:spPr bwMode="auto">
          <a:xfrm>
            <a:off x="8534264" y="3298474"/>
            <a:ext cx="460468" cy="361834"/>
          </a:xfrm>
          <a:custGeom>
            <a:avLst/>
            <a:gdLst>
              <a:gd name="T0" fmla="*/ 282 w 766"/>
              <a:gd name="T1" fmla="*/ 304 h 600"/>
              <a:gd name="T2" fmla="*/ 391 w 766"/>
              <a:gd name="T3" fmla="*/ 248 h 600"/>
              <a:gd name="T4" fmla="*/ 596 w 766"/>
              <a:gd name="T5" fmla="*/ 213 h 600"/>
              <a:gd name="T6" fmla="*/ 652 w 766"/>
              <a:gd name="T7" fmla="*/ 129 h 600"/>
              <a:gd name="T8" fmla="*/ 570 w 766"/>
              <a:gd name="T9" fmla="*/ 186 h 600"/>
              <a:gd name="T10" fmla="*/ 391 w 766"/>
              <a:gd name="T11" fmla="*/ 195 h 600"/>
              <a:gd name="T12" fmla="*/ 766 w 766"/>
              <a:gd name="T13" fmla="*/ 80 h 600"/>
              <a:gd name="T14" fmla="*/ 465 w 766"/>
              <a:gd name="T15" fmla="*/ 32 h 600"/>
              <a:gd name="T16" fmla="*/ 437 w 766"/>
              <a:gd name="T17" fmla="*/ 0 h 600"/>
              <a:gd name="T18" fmla="*/ 154 w 766"/>
              <a:gd name="T19" fmla="*/ 32 h 600"/>
              <a:gd name="T20" fmla="*/ 175 w 766"/>
              <a:gd name="T21" fmla="*/ 80 h 600"/>
              <a:gd name="T22" fmla="*/ 216 w 766"/>
              <a:gd name="T23" fmla="*/ 135 h 600"/>
              <a:gd name="T24" fmla="*/ 706 w 766"/>
              <a:gd name="T25" fmla="*/ 80 h 600"/>
              <a:gd name="T26" fmla="*/ 355 w 766"/>
              <a:gd name="T27" fmla="*/ 394 h 600"/>
              <a:gd name="T28" fmla="*/ 706 w 766"/>
              <a:gd name="T29" fmla="*/ 410 h 600"/>
              <a:gd name="T30" fmla="*/ 361 w 766"/>
              <a:gd name="T31" fmla="*/ 427 h 600"/>
              <a:gd name="T32" fmla="*/ 362 w 766"/>
              <a:gd name="T33" fmla="*/ 478 h 600"/>
              <a:gd name="T34" fmla="*/ 437 w 766"/>
              <a:gd name="T35" fmla="*/ 595 h 600"/>
              <a:gd name="T36" fmla="*/ 465 w 766"/>
              <a:gd name="T37" fmla="*/ 478 h 600"/>
              <a:gd name="T38" fmla="*/ 603 w 766"/>
              <a:gd name="T39" fmla="*/ 592 h 600"/>
              <a:gd name="T40" fmla="*/ 591 w 766"/>
              <a:gd name="T41" fmla="*/ 478 h 600"/>
              <a:gd name="T42" fmla="*/ 766 w 766"/>
              <a:gd name="T43" fmla="*/ 427 h 600"/>
              <a:gd name="T44" fmla="*/ 747 w 766"/>
              <a:gd name="T45" fmla="*/ 80 h 600"/>
              <a:gd name="T46" fmla="*/ 161 w 766"/>
              <a:gd name="T47" fmla="*/ 310 h 600"/>
              <a:gd name="T48" fmla="*/ 235 w 766"/>
              <a:gd name="T49" fmla="*/ 236 h 600"/>
              <a:gd name="T50" fmla="*/ 86 w 766"/>
              <a:gd name="T51" fmla="*/ 236 h 600"/>
              <a:gd name="T52" fmla="*/ 208 w 766"/>
              <a:gd name="T53" fmla="*/ 325 h 600"/>
              <a:gd name="T54" fmla="*/ 181 w 766"/>
              <a:gd name="T55" fmla="*/ 325 h 600"/>
              <a:gd name="T56" fmla="*/ 188 w 766"/>
              <a:gd name="T57" fmla="*/ 339 h 600"/>
              <a:gd name="T58" fmla="*/ 196 w 766"/>
              <a:gd name="T59" fmla="*/ 510 h 600"/>
              <a:gd name="T60" fmla="*/ 129 w 766"/>
              <a:gd name="T61" fmla="*/ 510 h 600"/>
              <a:gd name="T62" fmla="*/ 137 w 766"/>
              <a:gd name="T63" fmla="*/ 339 h 600"/>
              <a:gd name="T64" fmla="*/ 145 w 766"/>
              <a:gd name="T65" fmla="*/ 325 h 600"/>
              <a:gd name="T66" fmla="*/ 0 w 766"/>
              <a:gd name="T67" fmla="*/ 438 h 600"/>
              <a:gd name="T68" fmla="*/ 66 w 766"/>
              <a:gd name="T69" fmla="*/ 600 h 600"/>
              <a:gd name="T70" fmla="*/ 89 w 766"/>
              <a:gd name="T71" fmla="*/ 432 h 600"/>
              <a:gd name="T72" fmla="*/ 230 w 766"/>
              <a:gd name="T73" fmla="*/ 600 h 600"/>
              <a:gd name="T74" fmla="*/ 253 w 766"/>
              <a:gd name="T75" fmla="*/ 432 h 600"/>
              <a:gd name="T76" fmla="*/ 321 w 766"/>
              <a:gd name="T77" fmla="*/ 600 h 600"/>
              <a:gd name="T78" fmla="*/ 208 w 766"/>
              <a:gd name="T79" fmla="*/ 325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66" h="600">
                <a:moveTo>
                  <a:pt x="391" y="195"/>
                </a:moveTo>
                <a:lnTo>
                  <a:pt x="282" y="304"/>
                </a:lnTo>
                <a:cubicBezTo>
                  <a:pt x="293" y="310"/>
                  <a:pt x="303" y="317"/>
                  <a:pt x="312" y="326"/>
                </a:cubicBezTo>
                <a:lnTo>
                  <a:pt x="391" y="248"/>
                </a:lnTo>
                <a:lnTo>
                  <a:pt x="476" y="333"/>
                </a:lnTo>
                <a:lnTo>
                  <a:pt x="596" y="213"/>
                </a:lnTo>
                <a:lnTo>
                  <a:pt x="614" y="259"/>
                </a:lnTo>
                <a:lnTo>
                  <a:pt x="652" y="129"/>
                </a:lnTo>
                <a:lnTo>
                  <a:pt x="522" y="167"/>
                </a:lnTo>
                <a:lnTo>
                  <a:pt x="570" y="186"/>
                </a:lnTo>
                <a:lnTo>
                  <a:pt x="476" y="280"/>
                </a:lnTo>
                <a:lnTo>
                  <a:pt x="391" y="195"/>
                </a:lnTo>
                <a:close/>
                <a:moveTo>
                  <a:pt x="766" y="80"/>
                </a:moveTo>
                <a:lnTo>
                  <a:pt x="766" y="80"/>
                </a:lnTo>
                <a:lnTo>
                  <a:pt x="766" y="32"/>
                </a:lnTo>
                <a:lnTo>
                  <a:pt x="465" y="32"/>
                </a:lnTo>
                <a:lnTo>
                  <a:pt x="465" y="0"/>
                </a:lnTo>
                <a:lnTo>
                  <a:pt x="437" y="0"/>
                </a:lnTo>
                <a:lnTo>
                  <a:pt x="437" y="32"/>
                </a:lnTo>
                <a:lnTo>
                  <a:pt x="154" y="32"/>
                </a:lnTo>
                <a:lnTo>
                  <a:pt x="154" y="80"/>
                </a:lnTo>
                <a:lnTo>
                  <a:pt x="175" y="80"/>
                </a:lnTo>
                <a:lnTo>
                  <a:pt x="175" y="122"/>
                </a:lnTo>
                <a:cubicBezTo>
                  <a:pt x="190" y="124"/>
                  <a:pt x="203" y="128"/>
                  <a:pt x="216" y="135"/>
                </a:cubicBezTo>
                <a:lnTo>
                  <a:pt x="216" y="80"/>
                </a:lnTo>
                <a:lnTo>
                  <a:pt x="706" y="80"/>
                </a:lnTo>
                <a:lnTo>
                  <a:pt x="706" y="394"/>
                </a:lnTo>
                <a:lnTo>
                  <a:pt x="355" y="394"/>
                </a:lnTo>
                <a:cubicBezTo>
                  <a:pt x="356" y="399"/>
                  <a:pt x="358" y="404"/>
                  <a:pt x="359" y="410"/>
                </a:cubicBezTo>
                <a:lnTo>
                  <a:pt x="706" y="410"/>
                </a:lnTo>
                <a:lnTo>
                  <a:pt x="706" y="427"/>
                </a:lnTo>
                <a:lnTo>
                  <a:pt x="361" y="427"/>
                </a:lnTo>
                <a:cubicBezTo>
                  <a:pt x="361" y="430"/>
                  <a:pt x="362" y="434"/>
                  <a:pt x="362" y="438"/>
                </a:cubicBezTo>
                <a:lnTo>
                  <a:pt x="362" y="478"/>
                </a:lnTo>
                <a:lnTo>
                  <a:pt x="437" y="478"/>
                </a:lnTo>
                <a:lnTo>
                  <a:pt x="437" y="595"/>
                </a:lnTo>
                <a:lnTo>
                  <a:pt x="465" y="595"/>
                </a:lnTo>
                <a:lnTo>
                  <a:pt x="465" y="478"/>
                </a:lnTo>
                <a:lnTo>
                  <a:pt x="560" y="478"/>
                </a:lnTo>
                <a:lnTo>
                  <a:pt x="603" y="592"/>
                </a:lnTo>
                <a:lnTo>
                  <a:pt x="631" y="585"/>
                </a:lnTo>
                <a:lnTo>
                  <a:pt x="591" y="478"/>
                </a:lnTo>
                <a:lnTo>
                  <a:pt x="766" y="478"/>
                </a:lnTo>
                <a:lnTo>
                  <a:pt x="766" y="427"/>
                </a:lnTo>
                <a:lnTo>
                  <a:pt x="747" y="427"/>
                </a:lnTo>
                <a:lnTo>
                  <a:pt x="747" y="80"/>
                </a:lnTo>
                <a:lnTo>
                  <a:pt x="766" y="80"/>
                </a:lnTo>
                <a:close/>
                <a:moveTo>
                  <a:pt x="161" y="310"/>
                </a:moveTo>
                <a:lnTo>
                  <a:pt x="161" y="310"/>
                </a:lnTo>
                <a:cubicBezTo>
                  <a:pt x="202" y="310"/>
                  <a:pt x="235" y="277"/>
                  <a:pt x="235" y="236"/>
                </a:cubicBezTo>
                <a:cubicBezTo>
                  <a:pt x="235" y="194"/>
                  <a:pt x="202" y="161"/>
                  <a:pt x="161" y="161"/>
                </a:cubicBezTo>
                <a:cubicBezTo>
                  <a:pt x="119" y="161"/>
                  <a:pt x="86" y="194"/>
                  <a:pt x="86" y="236"/>
                </a:cubicBezTo>
                <a:cubicBezTo>
                  <a:pt x="86" y="277"/>
                  <a:pt x="119" y="310"/>
                  <a:pt x="161" y="310"/>
                </a:cubicBezTo>
                <a:close/>
                <a:moveTo>
                  <a:pt x="208" y="325"/>
                </a:moveTo>
                <a:lnTo>
                  <a:pt x="208" y="325"/>
                </a:lnTo>
                <a:lnTo>
                  <a:pt x="181" y="325"/>
                </a:lnTo>
                <a:lnTo>
                  <a:pt x="185" y="328"/>
                </a:lnTo>
                <a:cubicBezTo>
                  <a:pt x="188" y="331"/>
                  <a:pt x="190" y="336"/>
                  <a:pt x="188" y="339"/>
                </a:cubicBezTo>
                <a:lnTo>
                  <a:pt x="178" y="365"/>
                </a:lnTo>
                <a:lnTo>
                  <a:pt x="196" y="510"/>
                </a:lnTo>
                <a:lnTo>
                  <a:pt x="163" y="540"/>
                </a:lnTo>
                <a:lnTo>
                  <a:pt x="129" y="510"/>
                </a:lnTo>
                <a:lnTo>
                  <a:pt x="147" y="365"/>
                </a:lnTo>
                <a:lnTo>
                  <a:pt x="137" y="339"/>
                </a:lnTo>
                <a:cubicBezTo>
                  <a:pt x="135" y="336"/>
                  <a:pt x="137" y="331"/>
                  <a:pt x="140" y="328"/>
                </a:cubicBezTo>
                <a:lnTo>
                  <a:pt x="145" y="325"/>
                </a:lnTo>
                <a:lnTo>
                  <a:pt x="112" y="325"/>
                </a:lnTo>
                <a:cubicBezTo>
                  <a:pt x="50" y="325"/>
                  <a:pt x="0" y="376"/>
                  <a:pt x="0" y="438"/>
                </a:cubicBezTo>
                <a:lnTo>
                  <a:pt x="0" y="600"/>
                </a:lnTo>
                <a:lnTo>
                  <a:pt x="66" y="600"/>
                </a:lnTo>
                <a:lnTo>
                  <a:pt x="66" y="432"/>
                </a:lnTo>
                <a:lnTo>
                  <a:pt x="89" y="432"/>
                </a:lnTo>
                <a:lnTo>
                  <a:pt x="89" y="600"/>
                </a:lnTo>
                <a:lnTo>
                  <a:pt x="230" y="600"/>
                </a:lnTo>
                <a:lnTo>
                  <a:pt x="230" y="432"/>
                </a:lnTo>
                <a:lnTo>
                  <a:pt x="253" y="432"/>
                </a:lnTo>
                <a:lnTo>
                  <a:pt x="253" y="600"/>
                </a:lnTo>
                <a:lnTo>
                  <a:pt x="321" y="600"/>
                </a:lnTo>
                <a:lnTo>
                  <a:pt x="321" y="438"/>
                </a:lnTo>
                <a:cubicBezTo>
                  <a:pt x="321" y="376"/>
                  <a:pt x="271" y="325"/>
                  <a:pt x="208" y="32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58" name="Freeform 25"/>
          <p:cNvSpPr>
            <a:spLocks noEditPoints="1"/>
          </p:cNvSpPr>
          <p:nvPr/>
        </p:nvSpPr>
        <p:spPr bwMode="auto">
          <a:xfrm>
            <a:off x="7571010" y="5168927"/>
            <a:ext cx="287490" cy="392900"/>
          </a:xfrm>
          <a:custGeom>
            <a:avLst/>
            <a:gdLst>
              <a:gd name="T0" fmla="*/ 58 w 443"/>
              <a:gd name="T1" fmla="*/ 98 h 605"/>
              <a:gd name="T2" fmla="*/ 49 w 443"/>
              <a:gd name="T3" fmla="*/ 605 h 605"/>
              <a:gd name="T4" fmla="*/ 443 w 443"/>
              <a:gd name="T5" fmla="*/ 149 h 605"/>
              <a:gd name="T6" fmla="*/ 410 w 443"/>
              <a:gd name="T7" fmla="*/ 159 h 605"/>
              <a:gd name="T8" fmla="*/ 51 w 443"/>
              <a:gd name="T9" fmla="*/ 570 h 605"/>
              <a:gd name="T10" fmla="*/ 192 w 443"/>
              <a:gd name="T11" fmla="*/ 64 h 605"/>
              <a:gd name="T12" fmla="*/ 252 w 443"/>
              <a:gd name="T13" fmla="*/ 64 h 605"/>
              <a:gd name="T14" fmla="*/ 221 w 443"/>
              <a:gd name="T15" fmla="*/ 96 h 605"/>
              <a:gd name="T16" fmla="*/ 155 w 443"/>
              <a:gd name="T17" fmla="*/ 66 h 605"/>
              <a:gd name="T18" fmla="*/ 81 w 443"/>
              <a:gd name="T19" fmla="*/ 153 h 605"/>
              <a:gd name="T20" fmla="*/ 362 w 443"/>
              <a:gd name="T21" fmla="*/ 153 h 605"/>
              <a:gd name="T22" fmla="*/ 288 w 443"/>
              <a:gd name="T23" fmla="*/ 66 h 605"/>
              <a:gd name="T24" fmla="*/ 155 w 443"/>
              <a:gd name="T25" fmla="*/ 66 h 605"/>
              <a:gd name="T26" fmla="*/ 156 w 443"/>
              <a:gd name="T27" fmla="*/ 459 h 605"/>
              <a:gd name="T28" fmla="*/ 107 w 443"/>
              <a:gd name="T29" fmla="*/ 473 h 605"/>
              <a:gd name="T30" fmla="*/ 97 w 443"/>
              <a:gd name="T31" fmla="*/ 484 h 605"/>
              <a:gd name="T32" fmla="*/ 156 w 443"/>
              <a:gd name="T33" fmla="*/ 489 h 605"/>
              <a:gd name="T34" fmla="*/ 94 w 443"/>
              <a:gd name="T35" fmla="*/ 519 h 605"/>
              <a:gd name="T36" fmla="*/ 172 w 443"/>
              <a:gd name="T37" fmla="*/ 481 h 605"/>
              <a:gd name="T38" fmla="*/ 172 w 443"/>
              <a:gd name="T39" fmla="*/ 456 h 605"/>
              <a:gd name="T40" fmla="*/ 78 w 443"/>
              <a:gd name="T41" fmla="*/ 461 h 605"/>
              <a:gd name="T42" fmla="*/ 152 w 443"/>
              <a:gd name="T43" fmla="*/ 539 h 605"/>
              <a:gd name="T44" fmla="*/ 152 w 443"/>
              <a:gd name="T45" fmla="*/ 237 h 605"/>
              <a:gd name="T46" fmla="*/ 107 w 443"/>
              <a:gd name="T47" fmla="*/ 251 h 605"/>
              <a:gd name="T48" fmla="*/ 123 w 443"/>
              <a:gd name="T49" fmla="*/ 291 h 605"/>
              <a:gd name="T50" fmla="*/ 94 w 443"/>
              <a:gd name="T51" fmla="*/ 302 h 605"/>
              <a:gd name="T52" fmla="*/ 152 w 443"/>
              <a:gd name="T53" fmla="*/ 222 h 605"/>
              <a:gd name="T54" fmla="*/ 78 w 443"/>
              <a:gd name="T55" fmla="*/ 300 h 605"/>
              <a:gd name="T56" fmla="*/ 171 w 443"/>
              <a:gd name="T57" fmla="*/ 255 h 605"/>
              <a:gd name="T58" fmla="*/ 170 w 443"/>
              <a:gd name="T59" fmla="*/ 234 h 605"/>
              <a:gd name="T60" fmla="*/ 156 w 443"/>
              <a:gd name="T61" fmla="*/ 357 h 605"/>
              <a:gd name="T62" fmla="*/ 97 w 443"/>
              <a:gd name="T63" fmla="*/ 372 h 605"/>
              <a:gd name="T64" fmla="*/ 156 w 443"/>
              <a:gd name="T65" fmla="*/ 412 h 605"/>
              <a:gd name="T66" fmla="*/ 171 w 443"/>
              <a:gd name="T67" fmla="*/ 345 h 605"/>
              <a:gd name="T68" fmla="*/ 78 w 443"/>
              <a:gd name="T69" fmla="*/ 349 h 605"/>
              <a:gd name="T70" fmla="*/ 156 w 443"/>
              <a:gd name="T71" fmla="*/ 427 h 605"/>
              <a:gd name="T72" fmla="*/ 205 w 443"/>
              <a:gd name="T73" fmla="*/ 330 h 605"/>
              <a:gd name="T74" fmla="*/ 232 w 443"/>
              <a:gd name="T75" fmla="*/ 513 h 605"/>
              <a:gd name="T76" fmla="*/ 356 w 443"/>
              <a:gd name="T77" fmla="*/ 475 h 605"/>
              <a:gd name="T78" fmla="*/ 227 w 443"/>
              <a:gd name="T79" fmla="*/ 508 h 605"/>
              <a:gd name="T80" fmla="*/ 356 w 443"/>
              <a:gd name="T81" fmla="*/ 360 h 605"/>
              <a:gd name="T82" fmla="*/ 227 w 443"/>
              <a:gd name="T83" fmla="*/ 291 h 605"/>
              <a:gd name="T84" fmla="*/ 227 w 443"/>
              <a:gd name="T85" fmla="*/ 25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43" h="605">
                <a:moveTo>
                  <a:pt x="34" y="159"/>
                </a:moveTo>
                <a:cubicBezTo>
                  <a:pt x="34" y="142"/>
                  <a:pt x="42" y="134"/>
                  <a:pt x="58" y="133"/>
                </a:cubicBezTo>
                <a:lnTo>
                  <a:pt x="58" y="98"/>
                </a:lnTo>
                <a:cubicBezTo>
                  <a:pt x="27" y="99"/>
                  <a:pt x="0" y="118"/>
                  <a:pt x="0" y="149"/>
                </a:cubicBezTo>
                <a:lnTo>
                  <a:pt x="0" y="556"/>
                </a:lnTo>
                <a:cubicBezTo>
                  <a:pt x="0" y="581"/>
                  <a:pt x="24" y="605"/>
                  <a:pt x="49" y="605"/>
                </a:cubicBezTo>
                <a:lnTo>
                  <a:pt x="394" y="605"/>
                </a:lnTo>
                <a:cubicBezTo>
                  <a:pt x="419" y="605"/>
                  <a:pt x="443" y="581"/>
                  <a:pt x="443" y="556"/>
                </a:cubicBezTo>
                <a:lnTo>
                  <a:pt x="443" y="149"/>
                </a:lnTo>
                <a:cubicBezTo>
                  <a:pt x="443" y="118"/>
                  <a:pt x="416" y="99"/>
                  <a:pt x="385" y="98"/>
                </a:cubicBezTo>
                <a:lnTo>
                  <a:pt x="385" y="133"/>
                </a:lnTo>
                <a:cubicBezTo>
                  <a:pt x="402" y="134"/>
                  <a:pt x="410" y="142"/>
                  <a:pt x="410" y="159"/>
                </a:cubicBezTo>
                <a:lnTo>
                  <a:pt x="410" y="545"/>
                </a:lnTo>
                <a:cubicBezTo>
                  <a:pt x="410" y="557"/>
                  <a:pt x="404" y="570"/>
                  <a:pt x="393" y="570"/>
                </a:cubicBezTo>
                <a:lnTo>
                  <a:pt x="51" y="570"/>
                </a:lnTo>
                <a:cubicBezTo>
                  <a:pt x="37" y="570"/>
                  <a:pt x="34" y="556"/>
                  <a:pt x="34" y="542"/>
                </a:cubicBezTo>
                <a:lnTo>
                  <a:pt x="34" y="159"/>
                </a:lnTo>
                <a:close/>
                <a:moveTo>
                  <a:pt x="192" y="64"/>
                </a:moveTo>
                <a:cubicBezTo>
                  <a:pt x="192" y="50"/>
                  <a:pt x="205" y="37"/>
                  <a:pt x="219" y="37"/>
                </a:cubicBezTo>
                <a:lnTo>
                  <a:pt x="224" y="37"/>
                </a:lnTo>
                <a:cubicBezTo>
                  <a:pt x="238" y="37"/>
                  <a:pt x="252" y="50"/>
                  <a:pt x="252" y="64"/>
                </a:cubicBezTo>
                <a:lnTo>
                  <a:pt x="252" y="67"/>
                </a:lnTo>
                <a:cubicBezTo>
                  <a:pt x="252" y="83"/>
                  <a:pt x="238" y="96"/>
                  <a:pt x="222" y="96"/>
                </a:cubicBezTo>
                <a:lnTo>
                  <a:pt x="221" y="96"/>
                </a:lnTo>
                <a:cubicBezTo>
                  <a:pt x="205" y="96"/>
                  <a:pt x="192" y="83"/>
                  <a:pt x="192" y="67"/>
                </a:cubicBezTo>
                <a:lnTo>
                  <a:pt x="192" y="64"/>
                </a:lnTo>
                <a:close/>
                <a:moveTo>
                  <a:pt x="155" y="66"/>
                </a:moveTo>
                <a:lnTo>
                  <a:pt x="106" y="66"/>
                </a:lnTo>
                <a:cubicBezTo>
                  <a:pt x="89" y="66"/>
                  <a:pt x="81" y="74"/>
                  <a:pt x="81" y="90"/>
                </a:cubicBezTo>
                <a:lnTo>
                  <a:pt x="81" y="153"/>
                </a:lnTo>
                <a:cubicBezTo>
                  <a:pt x="81" y="164"/>
                  <a:pt x="88" y="175"/>
                  <a:pt x="98" y="175"/>
                </a:cubicBezTo>
                <a:lnTo>
                  <a:pt x="345" y="175"/>
                </a:lnTo>
                <a:cubicBezTo>
                  <a:pt x="355" y="175"/>
                  <a:pt x="362" y="164"/>
                  <a:pt x="362" y="153"/>
                </a:cubicBezTo>
                <a:lnTo>
                  <a:pt x="362" y="90"/>
                </a:lnTo>
                <a:cubicBezTo>
                  <a:pt x="362" y="74"/>
                  <a:pt x="354" y="66"/>
                  <a:pt x="337" y="66"/>
                </a:cubicBezTo>
                <a:lnTo>
                  <a:pt x="288" y="66"/>
                </a:lnTo>
                <a:cubicBezTo>
                  <a:pt x="288" y="32"/>
                  <a:pt x="260" y="0"/>
                  <a:pt x="227" y="0"/>
                </a:cubicBezTo>
                <a:lnTo>
                  <a:pt x="216" y="0"/>
                </a:lnTo>
                <a:cubicBezTo>
                  <a:pt x="184" y="0"/>
                  <a:pt x="155" y="32"/>
                  <a:pt x="155" y="66"/>
                </a:cubicBezTo>
                <a:close/>
                <a:moveTo>
                  <a:pt x="94" y="464"/>
                </a:moveTo>
                <a:cubicBezTo>
                  <a:pt x="94" y="460"/>
                  <a:pt x="95" y="459"/>
                  <a:pt x="98" y="459"/>
                </a:cubicBezTo>
                <a:lnTo>
                  <a:pt x="156" y="459"/>
                </a:lnTo>
                <a:lnTo>
                  <a:pt x="156" y="464"/>
                </a:lnTo>
                <a:cubicBezTo>
                  <a:pt x="156" y="469"/>
                  <a:pt x="132" y="483"/>
                  <a:pt x="127" y="485"/>
                </a:cubicBezTo>
                <a:cubicBezTo>
                  <a:pt x="123" y="482"/>
                  <a:pt x="114" y="473"/>
                  <a:pt x="107" y="473"/>
                </a:cubicBezTo>
                <a:lnTo>
                  <a:pt x="106" y="473"/>
                </a:lnTo>
                <a:cubicBezTo>
                  <a:pt x="102" y="473"/>
                  <a:pt x="97" y="479"/>
                  <a:pt x="97" y="482"/>
                </a:cubicBezTo>
                <a:lnTo>
                  <a:pt x="97" y="484"/>
                </a:lnTo>
                <a:cubicBezTo>
                  <a:pt x="97" y="488"/>
                  <a:pt x="118" y="511"/>
                  <a:pt x="123" y="511"/>
                </a:cubicBezTo>
                <a:lnTo>
                  <a:pt x="124" y="511"/>
                </a:lnTo>
                <a:cubicBezTo>
                  <a:pt x="128" y="511"/>
                  <a:pt x="152" y="492"/>
                  <a:pt x="156" y="489"/>
                </a:cubicBezTo>
                <a:cubicBezTo>
                  <a:pt x="156" y="497"/>
                  <a:pt x="160" y="524"/>
                  <a:pt x="152" y="524"/>
                </a:cubicBezTo>
                <a:lnTo>
                  <a:pt x="98" y="524"/>
                </a:lnTo>
                <a:cubicBezTo>
                  <a:pt x="95" y="524"/>
                  <a:pt x="94" y="523"/>
                  <a:pt x="94" y="519"/>
                </a:cubicBezTo>
                <a:lnTo>
                  <a:pt x="94" y="464"/>
                </a:lnTo>
                <a:close/>
                <a:moveTo>
                  <a:pt x="152" y="539"/>
                </a:moveTo>
                <a:cubicBezTo>
                  <a:pt x="181" y="539"/>
                  <a:pt x="170" y="508"/>
                  <a:pt x="172" y="481"/>
                </a:cubicBezTo>
                <a:cubicBezTo>
                  <a:pt x="173" y="467"/>
                  <a:pt x="207" y="455"/>
                  <a:pt x="210" y="443"/>
                </a:cubicBezTo>
                <a:lnTo>
                  <a:pt x="206" y="443"/>
                </a:lnTo>
                <a:cubicBezTo>
                  <a:pt x="195" y="443"/>
                  <a:pt x="179" y="452"/>
                  <a:pt x="172" y="456"/>
                </a:cubicBezTo>
                <a:cubicBezTo>
                  <a:pt x="168" y="451"/>
                  <a:pt x="164" y="444"/>
                  <a:pt x="155" y="444"/>
                </a:cubicBezTo>
                <a:lnTo>
                  <a:pt x="95" y="444"/>
                </a:lnTo>
                <a:cubicBezTo>
                  <a:pt x="86" y="444"/>
                  <a:pt x="78" y="452"/>
                  <a:pt x="78" y="461"/>
                </a:cubicBezTo>
                <a:lnTo>
                  <a:pt x="78" y="522"/>
                </a:lnTo>
                <a:cubicBezTo>
                  <a:pt x="78" y="533"/>
                  <a:pt x="87" y="539"/>
                  <a:pt x="98" y="539"/>
                </a:cubicBezTo>
                <a:lnTo>
                  <a:pt x="152" y="539"/>
                </a:lnTo>
                <a:close/>
                <a:moveTo>
                  <a:pt x="94" y="242"/>
                </a:moveTo>
                <a:cubicBezTo>
                  <a:pt x="94" y="238"/>
                  <a:pt x="95" y="237"/>
                  <a:pt x="98" y="237"/>
                </a:cubicBezTo>
                <a:lnTo>
                  <a:pt x="152" y="237"/>
                </a:lnTo>
                <a:cubicBezTo>
                  <a:pt x="155" y="237"/>
                  <a:pt x="156" y="238"/>
                  <a:pt x="156" y="242"/>
                </a:cubicBezTo>
                <a:cubicBezTo>
                  <a:pt x="156" y="246"/>
                  <a:pt x="130" y="263"/>
                  <a:pt x="127" y="263"/>
                </a:cubicBezTo>
                <a:cubicBezTo>
                  <a:pt x="124" y="263"/>
                  <a:pt x="116" y="251"/>
                  <a:pt x="107" y="251"/>
                </a:cubicBezTo>
                <a:cubicBezTo>
                  <a:pt x="103" y="251"/>
                  <a:pt x="97" y="256"/>
                  <a:pt x="97" y="260"/>
                </a:cubicBezTo>
                <a:lnTo>
                  <a:pt x="97" y="262"/>
                </a:lnTo>
                <a:cubicBezTo>
                  <a:pt x="97" y="268"/>
                  <a:pt x="118" y="288"/>
                  <a:pt x="123" y="291"/>
                </a:cubicBezTo>
                <a:lnTo>
                  <a:pt x="156" y="266"/>
                </a:lnTo>
                <a:lnTo>
                  <a:pt x="156" y="302"/>
                </a:lnTo>
                <a:lnTo>
                  <a:pt x="94" y="302"/>
                </a:lnTo>
                <a:lnTo>
                  <a:pt x="94" y="242"/>
                </a:lnTo>
                <a:close/>
                <a:moveTo>
                  <a:pt x="170" y="234"/>
                </a:moveTo>
                <a:cubicBezTo>
                  <a:pt x="168" y="226"/>
                  <a:pt x="162" y="222"/>
                  <a:pt x="152" y="222"/>
                </a:cubicBezTo>
                <a:lnTo>
                  <a:pt x="98" y="222"/>
                </a:lnTo>
                <a:cubicBezTo>
                  <a:pt x="87" y="222"/>
                  <a:pt x="78" y="229"/>
                  <a:pt x="78" y="239"/>
                </a:cubicBezTo>
                <a:lnTo>
                  <a:pt x="78" y="300"/>
                </a:lnTo>
                <a:cubicBezTo>
                  <a:pt x="78" y="309"/>
                  <a:pt x="86" y="317"/>
                  <a:pt x="95" y="317"/>
                </a:cubicBezTo>
                <a:lnTo>
                  <a:pt x="155" y="317"/>
                </a:lnTo>
                <a:cubicBezTo>
                  <a:pt x="179" y="317"/>
                  <a:pt x="172" y="279"/>
                  <a:pt x="171" y="255"/>
                </a:cubicBezTo>
                <a:lnTo>
                  <a:pt x="210" y="222"/>
                </a:lnTo>
                <a:cubicBezTo>
                  <a:pt x="210" y="222"/>
                  <a:pt x="207" y="221"/>
                  <a:pt x="207" y="221"/>
                </a:cubicBezTo>
                <a:cubicBezTo>
                  <a:pt x="192" y="221"/>
                  <a:pt x="180" y="234"/>
                  <a:pt x="170" y="234"/>
                </a:cubicBezTo>
                <a:close/>
                <a:moveTo>
                  <a:pt x="94" y="349"/>
                </a:moveTo>
                <a:lnTo>
                  <a:pt x="156" y="349"/>
                </a:lnTo>
                <a:lnTo>
                  <a:pt x="156" y="357"/>
                </a:lnTo>
                <a:lnTo>
                  <a:pt x="127" y="375"/>
                </a:lnTo>
                <a:lnTo>
                  <a:pt x="108" y="361"/>
                </a:lnTo>
                <a:cubicBezTo>
                  <a:pt x="103" y="364"/>
                  <a:pt x="97" y="365"/>
                  <a:pt x="97" y="372"/>
                </a:cubicBezTo>
                <a:cubicBezTo>
                  <a:pt x="97" y="377"/>
                  <a:pt x="118" y="401"/>
                  <a:pt x="123" y="401"/>
                </a:cubicBezTo>
                <a:cubicBezTo>
                  <a:pt x="130" y="401"/>
                  <a:pt x="148" y="380"/>
                  <a:pt x="156" y="378"/>
                </a:cubicBezTo>
                <a:lnTo>
                  <a:pt x="156" y="412"/>
                </a:lnTo>
                <a:lnTo>
                  <a:pt x="94" y="412"/>
                </a:lnTo>
                <a:lnTo>
                  <a:pt x="94" y="349"/>
                </a:lnTo>
                <a:close/>
                <a:moveTo>
                  <a:pt x="171" y="345"/>
                </a:moveTo>
                <a:cubicBezTo>
                  <a:pt x="169" y="340"/>
                  <a:pt x="165" y="334"/>
                  <a:pt x="156" y="334"/>
                </a:cubicBezTo>
                <a:lnTo>
                  <a:pt x="94" y="334"/>
                </a:lnTo>
                <a:cubicBezTo>
                  <a:pt x="86" y="334"/>
                  <a:pt x="78" y="341"/>
                  <a:pt x="78" y="349"/>
                </a:cubicBezTo>
                <a:lnTo>
                  <a:pt x="78" y="412"/>
                </a:lnTo>
                <a:cubicBezTo>
                  <a:pt x="78" y="420"/>
                  <a:pt x="86" y="427"/>
                  <a:pt x="94" y="427"/>
                </a:cubicBezTo>
                <a:lnTo>
                  <a:pt x="156" y="427"/>
                </a:lnTo>
                <a:cubicBezTo>
                  <a:pt x="179" y="427"/>
                  <a:pt x="172" y="388"/>
                  <a:pt x="171" y="365"/>
                </a:cubicBezTo>
                <a:lnTo>
                  <a:pt x="210" y="333"/>
                </a:lnTo>
                <a:lnTo>
                  <a:pt x="205" y="330"/>
                </a:lnTo>
                <a:lnTo>
                  <a:pt x="171" y="345"/>
                </a:lnTo>
                <a:close/>
                <a:moveTo>
                  <a:pt x="227" y="508"/>
                </a:moveTo>
                <a:cubicBezTo>
                  <a:pt x="227" y="512"/>
                  <a:pt x="228" y="513"/>
                  <a:pt x="232" y="513"/>
                </a:cubicBezTo>
                <a:lnTo>
                  <a:pt x="351" y="513"/>
                </a:lnTo>
                <a:cubicBezTo>
                  <a:pt x="355" y="513"/>
                  <a:pt x="356" y="512"/>
                  <a:pt x="356" y="508"/>
                </a:cubicBezTo>
                <a:lnTo>
                  <a:pt x="356" y="475"/>
                </a:lnTo>
                <a:cubicBezTo>
                  <a:pt x="356" y="471"/>
                  <a:pt x="355" y="470"/>
                  <a:pt x="351" y="470"/>
                </a:cubicBezTo>
                <a:lnTo>
                  <a:pt x="227" y="470"/>
                </a:lnTo>
                <a:lnTo>
                  <a:pt x="227" y="508"/>
                </a:lnTo>
                <a:close/>
                <a:moveTo>
                  <a:pt x="227" y="401"/>
                </a:moveTo>
                <a:lnTo>
                  <a:pt x="356" y="401"/>
                </a:lnTo>
                <a:lnTo>
                  <a:pt x="356" y="360"/>
                </a:lnTo>
                <a:lnTo>
                  <a:pt x="227" y="360"/>
                </a:lnTo>
                <a:lnTo>
                  <a:pt x="227" y="401"/>
                </a:lnTo>
                <a:close/>
                <a:moveTo>
                  <a:pt x="227" y="291"/>
                </a:moveTo>
                <a:lnTo>
                  <a:pt x="321" y="291"/>
                </a:lnTo>
                <a:lnTo>
                  <a:pt x="321" y="250"/>
                </a:lnTo>
                <a:lnTo>
                  <a:pt x="227" y="250"/>
                </a:lnTo>
                <a:lnTo>
                  <a:pt x="227" y="29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59" name="Freeform 38"/>
          <p:cNvSpPr>
            <a:spLocks noEditPoints="1"/>
          </p:cNvSpPr>
          <p:nvPr/>
        </p:nvSpPr>
        <p:spPr bwMode="auto">
          <a:xfrm>
            <a:off x="6482978" y="5411888"/>
            <a:ext cx="318910" cy="410188"/>
          </a:xfrm>
          <a:custGeom>
            <a:avLst/>
            <a:gdLst>
              <a:gd name="T0" fmla="*/ 2 w 491"/>
              <a:gd name="T1" fmla="*/ 492 h 631"/>
              <a:gd name="T2" fmla="*/ 121 w 491"/>
              <a:gd name="T3" fmla="*/ 631 h 631"/>
              <a:gd name="T4" fmla="*/ 122 w 491"/>
              <a:gd name="T5" fmla="*/ 631 h 631"/>
              <a:gd name="T6" fmla="*/ 131 w 491"/>
              <a:gd name="T7" fmla="*/ 631 h 631"/>
              <a:gd name="T8" fmla="*/ 244 w 491"/>
              <a:gd name="T9" fmla="*/ 595 h 631"/>
              <a:gd name="T10" fmla="*/ 247 w 491"/>
              <a:gd name="T11" fmla="*/ 556 h 631"/>
              <a:gd name="T12" fmla="*/ 184 w 491"/>
              <a:gd name="T13" fmla="*/ 498 h 631"/>
              <a:gd name="T14" fmla="*/ 202 w 491"/>
              <a:gd name="T15" fmla="*/ 457 h 631"/>
              <a:gd name="T16" fmla="*/ 162 w 491"/>
              <a:gd name="T17" fmla="*/ 401 h 631"/>
              <a:gd name="T18" fmla="*/ 170 w 491"/>
              <a:gd name="T19" fmla="*/ 372 h 631"/>
              <a:gd name="T20" fmla="*/ 213 w 491"/>
              <a:gd name="T21" fmla="*/ 344 h 631"/>
              <a:gd name="T22" fmla="*/ 198 w 491"/>
              <a:gd name="T23" fmla="*/ 305 h 631"/>
              <a:gd name="T24" fmla="*/ 256 w 491"/>
              <a:gd name="T25" fmla="*/ 246 h 631"/>
              <a:gd name="T26" fmla="*/ 307 w 491"/>
              <a:gd name="T27" fmla="*/ 83 h 631"/>
              <a:gd name="T28" fmla="*/ 2 w 491"/>
              <a:gd name="T29" fmla="*/ 273 h 631"/>
              <a:gd name="T30" fmla="*/ 2 w 491"/>
              <a:gd name="T31" fmla="*/ 492 h 631"/>
              <a:gd name="T32" fmla="*/ 221 w 491"/>
              <a:gd name="T33" fmla="*/ 305 h 631"/>
              <a:gd name="T34" fmla="*/ 256 w 491"/>
              <a:gd name="T35" fmla="*/ 340 h 631"/>
              <a:gd name="T36" fmla="*/ 436 w 491"/>
              <a:gd name="T37" fmla="*/ 340 h 631"/>
              <a:gd name="T38" fmla="*/ 436 w 491"/>
              <a:gd name="T39" fmla="*/ 270 h 631"/>
              <a:gd name="T40" fmla="*/ 265 w 491"/>
              <a:gd name="T41" fmla="*/ 270 h 631"/>
              <a:gd name="T42" fmla="*/ 349 w 491"/>
              <a:gd name="T43" fmla="*/ 366 h 631"/>
              <a:gd name="T44" fmla="*/ 192 w 491"/>
              <a:gd name="T45" fmla="*/ 382 h 631"/>
              <a:gd name="T46" fmla="*/ 221 w 491"/>
              <a:gd name="T47" fmla="*/ 436 h 631"/>
              <a:gd name="T48" fmla="*/ 349 w 491"/>
              <a:gd name="T49" fmla="*/ 436 h 631"/>
              <a:gd name="T50" fmla="*/ 491 w 491"/>
              <a:gd name="T51" fmla="*/ 401 h 631"/>
              <a:gd name="T52" fmla="*/ 349 w 491"/>
              <a:gd name="T53" fmla="*/ 366 h 631"/>
              <a:gd name="T54" fmla="*/ 484 w 491"/>
              <a:gd name="T55" fmla="*/ 498 h 631"/>
              <a:gd name="T56" fmla="*/ 349 w 491"/>
              <a:gd name="T57" fmla="*/ 463 h 631"/>
              <a:gd name="T58" fmla="*/ 256 w 491"/>
              <a:gd name="T59" fmla="*/ 463 h 631"/>
              <a:gd name="T60" fmla="*/ 208 w 491"/>
              <a:gd name="T61" fmla="*/ 492 h 631"/>
              <a:gd name="T62" fmla="*/ 243 w 491"/>
              <a:gd name="T63" fmla="*/ 533 h 631"/>
              <a:gd name="T64" fmla="*/ 315 w 491"/>
              <a:gd name="T65" fmla="*/ 533 h 631"/>
              <a:gd name="T66" fmla="*/ 303 w 491"/>
              <a:gd name="T67" fmla="*/ 630 h 631"/>
              <a:gd name="T68" fmla="*/ 409 w 491"/>
              <a:gd name="T69" fmla="*/ 630 h 631"/>
              <a:gd name="T70" fmla="*/ 409 w 491"/>
              <a:gd name="T71" fmla="*/ 560 h 631"/>
              <a:gd name="T72" fmla="*/ 303 w 491"/>
              <a:gd name="T73" fmla="*/ 560 h 631"/>
              <a:gd name="T74" fmla="*/ 303 w 491"/>
              <a:gd name="T75" fmla="*/ 630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1" h="631">
                <a:moveTo>
                  <a:pt x="2" y="492"/>
                </a:moveTo>
                <a:lnTo>
                  <a:pt x="2" y="492"/>
                </a:lnTo>
                <a:cubicBezTo>
                  <a:pt x="2" y="494"/>
                  <a:pt x="2" y="496"/>
                  <a:pt x="2" y="498"/>
                </a:cubicBezTo>
                <a:cubicBezTo>
                  <a:pt x="2" y="570"/>
                  <a:pt x="51" y="628"/>
                  <a:pt x="121" y="631"/>
                </a:cubicBezTo>
                <a:lnTo>
                  <a:pt x="121" y="631"/>
                </a:lnTo>
                <a:lnTo>
                  <a:pt x="122" y="631"/>
                </a:lnTo>
                <a:cubicBezTo>
                  <a:pt x="124" y="631"/>
                  <a:pt x="125" y="631"/>
                  <a:pt x="127" y="631"/>
                </a:cubicBezTo>
                <a:cubicBezTo>
                  <a:pt x="128" y="631"/>
                  <a:pt x="130" y="631"/>
                  <a:pt x="131" y="631"/>
                </a:cubicBezTo>
                <a:lnTo>
                  <a:pt x="257" y="631"/>
                </a:lnTo>
                <a:cubicBezTo>
                  <a:pt x="249" y="621"/>
                  <a:pt x="244" y="609"/>
                  <a:pt x="244" y="595"/>
                </a:cubicBezTo>
                <a:cubicBezTo>
                  <a:pt x="244" y="580"/>
                  <a:pt x="250" y="567"/>
                  <a:pt x="259" y="556"/>
                </a:cubicBezTo>
                <a:lnTo>
                  <a:pt x="247" y="556"/>
                </a:lnTo>
                <a:lnTo>
                  <a:pt x="243" y="556"/>
                </a:lnTo>
                <a:cubicBezTo>
                  <a:pt x="211" y="556"/>
                  <a:pt x="184" y="530"/>
                  <a:pt x="184" y="498"/>
                </a:cubicBezTo>
                <a:cubicBezTo>
                  <a:pt x="184" y="496"/>
                  <a:pt x="184" y="494"/>
                  <a:pt x="185" y="492"/>
                </a:cubicBezTo>
                <a:cubicBezTo>
                  <a:pt x="186" y="478"/>
                  <a:pt x="192" y="466"/>
                  <a:pt x="202" y="457"/>
                </a:cubicBezTo>
                <a:cubicBezTo>
                  <a:pt x="197" y="455"/>
                  <a:pt x="192" y="453"/>
                  <a:pt x="188" y="450"/>
                </a:cubicBezTo>
                <a:cubicBezTo>
                  <a:pt x="172" y="439"/>
                  <a:pt x="162" y="421"/>
                  <a:pt x="162" y="401"/>
                </a:cubicBezTo>
                <a:cubicBezTo>
                  <a:pt x="162" y="391"/>
                  <a:pt x="165" y="381"/>
                  <a:pt x="170" y="373"/>
                </a:cubicBezTo>
                <a:cubicBezTo>
                  <a:pt x="170" y="372"/>
                  <a:pt x="170" y="372"/>
                  <a:pt x="170" y="372"/>
                </a:cubicBezTo>
                <a:cubicBezTo>
                  <a:pt x="178" y="358"/>
                  <a:pt x="192" y="348"/>
                  <a:pt x="207" y="345"/>
                </a:cubicBezTo>
                <a:cubicBezTo>
                  <a:pt x="209" y="344"/>
                  <a:pt x="211" y="344"/>
                  <a:pt x="213" y="344"/>
                </a:cubicBezTo>
                <a:cubicBezTo>
                  <a:pt x="212" y="343"/>
                  <a:pt x="211" y="342"/>
                  <a:pt x="211" y="342"/>
                </a:cubicBezTo>
                <a:cubicBezTo>
                  <a:pt x="203" y="332"/>
                  <a:pt x="198" y="319"/>
                  <a:pt x="198" y="305"/>
                </a:cubicBezTo>
                <a:cubicBezTo>
                  <a:pt x="198" y="288"/>
                  <a:pt x="205" y="272"/>
                  <a:pt x="217" y="262"/>
                </a:cubicBezTo>
                <a:cubicBezTo>
                  <a:pt x="227" y="252"/>
                  <a:pt x="241" y="246"/>
                  <a:pt x="256" y="246"/>
                </a:cubicBezTo>
                <a:lnTo>
                  <a:pt x="278" y="246"/>
                </a:lnTo>
                <a:cubicBezTo>
                  <a:pt x="306" y="185"/>
                  <a:pt x="316" y="120"/>
                  <a:pt x="307" y="83"/>
                </a:cubicBezTo>
                <a:cubicBezTo>
                  <a:pt x="286" y="0"/>
                  <a:pt x="217" y="20"/>
                  <a:pt x="212" y="67"/>
                </a:cubicBezTo>
                <a:cubicBezTo>
                  <a:pt x="195" y="209"/>
                  <a:pt x="7" y="231"/>
                  <a:pt x="2" y="273"/>
                </a:cubicBezTo>
                <a:cubicBezTo>
                  <a:pt x="2" y="273"/>
                  <a:pt x="0" y="289"/>
                  <a:pt x="2" y="309"/>
                </a:cubicBezTo>
                <a:lnTo>
                  <a:pt x="2" y="492"/>
                </a:lnTo>
                <a:close/>
                <a:moveTo>
                  <a:pt x="256" y="270"/>
                </a:moveTo>
                <a:cubicBezTo>
                  <a:pt x="237" y="270"/>
                  <a:pt x="221" y="286"/>
                  <a:pt x="221" y="305"/>
                </a:cubicBezTo>
                <a:cubicBezTo>
                  <a:pt x="221" y="312"/>
                  <a:pt x="223" y="319"/>
                  <a:pt x="227" y="324"/>
                </a:cubicBezTo>
                <a:cubicBezTo>
                  <a:pt x="233" y="334"/>
                  <a:pt x="244" y="340"/>
                  <a:pt x="256" y="340"/>
                </a:cubicBezTo>
                <a:lnTo>
                  <a:pt x="349" y="340"/>
                </a:lnTo>
                <a:lnTo>
                  <a:pt x="436" y="340"/>
                </a:lnTo>
                <a:cubicBezTo>
                  <a:pt x="455" y="340"/>
                  <a:pt x="471" y="324"/>
                  <a:pt x="471" y="305"/>
                </a:cubicBezTo>
                <a:cubicBezTo>
                  <a:pt x="471" y="286"/>
                  <a:pt x="455" y="270"/>
                  <a:pt x="436" y="270"/>
                </a:cubicBezTo>
                <a:lnTo>
                  <a:pt x="349" y="270"/>
                </a:lnTo>
                <a:lnTo>
                  <a:pt x="265" y="270"/>
                </a:lnTo>
                <a:lnTo>
                  <a:pt x="256" y="270"/>
                </a:lnTo>
                <a:close/>
                <a:moveTo>
                  <a:pt x="349" y="366"/>
                </a:moveTo>
                <a:lnTo>
                  <a:pt x="221" y="366"/>
                </a:lnTo>
                <a:cubicBezTo>
                  <a:pt x="209" y="366"/>
                  <a:pt x="198" y="372"/>
                  <a:pt x="192" y="382"/>
                </a:cubicBezTo>
                <a:cubicBezTo>
                  <a:pt x="188" y="387"/>
                  <a:pt x="186" y="394"/>
                  <a:pt x="186" y="401"/>
                </a:cubicBezTo>
                <a:cubicBezTo>
                  <a:pt x="186" y="421"/>
                  <a:pt x="201" y="436"/>
                  <a:pt x="221" y="436"/>
                </a:cubicBezTo>
                <a:lnTo>
                  <a:pt x="245" y="436"/>
                </a:lnTo>
                <a:lnTo>
                  <a:pt x="349" y="436"/>
                </a:lnTo>
                <a:lnTo>
                  <a:pt x="456" y="436"/>
                </a:lnTo>
                <a:cubicBezTo>
                  <a:pt x="475" y="436"/>
                  <a:pt x="491" y="421"/>
                  <a:pt x="491" y="401"/>
                </a:cubicBezTo>
                <a:cubicBezTo>
                  <a:pt x="491" y="382"/>
                  <a:pt x="475" y="366"/>
                  <a:pt x="456" y="366"/>
                </a:cubicBezTo>
                <a:lnTo>
                  <a:pt x="349" y="366"/>
                </a:lnTo>
                <a:close/>
                <a:moveTo>
                  <a:pt x="449" y="533"/>
                </a:moveTo>
                <a:cubicBezTo>
                  <a:pt x="469" y="533"/>
                  <a:pt x="484" y="517"/>
                  <a:pt x="484" y="498"/>
                </a:cubicBezTo>
                <a:cubicBezTo>
                  <a:pt x="484" y="479"/>
                  <a:pt x="469" y="463"/>
                  <a:pt x="449" y="463"/>
                </a:cubicBezTo>
                <a:lnTo>
                  <a:pt x="349" y="463"/>
                </a:lnTo>
                <a:lnTo>
                  <a:pt x="315" y="463"/>
                </a:lnTo>
                <a:lnTo>
                  <a:pt x="256" y="463"/>
                </a:lnTo>
                <a:lnTo>
                  <a:pt x="243" y="463"/>
                </a:lnTo>
                <a:cubicBezTo>
                  <a:pt x="225" y="463"/>
                  <a:pt x="211" y="476"/>
                  <a:pt x="208" y="492"/>
                </a:cubicBezTo>
                <a:cubicBezTo>
                  <a:pt x="208" y="494"/>
                  <a:pt x="208" y="496"/>
                  <a:pt x="208" y="498"/>
                </a:cubicBezTo>
                <a:cubicBezTo>
                  <a:pt x="208" y="517"/>
                  <a:pt x="223" y="533"/>
                  <a:pt x="243" y="533"/>
                </a:cubicBezTo>
                <a:lnTo>
                  <a:pt x="256" y="533"/>
                </a:lnTo>
                <a:lnTo>
                  <a:pt x="315" y="533"/>
                </a:lnTo>
                <a:lnTo>
                  <a:pt x="449" y="533"/>
                </a:lnTo>
                <a:close/>
                <a:moveTo>
                  <a:pt x="303" y="630"/>
                </a:moveTo>
                <a:lnTo>
                  <a:pt x="315" y="630"/>
                </a:lnTo>
                <a:lnTo>
                  <a:pt x="409" y="630"/>
                </a:lnTo>
                <a:cubicBezTo>
                  <a:pt x="429" y="630"/>
                  <a:pt x="444" y="614"/>
                  <a:pt x="444" y="595"/>
                </a:cubicBezTo>
                <a:cubicBezTo>
                  <a:pt x="444" y="575"/>
                  <a:pt x="429" y="560"/>
                  <a:pt x="409" y="560"/>
                </a:cubicBezTo>
                <a:lnTo>
                  <a:pt x="315" y="560"/>
                </a:lnTo>
                <a:lnTo>
                  <a:pt x="303" y="560"/>
                </a:lnTo>
                <a:cubicBezTo>
                  <a:pt x="283" y="560"/>
                  <a:pt x="268" y="575"/>
                  <a:pt x="268" y="595"/>
                </a:cubicBezTo>
                <a:cubicBezTo>
                  <a:pt x="268" y="614"/>
                  <a:pt x="283" y="630"/>
                  <a:pt x="303" y="6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60" name="Freeform 16"/>
          <p:cNvSpPr>
            <a:spLocks noEditPoints="1"/>
          </p:cNvSpPr>
          <p:nvPr/>
        </p:nvSpPr>
        <p:spPr bwMode="auto">
          <a:xfrm>
            <a:off x="8312212" y="2170216"/>
            <a:ext cx="418028" cy="393037"/>
          </a:xfrm>
          <a:custGeom>
            <a:avLst/>
            <a:gdLst>
              <a:gd name="T0" fmla="*/ 21 w 643"/>
              <a:gd name="T1" fmla="*/ 478 h 603"/>
              <a:gd name="T2" fmla="*/ 459 w 643"/>
              <a:gd name="T3" fmla="*/ 359 h 603"/>
              <a:gd name="T4" fmla="*/ 420 w 643"/>
              <a:gd name="T5" fmla="*/ 494 h 603"/>
              <a:gd name="T6" fmla="*/ 407 w 643"/>
              <a:gd name="T7" fmla="*/ 377 h 603"/>
              <a:gd name="T8" fmla="*/ 408 w 643"/>
              <a:gd name="T9" fmla="*/ 272 h 603"/>
              <a:gd name="T10" fmla="*/ 397 w 643"/>
              <a:gd name="T11" fmla="*/ 276 h 603"/>
              <a:gd name="T12" fmla="*/ 405 w 643"/>
              <a:gd name="T13" fmla="*/ 292 h 603"/>
              <a:gd name="T14" fmla="*/ 415 w 643"/>
              <a:gd name="T15" fmla="*/ 288 h 603"/>
              <a:gd name="T16" fmla="*/ 356 w 643"/>
              <a:gd name="T17" fmla="*/ 302 h 603"/>
              <a:gd name="T18" fmla="*/ 360 w 643"/>
              <a:gd name="T19" fmla="*/ 322 h 603"/>
              <a:gd name="T20" fmla="*/ 368 w 643"/>
              <a:gd name="T21" fmla="*/ 315 h 603"/>
              <a:gd name="T22" fmla="*/ 324 w 643"/>
              <a:gd name="T23" fmla="*/ 341 h 603"/>
              <a:gd name="T24" fmla="*/ 319 w 643"/>
              <a:gd name="T25" fmla="*/ 351 h 603"/>
              <a:gd name="T26" fmla="*/ 335 w 643"/>
              <a:gd name="T27" fmla="*/ 359 h 603"/>
              <a:gd name="T28" fmla="*/ 340 w 643"/>
              <a:gd name="T29" fmla="*/ 349 h 603"/>
              <a:gd name="T30" fmla="*/ 305 w 643"/>
              <a:gd name="T31" fmla="*/ 399 h 603"/>
              <a:gd name="T32" fmla="*/ 322 w 643"/>
              <a:gd name="T33" fmla="*/ 411 h 603"/>
              <a:gd name="T34" fmla="*/ 323 w 643"/>
              <a:gd name="T35" fmla="*/ 400 h 603"/>
              <a:gd name="T36" fmla="*/ 308 w 643"/>
              <a:gd name="T37" fmla="*/ 450 h 603"/>
              <a:gd name="T38" fmla="*/ 311 w 643"/>
              <a:gd name="T39" fmla="*/ 461 h 603"/>
              <a:gd name="T40" fmla="*/ 327 w 643"/>
              <a:gd name="T41" fmla="*/ 455 h 603"/>
              <a:gd name="T42" fmla="*/ 324 w 643"/>
              <a:gd name="T43" fmla="*/ 444 h 603"/>
              <a:gd name="T44" fmla="*/ 332 w 643"/>
              <a:gd name="T45" fmla="*/ 506 h 603"/>
              <a:gd name="T46" fmla="*/ 353 w 643"/>
              <a:gd name="T47" fmla="*/ 503 h 603"/>
              <a:gd name="T48" fmla="*/ 346 w 643"/>
              <a:gd name="T49" fmla="*/ 495 h 603"/>
              <a:gd name="T50" fmla="*/ 367 w 643"/>
              <a:gd name="T51" fmla="*/ 541 h 603"/>
              <a:gd name="T52" fmla="*/ 377 w 643"/>
              <a:gd name="T53" fmla="*/ 547 h 603"/>
              <a:gd name="T54" fmla="*/ 386 w 643"/>
              <a:gd name="T55" fmla="*/ 532 h 603"/>
              <a:gd name="T56" fmla="*/ 377 w 643"/>
              <a:gd name="T57" fmla="*/ 526 h 603"/>
              <a:gd name="T58" fmla="*/ 423 w 643"/>
              <a:gd name="T59" fmla="*/ 566 h 603"/>
              <a:gd name="T60" fmla="*/ 434 w 643"/>
              <a:gd name="T61" fmla="*/ 568 h 603"/>
              <a:gd name="T62" fmla="*/ 427 w 643"/>
              <a:gd name="T63" fmla="*/ 549 h 603"/>
              <a:gd name="T64" fmla="*/ 472 w 643"/>
              <a:gd name="T65" fmla="*/ 569 h 603"/>
              <a:gd name="T66" fmla="*/ 484 w 643"/>
              <a:gd name="T67" fmla="*/ 568 h 603"/>
              <a:gd name="T68" fmla="*/ 483 w 643"/>
              <a:gd name="T69" fmla="*/ 550 h 603"/>
              <a:gd name="T70" fmla="*/ 472 w 643"/>
              <a:gd name="T71" fmla="*/ 552 h 603"/>
              <a:gd name="T72" fmla="*/ 530 w 643"/>
              <a:gd name="T73" fmla="*/ 552 h 603"/>
              <a:gd name="T74" fmla="*/ 540 w 643"/>
              <a:gd name="T75" fmla="*/ 545 h 603"/>
              <a:gd name="T76" fmla="*/ 524 w 643"/>
              <a:gd name="T77" fmla="*/ 535 h 603"/>
              <a:gd name="T78" fmla="*/ 570 w 643"/>
              <a:gd name="T79" fmla="*/ 521 h 603"/>
              <a:gd name="T80" fmla="*/ 577 w 643"/>
              <a:gd name="T81" fmla="*/ 512 h 603"/>
              <a:gd name="T82" fmla="*/ 565 w 643"/>
              <a:gd name="T83" fmla="*/ 499 h 603"/>
              <a:gd name="T84" fmla="*/ 559 w 643"/>
              <a:gd name="T85" fmla="*/ 507 h 603"/>
              <a:gd name="T86" fmla="*/ 601 w 643"/>
              <a:gd name="T87" fmla="*/ 469 h 603"/>
              <a:gd name="T88" fmla="*/ 605 w 643"/>
              <a:gd name="T89" fmla="*/ 457 h 603"/>
              <a:gd name="T90" fmla="*/ 586 w 643"/>
              <a:gd name="T91" fmla="*/ 459 h 603"/>
              <a:gd name="T92" fmla="*/ 610 w 643"/>
              <a:gd name="T93" fmla="*/ 419 h 603"/>
              <a:gd name="T94" fmla="*/ 610 w 643"/>
              <a:gd name="T95" fmla="*/ 408 h 603"/>
              <a:gd name="T96" fmla="*/ 592 w 643"/>
              <a:gd name="T97" fmla="*/ 406 h 603"/>
              <a:gd name="T98" fmla="*/ 593 w 643"/>
              <a:gd name="T99" fmla="*/ 417 h 603"/>
              <a:gd name="T100" fmla="*/ 599 w 643"/>
              <a:gd name="T101" fmla="*/ 358 h 603"/>
              <a:gd name="T102" fmla="*/ 594 w 643"/>
              <a:gd name="T103" fmla="*/ 347 h 603"/>
              <a:gd name="T104" fmla="*/ 581 w 643"/>
              <a:gd name="T105" fmla="*/ 363 h 603"/>
              <a:gd name="T106" fmla="*/ 573 w 643"/>
              <a:gd name="T107" fmla="*/ 316 h 603"/>
              <a:gd name="T108" fmla="*/ 565 w 643"/>
              <a:gd name="T109" fmla="*/ 308 h 603"/>
              <a:gd name="T110" fmla="*/ 550 w 643"/>
              <a:gd name="T111" fmla="*/ 318 h 603"/>
              <a:gd name="T112" fmla="*/ 557 w 643"/>
              <a:gd name="T113" fmla="*/ 326 h 603"/>
              <a:gd name="T114" fmla="*/ 524 w 643"/>
              <a:gd name="T115" fmla="*/ 279 h 603"/>
              <a:gd name="T116" fmla="*/ 513 w 643"/>
              <a:gd name="T117" fmla="*/ 274 h 603"/>
              <a:gd name="T118" fmla="*/ 513 w 643"/>
              <a:gd name="T119" fmla="*/ 293 h 603"/>
              <a:gd name="T120" fmla="*/ 457 w 643"/>
              <a:gd name="T121" fmla="*/ 231 h 603"/>
              <a:gd name="T122" fmla="*/ 358 w 643"/>
              <a:gd name="T123" fmla="*/ 9 h 603"/>
              <a:gd name="T124" fmla="*/ 30 w 643"/>
              <a:gd name="T125" fmla="*/ 15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3" h="603">
                <a:moveTo>
                  <a:pt x="51" y="448"/>
                </a:moveTo>
                <a:cubicBezTo>
                  <a:pt x="83" y="445"/>
                  <a:pt x="115" y="443"/>
                  <a:pt x="147" y="442"/>
                </a:cubicBezTo>
                <a:cubicBezTo>
                  <a:pt x="127" y="440"/>
                  <a:pt x="108" y="439"/>
                  <a:pt x="88" y="437"/>
                </a:cubicBezTo>
                <a:cubicBezTo>
                  <a:pt x="72" y="435"/>
                  <a:pt x="59" y="423"/>
                  <a:pt x="59" y="407"/>
                </a:cubicBezTo>
                <a:cubicBezTo>
                  <a:pt x="59" y="383"/>
                  <a:pt x="59" y="359"/>
                  <a:pt x="59" y="335"/>
                </a:cubicBezTo>
                <a:cubicBezTo>
                  <a:pt x="59" y="318"/>
                  <a:pt x="72" y="306"/>
                  <a:pt x="88" y="305"/>
                </a:cubicBezTo>
                <a:cubicBezTo>
                  <a:pt x="148" y="299"/>
                  <a:pt x="207" y="297"/>
                  <a:pt x="267" y="298"/>
                </a:cubicBezTo>
                <a:cubicBezTo>
                  <a:pt x="245" y="333"/>
                  <a:pt x="233" y="373"/>
                  <a:pt x="233" y="417"/>
                </a:cubicBezTo>
                <a:cubicBezTo>
                  <a:pt x="233" y="479"/>
                  <a:pt x="258" y="535"/>
                  <a:pt x="299" y="575"/>
                </a:cubicBezTo>
                <a:cubicBezTo>
                  <a:pt x="301" y="578"/>
                  <a:pt x="304" y="581"/>
                  <a:pt x="306" y="583"/>
                </a:cubicBezTo>
                <a:cubicBezTo>
                  <a:pt x="221" y="590"/>
                  <a:pt x="136" y="589"/>
                  <a:pt x="51" y="579"/>
                </a:cubicBezTo>
                <a:cubicBezTo>
                  <a:pt x="35" y="578"/>
                  <a:pt x="21" y="566"/>
                  <a:pt x="21" y="550"/>
                </a:cubicBezTo>
                <a:cubicBezTo>
                  <a:pt x="21" y="526"/>
                  <a:pt x="21" y="502"/>
                  <a:pt x="21" y="478"/>
                </a:cubicBezTo>
                <a:cubicBezTo>
                  <a:pt x="21" y="461"/>
                  <a:pt x="35" y="449"/>
                  <a:pt x="51" y="448"/>
                </a:cubicBezTo>
                <a:close/>
                <a:moveTo>
                  <a:pt x="442" y="265"/>
                </a:moveTo>
                <a:lnTo>
                  <a:pt x="442" y="265"/>
                </a:lnTo>
                <a:cubicBezTo>
                  <a:pt x="454" y="263"/>
                  <a:pt x="467" y="262"/>
                  <a:pt x="479" y="265"/>
                </a:cubicBezTo>
                <a:cubicBezTo>
                  <a:pt x="478" y="271"/>
                  <a:pt x="478" y="278"/>
                  <a:pt x="477" y="284"/>
                </a:cubicBezTo>
                <a:cubicBezTo>
                  <a:pt x="466" y="283"/>
                  <a:pt x="455" y="283"/>
                  <a:pt x="444" y="284"/>
                </a:cubicBezTo>
                <a:cubicBezTo>
                  <a:pt x="443" y="278"/>
                  <a:pt x="443" y="271"/>
                  <a:pt x="442" y="265"/>
                </a:cubicBezTo>
                <a:close/>
                <a:moveTo>
                  <a:pt x="510" y="384"/>
                </a:moveTo>
                <a:lnTo>
                  <a:pt x="510" y="384"/>
                </a:lnTo>
                <a:lnTo>
                  <a:pt x="467" y="384"/>
                </a:lnTo>
                <a:lnTo>
                  <a:pt x="467" y="377"/>
                </a:lnTo>
                <a:cubicBezTo>
                  <a:pt x="467" y="369"/>
                  <a:pt x="466" y="364"/>
                  <a:pt x="465" y="362"/>
                </a:cubicBezTo>
                <a:cubicBezTo>
                  <a:pt x="464" y="360"/>
                  <a:pt x="462" y="359"/>
                  <a:pt x="459" y="359"/>
                </a:cubicBezTo>
                <a:cubicBezTo>
                  <a:pt x="456" y="359"/>
                  <a:pt x="454" y="360"/>
                  <a:pt x="453" y="362"/>
                </a:cubicBezTo>
                <a:cubicBezTo>
                  <a:pt x="452" y="364"/>
                  <a:pt x="451" y="367"/>
                  <a:pt x="451" y="371"/>
                </a:cubicBezTo>
                <a:cubicBezTo>
                  <a:pt x="451" y="378"/>
                  <a:pt x="452" y="382"/>
                  <a:pt x="455" y="385"/>
                </a:cubicBezTo>
                <a:cubicBezTo>
                  <a:pt x="458" y="388"/>
                  <a:pt x="466" y="393"/>
                  <a:pt x="478" y="401"/>
                </a:cubicBezTo>
                <a:cubicBezTo>
                  <a:pt x="489" y="407"/>
                  <a:pt x="497" y="413"/>
                  <a:pt x="501" y="416"/>
                </a:cubicBezTo>
                <a:cubicBezTo>
                  <a:pt x="505" y="420"/>
                  <a:pt x="508" y="425"/>
                  <a:pt x="511" y="431"/>
                </a:cubicBezTo>
                <a:cubicBezTo>
                  <a:pt x="514" y="438"/>
                  <a:pt x="515" y="446"/>
                  <a:pt x="515" y="455"/>
                </a:cubicBezTo>
                <a:cubicBezTo>
                  <a:pt x="515" y="471"/>
                  <a:pt x="511" y="483"/>
                  <a:pt x="504" y="491"/>
                </a:cubicBezTo>
                <a:cubicBezTo>
                  <a:pt x="497" y="500"/>
                  <a:pt x="485" y="506"/>
                  <a:pt x="471" y="508"/>
                </a:cubicBezTo>
                <a:lnTo>
                  <a:pt x="471" y="524"/>
                </a:lnTo>
                <a:lnTo>
                  <a:pt x="451" y="524"/>
                </a:lnTo>
                <a:lnTo>
                  <a:pt x="451" y="507"/>
                </a:lnTo>
                <a:cubicBezTo>
                  <a:pt x="439" y="506"/>
                  <a:pt x="429" y="502"/>
                  <a:pt x="420" y="494"/>
                </a:cubicBezTo>
                <a:cubicBezTo>
                  <a:pt x="412" y="486"/>
                  <a:pt x="407" y="473"/>
                  <a:pt x="407" y="453"/>
                </a:cubicBezTo>
                <a:lnTo>
                  <a:pt x="407" y="445"/>
                </a:lnTo>
                <a:lnTo>
                  <a:pt x="451" y="445"/>
                </a:lnTo>
                <a:lnTo>
                  <a:pt x="451" y="456"/>
                </a:lnTo>
                <a:cubicBezTo>
                  <a:pt x="451" y="467"/>
                  <a:pt x="451" y="474"/>
                  <a:pt x="452" y="477"/>
                </a:cubicBezTo>
                <a:cubicBezTo>
                  <a:pt x="453" y="480"/>
                  <a:pt x="455" y="481"/>
                  <a:pt x="458" y="481"/>
                </a:cubicBezTo>
                <a:cubicBezTo>
                  <a:pt x="461" y="481"/>
                  <a:pt x="464" y="480"/>
                  <a:pt x="465" y="479"/>
                </a:cubicBezTo>
                <a:cubicBezTo>
                  <a:pt x="466" y="477"/>
                  <a:pt x="467" y="474"/>
                  <a:pt x="467" y="470"/>
                </a:cubicBezTo>
                <a:cubicBezTo>
                  <a:pt x="467" y="460"/>
                  <a:pt x="466" y="453"/>
                  <a:pt x="465" y="449"/>
                </a:cubicBezTo>
                <a:cubicBezTo>
                  <a:pt x="464" y="445"/>
                  <a:pt x="459" y="440"/>
                  <a:pt x="451" y="435"/>
                </a:cubicBezTo>
                <a:cubicBezTo>
                  <a:pt x="438" y="427"/>
                  <a:pt x="429" y="421"/>
                  <a:pt x="424" y="417"/>
                </a:cubicBezTo>
                <a:cubicBezTo>
                  <a:pt x="420" y="413"/>
                  <a:pt x="415" y="408"/>
                  <a:pt x="412" y="401"/>
                </a:cubicBezTo>
                <a:cubicBezTo>
                  <a:pt x="408" y="394"/>
                  <a:pt x="407" y="386"/>
                  <a:pt x="407" y="377"/>
                </a:cubicBezTo>
                <a:cubicBezTo>
                  <a:pt x="407" y="364"/>
                  <a:pt x="410" y="354"/>
                  <a:pt x="418" y="346"/>
                </a:cubicBezTo>
                <a:cubicBezTo>
                  <a:pt x="425" y="339"/>
                  <a:pt x="436" y="334"/>
                  <a:pt x="451" y="333"/>
                </a:cubicBezTo>
                <a:lnTo>
                  <a:pt x="451" y="319"/>
                </a:lnTo>
                <a:lnTo>
                  <a:pt x="471" y="319"/>
                </a:lnTo>
                <a:lnTo>
                  <a:pt x="471" y="333"/>
                </a:lnTo>
                <a:cubicBezTo>
                  <a:pt x="484" y="334"/>
                  <a:pt x="494" y="339"/>
                  <a:pt x="501" y="346"/>
                </a:cubicBezTo>
                <a:cubicBezTo>
                  <a:pt x="507" y="353"/>
                  <a:pt x="511" y="363"/>
                  <a:pt x="511" y="376"/>
                </a:cubicBezTo>
                <a:cubicBezTo>
                  <a:pt x="511" y="378"/>
                  <a:pt x="510" y="381"/>
                  <a:pt x="510" y="384"/>
                </a:cubicBezTo>
                <a:close/>
                <a:moveTo>
                  <a:pt x="411" y="271"/>
                </a:moveTo>
                <a:lnTo>
                  <a:pt x="411" y="271"/>
                </a:lnTo>
                <a:lnTo>
                  <a:pt x="410" y="271"/>
                </a:lnTo>
                <a:lnTo>
                  <a:pt x="409" y="272"/>
                </a:lnTo>
                <a:lnTo>
                  <a:pt x="408" y="272"/>
                </a:lnTo>
                <a:lnTo>
                  <a:pt x="407" y="272"/>
                </a:lnTo>
                <a:lnTo>
                  <a:pt x="406" y="272"/>
                </a:lnTo>
                <a:lnTo>
                  <a:pt x="405" y="273"/>
                </a:lnTo>
                <a:lnTo>
                  <a:pt x="404" y="273"/>
                </a:lnTo>
                <a:lnTo>
                  <a:pt x="404" y="273"/>
                </a:lnTo>
                <a:lnTo>
                  <a:pt x="403" y="274"/>
                </a:lnTo>
                <a:lnTo>
                  <a:pt x="402" y="274"/>
                </a:lnTo>
                <a:lnTo>
                  <a:pt x="401" y="274"/>
                </a:lnTo>
                <a:lnTo>
                  <a:pt x="400" y="275"/>
                </a:lnTo>
                <a:lnTo>
                  <a:pt x="399" y="275"/>
                </a:lnTo>
                <a:lnTo>
                  <a:pt x="398" y="275"/>
                </a:lnTo>
                <a:lnTo>
                  <a:pt x="398" y="276"/>
                </a:lnTo>
                <a:lnTo>
                  <a:pt x="397" y="276"/>
                </a:lnTo>
                <a:lnTo>
                  <a:pt x="396" y="277"/>
                </a:lnTo>
                <a:lnTo>
                  <a:pt x="395" y="277"/>
                </a:lnTo>
                <a:lnTo>
                  <a:pt x="394" y="277"/>
                </a:lnTo>
                <a:lnTo>
                  <a:pt x="393" y="278"/>
                </a:lnTo>
                <a:lnTo>
                  <a:pt x="393" y="278"/>
                </a:lnTo>
                <a:lnTo>
                  <a:pt x="401" y="294"/>
                </a:lnTo>
                <a:lnTo>
                  <a:pt x="401" y="294"/>
                </a:lnTo>
                <a:lnTo>
                  <a:pt x="401" y="293"/>
                </a:lnTo>
                <a:lnTo>
                  <a:pt x="402" y="293"/>
                </a:lnTo>
                <a:lnTo>
                  <a:pt x="403" y="293"/>
                </a:lnTo>
                <a:lnTo>
                  <a:pt x="404" y="292"/>
                </a:lnTo>
                <a:lnTo>
                  <a:pt x="404" y="292"/>
                </a:lnTo>
                <a:lnTo>
                  <a:pt x="405" y="292"/>
                </a:lnTo>
                <a:lnTo>
                  <a:pt x="406" y="291"/>
                </a:lnTo>
                <a:lnTo>
                  <a:pt x="407" y="291"/>
                </a:lnTo>
                <a:lnTo>
                  <a:pt x="407" y="291"/>
                </a:lnTo>
                <a:lnTo>
                  <a:pt x="408" y="290"/>
                </a:lnTo>
                <a:lnTo>
                  <a:pt x="409" y="290"/>
                </a:lnTo>
                <a:lnTo>
                  <a:pt x="410" y="290"/>
                </a:lnTo>
                <a:lnTo>
                  <a:pt x="411" y="290"/>
                </a:lnTo>
                <a:lnTo>
                  <a:pt x="411" y="289"/>
                </a:lnTo>
                <a:lnTo>
                  <a:pt x="412" y="289"/>
                </a:lnTo>
                <a:lnTo>
                  <a:pt x="413" y="289"/>
                </a:lnTo>
                <a:lnTo>
                  <a:pt x="414" y="289"/>
                </a:lnTo>
                <a:lnTo>
                  <a:pt x="414" y="288"/>
                </a:lnTo>
                <a:lnTo>
                  <a:pt x="415" y="288"/>
                </a:lnTo>
                <a:lnTo>
                  <a:pt x="416" y="288"/>
                </a:lnTo>
                <a:lnTo>
                  <a:pt x="411" y="271"/>
                </a:lnTo>
                <a:close/>
                <a:moveTo>
                  <a:pt x="361" y="297"/>
                </a:moveTo>
                <a:lnTo>
                  <a:pt x="361" y="297"/>
                </a:lnTo>
                <a:lnTo>
                  <a:pt x="361" y="298"/>
                </a:lnTo>
                <a:lnTo>
                  <a:pt x="360" y="298"/>
                </a:lnTo>
                <a:lnTo>
                  <a:pt x="360" y="299"/>
                </a:lnTo>
                <a:lnTo>
                  <a:pt x="359" y="299"/>
                </a:lnTo>
                <a:lnTo>
                  <a:pt x="358" y="300"/>
                </a:lnTo>
                <a:lnTo>
                  <a:pt x="358" y="301"/>
                </a:lnTo>
                <a:lnTo>
                  <a:pt x="357" y="301"/>
                </a:lnTo>
                <a:lnTo>
                  <a:pt x="356" y="302"/>
                </a:lnTo>
                <a:lnTo>
                  <a:pt x="356" y="302"/>
                </a:lnTo>
                <a:lnTo>
                  <a:pt x="355" y="303"/>
                </a:lnTo>
                <a:lnTo>
                  <a:pt x="354" y="304"/>
                </a:lnTo>
                <a:lnTo>
                  <a:pt x="354" y="304"/>
                </a:lnTo>
                <a:lnTo>
                  <a:pt x="353" y="305"/>
                </a:lnTo>
                <a:lnTo>
                  <a:pt x="352" y="305"/>
                </a:lnTo>
                <a:lnTo>
                  <a:pt x="352" y="306"/>
                </a:lnTo>
                <a:lnTo>
                  <a:pt x="351" y="307"/>
                </a:lnTo>
                <a:lnTo>
                  <a:pt x="350" y="307"/>
                </a:lnTo>
                <a:lnTo>
                  <a:pt x="350" y="308"/>
                </a:lnTo>
                <a:lnTo>
                  <a:pt x="349" y="309"/>
                </a:lnTo>
                <a:lnTo>
                  <a:pt x="348" y="309"/>
                </a:lnTo>
                <a:lnTo>
                  <a:pt x="348" y="310"/>
                </a:lnTo>
                <a:lnTo>
                  <a:pt x="360" y="322"/>
                </a:lnTo>
                <a:lnTo>
                  <a:pt x="361" y="322"/>
                </a:lnTo>
                <a:lnTo>
                  <a:pt x="361" y="321"/>
                </a:lnTo>
                <a:lnTo>
                  <a:pt x="362" y="320"/>
                </a:lnTo>
                <a:lnTo>
                  <a:pt x="362" y="320"/>
                </a:lnTo>
                <a:lnTo>
                  <a:pt x="363" y="319"/>
                </a:lnTo>
                <a:lnTo>
                  <a:pt x="364" y="319"/>
                </a:lnTo>
                <a:lnTo>
                  <a:pt x="364" y="318"/>
                </a:lnTo>
                <a:lnTo>
                  <a:pt x="365" y="318"/>
                </a:lnTo>
                <a:lnTo>
                  <a:pt x="365" y="317"/>
                </a:lnTo>
                <a:lnTo>
                  <a:pt x="366" y="317"/>
                </a:lnTo>
                <a:lnTo>
                  <a:pt x="367" y="316"/>
                </a:lnTo>
                <a:lnTo>
                  <a:pt x="367" y="316"/>
                </a:lnTo>
                <a:lnTo>
                  <a:pt x="368" y="315"/>
                </a:lnTo>
                <a:lnTo>
                  <a:pt x="368" y="314"/>
                </a:lnTo>
                <a:lnTo>
                  <a:pt x="369" y="314"/>
                </a:lnTo>
                <a:lnTo>
                  <a:pt x="370" y="313"/>
                </a:lnTo>
                <a:lnTo>
                  <a:pt x="370" y="313"/>
                </a:lnTo>
                <a:lnTo>
                  <a:pt x="371" y="312"/>
                </a:lnTo>
                <a:lnTo>
                  <a:pt x="372" y="312"/>
                </a:lnTo>
                <a:lnTo>
                  <a:pt x="372" y="311"/>
                </a:lnTo>
                <a:lnTo>
                  <a:pt x="373" y="311"/>
                </a:lnTo>
                <a:lnTo>
                  <a:pt x="361" y="297"/>
                </a:lnTo>
                <a:close/>
                <a:moveTo>
                  <a:pt x="325" y="339"/>
                </a:moveTo>
                <a:lnTo>
                  <a:pt x="325" y="339"/>
                </a:lnTo>
                <a:lnTo>
                  <a:pt x="325" y="340"/>
                </a:lnTo>
                <a:lnTo>
                  <a:pt x="324" y="341"/>
                </a:lnTo>
                <a:lnTo>
                  <a:pt x="324" y="341"/>
                </a:lnTo>
                <a:lnTo>
                  <a:pt x="323" y="342"/>
                </a:lnTo>
                <a:lnTo>
                  <a:pt x="323" y="343"/>
                </a:lnTo>
                <a:lnTo>
                  <a:pt x="323" y="344"/>
                </a:lnTo>
                <a:lnTo>
                  <a:pt x="322" y="345"/>
                </a:lnTo>
                <a:lnTo>
                  <a:pt x="322" y="346"/>
                </a:lnTo>
                <a:lnTo>
                  <a:pt x="321" y="346"/>
                </a:lnTo>
                <a:lnTo>
                  <a:pt x="321" y="347"/>
                </a:lnTo>
                <a:lnTo>
                  <a:pt x="320" y="348"/>
                </a:lnTo>
                <a:lnTo>
                  <a:pt x="320" y="349"/>
                </a:lnTo>
                <a:lnTo>
                  <a:pt x="320" y="350"/>
                </a:lnTo>
                <a:lnTo>
                  <a:pt x="319" y="350"/>
                </a:lnTo>
                <a:lnTo>
                  <a:pt x="319" y="351"/>
                </a:lnTo>
                <a:lnTo>
                  <a:pt x="318" y="352"/>
                </a:lnTo>
                <a:lnTo>
                  <a:pt x="318" y="353"/>
                </a:lnTo>
                <a:lnTo>
                  <a:pt x="318" y="354"/>
                </a:lnTo>
                <a:lnTo>
                  <a:pt x="317" y="355"/>
                </a:lnTo>
                <a:lnTo>
                  <a:pt x="317" y="356"/>
                </a:lnTo>
                <a:lnTo>
                  <a:pt x="317" y="356"/>
                </a:lnTo>
                <a:lnTo>
                  <a:pt x="333" y="363"/>
                </a:lnTo>
                <a:lnTo>
                  <a:pt x="333" y="363"/>
                </a:lnTo>
                <a:lnTo>
                  <a:pt x="333" y="362"/>
                </a:lnTo>
                <a:lnTo>
                  <a:pt x="334" y="361"/>
                </a:lnTo>
                <a:lnTo>
                  <a:pt x="334" y="360"/>
                </a:lnTo>
                <a:lnTo>
                  <a:pt x="334" y="360"/>
                </a:lnTo>
                <a:lnTo>
                  <a:pt x="335" y="359"/>
                </a:lnTo>
                <a:lnTo>
                  <a:pt x="335" y="358"/>
                </a:lnTo>
                <a:lnTo>
                  <a:pt x="335" y="357"/>
                </a:lnTo>
                <a:lnTo>
                  <a:pt x="336" y="357"/>
                </a:lnTo>
                <a:lnTo>
                  <a:pt x="336" y="356"/>
                </a:lnTo>
                <a:lnTo>
                  <a:pt x="336" y="355"/>
                </a:lnTo>
                <a:lnTo>
                  <a:pt x="337" y="354"/>
                </a:lnTo>
                <a:lnTo>
                  <a:pt x="337" y="354"/>
                </a:lnTo>
                <a:lnTo>
                  <a:pt x="338" y="353"/>
                </a:lnTo>
                <a:lnTo>
                  <a:pt x="338" y="352"/>
                </a:lnTo>
                <a:lnTo>
                  <a:pt x="338" y="352"/>
                </a:lnTo>
                <a:lnTo>
                  <a:pt x="339" y="351"/>
                </a:lnTo>
                <a:lnTo>
                  <a:pt x="339" y="350"/>
                </a:lnTo>
                <a:lnTo>
                  <a:pt x="340" y="349"/>
                </a:lnTo>
                <a:lnTo>
                  <a:pt x="340" y="349"/>
                </a:lnTo>
                <a:lnTo>
                  <a:pt x="340" y="348"/>
                </a:lnTo>
                <a:lnTo>
                  <a:pt x="325" y="339"/>
                </a:lnTo>
                <a:close/>
                <a:moveTo>
                  <a:pt x="306" y="392"/>
                </a:moveTo>
                <a:lnTo>
                  <a:pt x="306" y="392"/>
                </a:lnTo>
                <a:lnTo>
                  <a:pt x="306" y="393"/>
                </a:lnTo>
                <a:lnTo>
                  <a:pt x="306" y="394"/>
                </a:lnTo>
                <a:lnTo>
                  <a:pt x="306" y="395"/>
                </a:lnTo>
                <a:lnTo>
                  <a:pt x="306" y="396"/>
                </a:lnTo>
                <a:lnTo>
                  <a:pt x="305" y="396"/>
                </a:lnTo>
                <a:lnTo>
                  <a:pt x="305" y="397"/>
                </a:lnTo>
                <a:lnTo>
                  <a:pt x="305" y="398"/>
                </a:lnTo>
                <a:lnTo>
                  <a:pt x="305" y="399"/>
                </a:lnTo>
                <a:lnTo>
                  <a:pt x="305" y="400"/>
                </a:lnTo>
                <a:lnTo>
                  <a:pt x="305" y="401"/>
                </a:lnTo>
                <a:lnTo>
                  <a:pt x="305" y="402"/>
                </a:lnTo>
                <a:lnTo>
                  <a:pt x="305" y="403"/>
                </a:lnTo>
                <a:lnTo>
                  <a:pt x="305" y="404"/>
                </a:lnTo>
                <a:lnTo>
                  <a:pt x="304" y="405"/>
                </a:lnTo>
                <a:lnTo>
                  <a:pt x="304" y="406"/>
                </a:lnTo>
                <a:lnTo>
                  <a:pt x="304" y="407"/>
                </a:lnTo>
                <a:lnTo>
                  <a:pt x="304" y="408"/>
                </a:lnTo>
                <a:lnTo>
                  <a:pt x="304" y="409"/>
                </a:lnTo>
                <a:lnTo>
                  <a:pt x="304" y="410"/>
                </a:lnTo>
                <a:lnTo>
                  <a:pt x="304" y="410"/>
                </a:lnTo>
                <a:lnTo>
                  <a:pt x="322" y="411"/>
                </a:lnTo>
                <a:lnTo>
                  <a:pt x="322" y="411"/>
                </a:lnTo>
                <a:lnTo>
                  <a:pt x="322" y="410"/>
                </a:lnTo>
                <a:lnTo>
                  <a:pt x="322" y="409"/>
                </a:lnTo>
                <a:lnTo>
                  <a:pt x="322" y="408"/>
                </a:lnTo>
                <a:lnTo>
                  <a:pt x="322" y="407"/>
                </a:lnTo>
                <a:lnTo>
                  <a:pt x="322" y="406"/>
                </a:lnTo>
                <a:lnTo>
                  <a:pt x="322" y="406"/>
                </a:lnTo>
                <a:lnTo>
                  <a:pt x="322" y="405"/>
                </a:lnTo>
                <a:lnTo>
                  <a:pt x="322" y="404"/>
                </a:lnTo>
                <a:lnTo>
                  <a:pt x="322" y="403"/>
                </a:lnTo>
                <a:lnTo>
                  <a:pt x="322" y="402"/>
                </a:lnTo>
                <a:lnTo>
                  <a:pt x="323" y="401"/>
                </a:lnTo>
                <a:lnTo>
                  <a:pt x="323" y="400"/>
                </a:lnTo>
                <a:lnTo>
                  <a:pt x="323" y="400"/>
                </a:lnTo>
                <a:lnTo>
                  <a:pt x="323" y="399"/>
                </a:lnTo>
                <a:lnTo>
                  <a:pt x="323" y="398"/>
                </a:lnTo>
                <a:lnTo>
                  <a:pt x="323" y="397"/>
                </a:lnTo>
                <a:lnTo>
                  <a:pt x="323" y="396"/>
                </a:lnTo>
                <a:lnTo>
                  <a:pt x="323" y="395"/>
                </a:lnTo>
                <a:lnTo>
                  <a:pt x="323" y="395"/>
                </a:lnTo>
                <a:lnTo>
                  <a:pt x="306" y="392"/>
                </a:lnTo>
                <a:close/>
                <a:moveTo>
                  <a:pt x="307" y="447"/>
                </a:moveTo>
                <a:lnTo>
                  <a:pt x="307" y="447"/>
                </a:lnTo>
                <a:lnTo>
                  <a:pt x="307" y="448"/>
                </a:lnTo>
                <a:lnTo>
                  <a:pt x="307" y="449"/>
                </a:lnTo>
                <a:lnTo>
                  <a:pt x="308" y="450"/>
                </a:lnTo>
                <a:lnTo>
                  <a:pt x="308" y="451"/>
                </a:lnTo>
                <a:lnTo>
                  <a:pt x="308" y="451"/>
                </a:lnTo>
                <a:lnTo>
                  <a:pt x="308" y="452"/>
                </a:lnTo>
                <a:lnTo>
                  <a:pt x="308" y="453"/>
                </a:lnTo>
                <a:lnTo>
                  <a:pt x="309" y="454"/>
                </a:lnTo>
                <a:lnTo>
                  <a:pt x="309" y="455"/>
                </a:lnTo>
                <a:lnTo>
                  <a:pt x="309" y="456"/>
                </a:lnTo>
                <a:lnTo>
                  <a:pt x="309" y="457"/>
                </a:lnTo>
                <a:lnTo>
                  <a:pt x="310" y="458"/>
                </a:lnTo>
                <a:lnTo>
                  <a:pt x="310" y="459"/>
                </a:lnTo>
                <a:lnTo>
                  <a:pt x="310" y="460"/>
                </a:lnTo>
                <a:lnTo>
                  <a:pt x="310" y="461"/>
                </a:lnTo>
                <a:lnTo>
                  <a:pt x="311" y="461"/>
                </a:lnTo>
                <a:lnTo>
                  <a:pt x="311" y="462"/>
                </a:lnTo>
                <a:lnTo>
                  <a:pt x="311" y="463"/>
                </a:lnTo>
                <a:lnTo>
                  <a:pt x="311" y="464"/>
                </a:lnTo>
                <a:lnTo>
                  <a:pt x="312" y="465"/>
                </a:lnTo>
                <a:lnTo>
                  <a:pt x="312" y="466"/>
                </a:lnTo>
                <a:lnTo>
                  <a:pt x="329" y="460"/>
                </a:lnTo>
                <a:lnTo>
                  <a:pt x="328" y="460"/>
                </a:lnTo>
                <a:lnTo>
                  <a:pt x="328" y="459"/>
                </a:lnTo>
                <a:lnTo>
                  <a:pt x="328" y="458"/>
                </a:lnTo>
                <a:lnTo>
                  <a:pt x="328" y="457"/>
                </a:lnTo>
                <a:lnTo>
                  <a:pt x="327" y="456"/>
                </a:lnTo>
                <a:lnTo>
                  <a:pt x="327" y="456"/>
                </a:lnTo>
                <a:lnTo>
                  <a:pt x="327" y="455"/>
                </a:lnTo>
                <a:lnTo>
                  <a:pt x="327" y="454"/>
                </a:lnTo>
                <a:lnTo>
                  <a:pt x="327" y="453"/>
                </a:lnTo>
                <a:lnTo>
                  <a:pt x="326" y="452"/>
                </a:lnTo>
                <a:lnTo>
                  <a:pt x="326" y="452"/>
                </a:lnTo>
                <a:lnTo>
                  <a:pt x="326" y="451"/>
                </a:lnTo>
                <a:lnTo>
                  <a:pt x="326" y="450"/>
                </a:lnTo>
                <a:lnTo>
                  <a:pt x="325" y="449"/>
                </a:lnTo>
                <a:lnTo>
                  <a:pt x="325" y="448"/>
                </a:lnTo>
                <a:lnTo>
                  <a:pt x="325" y="447"/>
                </a:lnTo>
                <a:lnTo>
                  <a:pt x="325" y="447"/>
                </a:lnTo>
                <a:lnTo>
                  <a:pt x="325" y="446"/>
                </a:lnTo>
                <a:lnTo>
                  <a:pt x="325" y="445"/>
                </a:lnTo>
                <a:lnTo>
                  <a:pt x="324" y="444"/>
                </a:lnTo>
                <a:lnTo>
                  <a:pt x="324" y="444"/>
                </a:lnTo>
                <a:lnTo>
                  <a:pt x="307" y="447"/>
                </a:lnTo>
                <a:close/>
                <a:moveTo>
                  <a:pt x="328" y="499"/>
                </a:moveTo>
                <a:lnTo>
                  <a:pt x="328" y="499"/>
                </a:lnTo>
                <a:lnTo>
                  <a:pt x="328" y="499"/>
                </a:lnTo>
                <a:lnTo>
                  <a:pt x="329" y="500"/>
                </a:lnTo>
                <a:lnTo>
                  <a:pt x="329" y="501"/>
                </a:lnTo>
                <a:lnTo>
                  <a:pt x="330" y="502"/>
                </a:lnTo>
                <a:lnTo>
                  <a:pt x="330" y="503"/>
                </a:lnTo>
                <a:lnTo>
                  <a:pt x="331" y="503"/>
                </a:lnTo>
                <a:lnTo>
                  <a:pt x="331" y="504"/>
                </a:lnTo>
                <a:lnTo>
                  <a:pt x="332" y="505"/>
                </a:lnTo>
                <a:lnTo>
                  <a:pt x="332" y="506"/>
                </a:lnTo>
                <a:lnTo>
                  <a:pt x="333" y="506"/>
                </a:lnTo>
                <a:lnTo>
                  <a:pt x="333" y="507"/>
                </a:lnTo>
                <a:lnTo>
                  <a:pt x="334" y="508"/>
                </a:lnTo>
                <a:lnTo>
                  <a:pt x="334" y="509"/>
                </a:lnTo>
                <a:lnTo>
                  <a:pt x="335" y="509"/>
                </a:lnTo>
                <a:lnTo>
                  <a:pt x="336" y="510"/>
                </a:lnTo>
                <a:lnTo>
                  <a:pt x="336" y="511"/>
                </a:lnTo>
                <a:lnTo>
                  <a:pt x="337" y="511"/>
                </a:lnTo>
                <a:lnTo>
                  <a:pt x="337" y="512"/>
                </a:lnTo>
                <a:lnTo>
                  <a:pt x="338" y="513"/>
                </a:lnTo>
                <a:lnTo>
                  <a:pt x="338" y="514"/>
                </a:lnTo>
                <a:lnTo>
                  <a:pt x="339" y="514"/>
                </a:lnTo>
                <a:lnTo>
                  <a:pt x="353" y="503"/>
                </a:lnTo>
                <a:lnTo>
                  <a:pt x="352" y="502"/>
                </a:lnTo>
                <a:lnTo>
                  <a:pt x="352" y="502"/>
                </a:lnTo>
                <a:lnTo>
                  <a:pt x="351" y="501"/>
                </a:lnTo>
                <a:lnTo>
                  <a:pt x="351" y="501"/>
                </a:lnTo>
                <a:lnTo>
                  <a:pt x="350" y="500"/>
                </a:lnTo>
                <a:lnTo>
                  <a:pt x="350" y="499"/>
                </a:lnTo>
                <a:lnTo>
                  <a:pt x="349" y="499"/>
                </a:lnTo>
                <a:lnTo>
                  <a:pt x="349" y="498"/>
                </a:lnTo>
                <a:lnTo>
                  <a:pt x="348" y="497"/>
                </a:lnTo>
                <a:lnTo>
                  <a:pt x="348" y="497"/>
                </a:lnTo>
                <a:lnTo>
                  <a:pt x="347" y="496"/>
                </a:lnTo>
                <a:lnTo>
                  <a:pt x="347" y="495"/>
                </a:lnTo>
                <a:lnTo>
                  <a:pt x="346" y="495"/>
                </a:lnTo>
                <a:lnTo>
                  <a:pt x="346" y="494"/>
                </a:lnTo>
                <a:lnTo>
                  <a:pt x="345" y="493"/>
                </a:lnTo>
                <a:lnTo>
                  <a:pt x="345" y="493"/>
                </a:lnTo>
                <a:lnTo>
                  <a:pt x="344" y="492"/>
                </a:lnTo>
                <a:lnTo>
                  <a:pt x="344" y="491"/>
                </a:lnTo>
                <a:lnTo>
                  <a:pt x="343" y="491"/>
                </a:lnTo>
                <a:lnTo>
                  <a:pt x="343" y="490"/>
                </a:lnTo>
                <a:lnTo>
                  <a:pt x="343" y="490"/>
                </a:lnTo>
                <a:lnTo>
                  <a:pt x="328" y="499"/>
                </a:lnTo>
                <a:close/>
                <a:moveTo>
                  <a:pt x="366" y="540"/>
                </a:moveTo>
                <a:lnTo>
                  <a:pt x="366" y="540"/>
                </a:lnTo>
                <a:lnTo>
                  <a:pt x="366" y="540"/>
                </a:lnTo>
                <a:lnTo>
                  <a:pt x="367" y="541"/>
                </a:lnTo>
                <a:lnTo>
                  <a:pt x="368" y="541"/>
                </a:lnTo>
                <a:lnTo>
                  <a:pt x="369" y="542"/>
                </a:lnTo>
                <a:lnTo>
                  <a:pt x="369" y="542"/>
                </a:lnTo>
                <a:lnTo>
                  <a:pt x="370" y="543"/>
                </a:lnTo>
                <a:lnTo>
                  <a:pt x="371" y="543"/>
                </a:lnTo>
                <a:lnTo>
                  <a:pt x="372" y="544"/>
                </a:lnTo>
                <a:lnTo>
                  <a:pt x="372" y="544"/>
                </a:lnTo>
                <a:lnTo>
                  <a:pt x="373" y="545"/>
                </a:lnTo>
                <a:lnTo>
                  <a:pt x="374" y="545"/>
                </a:lnTo>
                <a:lnTo>
                  <a:pt x="375" y="546"/>
                </a:lnTo>
                <a:lnTo>
                  <a:pt x="375" y="546"/>
                </a:lnTo>
                <a:lnTo>
                  <a:pt x="376" y="547"/>
                </a:lnTo>
                <a:lnTo>
                  <a:pt x="377" y="547"/>
                </a:lnTo>
                <a:lnTo>
                  <a:pt x="378" y="548"/>
                </a:lnTo>
                <a:lnTo>
                  <a:pt x="379" y="548"/>
                </a:lnTo>
                <a:lnTo>
                  <a:pt x="379" y="549"/>
                </a:lnTo>
                <a:lnTo>
                  <a:pt x="380" y="549"/>
                </a:lnTo>
                <a:lnTo>
                  <a:pt x="381" y="550"/>
                </a:lnTo>
                <a:lnTo>
                  <a:pt x="382" y="550"/>
                </a:lnTo>
                <a:lnTo>
                  <a:pt x="390" y="535"/>
                </a:lnTo>
                <a:lnTo>
                  <a:pt x="390" y="534"/>
                </a:lnTo>
                <a:lnTo>
                  <a:pt x="389" y="534"/>
                </a:lnTo>
                <a:lnTo>
                  <a:pt x="388" y="534"/>
                </a:lnTo>
                <a:lnTo>
                  <a:pt x="388" y="533"/>
                </a:lnTo>
                <a:lnTo>
                  <a:pt x="387" y="533"/>
                </a:lnTo>
                <a:lnTo>
                  <a:pt x="386" y="532"/>
                </a:lnTo>
                <a:lnTo>
                  <a:pt x="385" y="532"/>
                </a:lnTo>
                <a:lnTo>
                  <a:pt x="385" y="531"/>
                </a:lnTo>
                <a:lnTo>
                  <a:pt x="384" y="531"/>
                </a:lnTo>
                <a:lnTo>
                  <a:pt x="383" y="531"/>
                </a:lnTo>
                <a:lnTo>
                  <a:pt x="383" y="530"/>
                </a:lnTo>
                <a:lnTo>
                  <a:pt x="382" y="530"/>
                </a:lnTo>
                <a:lnTo>
                  <a:pt x="381" y="529"/>
                </a:lnTo>
                <a:lnTo>
                  <a:pt x="381" y="529"/>
                </a:lnTo>
                <a:lnTo>
                  <a:pt x="380" y="528"/>
                </a:lnTo>
                <a:lnTo>
                  <a:pt x="379" y="528"/>
                </a:lnTo>
                <a:lnTo>
                  <a:pt x="379" y="527"/>
                </a:lnTo>
                <a:lnTo>
                  <a:pt x="378" y="527"/>
                </a:lnTo>
                <a:lnTo>
                  <a:pt x="377" y="526"/>
                </a:lnTo>
                <a:lnTo>
                  <a:pt x="377" y="526"/>
                </a:lnTo>
                <a:lnTo>
                  <a:pt x="376" y="526"/>
                </a:lnTo>
                <a:lnTo>
                  <a:pt x="366" y="540"/>
                </a:lnTo>
                <a:close/>
                <a:moveTo>
                  <a:pt x="416" y="564"/>
                </a:moveTo>
                <a:lnTo>
                  <a:pt x="416" y="564"/>
                </a:lnTo>
                <a:lnTo>
                  <a:pt x="416" y="564"/>
                </a:lnTo>
                <a:lnTo>
                  <a:pt x="417" y="565"/>
                </a:lnTo>
                <a:lnTo>
                  <a:pt x="418" y="565"/>
                </a:lnTo>
                <a:lnTo>
                  <a:pt x="419" y="565"/>
                </a:lnTo>
                <a:lnTo>
                  <a:pt x="420" y="565"/>
                </a:lnTo>
                <a:lnTo>
                  <a:pt x="421" y="566"/>
                </a:lnTo>
                <a:lnTo>
                  <a:pt x="422" y="566"/>
                </a:lnTo>
                <a:lnTo>
                  <a:pt x="423" y="566"/>
                </a:lnTo>
                <a:lnTo>
                  <a:pt x="424" y="566"/>
                </a:lnTo>
                <a:lnTo>
                  <a:pt x="424" y="567"/>
                </a:lnTo>
                <a:lnTo>
                  <a:pt x="425" y="567"/>
                </a:lnTo>
                <a:lnTo>
                  <a:pt x="426" y="567"/>
                </a:lnTo>
                <a:lnTo>
                  <a:pt x="427" y="567"/>
                </a:lnTo>
                <a:lnTo>
                  <a:pt x="428" y="567"/>
                </a:lnTo>
                <a:lnTo>
                  <a:pt x="429" y="567"/>
                </a:lnTo>
                <a:lnTo>
                  <a:pt x="430" y="568"/>
                </a:lnTo>
                <a:lnTo>
                  <a:pt x="431" y="568"/>
                </a:lnTo>
                <a:lnTo>
                  <a:pt x="432" y="568"/>
                </a:lnTo>
                <a:lnTo>
                  <a:pt x="433" y="568"/>
                </a:lnTo>
                <a:lnTo>
                  <a:pt x="434" y="568"/>
                </a:lnTo>
                <a:lnTo>
                  <a:pt x="434" y="568"/>
                </a:lnTo>
                <a:lnTo>
                  <a:pt x="437" y="551"/>
                </a:lnTo>
                <a:lnTo>
                  <a:pt x="437" y="551"/>
                </a:lnTo>
                <a:lnTo>
                  <a:pt x="436" y="551"/>
                </a:lnTo>
                <a:lnTo>
                  <a:pt x="435" y="551"/>
                </a:lnTo>
                <a:lnTo>
                  <a:pt x="434" y="550"/>
                </a:lnTo>
                <a:lnTo>
                  <a:pt x="433" y="550"/>
                </a:lnTo>
                <a:lnTo>
                  <a:pt x="432" y="550"/>
                </a:lnTo>
                <a:lnTo>
                  <a:pt x="431" y="550"/>
                </a:lnTo>
                <a:lnTo>
                  <a:pt x="431" y="550"/>
                </a:lnTo>
                <a:lnTo>
                  <a:pt x="430" y="550"/>
                </a:lnTo>
                <a:lnTo>
                  <a:pt x="429" y="549"/>
                </a:lnTo>
                <a:lnTo>
                  <a:pt x="428" y="549"/>
                </a:lnTo>
                <a:lnTo>
                  <a:pt x="427" y="549"/>
                </a:lnTo>
                <a:lnTo>
                  <a:pt x="427" y="549"/>
                </a:lnTo>
                <a:lnTo>
                  <a:pt x="426" y="549"/>
                </a:lnTo>
                <a:lnTo>
                  <a:pt x="425" y="549"/>
                </a:lnTo>
                <a:lnTo>
                  <a:pt x="424" y="548"/>
                </a:lnTo>
                <a:lnTo>
                  <a:pt x="423" y="548"/>
                </a:lnTo>
                <a:lnTo>
                  <a:pt x="422" y="548"/>
                </a:lnTo>
                <a:lnTo>
                  <a:pt x="422" y="548"/>
                </a:lnTo>
                <a:lnTo>
                  <a:pt x="421" y="548"/>
                </a:lnTo>
                <a:lnTo>
                  <a:pt x="421" y="547"/>
                </a:lnTo>
                <a:lnTo>
                  <a:pt x="416" y="564"/>
                </a:lnTo>
                <a:close/>
                <a:moveTo>
                  <a:pt x="471" y="569"/>
                </a:moveTo>
                <a:lnTo>
                  <a:pt x="471" y="569"/>
                </a:lnTo>
                <a:lnTo>
                  <a:pt x="472" y="569"/>
                </a:lnTo>
                <a:lnTo>
                  <a:pt x="473" y="569"/>
                </a:lnTo>
                <a:lnTo>
                  <a:pt x="474" y="569"/>
                </a:lnTo>
                <a:lnTo>
                  <a:pt x="475" y="569"/>
                </a:lnTo>
                <a:lnTo>
                  <a:pt x="476" y="569"/>
                </a:lnTo>
                <a:lnTo>
                  <a:pt x="477" y="569"/>
                </a:lnTo>
                <a:lnTo>
                  <a:pt x="478" y="569"/>
                </a:lnTo>
                <a:lnTo>
                  <a:pt x="479" y="569"/>
                </a:lnTo>
                <a:lnTo>
                  <a:pt x="480" y="568"/>
                </a:lnTo>
                <a:lnTo>
                  <a:pt x="480" y="568"/>
                </a:lnTo>
                <a:lnTo>
                  <a:pt x="481" y="568"/>
                </a:lnTo>
                <a:lnTo>
                  <a:pt x="482" y="568"/>
                </a:lnTo>
                <a:lnTo>
                  <a:pt x="483" y="568"/>
                </a:lnTo>
                <a:lnTo>
                  <a:pt x="484" y="568"/>
                </a:lnTo>
                <a:lnTo>
                  <a:pt x="485" y="567"/>
                </a:lnTo>
                <a:lnTo>
                  <a:pt x="486" y="567"/>
                </a:lnTo>
                <a:lnTo>
                  <a:pt x="487" y="567"/>
                </a:lnTo>
                <a:lnTo>
                  <a:pt x="488" y="567"/>
                </a:lnTo>
                <a:lnTo>
                  <a:pt x="489" y="567"/>
                </a:lnTo>
                <a:lnTo>
                  <a:pt x="490" y="567"/>
                </a:lnTo>
                <a:lnTo>
                  <a:pt x="490" y="567"/>
                </a:lnTo>
                <a:lnTo>
                  <a:pt x="486" y="549"/>
                </a:lnTo>
                <a:lnTo>
                  <a:pt x="486" y="549"/>
                </a:lnTo>
                <a:lnTo>
                  <a:pt x="485" y="549"/>
                </a:lnTo>
                <a:lnTo>
                  <a:pt x="484" y="550"/>
                </a:lnTo>
                <a:lnTo>
                  <a:pt x="484" y="550"/>
                </a:lnTo>
                <a:lnTo>
                  <a:pt x="483" y="550"/>
                </a:lnTo>
                <a:lnTo>
                  <a:pt x="482" y="550"/>
                </a:lnTo>
                <a:lnTo>
                  <a:pt x="481" y="550"/>
                </a:lnTo>
                <a:lnTo>
                  <a:pt x="480" y="550"/>
                </a:lnTo>
                <a:lnTo>
                  <a:pt x="479" y="551"/>
                </a:lnTo>
                <a:lnTo>
                  <a:pt x="479" y="551"/>
                </a:lnTo>
                <a:lnTo>
                  <a:pt x="478" y="551"/>
                </a:lnTo>
                <a:lnTo>
                  <a:pt x="477" y="551"/>
                </a:lnTo>
                <a:lnTo>
                  <a:pt x="476" y="551"/>
                </a:lnTo>
                <a:lnTo>
                  <a:pt x="475" y="551"/>
                </a:lnTo>
                <a:lnTo>
                  <a:pt x="474" y="551"/>
                </a:lnTo>
                <a:lnTo>
                  <a:pt x="474" y="551"/>
                </a:lnTo>
                <a:lnTo>
                  <a:pt x="473" y="552"/>
                </a:lnTo>
                <a:lnTo>
                  <a:pt x="472" y="552"/>
                </a:lnTo>
                <a:lnTo>
                  <a:pt x="471" y="552"/>
                </a:lnTo>
                <a:lnTo>
                  <a:pt x="470" y="552"/>
                </a:lnTo>
                <a:lnTo>
                  <a:pt x="470" y="552"/>
                </a:lnTo>
                <a:lnTo>
                  <a:pt x="471" y="569"/>
                </a:lnTo>
                <a:close/>
                <a:moveTo>
                  <a:pt x="525" y="554"/>
                </a:moveTo>
                <a:lnTo>
                  <a:pt x="525" y="554"/>
                </a:lnTo>
                <a:lnTo>
                  <a:pt x="525" y="554"/>
                </a:lnTo>
                <a:lnTo>
                  <a:pt x="526" y="554"/>
                </a:lnTo>
                <a:lnTo>
                  <a:pt x="527" y="553"/>
                </a:lnTo>
                <a:lnTo>
                  <a:pt x="528" y="553"/>
                </a:lnTo>
                <a:lnTo>
                  <a:pt x="528" y="552"/>
                </a:lnTo>
                <a:lnTo>
                  <a:pt x="529" y="552"/>
                </a:lnTo>
                <a:lnTo>
                  <a:pt x="530" y="552"/>
                </a:lnTo>
                <a:lnTo>
                  <a:pt x="531" y="551"/>
                </a:lnTo>
                <a:lnTo>
                  <a:pt x="532" y="551"/>
                </a:lnTo>
                <a:lnTo>
                  <a:pt x="533" y="550"/>
                </a:lnTo>
                <a:lnTo>
                  <a:pt x="533" y="550"/>
                </a:lnTo>
                <a:lnTo>
                  <a:pt x="534" y="549"/>
                </a:lnTo>
                <a:lnTo>
                  <a:pt x="535" y="549"/>
                </a:lnTo>
                <a:lnTo>
                  <a:pt x="536" y="548"/>
                </a:lnTo>
                <a:lnTo>
                  <a:pt x="537" y="548"/>
                </a:lnTo>
                <a:lnTo>
                  <a:pt x="537" y="547"/>
                </a:lnTo>
                <a:lnTo>
                  <a:pt x="538" y="547"/>
                </a:lnTo>
                <a:lnTo>
                  <a:pt x="539" y="546"/>
                </a:lnTo>
                <a:lnTo>
                  <a:pt x="540" y="546"/>
                </a:lnTo>
                <a:lnTo>
                  <a:pt x="540" y="545"/>
                </a:lnTo>
                <a:lnTo>
                  <a:pt x="541" y="545"/>
                </a:lnTo>
                <a:lnTo>
                  <a:pt x="532" y="530"/>
                </a:lnTo>
                <a:lnTo>
                  <a:pt x="531" y="531"/>
                </a:lnTo>
                <a:lnTo>
                  <a:pt x="530" y="531"/>
                </a:lnTo>
                <a:lnTo>
                  <a:pt x="529" y="531"/>
                </a:lnTo>
                <a:lnTo>
                  <a:pt x="529" y="532"/>
                </a:lnTo>
                <a:lnTo>
                  <a:pt x="528" y="532"/>
                </a:lnTo>
                <a:lnTo>
                  <a:pt x="527" y="533"/>
                </a:lnTo>
                <a:lnTo>
                  <a:pt x="527" y="533"/>
                </a:lnTo>
                <a:lnTo>
                  <a:pt x="526" y="534"/>
                </a:lnTo>
                <a:lnTo>
                  <a:pt x="525" y="534"/>
                </a:lnTo>
                <a:lnTo>
                  <a:pt x="525" y="534"/>
                </a:lnTo>
                <a:lnTo>
                  <a:pt x="524" y="535"/>
                </a:lnTo>
                <a:lnTo>
                  <a:pt x="523" y="535"/>
                </a:lnTo>
                <a:lnTo>
                  <a:pt x="522" y="536"/>
                </a:lnTo>
                <a:lnTo>
                  <a:pt x="522" y="536"/>
                </a:lnTo>
                <a:lnTo>
                  <a:pt x="521" y="536"/>
                </a:lnTo>
                <a:lnTo>
                  <a:pt x="520" y="537"/>
                </a:lnTo>
                <a:lnTo>
                  <a:pt x="520" y="537"/>
                </a:lnTo>
                <a:lnTo>
                  <a:pt x="519" y="538"/>
                </a:lnTo>
                <a:lnTo>
                  <a:pt x="518" y="538"/>
                </a:lnTo>
                <a:lnTo>
                  <a:pt x="517" y="538"/>
                </a:lnTo>
                <a:lnTo>
                  <a:pt x="517" y="538"/>
                </a:lnTo>
                <a:lnTo>
                  <a:pt x="525" y="554"/>
                </a:lnTo>
                <a:close/>
                <a:moveTo>
                  <a:pt x="570" y="521"/>
                </a:moveTo>
                <a:lnTo>
                  <a:pt x="570" y="521"/>
                </a:lnTo>
                <a:lnTo>
                  <a:pt x="570" y="521"/>
                </a:lnTo>
                <a:lnTo>
                  <a:pt x="570" y="520"/>
                </a:lnTo>
                <a:lnTo>
                  <a:pt x="571" y="519"/>
                </a:lnTo>
                <a:lnTo>
                  <a:pt x="572" y="518"/>
                </a:lnTo>
                <a:lnTo>
                  <a:pt x="572" y="518"/>
                </a:lnTo>
                <a:lnTo>
                  <a:pt x="573" y="517"/>
                </a:lnTo>
                <a:lnTo>
                  <a:pt x="574" y="516"/>
                </a:lnTo>
                <a:lnTo>
                  <a:pt x="574" y="516"/>
                </a:lnTo>
                <a:lnTo>
                  <a:pt x="575" y="515"/>
                </a:lnTo>
                <a:lnTo>
                  <a:pt x="575" y="514"/>
                </a:lnTo>
                <a:lnTo>
                  <a:pt x="576" y="514"/>
                </a:lnTo>
                <a:lnTo>
                  <a:pt x="576" y="513"/>
                </a:lnTo>
                <a:lnTo>
                  <a:pt x="577" y="512"/>
                </a:lnTo>
                <a:lnTo>
                  <a:pt x="578" y="511"/>
                </a:lnTo>
                <a:lnTo>
                  <a:pt x="578" y="511"/>
                </a:lnTo>
                <a:lnTo>
                  <a:pt x="579" y="510"/>
                </a:lnTo>
                <a:lnTo>
                  <a:pt x="579" y="509"/>
                </a:lnTo>
                <a:lnTo>
                  <a:pt x="580" y="509"/>
                </a:lnTo>
                <a:lnTo>
                  <a:pt x="580" y="508"/>
                </a:lnTo>
                <a:lnTo>
                  <a:pt x="581" y="507"/>
                </a:lnTo>
                <a:lnTo>
                  <a:pt x="581" y="506"/>
                </a:lnTo>
                <a:lnTo>
                  <a:pt x="567" y="496"/>
                </a:lnTo>
                <a:lnTo>
                  <a:pt x="567" y="497"/>
                </a:lnTo>
                <a:lnTo>
                  <a:pt x="566" y="497"/>
                </a:lnTo>
                <a:lnTo>
                  <a:pt x="566" y="498"/>
                </a:lnTo>
                <a:lnTo>
                  <a:pt x="565" y="499"/>
                </a:lnTo>
                <a:lnTo>
                  <a:pt x="565" y="499"/>
                </a:lnTo>
                <a:lnTo>
                  <a:pt x="564" y="500"/>
                </a:lnTo>
                <a:lnTo>
                  <a:pt x="564" y="501"/>
                </a:lnTo>
                <a:lnTo>
                  <a:pt x="563" y="501"/>
                </a:lnTo>
                <a:lnTo>
                  <a:pt x="563" y="502"/>
                </a:lnTo>
                <a:lnTo>
                  <a:pt x="562" y="502"/>
                </a:lnTo>
                <a:lnTo>
                  <a:pt x="562" y="503"/>
                </a:lnTo>
                <a:lnTo>
                  <a:pt x="561" y="504"/>
                </a:lnTo>
                <a:lnTo>
                  <a:pt x="561" y="504"/>
                </a:lnTo>
                <a:lnTo>
                  <a:pt x="560" y="505"/>
                </a:lnTo>
                <a:lnTo>
                  <a:pt x="560" y="506"/>
                </a:lnTo>
                <a:lnTo>
                  <a:pt x="559" y="506"/>
                </a:lnTo>
                <a:lnTo>
                  <a:pt x="559" y="507"/>
                </a:lnTo>
                <a:lnTo>
                  <a:pt x="558" y="507"/>
                </a:lnTo>
                <a:lnTo>
                  <a:pt x="557" y="508"/>
                </a:lnTo>
                <a:lnTo>
                  <a:pt x="557" y="509"/>
                </a:lnTo>
                <a:lnTo>
                  <a:pt x="557" y="509"/>
                </a:lnTo>
                <a:lnTo>
                  <a:pt x="570" y="521"/>
                </a:lnTo>
                <a:close/>
                <a:moveTo>
                  <a:pt x="599" y="474"/>
                </a:moveTo>
                <a:lnTo>
                  <a:pt x="599" y="474"/>
                </a:lnTo>
                <a:lnTo>
                  <a:pt x="600" y="473"/>
                </a:lnTo>
                <a:lnTo>
                  <a:pt x="600" y="472"/>
                </a:lnTo>
                <a:lnTo>
                  <a:pt x="600" y="471"/>
                </a:lnTo>
                <a:lnTo>
                  <a:pt x="601" y="470"/>
                </a:lnTo>
                <a:lnTo>
                  <a:pt x="601" y="470"/>
                </a:lnTo>
                <a:lnTo>
                  <a:pt x="601" y="469"/>
                </a:lnTo>
                <a:lnTo>
                  <a:pt x="602" y="468"/>
                </a:lnTo>
                <a:lnTo>
                  <a:pt x="602" y="467"/>
                </a:lnTo>
                <a:lnTo>
                  <a:pt x="602" y="466"/>
                </a:lnTo>
                <a:lnTo>
                  <a:pt x="603" y="465"/>
                </a:lnTo>
                <a:lnTo>
                  <a:pt x="603" y="464"/>
                </a:lnTo>
                <a:lnTo>
                  <a:pt x="603" y="463"/>
                </a:lnTo>
                <a:lnTo>
                  <a:pt x="603" y="462"/>
                </a:lnTo>
                <a:lnTo>
                  <a:pt x="604" y="461"/>
                </a:lnTo>
                <a:lnTo>
                  <a:pt x="604" y="461"/>
                </a:lnTo>
                <a:lnTo>
                  <a:pt x="604" y="460"/>
                </a:lnTo>
                <a:lnTo>
                  <a:pt x="604" y="459"/>
                </a:lnTo>
                <a:lnTo>
                  <a:pt x="605" y="458"/>
                </a:lnTo>
                <a:lnTo>
                  <a:pt x="605" y="457"/>
                </a:lnTo>
                <a:lnTo>
                  <a:pt x="605" y="456"/>
                </a:lnTo>
                <a:lnTo>
                  <a:pt x="605" y="456"/>
                </a:lnTo>
                <a:lnTo>
                  <a:pt x="588" y="452"/>
                </a:lnTo>
                <a:lnTo>
                  <a:pt x="588" y="452"/>
                </a:lnTo>
                <a:lnTo>
                  <a:pt x="588" y="452"/>
                </a:lnTo>
                <a:lnTo>
                  <a:pt x="588" y="453"/>
                </a:lnTo>
                <a:lnTo>
                  <a:pt x="588" y="454"/>
                </a:lnTo>
                <a:lnTo>
                  <a:pt x="587" y="455"/>
                </a:lnTo>
                <a:lnTo>
                  <a:pt x="587" y="456"/>
                </a:lnTo>
                <a:lnTo>
                  <a:pt x="587" y="456"/>
                </a:lnTo>
                <a:lnTo>
                  <a:pt x="587" y="457"/>
                </a:lnTo>
                <a:lnTo>
                  <a:pt x="586" y="458"/>
                </a:lnTo>
                <a:lnTo>
                  <a:pt x="586" y="459"/>
                </a:lnTo>
                <a:lnTo>
                  <a:pt x="586" y="460"/>
                </a:lnTo>
                <a:lnTo>
                  <a:pt x="586" y="460"/>
                </a:lnTo>
                <a:lnTo>
                  <a:pt x="585" y="461"/>
                </a:lnTo>
                <a:lnTo>
                  <a:pt x="585" y="462"/>
                </a:lnTo>
                <a:lnTo>
                  <a:pt x="585" y="463"/>
                </a:lnTo>
                <a:lnTo>
                  <a:pt x="584" y="463"/>
                </a:lnTo>
                <a:lnTo>
                  <a:pt x="584" y="464"/>
                </a:lnTo>
                <a:lnTo>
                  <a:pt x="584" y="465"/>
                </a:lnTo>
                <a:lnTo>
                  <a:pt x="584" y="466"/>
                </a:lnTo>
                <a:lnTo>
                  <a:pt x="583" y="467"/>
                </a:lnTo>
                <a:lnTo>
                  <a:pt x="583" y="467"/>
                </a:lnTo>
                <a:lnTo>
                  <a:pt x="599" y="474"/>
                </a:lnTo>
                <a:close/>
                <a:moveTo>
                  <a:pt x="610" y="419"/>
                </a:moveTo>
                <a:lnTo>
                  <a:pt x="610" y="419"/>
                </a:lnTo>
                <a:lnTo>
                  <a:pt x="610" y="419"/>
                </a:lnTo>
                <a:lnTo>
                  <a:pt x="610" y="418"/>
                </a:lnTo>
                <a:lnTo>
                  <a:pt x="610" y="417"/>
                </a:lnTo>
                <a:lnTo>
                  <a:pt x="610" y="416"/>
                </a:lnTo>
                <a:lnTo>
                  <a:pt x="610" y="415"/>
                </a:lnTo>
                <a:lnTo>
                  <a:pt x="610" y="414"/>
                </a:lnTo>
                <a:lnTo>
                  <a:pt x="610" y="413"/>
                </a:lnTo>
                <a:lnTo>
                  <a:pt x="610" y="412"/>
                </a:lnTo>
                <a:lnTo>
                  <a:pt x="610" y="411"/>
                </a:lnTo>
                <a:lnTo>
                  <a:pt x="610" y="410"/>
                </a:lnTo>
                <a:lnTo>
                  <a:pt x="610" y="409"/>
                </a:lnTo>
                <a:lnTo>
                  <a:pt x="610" y="408"/>
                </a:lnTo>
                <a:lnTo>
                  <a:pt x="610" y="407"/>
                </a:lnTo>
                <a:lnTo>
                  <a:pt x="610" y="406"/>
                </a:lnTo>
                <a:lnTo>
                  <a:pt x="610" y="405"/>
                </a:lnTo>
                <a:lnTo>
                  <a:pt x="610" y="404"/>
                </a:lnTo>
                <a:lnTo>
                  <a:pt x="610" y="403"/>
                </a:lnTo>
                <a:lnTo>
                  <a:pt x="610" y="402"/>
                </a:lnTo>
                <a:lnTo>
                  <a:pt x="609" y="401"/>
                </a:lnTo>
                <a:lnTo>
                  <a:pt x="609" y="400"/>
                </a:lnTo>
                <a:lnTo>
                  <a:pt x="592" y="402"/>
                </a:lnTo>
                <a:lnTo>
                  <a:pt x="592" y="403"/>
                </a:lnTo>
                <a:lnTo>
                  <a:pt x="592" y="404"/>
                </a:lnTo>
                <a:lnTo>
                  <a:pt x="592" y="405"/>
                </a:lnTo>
                <a:lnTo>
                  <a:pt x="592" y="406"/>
                </a:lnTo>
                <a:lnTo>
                  <a:pt x="592" y="406"/>
                </a:lnTo>
                <a:lnTo>
                  <a:pt x="592" y="407"/>
                </a:lnTo>
                <a:lnTo>
                  <a:pt x="592" y="408"/>
                </a:lnTo>
                <a:lnTo>
                  <a:pt x="592" y="409"/>
                </a:lnTo>
                <a:lnTo>
                  <a:pt x="592" y="410"/>
                </a:lnTo>
                <a:lnTo>
                  <a:pt x="593" y="411"/>
                </a:lnTo>
                <a:lnTo>
                  <a:pt x="593" y="412"/>
                </a:lnTo>
                <a:lnTo>
                  <a:pt x="593" y="413"/>
                </a:lnTo>
                <a:lnTo>
                  <a:pt x="593" y="413"/>
                </a:lnTo>
                <a:lnTo>
                  <a:pt x="593" y="414"/>
                </a:lnTo>
                <a:lnTo>
                  <a:pt x="593" y="415"/>
                </a:lnTo>
                <a:lnTo>
                  <a:pt x="593" y="416"/>
                </a:lnTo>
                <a:lnTo>
                  <a:pt x="593" y="417"/>
                </a:lnTo>
                <a:lnTo>
                  <a:pt x="593" y="418"/>
                </a:lnTo>
                <a:lnTo>
                  <a:pt x="593" y="419"/>
                </a:lnTo>
                <a:lnTo>
                  <a:pt x="593" y="419"/>
                </a:lnTo>
                <a:lnTo>
                  <a:pt x="610" y="419"/>
                </a:lnTo>
                <a:close/>
                <a:moveTo>
                  <a:pt x="601" y="364"/>
                </a:moveTo>
                <a:lnTo>
                  <a:pt x="601" y="364"/>
                </a:lnTo>
                <a:lnTo>
                  <a:pt x="601" y="363"/>
                </a:lnTo>
                <a:lnTo>
                  <a:pt x="600" y="363"/>
                </a:lnTo>
                <a:lnTo>
                  <a:pt x="600" y="362"/>
                </a:lnTo>
                <a:lnTo>
                  <a:pt x="600" y="361"/>
                </a:lnTo>
                <a:lnTo>
                  <a:pt x="599" y="360"/>
                </a:lnTo>
                <a:lnTo>
                  <a:pt x="599" y="359"/>
                </a:lnTo>
                <a:lnTo>
                  <a:pt x="599" y="358"/>
                </a:lnTo>
                <a:lnTo>
                  <a:pt x="598" y="357"/>
                </a:lnTo>
                <a:lnTo>
                  <a:pt x="598" y="356"/>
                </a:lnTo>
                <a:lnTo>
                  <a:pt x="598" y="356"/>
                </a:lnTo>
                <a:lnTo>
                  <a:pt x="597" y="355"/>
                </a:lnTo>
                <a:lnTo>
                  <a:pt x="597" y="354"/>
                </a:lnTo>
                <a:lnTo>
                  <a:pt x="596" y="353"/>
                </a:lnTo>
                <a:lnTo>
                  <a:pt x="596" y="352"/>
                </a:lnTo>
                <a:lnTo>
                  <a:pt x="596" y="351"/>
                </a:lnTo>
                <a:lnTo>
                  <a:pt x="595" y="350"/>
                </a:lnTo>
                <a:lnTo>
                  <a:pt x="595" y="350"/>
                </a:lnTo>
                <a:lnTo>
                  <a:pt x="594" y="349"/>
                </a:lnTo>
                <a:lnTo>
                  <a:pt x="594" y="348"/>
                </a:lnTo>
                <a:lnTo>
                  <a:pt x="594" y="347"/>
                </a:lnTo>
                <a:lnTo>
                  <a:pt x="593" y="347"/>
                </a:lnTo>
                <a:lnTo>
                  <a:pt x="578" y="355"/>
                </a:lnTo>
                <a:lnTo>
                  <a:pt x="578" y="355"/>
                </a:lnTo>
                <a:lnTo>
                  <a:pt x="578" y="356"/>
                </a:lnTo>
                <a:lnTo>
                  <a:pt x="579" y="357"/>
                </a:lnTo>
                <a:lnTo>
                  <a:pt x="579" y="357"/>
                </a:lnTo>
                <a:lnTo>
                  <a:pt x="579" y="358"/>
                </a:lnTo>
                <a:lnTo>
                  <a:pt x="580" y="359"/>
                </a:lnTo>
                <a:lnTo>
                  <a:pt x="580" y="360"/>
                </a:lnTo>
                <a:lnTo>
                  <a:pt x="580" y="360"/>
                </a:lnTo>
                <a:lnTo>
                  <a:pt x="581" y="361"/>
                </a:lnTo>
                <a:lnTo>
                  <a:pt x="581" y="362"/>
                </a:lnTo>
                <a:lnTo>
                  <a:pt x="581" y="363"/>
                </a:lnTo>
                <a:lnTo>
                  <a:pt x="582" y="363"/>
                </a:lnTo>
                <a:lnTo>
                  <a:pt x="582" y="364"/>
                </a:lnTo>
                <a:lnTo>
                  <a:pt x="582" y="365"/>
                </a:lnTo>
                <a:lnTo>
                  <a:pt x="583" y="366"/>
                </a:lnTo>
                <a:lnTo>
                  <a:pt x="583" y="366"/>
                </a:lnTo>
                <a:lnTo>
                  <a:pt x="583" y="367"/>
                </a:lnTo>
                <a:lnTo>
                  <a:pt x="584" y="368"/>
                </a:lnTo>
                <a:lnTo>
                  <a:pt x="584" y="369"/>
                </a:lnTo>
                <a:lnTo>
                  <a:pt x="584" y="370"/>
                </a:lnTo>
                <a:lnTo>
                  <a:pt x="584" y="370"/>
                </a:lnTo>
                <a:lnTo>
                  <a:pt x="601" y="364"/>
                </a:lnTo>
                <a:close/>
                <a:moveTo>
                  <a:pt x="573" y="316"/>
                </a:moveTo>
                <a:lnTo>
                  <a:pt x="573" y="316"/>
                </a:lnTo>
                <a:lnTo>
                  <a:pt x="572" y="316"/>
                </a:lnTo>
                <a:lnTo>
                  <a:pt x="572" y="315"/>
                </a:lnTo>
                <a:lnTo>
                  <a:pt x="571" y="315"/>
                </a:lnTo>
                <a:lnTo>
                  <a:pt x="570" y="314"/>
                </a:lnTo>
                <a:lnTo>
                  <a:pt x="570" y="313"/>
                </a:lnTo>
                <a:lnTo>
                  <a:pt x="569" y="313"/>
                </a:lnTo>
                <a:lnTo>
                  <a:pt x="569" y="312"/>
                </a:lnTo>
                <a:lnTo>
                  <a:pt x="568" y="311"/>
                </a:lnTo>
                <a:lnTo>
                  <a:pt x="567" y="311"/>
                </a:lnTo>
                <a:lnTo>
                  <a:pt x="567" y="310"/>
                </a:lnTo>
                <a:lnTo>
                  <a:pt x="566" y="309"/>
                </a:lnTo>
                <a:lnTo>
                  <a:pt x="565" y="309"/>
                </a:lnTo>
                <a:lnTo>
                  <a:pt x="565" y="308"/>
                </a:lnTo>
                <a:lnTo>
                  <a:pt x="564" y="307"/>
                </a:lnTo>
                <a:lnTo>
                  <a:pt x="563" y="307"/>
                </a:lnTo>
                <a:lnTo>
                  <a:pt x="563" y="306"/>
                </a:lnTo>
                <a:lnTo>
                  <a:pt x="562" y="305"/>
                </a:lnTo>
                <a:lnTo>
                  <a:pt x="561" y="305"/>
                </a:lnTo>
                <a:lnTo>
                  <a:pt x="561" y="304"/>
                </a:lnTo>
                <a:lnTo>
                  <a:pt x="560" y="304"/>
                </a:lnTo>
                <a:lnTo>
                  <a:pt x="559" y="303"/>
                </a:lnTo>
                <a:lnTo>
                  <a:pt x="548" y="316"/>
                </a:lnTo>
                <a:lnTo>
                  <a:pt x="548" y="317"/>
                </a:lnTo>
                <a:lnTo>
                  <a:pt x="549" y="317"/>
                </a:lnTo>
                <a:lnTo>
                  <a:pt x="549" y="318"/>
                </a:lnTo>
                <a:lnTo>
                  <a:pt x="550" y="318"/>
                </a:lnTo>
                <a:lnTo>
                  <a:pt x="551" y="319"/>
                </a:lnTo>
                <a:lnTo>
                  <a:pt x="551" y="319"/>
                </a:lnTo>
                <a:lnTo>
                  <a:pt x="552" y="320"/>
                </a:lnTo>
                <a:lnTo>
                  <a:pt x="552" y="320"/>
                </a:lnTo>
                <a:lnTo>
                  <a:pt x="553" y="321"/>
                </a:lnTo>
                <a:lnTo>
                  <a:pt x="554" y="322"/>
                </a:lnTo>
                <a:lnTo>
                  <a:pt x="554" y="322"/>
                </a:lnTo>
                <a:lnTo>
                  <a:pt x="555" y="323"/>
                </a:lnTo>
                <a:lnTo>
                  <a:pt x="555" y="323"/>
                </a:lnTo>
                <a:lnTo>
                  <a:pt x="556" y="324"/>
                </a:lnTo>
                <a:lnTo>
                  <a:pt x="556" y="325"/>
                </a:lnTo>
                <a:lnTo>
                  <a:pt x="557" y="325"/>
                </a:lnTo>
                <a:lnTo>
                  <a:pt x="557" y="326"/>
                </a:lnTo>
                <a:lnTo>
                  <a:pt x="558" y="326"/>
                </a:lnTo>
                <a:lnTo>
                  <a:pt x="559" y="327"/>
                </a:lnTo>
                <a:lnTo>
                  <a:pt x="559" y="328"/>
                </a:lnTo>
                <a:lnTo>
                  <a:pt x="559" y="328"/>
                </a:lnTo>
                <a:lnTo>
                  <a:pt x="573" y="316"/>
                </a:lnTo>
                <a:close/>
                <a:moveTo>
                  <a:pt x="529" y="282"/>
                </a:moveTo>
                <a:lnTo>
                  <a:pt x="529" y="282"/>
                </a:lnTo>
                <a:lnTo>
                  <a:pt x="528" y="281"/>
                </a:lnTo>
                <a:lnTo>
                  <a:pt x="528" y="281"/>
                </a:lnTo>
                <a:lnTo>
                  <a:pt x="527" y="281"/>
                </a:lnTo>
                <a:lnTo>
                  <a:pt x="526" y="280"/>
                </a:lnTo>
                <a:lnTo>
                  <a:pt x="525" y="280"/>
                </a:lnTo>
                <a:lnTo>
                  <a:pt x="524" y="279"/>
                </a:lnTo>
                <a:lnTo>
                  <a:pt x="524" y="279"/>
                </a:lnTo>
                <a:lnTo>
                  <a:pt x="523" y="278"/>
                </a:lnTo>
                <a:lnTo>
                  <a:pt x="522" y="278"/>
                </a:lnTo>
                <a:lnTo>
                  <a:pt x="521" y="278"/>
                </a:lnTo>
                <a:lnTo>
                  <a:pt x="520" y="277"/>
                </a:lnTo>
                <a:lnTo>
                  <a:pt x="519" y="277"/>
                </a:lnTo>
                <a:lnTo>
                  <a:pt x="518" y="277"/>
                </a:lnTo>
                <a:lnTo>
                  <a:pt x="518" y="276"/>
                </a:lnTo>
                <a:lnTo>
                  <a:pt x="517" y="276"/>
                </a:lnTo>
                <a:lnTo>
                  <a:pt x="516" y="275"/>
                </a:lnTo>
                <a:lnTo>
                  <a:pt x="515" y="275"/>
                </a:lnTo>
                <a:lnTo>
                  <a:pt x="514" y="275"/>
                </a:lnTo>
                <a:lnTo>
                  <a:pt x="513" y="274"/>
                </a:lnTo>
                <a:lnTo>
                  <a:pt x="512" y="274"/>
                </a:lnTo>
                <a:lnTo>
                  <a:pt x="512" y="274"/>
                </a:lnTo>
                <a:lnTo>
                  <a:pt x="506" y="290"/>
                </a:lnTo>
                <a:lnTo>
                  <a:pt x="506" y="290"/>
                </a:lnTo>
                <a:lnTo>
                  <a:pt x="507" y="291"/>
                </a:lnTo>
                <a:lnTo>
                  <a:pt x="508" y="291"/>
                </a:lnTo>
                <a:lnTo>
                  <a:pt x="508" y="291"/>
                </a:lnTo>
                <a:lnTo>
                  <a:pt x="509" y="292"/>
                </a:lnTo>
                <a:lnTo>
                  <a:pt x="510" y="292"/>
                </a:lnTo>
                <a:lnTo>
                  <a:pt x="511" y="292"/>
                </a:lnTo>
                <a:lnTo>
                  <a:pt x="511" y="293"/>
                </a:lnTo>
                <a:lnTo>
                  <a:pt x="512" y="293"/>
                </a:lnTo>
                <a:lnTo>
                  <a:pt x="513" y="293"/>
                </a:lnTo>
                <a:lnTo>
                  <a:pt x="514" y="294"/>
                </a:lnTo>
                <a:lnTo>
                  <a:pt x="514" y="294"/>
                </a:lnTo>
                <a:lnTo>
                  <a:pt x="515" y="294"/>
                </a:lnTo>
                <a:lnTo>
                  <a:pt x="516" y="295"/>
                </a:lnTo>
                <a:lnTo>
                  <a:pt x="517" y="295"/>
                </a:lnTo>
                <a:lnTo>
                  <a:pt x="517" y="295"/>
                </a:lnTo>
                <a:lnTo>
                  <a:pt x="518" y="296"/>
                </a:lnTo>
                <a:lnTo>
                  <a:pt x="519" y="296"/>
                </a:lnTo>
                <a:lnTo>
                  <a:pt x="520" y="297"/>
                </a:lnTo>
                <a:lnTo>
                  <a:pt x="520" y="297"/>
                </a:lnTo>
                <a:lnTo>
                  <a:pt x="521" y="297"/>
                </a:lnTo>
                <a:lnTo>
                  <a:pt x="529" y="282"/>
                </a:lnTo>
                <a:close/>
                <a:moveTo>
                  <a:pt x="457" y="231"/>
                </a:moveTo>
                <a:lnTo>
                  <a:pt x="457" y="231"/>
                </a:lnTo>
                <a:cubicBezTo>
                  <a:pt x="354" y="231"/>
                  <a:pt x="271" y="314"/>
                  <a:pt x="271" y="417"/>
                </a:cubicBezTo>
                <a:cubicBezTo>
                  <a:pt x="271" y="520"/>
                  <a:pt x="354" y="603"/>
                  <a:pt x="457" y="603"/>
                </a:cubicBezTo>
                <a:cubicBezTo>
                  <a:pt x="560" y="603"/>
                  <a:pt x="643" y="520"/>
                  <a:pt x="643" y="417"/>
                </a:cubicBezTo>
                <a:cubicBezTo>
                  <a:pt x="643" y="314"/>
                  <a:pt x="560" y="231"/>
                  <a:pt x="457" y="231"/>
                </a:cubicBezTo>
                <a:close/>
                <a:moveTo>
                  <a:pt x="30" y="153"/>
                </a:moveTo>
                <a:lnTo>
                  <a:pt x="30" y="153"/>
                </a:lnTo>
                <a:cubicBezTo>
                  <a:pt x="66" y="150"/>
                  <a:pt x="102" y="148"/>
                  <a:pt x="138" y="147"/>
                </a:cubicBezTo>
                <a:cubicBezTo>
                  <a:pt x="114" y="146"/>
                  <a:pt x="89" y="144"/>
                  <a:pt x="65" y="141"/>
                </a:cubicBezTo>
                <a:cubicBezTo>
                  <a:pt x="49" y="139"/>
                  <a:pt x="35" y="128"/>
                  <a:pt x="35" y="111"/>
                </a:cubicBezTo>
                <a:cubicBezTo>
                  <a:pt x="35" y="87"/>
                  <a:pt x="35" y="63"/>
                  <a:pt x="35" y="39"/>
                </a:cubicBezTo>
                <a:cubicBezTo>
                  <a:pt x="35" y="23"/>
                  <a:pt x="49" y="11"/>
                  <a:pt x="65" y="9"/>
                </a:cubicBezTo>
                <a:cubicBezTo>
                  <a:pt x="163" y="0"/>
                  <a:pt x="260" y="1"/>
                  <a:pt x="358" y="9"/>
                </a:cubicBezTo>
                <a:cubicBezTo>
                  <a:pt x="374" y="11"/>
                  <a:pt x="388" y="23"/>
                  <a:pt x="388" y="39"/>
                </a:cubicBezTo>
                <a:cubicBezTo>
                  <a:pt x="388" y="63"/>
                  <a:pt x="388" y="87"/>
                  <a:pt x="388" y="111"/>
                </a:cubicBezTo>
                <a:cubicBezTo>
                  <a:pt x="388" y="128"/>
                  <a:pt x="374" y="139"/>
                  <a:pt x="358" y="141"/>
                </a:cubicBezTo>
                <a:cubicBezTo>
                  <a:pt x="323" y="145"/>
                  <a:pt x="287" y="147"/>
                  <a:pt x="252" y="149"/>
                </a:cubicBezTo>
                <a:cubicBezTo>
                  <a:pt x="276" y="150"/>
                  <a:pt x="299" y="151"/>
                  <a:pt x="323" y="153"/>
                </a:cubicBezTo>
                <a:cubicBezTo>
                  <a:pt x="339" y="155"/>
                  <a:pt x="353" y="167"/>
                  <a:pt x="353" y="183"/>
                </a:cubicBezTo>
                <a:lnTo>
                  <a:pt x="353" y="218"/>
                </a:lnTo>
                <a:cubicBezTo>
                  <a:pt x="333" y="229"/>
                  <a:pt x="314" y="242"/>
                  <a:pt x="299" y="258"/>
                </a:cubicBezTo>
                <a:cubicBezTo>
                  <a:pt x="289" y="268"/>
                  <a:pt x="280" y="278"/>
                  <a:pt x="272" y="290"/>
                </a:cubicBezTo>
                <a:cubicBezTo>
                  <a:pt x="191" y="296"/>
                  <a:pt x="111" y="294"/>
                  <a:pt x="30" y="285"/>
                </a:cubicBezTo>
                <a:cubicBezTo>
                  <a:pt x="13" y="283"/>
                  <a:pt x="0" y="272"/>
                  <a:pt x="0" y="255"/>
                </a:cubicBezTo>
                <a:cubicBezTo>
                  <a:pt x="0" y="231"/>
                  <a:pt x="0" y="207"/>
                  <a:pt x="0" y="183"/>
                </a:cubicBezTo>
                <a:cubicBezTo>
                  <a:pt x="0" y="167"/>
                  <a:pt x="13" y="155"/>
                  <a:pt x="30" y="15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61" name="TextBox 59"/>
          <p:cNvSpPr txBox="1">
            <a:spLocks noChangeArrowheads="1"/>
          </p:cNvSpPr>
          <p:nvPr/>
        </p:nvSpPr>
        <p:spPr bwMode="auto">
          <a:xfrm flipH="1">
            <a:off x="726859" y="1938861"/>
            <a:ext cx="3418703" cy="561688"/>
          </a:xfrm>
          <a:prstGeom prst="rect">
            <a:avLst/>
          </a:prstGeom>
          <a:noFill/>
          <a:ln>
            <a:noFill/>
          </a:ln>
        </p:spPr>
        <p:txBody>
          <a:bodyPr wrap="square" lIns="68576" tIns="34288" rIns="68576" bIns="3428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3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点击此处输入内容</a:t>
            </a:r>
            <a:endParaRPr lang="en-US" altLang="ko-KR" sz="3200" kern="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17"/>
          <p:cNvSpPr>
            <a:spLocks noChangeArrowheads="1"/>
          </p:cNvSpPr>
          <p:nvPr/>
        </p:nvSpPr>
        <p:spPr bwMode="auto">
          <a:xfrm>
            <a:off x="750741" y="2603583"/>
            <a:ext cx="3325606" cy="343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8" rIns="68576" bIns="34288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可行性分析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6667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7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700" tmFilter="0,0; .5, 1; 1, 1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3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8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8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8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446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22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2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22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946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22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22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22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fill="hold" grpId="1" nodeType="with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 p14:bounceEnd="74000">
                                          <p:cBhvr>
                                            <p:cTn id="31" dur="1000" fill="hold"/>
                                            <p:tgtEl>
                                              <p:spTgt spid="1229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75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400" fill="hold"/>
                                            <p:tgtEl>
                                              <p:spTgt spid="123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400" fill="hold"/>
                                            <p:tgtEl>
                                              <p:spTgt spid="123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400" fill="hold"/>
                                            <p:tgtEl>
                                              <p:spTgt spid="123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400"/>
                                            <p:tgtEl>
                                              <p:spTgt spid="123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46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122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122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122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46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46"/>
                                </p:stCondLst>
                                <p:childTnLst>
                                  <p:par>
                                    <p:cTn id="51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46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123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300" fill="hold"/>
                                            <p:tgtEl>
                                              <p:spTgt spid="123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300"/>
                                            <p:tgtEl>
                                              <p:spTgt spid="123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546"/>
                                </p:stCondLst>
                                <p:childTnLst>
                                  <p:par>
                                    <p:cTn id="6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046"/>
                                </p:stCondLst>
                                <p:childTnLst>
                                  <p:par>
                                    <p:cTn id="68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7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546"/>
                                </p:stCondLst>
                                <p:childTnLst>
                                  <p:par>
                                    <p:cTn id="7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123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123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300"/>
                                            <p:tgtEl>
                                              <p:spTgt spid="123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7046"/>
                                </p:stCondLst>
                                <p:childTnLst>
                                  <p:par>
                                    <p:cTn id="7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3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7546"/>
                                </p:stCondLst>
                                <p:childTnLst>
                                  <p:par>
                                    <p:cTn id="85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8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8046"/>
                                </p:stCondLst>
                                <p:childTnLst>
                                  <p:par>
                                    <p:cTn id="9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123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123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300"/>
                                            <p:tgtEl>
                                              <p:spTgt spid="123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8546"/>
                                </p:stCondLst>
                                <p:childTnLst>
                                  <p:par>
                                    <p:cTn id="9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9046"/>
                                </p:stCondLst>
                                <p:childTnLst>
                                  <p:par>
                                    <p:cTn id="102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0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0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9546"/>
                                </p:stCondLst>
                                <p:childTnLst>
                                  <p:par>
                                    <p:cTn id="10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300" fill="hold"/>
                                            <p:tgtEl>
                                              <p:spTgt spid="123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300" fill="hold"/>
                                            <p:tgtEl>
                                              <p:spTgt spid="123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300"/>
                                            <p:tgtEl>
                                              <p:spTgt spid="123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10046"/>
                                </p:stCondLst>
                                <p:childTnLst>
                                  <p:par>
                                    <p:cTn id="1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300" fill="hold"/>
                                            <p:tgtEl>
                                              <p:spTgt spid="123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300" fill="hold"/>
                                            <p:tgtEl>
                                              <p:spTgt spid="123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300"/>
                                            <p:tgtEl>
                                              <p:spTgt spid="123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10546"/>
                                </p:stCondLst>
                                <p:childTnLst>
                                  <p:par>
                                    <p:cTn id="119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2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11046"/>
                                </p:stCondLst>
                                <p:childTnLst>
                                  <p:par>
                                    <p:cTn id="1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122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122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122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11546"/>
                                </p:stCondLst>
                                <p:childTnLst>
                                  <p:par>
                                    <p:cTn id="1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4" dur="3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12046"/>
                                </p:stCondLst>
                                <p:childTnLst>
                                  <p:par>
                                    <p:cTn id="136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3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3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0" fill="hold">
                                <p:stCondLst>
                                  <p:cond delay="12546"/>
                                </p:stCondLst>
                                <p:childTnLst>
                                  <p:par>
                                    <p:cTn id="1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3" dur="300" fill="hold"/>
                                            <p:tgtEl>
                                              <p:spTgt spid="123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300" fill="hold"/>
                                            <p:tgtEl>
                                              <p:spTgt spid="123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5" dur="300"/>
                                            <p:tgtEl>
                                              <p:spTgt spid="123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6" fill="hold">
                                <p:stCondLst>
                                  <p:cond delay="13046"/>
                                </p:stCondLst>
                                <p:childTnLst>
                                  <p:par>
                                    <p:cTn id="14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9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1" dur="3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13546"/>
                                </p:stCondLst>
                                <p:childTnLst>
                                  <p:par>
                                    <p:cTn id="153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5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5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14046"/>
                                </p:stCondLst>
                                <p:childTnLst>
                                  <p:par>
                                    <p:cTn id="1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1" presetID="16" presetClass="entr" presetSubtype="21" fill="hold" grpId="0" nodeType="withEffect">
                                      <p:stCondLst>
                                        <p:cond delay="253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3" dur="2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10" presetClass="entr" presetSubtype="0" fill="hold" grpId="0" nodeType="withEffect">
                                      <p:stCondLst>
                                        <p:cond delay="6253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6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291" grpId="0" animBg="1"/>
          <p:bldP spid="12291" grpId="1" animBg="1"/>
          <p:bldP spid="12292" grpId="0" animBg="1"/>
          <p:bldP spid="12294" grpId="0" animBg="1"/>
          <p:bldP spid="12299" grpId="0" animBg="1"/>
          <p:bldP spid="12305" grpId="0" animBg="1"/>
          <p:bldP spid="12311" grpId="0" animBg="1"/>
          <p:bldP spid="12314" grpId="0" animBg="1"/>
          <p:bldP spid="12317" grpId="0" animBg="1"/>
          <p:bldP spid="12320" grpId="0" animBg="1"/>
          <p:bldP spid="12322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 animBg="1"/>
          <p:bldP spid="55" grpId="0" animBg="1"/>
          <p:bldP spid="57" grpId="0" animBg="1"/>
          <p:bldP spid="58" grpId="0" animBg="1"/>
          <p:bldP spid="59" grpId="0" animBg="1"/>
          <p:bldP spid="60" grpId="0" animBg="1"/>
          <p:bldP spid="61" grpId="0"/>
          <p:bldP spid="62" grpId="0"/>
          <p:bldP spid="45" grpId="0"/>
          <p:bldP spid="46" grpId="0"/>
          <p:bldP spid="3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6667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7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700" tmFilter="0,0; .5, 1; 1, 1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3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8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8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8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446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22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2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22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946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22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22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22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1000" fill="hold"/>
                                            <p:tgtEl>
                                              <p:spTgt spid="1229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75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400" fill="hold"/>
                                            <p:tgtEl>
                                              <p:spTgt spid="123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400" fill="hold"/>
                                            <p:tgtEl>
                                              <p:spTgt spid="123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400" fill="hold"/>
                                            <p:tgtEl>
                                              <p:spTgt spid="123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400"/>
                                            <p:tgtEl>
                                              <p:spTgt spid="123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46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122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122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122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46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46"/>
                                </p:stCondLst>
                                <p:childTnLst>
                                  <p:par>
                                    <p:cTn id="5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46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123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300" fill="hold"/>
                                            <p:tgtEl>
                                              <p:spTgt spid="123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300"/>
                                            <p:tgtEl>
                                              <p:spTgt spid="123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546"/>
                                </p:stCondLst>
                                <p:childTnLst>
                                  <p:par>
                                    <p:cTn id="6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046"/>
                                </p:stCondLst>
                                <p:childTnLst>
                                  <p:par>
                                    <p:cTn id="6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546"/>
                                </p:stCondLst>
                                <p:childTnLst>
                                  <p:par>
                                    <p:cTn id="7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123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123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300"/>
                                            <p:tgtEl>
                                              <p:spTgt spid="123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7046"/>
                                </p:stCondLst>
                                <p:childTnLst>
                                  <p:par>
                                    <p:cTn id="7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3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7546"/>
                                </p:stCondLst>
                                <p:childTnLst>
                                  <p:par>
                                    <p:cTn id="8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8046"/>
                                </p:stCondLst>
                                <p:childTnLst>
                                  <p:par>
                                    <p:cTn id="9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123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123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300"/>
                                            <p:tgtEl>
                                              <p:spTgt spid="123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8546"/>
                                </p:stCondLst>
                                <p:childTnLst>
                                  <p:par>
                                    <p:cTn id="9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9046"/>
                                </p:stCondLst>
                                <p:childTnLst>
                                  <p:par>
                                    <p:cTn id="10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9546"/>
                                </p:stCondLst>
                                <p:childTnLst>
                                  <p:par>
                                    <p:cTn id="10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300" fill="hold"/>
                                            <p:tgtEl>
                                              <p:spTgt spid="123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300" fill="hold"/>
                                            <p:tgtEl>
                                              <p:spTgt spid="123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300"/>
                                            <p:tgtEl>
                                              <p:spTgt spid="123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10046"/>
                                </p:stCondLst>
                                <p:childTnLst>
                                  <p:par>
                                    <p:cTn id="1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300" fill="hold"/>
                                            <p:tgtEl>
                                              <p:spTgt spid="123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300" fill="hold"/>
                                            <p:tgtEl>
                                              <p:spTgt spid="123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300"/>
                                            <p:tgtEl>
                                              <p:spTgt spid="123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10546"/>
                                </p:stCondLst>
                                <p:childTnLst>
                                  <p:par>
                                    <p:cTn id="11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11046"/>
                                </p:stCondLst>
                                <p:childTnLst>
                                  <p:par>
                                    <p:cTn id="1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122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122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122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11546"/>
                                </p:stCondLst>
                                <p:childTnLst>
                                  <p:par>
                                    <p:cTn id="1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4" dur="3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12046"/>
                                </p:stCondLst>
                                <p:childTnLst>
                                  <p:par>
                                    <p:cTn id="13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0" fill="hold">
                                <p:stCondLst>
                                  <p:cond delay="12546"/>
                                </p:stCondLst>
                                <p:childTnLst>
                                  <p:par>
                                    <p:cTn id="1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3" dur="300" fill="hold"/>
                                            <p:tgtEl>
                                              <p:spTgt spid="123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300" fill="hold"/>
                                            <p:tgtEl>
                                              <p:spTgt spid="123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5" dur="300"/>
                                            <p:tgtEl>
                                              <p:spTgt spid="123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6" fill="hold">
                                <p:stCondLst>
                                  <p:cond delay="13046"/>
                                </p:stCondLst>
                                <p:childTnLst>
                                  <p:par>
                                    <p:cTn id="14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9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1" dur="3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13546"/>
                                </p:stCondLst>
                                <p:childTnLst>
                                  <p:par>
                                    <p:cTn id="15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14046"/>
                                </p:stCondLst>
                                <p:childTnLst>
                                  <p:par>
                                    <p:cTn id="1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1" presetID="16" presetClass="entr" presetSubtype="21" fill="hold" grpId="0" nodeType="withEffect">
                                      <p:stCondLst>
                                        <p:cond delay="253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3" dur="2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10" presetClass="entr" presetSubtype="0" fill="hold" grpId="0" nodeType="withEffect">
                                      <p:stCondLst>
                                        <p:cond delay="6253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6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291" grpId="0" animBg="1"/>
          <p:bldP spid="12291" grpId="1" animBg="1"/>
          <p:bldP spid="12292" grpId="0" animBg="1"/>
          <p:bldP spid="12294" grpId="0" animBg="1"/>
          <p:bldP spid="12299" grpId="0" animBg="1"/>
          <p:bldP spid="12305" grpId="0" animBg="1"/>
          <p:bldP spid="12311" grpId="0" animBg="1"/>
          <p:bldP spid="12314" grpId="0" animBg="1"/>
          <p:bldP spid="12317" grpId="0" animBg="1"/>
          <p:bldP spid="12320" grpId="0" animBg="1"/>
          <p:bldP spid="12322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 animBg="1"/>
          <p:bldP spid="55" grpId="0" animBg="1"/>
          <p:bldP spid="57" grpId="0" animBg="1"/>
          <p:bldP spid="58" grpId="0" animBg="1"/>
          <p:bldP spid="59" grpId="0" animBg="1"/>
          <p:bldP spid="60" grpId="0" animBg="1"/>
          <p:bldP spid="61" grpId="0"/>
          <p:bldP spid="62" grpId="0"/>
          <p:bldP spid="45" grpId="0"/>
          <p:bldP spid="46" grpId="0"/>
          <p:bldP spid="33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35896" y="2276873"/>
            <a:ext cx="4515980" cy="140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65" b="1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 </a:t>
            </a:r>
            <a:r>
              <a:rPr lang="zh-CN" altLang="en-US" sz="3735" b="1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第</a:t>
            </a:r>
            <a:r>
              <a:rPr lang="zh-CN" altLang="en-US" sz="3735" b="1" dirty="0">
                <a:solidFill>
                  <a:srgbClr val="080808"/>
                </a:solidFill>
                <a:latin typeface="微软雅黑" panose="020B0503020204020204" pitchFamily="34" charset="-122"/>
              </a:rPr>
              <a:t>三</a:t>
            </a:r>
            <a:r>
              <a:rPr lang="zh-CN" altLang="en-US" sz="3735" b="1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部分</a:t>
            </a:r>
            <a:endParaRPr lang="en-US" altLang="zh-CN" sz="3735" b="1" dirty="0" smtClean="0">
              <a:solidFill>
                <a:srgbClr val="080808"/>
              </a:solidFill>
              <a:latin typeface="微软雅黑" panose="020B0503020204020204" pitchFamily="34" charset="-122"/>
            </a:endParaRP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 smtClean="0">
                <a:solidFill>
                  <a:srgbClr val="FE0000"/>
                </a:solidFill>
                <a:latin typeface="微软雅黑" panose="020B0503020204020204" pitchFamily="34" charset="-122"/>
              </a:rPr>
              <a:t>	</a:t>
            </a:r>
            <a:r>
              <a:rPr lang="zh-CN" altLang="en-US" sz="4800" b="1" dirty="0">
                <a:solidFill>
                  <a:srgbClr val="FE0000"/>
                </a:solidFill>
                <a:latin typeface="微软雅黑" panose="020B0503020204020204" pitchFamily="34" charset="-122"/>
              </a:rPr>
              <a:t>产品及运营方法</a:t>
            </a:r>
            <a:endParaRPr lang="en-US" altLang="zh-CN" sz="4800" b="1" dirty="0">
              <a:solidFill>
                <a:srgbClr val="FE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4847861" y="2180861"/>
            <a:ext cx="0" cy="2565899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90528" y="4306307"/>
            <a:ext cx="1203795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35" dirty="0">
                <a:solidFill>
                  <a:srgbClr val="080808"/>
                </a:solidFill>
                <a:latin typeface="微软雅黑" panose="020B0503020204020204" pitchFamily="34" charset="-122"/>
              </a:rPr>
              <a:t>PART </a:t>
            </a:r>
            <a:r>
              <a:rPr lang="en-US" altLang="zh-CN" sz="2135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03</a:t>
            </a:r>
            <a:endParaRPr lang="zh-CN" altLang="en-US" sz="2135" dirty="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866476" y="2311714"/>
            <a:ext cx="1526556" cy="15265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64790" y="3717033"/>
            <a:ext cx="1370509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※  </a:t>
            </a:r>
            <a:r>
              <a:rPr lang="zh-CN" altLang="en-US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产品</a:t>
            </a:r>
            <a:r>
              <a:rPr lang="zh-CN" altLang="en-US" sz="1600" dirty="0">
                <a:solidFill>
                  <a:srgbClr val="080808"/>
                </a:solidFill>
                <a:latin typeface="微软雅黑" panose="020B0503020204020204" pitchFamily="34" charset="-122"/>
              </a:rPr>
              <a:t>概述</a:t>
            </a:r>
            <a:endParaRPr lang="zh-CN" altLang="en-US" sz="1600" dirty="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68351" y="3717033"/>
            <a:ext cx="1313648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※  </a:t>
            </a:r>
            <a:r>
              <a:rPr lang="zh-CN" altLang="en-US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产品</a:t>
            </a:r>
            <a:r>
              <a:rPr lang="zh-CN" altLang="en-US" sz="1600" dirty="0">
                <a:solidFill>
                  <a:srgbClr val="080808"/>
                </a:solidFill>
                <a:latin typeface="微软雅黑" panose="020B0503020204020204" pitchFamily="34" charset="-122"/>
              </a:rPr>
              <a:t>形式</a:t>
            </a:r>
            <a:endParaRPr lang="zh-CN" altLang="en-US" sz="1600" dirty="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15052" y="3717033"/>
            <a:ext cx="1969380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※  </a:t>
            </a:r>
            <a:r>
              <a:rPr lang="zh-CN" altLang="en-US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线</a:t>
            </a:r>
            <a:r>
              <a:rPr lang="zh-CN" altLang="en-US" sz="1600" dirty="0">
                <a:solidFill>
                  <a:srgbClr val="080808"/>
                </a:solidFill>
                <a:latin typeface="微软雅黑" panose="020B0503020204020204" pitchFamily="34" charset="-122"/>
              </a:rPr>
              <a:t>上营销方案</a:t>
            </a:r>
            <a:endParaRPr lang="zh-CN" altLang="en-US" sz="1600" dirty="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64788" y="4179794"/>
            <a:ext cx="1767315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※  </a:t>
            </a:r>
            <a:r>
              <a:rPr lang="zh-CN" altLang="en-US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线</a:t>
            </a:r>
            <a:r>
              <a:rPr lang="zh-CN" altLang="en-US" sz="1600" dirty="0">
                <a:solidFill>
                  <a:srgbClr val="080808"/>
                </a:solidFill>
                <a:latin typeface="微软雅黑" panose="020B0503020204020204" pitchFamily="34" charset="-122"/>
              </a:rPr>
              <a:t>下推广计划</a:t>
            </a:r>
            <a:endParaRPr lang="zh-CN" altLang="en-US" sz="1600" dirty="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2755" y="4179794"/>
            <a:ext cx="1313648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※  </a:t>
            </a:r>
            <a:r>
              <a:rPr lang="zh-CN" altLang="en-US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代理</a:t>
            </a:r>
            <a:r>
              <a:rPr lang="zh-CN" altLang="en-US" sz="1600" dirty="0">
                <a:solidFill>
                  <a:srgbClr val="080808"/>
                </a:solidFill>
                <a:latin typeface="微软雅黑" panose="020B0503020204020204" pitchFamily="34" charset="-122"/>
              </a:rPr>
              <a:t>推广</a:t>
            </a:r>
            <a:endParaRPr lang="zh-CN" altLang="en-US" sz="1600" dirty="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58939" y="4179794"/>
            <a:ext cx="1825879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※  </a:t>
            </a:r>
            <a:r>
              <a:rPr lang="zh-CN" altLang="en-US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利润</a:t>
            </a:r>
            <a:r>
              <a:rPr lang="zh-CN" altLang="en-US" sz="1600" dirty="0">
                <a:solidFill>
                  <a:srgbClr val="080808"/>
                </a:solidFill>
                <a:latin typeface="微软雅黑" panose="020B0503020204020204" pitchFamily="34" charset="-122"/>
              </a:rPr>
              <a:t>分析</a:t>
            </a:r>
            <a:endParaRPr lang="zh-CN" altLang="en-US" sz="1600" dirty="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3125784" y="2562029"/>
            <a:ext cx="1203795" cy="1025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665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03</a:t>
            </a:r>
            <a:endParaRPr lang="zh-CN" altLang="en-US" sz="6665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9" grpId="0" animBg="1"/>
      <p:bldP spid="25" grpId="0"/>
      <p:bldP spid="26" grpId="0"/>
      <p:bldP spid="27" grpId="0"/>
      <p:bldP spid="28" grpId="0"/>
      <p:bldP spid="29" grpId="0"/>
      <p:bldP spid="30" grpId="0"/>
      <p:bldP spid="75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9144000" y="2362201"/>
            <a:ext cx="2133600" cy="1180233"/>
          </a:xfrm>
          <a:prstGeom prst="roundRect">
            <a:avLst>
              <a:gd name="adj" fmla="val 12258"/>
            </a:avLst>
          </a:prstGeom>
          <a:noFill/>
          <a:ln w="12700">
            <a:solidFill>
              <a:srgbClr val="01D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Freeform 41"/>
          <p:cNvSpPr/>
          <p:nvPr/>
        </p:nvSpPr>
        <p:spPr bwMode="auto">
          <a:xfrm>
            <a:off x="4348123" y="4696672"/>
            <a:ext cx="4135477" cy="967528"/>
          </a:xfrm>
          <a:custGeom>
            <a:avLst/>
            <a:gdLst>
              <a:gd name="T0" fmla="*/ 0 w 1013"/>
              <a:gd name="T1" fmla="*/ 0 h 237"/>
              <a:gd name="T2" fmla="*/ 0 w 1013"/>
              <a:gd name="T3" fmla="*/ 237 h 237"/>
              <a:gd name="T4" fmla="*/ 1013 w 1013"/>
              <a:gd name="T5" fmla="*/ 206 h 237"/>
              <a:gd name="T6" fmla="*/ 1013 w 1013"/>
              <a:gd name="T7" fmla="*/ 17 h 237"/>
              <a:gd name="T8" fmla="*/ 0 w 1013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3" h="237">
                <a:moveTo>
                  <a:pt x="0" y="0"/>
                </a:moveTo>
                <a:lnTo>
                  <a:pt x="0" y="237"/>
                </a:lnTo>
                <a:lnTo>
                  <a:pt x="1013" y="206"/>
                </a:lnTo>
                <a:lnTo>
                  <a:pt x="1013" y="17"/>
                </a:lnTo>
                <a:lnTo>
                  <a:pt x="0" y="0"/>
                </a:ln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1" name="Freeform 42"/>
          <p:cNvSpPr/>
          <p:nvPr/>
        </p:nvSpPr>
        <p:spPr bwMode="auto">
          <a:xfrm>
            <a:off x="3708401" y="3835283"/>
            <a:ext cx="4262031" cy="987941"/>
          </a:xfrm>
          <a:custGeom>
            <a:avLst/>
            <a:gdLst>
              <a:gd name="T0" fmla="*/ 1044 w 1044"/>
              <a:gd name="T1" fmla="*/ 0 h 242"/>
              <a:gd name="T2" fmla="*/ 1044 w 1044"/>
              <a:gd name="T3" fmla="*/ 242 h 242"/>
              <a:gd name="T4" fmla="*/ 0 w 1044"/>
              <a:gd name="T5" fmla="*/ 207 h 242"/>
              <a:gd name="T6" fmla="*/ 0 w 1044"/>
              <a:gd name="T7" fmla="*/ 18 h 242"/>
              <a:gd name="T8" fmla="*/ 1044 w 1044"/>
              <a:gd name="T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242">
                <a:moveTo>
                  <a:pt x="1044" y="0"/>
                </a:moveTo>
                <a:lnTo>
                  <a:pt x="1044" y="242"/>
                </a:lnTo>
                <a:lnTo>
                  <a:pt x="0" y="207"/>
                </a:lnTo>
                <a:lnTo>
                  <a:pt x="0" y="18"/>
                </a:lnTo>
                <a:lnTo>
                  <a:pt x="1044" y="0"/>
                </a:lnTo>
                <a:close/>
              </a:path>
            </a:pathLst>
          </a:custGeom>
          <a:solidFill>
            <a:srgbClr val="F4C60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b="1"/>
          </a:p>
        </p:txBody>
      </p:sp>
      <p:sp>
        <p:nvSpPr>
          <p:cNvPr id="12" name="Freeform 43"/>
          <p:cNvSpPr/>
          <p:nvPr/>
        </p:nvSpPr>
        <p:spPr bwMode="auto">
          <a:xfrm>
            <a:off x="4348123" y="2996349"/>
            <a:ext cx="4135477" cy="967528"/>
          </a:xfrm>
          <a:custGeom>
            <a:avLst/>
            <a:gdLst>
              <a:gd name="T0" fmla="*/ 0 w 1013"/>
              <a:gd name="T1" fmla="*/ 0 h 237"/>
              <a:gd name="T2" fmla="*/ 0 w 1013"/>
              <a:gd name="T3" fmla="*/ 237 h 237"/>
              <a:gd name="T4" fmla="*/ 1013 w 1013"/>
              <a:gd name="T5" fmla="*/ 206 h 237"/>
              <a:gd name="T6" fmla="*/ 1013 w 1013"/>
              <a:gd name="T7" fmla="*/ 17 h 237"/>
              <a:gd name="T8" fmla="*/ 0 w 1013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3" h="237">
                <a:moveTo>
                  <a:pt x="0" y="0"/>
                </a:moveTo>
                <a:lnTo>
                  <a:pt x="0" y="237"/>
                </a:lnTo>
                <a:lnTo>
                  <a:pt x="1013" y="206"/>
                </a:lnTo>
                <a:lnTo>
                  <a:pt x="1013" y="17"/>
                </a:lnTo>
                <a:lnTo>
                  <a:pt x="0" y="0"/>
                </a:lnTo>
                <a:close/>
              </a:path>
            </a:pathLst>
          </a:custGeom>
          <a:solidFill>
            <a:srgbClr val="01D48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3" name="Freeform 44"/>
          <p:cNvSpPr/>
          <p:nvPr/>
        </p:nvSpPr>
        <p:spPr bwMode="auto">
          <a:xfrm>
            <a:off x="3708401" y="2173745"/>
            <a:ext cx="4262031" cy="963448"/>
          </a:xfrm>
          <a:custGeom>
            <a:avLst/>
            <a:gdLst>
              <a:gd name="T0" fmla="*/ 1044 w 1044"/>
              <a:gd name="T1" fmla="*/ 0 h 236"/>
              <a:gd name="T2" fmla="*/ 1044 w 1044"/>
              <a:gd name="T3" fmla="*/ 236 h 236"/>
              <a:gd name="T4" fmla="*/ 0 w 1044"/>
              <a:gd name="T5" fmla="*/ 206 h 236"/>
              <a:gd name="T6" fmla="*/ 0 w 1044"/>
              <a:gd name="T7" fmla="*/ 13 h 236"/>
              <a:gd name="T8" fmla="*/ 1044 w 1044"/>
              <a:gd name="T9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236">
                <a:moveTo>
                  <a:pt x="1044" y="0"/>
                </a:moveTo>
                <a:lnTo>
                  <a:pt x="1044" y="236"/>
                </a:lnTo>
                <a:lnTo>
                  <a:pt x="0" y="206"/>
                </a:lnTo>
                <a:lnTo>
                  <a:pt x="0" y="13"/>
                </a:lnTo>
                <a:lnTo>
                  <a:pt x="1044" y="0"/>
                </a:lnTo>
                <a:close/>
              </a:path>
            </a:pathLst>
          </a:custGeom>
          <a:solidFill>
            <a:srgbClr val="DF7307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b="1"/>
          </a:p>
        </p:txBody>
      </p:sp>
      <p:grpSp>
        <p:nvGrpSpPr>
          <p:cNvPr id="15" name="Group 14"/>
          <p:cNvGrpSpPr/>
          <p:nvPr/>
        </p:nvGrpSpPr>
        <p:grpSpPr>
          <a:xfrm>
            <a:off x="7061201" y="2435987"/>
            <a:ext cx="437391" cy="438964"/>
            <a:chOff x="8247063" y="2435225"/>
            <a:chExt cx="441326" cy="442913"/>
          </a:xfrm>
          <a:solidFill>
            <a:schemeClr val="bg1"/>
          </a:solidFill>
        </p:grpSpPr>
        <p:sp>
          <p:nvSpPr>
            <p:cNvPr id="16" name="Freeform 15"/>
            <p:cNvSpPr/>
            <p:nvPr/>
          </p:nvSpPr>
          <p:spPr bwMode="auto">
            <a:xfrm>
              <a:off x="8250238" y="2435225"/>
              <a:ext cx="220663" cy="93663"/>
            </a:xfrm>
            <a:custGeom>
              <a:avLst/>
              <a:gdLst>
                <a:gd name="T0" fmla="*/ 50 w 59"/>
                <a:gd name="T1" fmla="*/ 0 h 25"/>
                <a:gd name="T2" fmla="*/ 9 w 59"/>
                <a:gd name="T3" fmla="*/ 0 h 25"/>
                <a:gd name="T4" fmla="*/ 0 w 59"/>
                <a:gd name="T5" fmla="*/ 6 h 25"/>
                <a:gd name="T6" fmla="*/ 29 w 59"/>
                <a:gd name="T7" fmla="*/ 25 h 25"/>
                <a:gd name="T8" fmla="*/ 59 w 59"/>
                <a:gd name="T9" fmla="*/ 6 h 25"/>
                <a:gd name="T10" fmla="*/ 50 w 5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5">
                  <a:moveTo>
                    <a:pt x="5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1" y="2"/>
                    <a:pt x="0" y="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2"/>
                    <a:pt x="54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8247063" y="2487613"/>
              <a:ext cx="228600" cy="134938"/>
            </a:xfrm>
            <a:custGeom>
              <a:avLst/>
              <a:gdLst>
                <a:gd name="T0" fmla="*/ 30 w 61"/>
                <a:gd name="T1" fmla="*/ 18 h 36"/>
                <a:gd name="T2" fmla="*/ 29 w 61"/>
                <a:gd name="T3" fmla="*/ 18 h 36"/>
                <a:gd name="T4" fmla="*/ 0 w 61"/>
                <a:gd name="T5" fmla="*/ 0 h 36"/>
                <a:gd name="T6" fmla="*/ 0 w 61"/>
                <a:gd name="T7" fmla="*/ 26 h 36"/>
                <a:gd name="T8" fmla="*/ 10 w 61"/>
                <a:gd name="T9" fmla="*/ 36 h 36"/>
                <a:gd name="T10" fmla="*/ 51 w 61"/>
                <a:gd name="T11" fmla="*/ 36 h 36"/>
                <a:gd name="T12" fmla="*/ 61 w 61"/>
                <a:gd name="T13" fmla="*/ 26 h 36"/>
                <a:gd name="T14" fmla="*/ 61 w 61"/>
                <a:gd name="T15" fmla="*/ 0 h 36"/>
                <a:gd name="T16" fmla="*/ 31 w 61"/>
                <a:gd name="T17" fmla="*/ 18 h 36"/>
                <a:gd name="T18" fmla="*/ 30 w 61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36">
                  <a:moveTo>
                    <a:pt x="30" y="18"/>
                  </a:moveTo>
                  <a:cubicBezTo>
                    <a:pt x="30" y="18"/>
                    <a:pt x="30" y="18"/>
                    <a:pt x="29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1"/>
                    <a:pt x="4" y="36"/>
                    <a:pt x="10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7" y="36"/>
                    <a:pt x="61" y="31"/>
                    <a:pt x="61" y="2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362951" y="2435225"/>
              <a:ext cx="325438" cy="442913"/>
            </a:xfrm>
            <a:custGeom>
              <a:avLst/>
              <a:gdLst>
                <a:gd name="T0" fmla="*/ 66 w 87"/>
                <a:gd name="T1" fmla="*/ 0 h 118"/>
                <a:gd name="T2" fmla="*/ 34 w 87"/>
                <a:gd name="T3" fmla="*/ 0 h 118"/>
                <a:gd name="T4" fmla="*/ 36 w 87"/>
                <a:gd name="T5" fmla="*/ 3 h 118"/>
                <a:gd name="T6" fmla="*/ 37 w 87"/>
                <a:gd name="T7" fmla="*/ 14 h 118"/>
                <a:gd name="T8" fmla="*/ 37 w 87"/>
                <a:gd name="T9" fmla="*/ 16 h 118"/>
                <a:gd name="T10" fmla="*/ 71 w 87"/>
                <a:gd name="T11" fmla="*/ 16 h 118"/>
                <a:gd name="T12" fmla="*/ 71 w 87"/>
                <a:gd name="T13" fmla="*/ 95 h 118"/>
                <a:gd name="T14" fmla="*/ 16 w 87"/>
                <a:gd name="T15" fmla="*/ 95 h 118"/>
                <a:gd name="T16" fmla="*/ 16 w 87"/>
                <a:gd name="T17" fmla="*/ 57 h 118"/>
                <a:gd name="T18" fmla="*/ 0 w 87"/>
                <a:gd name="T19" fmla="*/ 57 h 118"/>
                <a:gd name="T20" fmla="*/ 0 w 87"/>
                <a:gd name="T21" fmla="*/ 98 h 118"/>
                <a:gd name="T22" fmla="*/ 21 w 87"/>
                <a:gd name="T23" fmla="*/ 118 h 118"/>
                <a:gd name="T24" fmla="*/ 66 w 87"/>
                <a:gd name="T25" fmla="*/ 118 h 118"/>
                <a:gd name="T26" fmla="*/ 87 w 87"/>
                <a:gd name="T27" fmla="*/ 98 h 118"/>
                <a:gd name="T28" fmla="*/ 87 w 87"/>
                <a:gd name="T29" fmla="*/ 21 h 118"/>
                <a:gd name="T30" fmla="*/ 66 w 87"/>
                <a:gd name="T31" fmla="*/ 0 h 118"/>
                <a:gd name="T32" fmla="*/ 44 w 87"/>
                <a:gd name="T33" fmla="*/ 112 h 118"/>
                <a:gd name="T34" fmla="*/ 37 w 87"/>
                <a:gd name="T35" fmla="*/ 106 h 118"/>
                <a:gd name="T36" fmla="*/ 44 w 87"/>
                <a:gd name="T37" fmla="*/ 99 h 118"/>
                <a:gd name="T38" fmla="*/ 50 w 87"/>
                <a:gd name="T39" fmla="*/ 106 h 118"/>
                <a:gd name="T40" fmla="*/ 44 w 87"/>
                <a:gd name="T41" fmla="*/ 11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118">
                  <a:moveTo>
                    <a:pt x="66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5" y="1"/>
                    <a:pt x="36" y="2"/>
                    <a:pt x="36" y="3"/>
                  </a:cubicBezTo>
                  <a:cubicBezTo>
                    <a:pt x="37" y="6"/>
                    <a:pt x="37" y="11"/>
                    <a:pt x="37" y="14"/>
                  </a:cubicBezTo>
                  <a:cubicBezTo>
                    <a:pt x="37" y="14"/>
                    <a:pt x="37" y="16"/>
                    <a:pt x="37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9"/>
                    <a:pt x="10" y="118"/>
                    <a:pt x="21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78" y="118"/>
                    <a:pt x="87" y="109"/>
                    <a:pt x="87" y="98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7" y="9"/>
                    <a:pt x="78" y="0"/>
                    <a:pt x="66" y="0"/>
                  </a:cubicBezTo>
                  <a:close/>
                  <a:moveTo>
                    <a:pt x="44" y="112"/>
                  </a:moveTo>
                  <a:cubicBezTo>
                    <a:pt x="40" y="112"/>
                    <a:pt x="37" y="109"/>
                    <a:pt x="37" y="106"/>
                  </a:cubicBezTo>
                  <a:cubicBezTo>
                    <a:pt x="37" y="102"/>
                    <a:pt x="40" y="99"/>
                    <a:pt x="44" y="99"/>
                  </a:cubicBezTo>
                  <a:cubicBezTo>
                    <a:pt x="47" y="99"/>
                    <a:pt x="50" y="102"/>
                    <a:pt x="50" y="106"/>
                  </a:cubicBezTo>
                  <a:cubicBezTo>
                    <a:pt x="50" y="109"/>
                    <a:pt x="47" y="112"/>
                    <a:pt x="44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892823" y="2452194"/>
            <a:ext cx="205883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 b="1" dirty="0" smtClean="0">
                <a:solidFill>
                  <a:schemeClr val="bg1"/>
                </a:solidFill>
                <a:latin typeface="+mj-lt"/>
              </a:rPr>
              <a:t>有利于民生</a:t>
            </a:r>
            <a:endParaRPr lang="en-US" sz="2135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26314" y="3277893"/>
            <a:ext cx="210559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 b="1" dirty="0" smtClean="0">
                <a:solidFill>
                  <a:schemeClr val="bg1"/>
                </a:solidFill>
                <a:latin typeface="+mj-lt"/>
              </a:rPr>
              <a:t>有经济效益</a:t>
            </a:r>
            <a:endParaRPr lang="en-US" sz="2135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857073" y="3264371"/>
            <a:ext cx="365671" cy="445288"/>
            <a:chOff x="8269288" y="4060825"/>
            <a:chExt cx="393700" cy="479426"/>
          </a:xfrm>
          <a:solidFill>
            <a:schemeClr val="bg1"/>
          </a:solidFill>
        </p:grpSpPr>
        <p:sp>
          <p:nvSpPr>
            <p:cNvPr id="22" name="Freeform 21"/>
            <p:cNvSpPr/>
            <p:nvPr/>
          </p:nvSpPr>
          <p:spPr bwMode="auto">
            <a:xfrm>
              <a:off x="8396288" y="4168775"/>
              <a:ext cx="142875" cy="30163"/>
            </a:xfrm>
            <a:custGeom>
              <a:avLst/>
              <a:gdLst>
                <a:gd name="T0" fmla="*/ 38 w 38"/>
                <a:gd name="T1" fmla="*/ 4 h 8"/>
                <a:gd name="T2" fmla="*/ 34 w 38"/>
                <a:gd name="T3" fmla="*/ 8 h 8"/>
                <a:gd name="T4" fmla="*/ 4 w 38"/>
                <a:gd name="T5" fmla="*/ 8 h 8"/>
                <a:gd name="T6" fmla="*/ 0 w 38"/>
                <a:gd name="T7" fmla="*/ 4 h 8"/>
                <a:gd name="T8" fmla="*/ 0 w 38"/>
                <a:gd name="T9" fmla="*/ 4 h 8"/>
                <a:gd name="T10" fmla="*/ 4 w 38"/>
                <a:gd name="T11" fmla="*/ 0 h 8"/>
                <a:gd name="T12" fmla="*/ 34 w 38"/>
                <a:gd name="T13" fmla="*/ 0 h 8"/>
                <a:gd name="T14" fmla="*/ 38 w 38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">
                  <a:moveTo>
                    <a:pt x="38" y="4"/>
                  </a:moveTo>
                  <a:cubicBezTo>
                    <a:pt x="38" y="6"/>
                    <a:pt x="36" y="8"/>
                    <a:pt x="3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0"/>
                    <a:pt x="38" y="2"/>
                    <a:pt x="3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8385176" y="4060825"/>
              <a:ext cx="160338" cy="93663"/>
            </a:xfrm>
            <a:custGeom>
              <a:avLst/>
              <a:gdLst>
                <a:gd name="T0" fmla="*/ 43 w 43"/>
                <a:gd name="T1" fmla="*/ 13 h 25"/>
                <a:gd name="T2" fmla="*/ 34 w 43"/>
                <a:gd name="T3" fmla="*/ 25 h 25"/>
                <a:gd name="T4" fmla="*/ 9 w 43"/>
                <a:gd name="T5" fmla="*/ 25 h 25"/>
                <a:gd name="T6" fmla="*/ 0 w 43"/>
                <a:gd name="T7" fmla="*/ 13 h 25"/>
                <a:gd name="T8" fmla="*/ 0 w 43"/>
                <a:gd name="T9" fmla="*/ 13 h 25"/>
                <a:gd name="T10" fmla="*/ 9 w 43"/>
                <a:gd name="T11" fmla="*/ 0 h 25"/>
                <a:gd name="T12" fmla="*/ 19 w 43"/>
                <a:gd name="T13" fmla="*/ 7 h 25"/>
                <a:gd name="T14" fmla="*/ 25 w 43"/>
                <a:gd name="T15" fmla="*/ 0 h 25"/>
                <a:gd name="T16" fmla="*/ 31 w 43"/>
                <a:gd name="T17" fmla="*/ 7 h 25"/>
                <a:gd name="T18" fmla="*/ 34 w 43"/>
                <a:gd name="T19" fmla="*/ 0 h 25"/>
                <a:gd name="T20" fmla="*/ 43 w 43"/>
                <a:gd name="T21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25">
                  <a:moveTo>
                    <a:pt x="43" y="13"/>
                  </a:moveTo>
                  <a:cubicBezTo>
                    <a:pt x="43" y="20"/>
                    <a:pt x="39" y="25"/>
                    <a:pt x="34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4" y="25"/>
                    <a:pt x="0" y="20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4" y="0"/>
                    <a:pt x="9" y="0"/>
                  </a:cubicBezTo>
                  <a:cubicBezTo>
                    <a:pt x="9" y="0"/>
                    <a:pt x="16" y="7"/>
                    <a:pt x="19" y="7"/>
                  </a:cubicBezTo>
                  <a:cubicBezTo>
                    <a:pt x="21" y="6"/>
                    <a:pt x="23" y="0"/>
                    <a:pt x="25" y="0"/>
                  </a:cubicBezTo>
                  <a:cubicBezTo>
                    <a:pt x="27" y="1"/>
                    <a:pt x="29" y="7"/>
                    <a:pt x="31" y="7"/>
                  </a:cubicBezTo>
                  <a:cubicBezTo>
                    <a:pt x="33" y="6"/>
                    <a:pt x="34" y="0"/>
                    <a:pt x="34" y="0"/>
                  </a:cubicBezTo>
                  <a:cubicBezTo>
                    <a:pt x="39" y="0"/>
                    <a:pt x="43" y="6"/>
                    <a:pt x="4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8269288" y="4217988"/>
              <a:ext cx="393700" cy="322263"/>
            </a:xfrm>
            <a:custGeom>
              <a:avLst/>
              <a:gdLst>
                <a:gd name="T0" fmla="*/ 105 w 105"/>
                <a:gd name="T1" fmla="*/ 76 h 86"/>
                <a:gd name="T2" fmla="*/ 96 w 105"/>
                <a:gd name="T3" fmla="*/ 86 h 86"/>
                <a:gd name="T4" fmla="*/ 10 w 105"/>
                <a:gd name="T5" fmla="*/ 86 h 86"/>
                <a:gd name="T6" fmla="*/ 0 w 105"/>
                <a:gd name="T7" fmla="*/ 76 h 86"/>
                <a:gd name="T8" fmla="*/ 10 w 105"/>
                <a:gd name="T9" fmla="*/ 67 h 86"/>
                <a:gd name="T10" fmla="*/ 10 w 105"/>
                <a:gd name="T11" fmla="*/ 31 h 86"/>
                <a:gd name="T12" fmla="*/ 41 w 105"/>
                <a:gd name="T13" fmla="*/ 0 h 86"/>
                <a:gd name="T14" fmla="*/ 65 w 105"/>
                <a:gd name="T15" fmla="*/ 0 h 86"/>
                <a:gd name="T16" fmla="*/ 96 w 105"/>
                <a:gd name="T17" fmla="*/ 31 h 86"/>
                <a:gd name="T18" fmla="*/ 96 w 105"/>
                <a:gd name="T19" fmla="*/ 67 h 86"/>
                <a:gd name="T20" fmla="*/ 105 w 105"/>
                <a:gd name="T21" fmla="*/ 76 h 86"/>
                <a:gd name="T22" fmla="*/ 71 w 105"/>
                <a:gd name="T23" fmla="*/ 64 h 86"/>
                <a:gd name="T24" fmla="*/ 69 w 105"/>
                <a:gd name="T25" fmla="*/ 55 h 86"/>
                <a:gd name="T26" fmla="*/ 60 w 105"/>
                <a:gd name="T27" fmla="*/ 57 h 86"/>
                <a:gd name="T28" fmla="*/ 51 w 105"/>
                <a:gd name="T29" fmla="*/ 53 h 86"/>
                <a:gd name="T30" fmla="*/ 48 w 105"/>
                <a:gd name="T31" fmla="*/ 48 h 86"/>
                <a:gd name="T32" fmla="*/ 66 w 105"/>
                <a:gd name="T33" fmla="*/ 48 h 86"/>
                <a:gd name="T34" fmla="*/ 69 w 105"/>
                <a:gd name="T35" fmla="*/ 45 h 86"/>
                <a:gd name="T36" fmla="*/ 66 w 105"/>
                <a:gd name="T37" fmla="*/ 42 h 86"/>
                <a:gd name="T38" fmla="*/ 66 w 105"/>
                <a:gd name="T39" fmla="*/ 42 h 86"/>
                <a:gd name="T40" fmla="*/ 66 w 105"/>
                <a:gd name="T41" fmla="*/ 42 h 86"/>
                <a:gd name="T42" fmla="*/ 47 w 105"/>
                <a:gd name="T43" fmla="*/ 42 h 86"/>
                <a:gd name="T44" fmla="*/ 47 w 105"/>
                <a:gd name="T45" fmla="*/ 41 h 86"/>
                <a:gd name="T46" fmla="*/ 47 w 105"/>
                <a:gd name="T47" fmla="*/ 39 h 86"/>
                <a:gd name="T48" fmla="*/ 67 w 105"/>
                <a:gd name="T49" fmla="*/ 39 h 86"/>
                <a:gd name="T50" fmla="*/ 70 w 105"/>
                <a:gd name="T51" fmla="*/ 36 h 86"/>
                <a:gd name="T52" fmla="*/ 67 w 105"/>
                <a:gd name="T53" fmla="*/ 33 h 86"/>
                <a:gd name="T54" fmla="*/ 48 w 105"/>
                <a:gd name="T55" fmla="*/ 33 h 86"/>
                <a:gd name="T56" fmla="*/ 51 w 105"/>
                <a:gd name="T57" fmla="*/ 28 h 86"/>
                <a:gd name="T58" fmla="*/ 60 w 105"/>
                <a:gd name="T59" fmla="*/ 24 h 86"/>
                <a:gd name="T60" fmla="*/ 69 w 105"/>
                <a:gd name="T61" fmla="*/ 26 h 86"/>
                <a:gd name="T62" fmla="*/ 71 w 105"/>
                <a:gd name="T63" fmla="*/ 17 h 86"/>
                <a:gd name="T64" fmla="*/ 59 w 105"/>
                <a:gd name="T65" fmla="*/ 15 h 86"/>
                <a:gd name="T66" fmla="*/ 41 w 105"/>
                <a:gd name="T67" fmla="*/ 23 h 86"/>
                <a:gd name="T68" fmla="*/ 36 w 105"/>
                <a:gd name="T69" fmla="*/ 33 h 86"/>
                <a:gd name="T70" fmla="*/ 32 w 105"/>
                <a:gd name="T71" fmla="*/ 33 h 86"/>
                <a:gd name="T72" fmla="*/ 29 w 105"/>
                <a:gd name="T73" fmla="*/ 36 h 86"/>
                <a:gd name="T74" fmla="*/ 32 w 105"/>
                <a:gd name="T75" fmla="*/ 39 h 86"/>
                <a:gd name="T76" fmla="*/ 35 w 105"/>
                <a:gd name="T77" fmla="*/ 39 h 86"/>
                <a:gd name="T78" fmla="*/ 35 w 105"/>
                <a:gd name="T79" fmla="*/ 41 h 86"/>
                <a:gd name="T80" fmla="*/ 35 w 105"/>
                <a:gd name="T81" fmla="*/ 42 h 86"/>
                <a:gd name="T82" fmla="*/ 32 w 105"/>
                <a:gd name="T83" fmla="*/ 42 h 86"/>
                <a:gd name="T84" fmla="*/ 32 w 105"/>
                <a:gd name="T85" fmla="*/ 42 h 86"/>
                <a:gd name="T86" fmla="*/ 32 w 105"/>
                <a:gd name="T87" fmla="*/ 42 h 86"/>
                <a:gd name="T88" fmla="*/ 29 w 105"/>
                <a:gd name="T89" fmla="*/ 45 h 86"/>
                <a:gd name="T90" fmla="*/ 32 w 105"/>
                <a:gd name="T91" fmla="*/ 48 h 86"/>
                <a:gd name="T92" fmla="*/ 36 w 105"/>
                <a:gd name="T93" fmla="*/ 48 h 86"/>
                <a:gd name="T94" fmla="*/ 40 w 105"/>
                <a:gd name="T95" fmla="*/ 58 h 86"/>
                <a:gd name="T96" fmla="*/ 59 w 105"/>
                <a:gd name="T97" fmla="*/ 67 h 86"/>
                <a:gd name="T98" fmla="*/ 71 w 105"/>
                <a:gd name="T99" fmla="*/ 6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86">
                  <a:moveTo>
                    <a:pt x="105" y="76"/>
                  </a:moveTo>
                  <a:cubicBezTo>
                    <a:pt x="105" y="82"/>
                    <a:pt x="101" y="86"/>
                    <a:pt x="96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4" y="86"/>
                    <a:pt x="0" y="82"/>
                    <a:pt x="0" y="76"/>
                  </a:cubicBezTo>
                  <a:cubicBezTo>
                    <a:pt x="0" y="71"/>
                    <a:pt x="4" y="67"/>
                    <a:pt x="10" y="67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14"/>
                    <a:pt x="24" y="0"/>
                    <a:pt x="41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82" y="0"/>
                    <a:pt x="96" y="14"/>
                    <a:pt x="96" y="31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101" y="67"/>
                    <a:pt x="105" y="71"/>
                    <a:pt x="105" y="76"/>
                  </a:cubicBezTo>
                  <a:close/>
                  <a:moveTo>
                    <a:pt x="71" y="64"/>
                  </a:moveTo>
                  <a:cubicBezTo>
                    <a:pt x="69" y="55"/>
                    <a:pt x="69" y="55"/>
                    <a:pt x="69" y="55"/>
                  </a:cubicBezTo>
                  <a:cubicBezTo>
                    <a:pt x="68" y="56"/>
                    <a:pt x="64" y="57"/>
                    <a:pt x="60" y="57"/>
                  </a:cubicBezTo>
                  <a:cubicBezTo>
                    <a:pt x="57" y="57"/>
                    <a:pt x="53" y="56"/>
                    <a:pt x="51" y="53"/>
                  </a:cubicBezTo>
                  <a:cubicBezTo>
                    <a:pt x="49" y="52"/>
                    <a:pt x="49" y="50"/>
                    <a:pt x="48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8" y="48"/>
                    <a:pt x="69" y="47"/>
                    <a:pt x="69" y="45"/>
                  </a:cubicBezTo>
                  <a:cubicBezTo>
                    <a:pt x="69" y="44"/>
                    <a:pt x="68" y="42"/>
                    <a:pt x="66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1"/>
                  </a:cubicBezTo>
                  <a:cubicBezTo>
                    <a:pt x="47" y="40"/>
                    <a:pt x="47" y="40"/>
                    <a:pt x="47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8" y="39"/>
                    <a:pt x="70" y="38"/>
                    <a:pt x="70" y="36"/>
                  </a:cubicBezTo>
                  <a:cubicBezTo>
                    <a:pt x="70" y="35"/>
                    <a:pt x="68" y="33"/>
                    <a:pt x="67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9" y="31"/>
                    <a:pt x="49" y="30"/>
                    <a:pt x="51" y="28"/>
                  </a:cubicBezTo>
                  <a:cubicBezTo>
                    <a:pt x="53" y="26"/>
                    <a:pt x="56" y="24"/>
                    <a:pt x="60" y="24"/>
                  </a:cubicBezTo>
                  <a:cubicBezTo>
                    <a:pt x="63" y="24"/>
                    <a:pt x="67" y="25"/>
                    <a:pt x="69" y="2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68" y="16"/>
                    <a:pt x="64" y="15"/>
                    <a:pt x="59" y="15"/>
                  </a:cubicBezTo>
                  <a:cubicBezTo>
                    <a:pt x="52" y="15"/>
                    <a:pt x="46" y="18"/>
                    <a:pt x="41" y="23"/>
                  </a:cubicBezTo>
                  <a:cubicBezTo>
                    <a:pt x="39" y="26"/>
                    <a:pt x="37" y="29"/>
                    <a:pt x="36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0" y="33"/>
                    <a:pt x="29" y="35"/>
                    <a:pt x="29" y="36"/>
                  </a:cubicBezTo>
                  <a:cubicBezTo>
                    <a:pt x="29" y="38"/>
                    <a:pt x="30" y="39"/>
                    <a:pt x="32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0"/>
                    <a:pt x="35" y="40"/>
                    <a:pt x="35" y="41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0" y="42"/>
                    <a:pt x="29" y="44"/>
                    <a:pt x="29" y="45"/>
                  </a:cubicBezTo>
                  <a:cubicBezTo>
                    <a:pt x="29" y="47"/>
                    <a:pt x="30" y="48"/>
                    <a:pt x="32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52"/>
                    <a:pt x="38" y="55"/>
                    <a:pt x="40" y="58"/>
                  </a:cubicBezTo>
                  <a:cubicBezTo>
                    <a:pt x="45" y="64"/>
                    <a:pt x="51" y="67"/>
                    <a:pt x="59" y="67"/>
                  </a:cubicBezTo>
                  <a:cubicBezTo>
                    <a:pt x="64" y="67"/>
                    <a:pt x="68" y="65"/>
                    <a:pt x="71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27302" y="4083262"/>
            <a:ext cx="305188" cy="528884"/>
            <a:chOff x="7121525" y="4951413"/>
            <a:chExt cx="303213" cy="525462"/>
          </a:xfrm>
          <a:solidFill>
            <a:schemeClr val="bg1"/>
          </a:solidFill>
        </p:grpSpPr>
        <p:sp>
          <p:nvSpPr>
            <p:cNvPr id="26" name="Freeform 25"/>
            <p:cNvSpPr/>
            <p:nvPr/>
          </p:nvSpPr>
          <p:spPr bwMode="auto">
            <a:xfrm>
              <a:off x="7162800" y="5067300"/>
              <a:ext cx="261938" cy="315912"/>
            </a:xfrm>
            <a:custGeom>
              <a:avLst/>
              <a:gdLst>
                <a:gd name="T0" fmla="*/ 69 w 70"/>
                <a:gd name="T1" fmla="*/ 51 h 84"/>
                <a:gd name="T2" fmla="*/ 61 w 70"/>
                <a:gd name="T3" fmla="*/ 84 h 84"/>
                <a:gd name="T4" fmla="*/ 22 w 70"/>
                <a:gd name="T5" fmla="*/ 84 h 84"/>
                <a:gd name="T6" fmla="*/ 4 w 70"/>
                <a:gd name="T7" fmla="*/ 47 h 84"/>
                <a:gd name="T8" fmla="*/ 3 w 70"/>
                <a:gd name="T9" fmla="*/ 36 h 84"/>
                <a:gd name="T10" fmla="*/ 13 w 70"/>
                <a:gd name="T11" fmla="*/ 37 h 84"/>
                <a:gd name="T12" fmla="*/ 19 w 70"/>
                <a:gd name="T13" fmla="*/ 44 h 84"/>
                <a:gd name="T14" fmla="*/ 19 w 70"/>
                <a:gd name="T15" fmla="*/ 6 h 84"/>
                <a:gd name="T16" fmla="*/ 25 w 70"/>
                <a:gd name="T17" fmla="*/ 0 h 84"/>
                <a:gd name="T18" fmla="*/ 32 w 70"/>
                <a:gd name="T19" fmla="*/ 7 h 84"/>
                <a:gd name="T20" fmla="*/ 32 w 70"/>
                <a:gd name="T21" fmla="*/ 31 h 84"/>
                <a:gd name="T22" fmla="*/ 34 w 70"/>
                <a:gd name="T23" fmla="*/ 34 h 84"/>
                <a:gd name="T24" fmla="*/ 36 w 70"/>
                <a:gd name="T25" fmla="*/ 31 h 84"/>
                <a:gd name="T26" fmla="*/ 36 w 70"/>
                <a:gd name="T27" fmla="*/ 25 h 84"/>
                <a:gd name="T28" fmla="*/ 42 w 70"/>
                <a:gd name="T29" fmla="*/ 27 h 84"/>
                <a:gd name="T30" fmla="*/ 45 w 70"/>
                <a:gd name="T31" fmla="*/ 31 h 84"/>
                <a:gd name="T32" fmla="*/ 44 w 70"/>
                <a:gd name="T33" fmla="*/ 36 h 84"/>
                <a:gd name="T34" fmla="*/ 47 w 70"/>
                <a:gd name="T35" fmla="*/ 39 h 84"/>
                <a:gd name="T36" fmla="*/ 49 w 70"/>
                <a:gd name="T37" fmla="*/ 37 h 84"/>
                <a:gd name="T38" fmla="*/ 49 w 70"/>
                <a:gd name="T39" fmla="*/ 30 h 84"/>
                <a:gd name="T40" fmla="*/ 55 w 70"/>
                <a:gd name="T41" fmla="*/ 33 h 84"/>
                <a:gd name="T42" fmla="*/ 57 w 70"/>
                <a:gd name="T43" fmla="*/ 37 h 84"/>
                <a:gd name="T44" fmla="*/ 57 w 70"/>
                <a:gd name="T45" fmla="*/ 41 h 84"/>
                <a:gd name="T46" fmla="*/ 59 w 70"/>
                <a:gd name="T47" fmla="*/ 43 h 84"/>
                <a:gd name="T48" fmla="*/ 62 w 70"/>
                <a:gd name="T49" fmla="*/ 41 h 84"/>
                <a:gd name="T50" fmla="*/ 62 w 70"/>
                <a:gd name="T51" fmla="*/ 36 h 84"/>
                <a:gd name="T52" fmla="*/ 63 w 70"/>
                <a:gd name="T53" fmla="*/ 37 h 84"/>
                <a:gd name="T54" fmla="*/ 69 w 70"/>
                <a:gd name="T55" fmla="*/ 51 h 84"/>
                <a:gd name="T56" fmla="*/ 69 w 70"/>
                <a:gd name="T5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0" h="84">
                  <a:moveTo>
                    <a:pt x="69" y="51"/>
                  </a:moveTo>
                  <a:cubicBezTo>
                    <a:pt x="69" y="65"/>
                    <a:pt x="64" y="69"/>
                    <a:pt x="61" y="84"/>
                  </a:cubicBezTo>
                  <a:cubicBezTo>
                    <a:pt x="48" y="84"/>
                    <a:pt x="36" y="84"/>
                    <a:pt x="22" y="84"/>
                  </a:cubicBezTo>
                  <a:cubicBezTo>
                    <a:pt x="16" y="63"/>
                    <a:pt x="6" y="51"/>
                    <a:pt x="4" y="47"/>
                  </a:cubicBezTo>
                  <a:cubicBezTo>
                    <a:pt x="1" y="43"/>
                    <a:pt x="0" y="38"/>
                    <a:pt x="3" y="36"/>
                  </a:cubicBezTo>
                  <a:cubicBezTo>
                    <a:pt x="6" y="34"/>
                    <a:pt x="10" y="35"/>
                    <a:pt x="13" y="37"/>
                  </a:cubicBezTo>
                  <a:cubicBezTo>
                    <a:pt x="16" y="40"/>
                    <a:pt x="19" y="44"/>
                    <a:pt x="19" y="44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3"/>
                    <a:pt x="22" y="0"/>
                    <a:pt x="25" y="0"/>
                  </a:cubicBezTo>
                  <a:cubicBezTo>
                    <a:pt x="29" y="0"/>
                    <a:pt x="32" y="3"/>
                    <a:pt x="32" y="7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3"/>
                    <a:pt x="33" y="34"/>
                    <a:pt x="34" y="34"/>
                  </a:cubicBezTo>
                  <a:cubicBezTo>
                    <a:pt x="35" y="34"/>
                    <a:pt x="36" y="33"/>
                    <a:pt x="36" y="31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8" y="26"/>
                    <a:pt x="40" y="26"/>
                    <a:pt x="42" y="27"/>
                  </a:cubicBezTo>
                  <a:cubicBezTo>
                    <a:pt x="44" y="28"/>
                    <a:pt x="45" y="30"/>
                    <a:pt x="45" y="31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8"/>
                    <a:pt x="45" y="39"/>
                    <a:pt x="47" y="39"/>
                  </a:cubicBezTo>
                  <a:cubicBezTo>
                    <a:pt x="48" y="39"/>
                    <a:pt x="49" y="38"/>
                    <a:pt x="49" y="37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1" y="31"/>
                    <a:pt x="53" y="32"/>
                    <a:pt x="55" y="33"/>
                  </a:cubicBezTo>
                  <a:cubicBezTo>
                    <a:pt x="56" y="34"/>
                    <a:pt x="57" y="35"/>
                    <a:pt x="57" y="37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2"/>
                    <a:pt x="58" y="43"/>
                    <a:pt x="59" y="43"/>
                  </a:cubicBezTo>
                  <a:cubicBezTo>
                    <a:pt x="60" y="44"/>
                    <a:pt x="62" y="43"/>
                    <a:pt x="62" y="41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36"/>
                    <a:pt x="63" y="37"/>
                    <a:pt x="63" y="37"/>
                  </a:cubicBezTo>
                  <a:cubicBezTo>
                    <a:pt x="69" y="40"/>
                    <a:pt x="70" y="44"/>
                    <a:pt x="69" y="51"/>
                  </a:cubicBezTo>
                  <a:cubicBezTo>
                    <a:pt x="69" y="65"/>
                    <a:pt x="70" y="44"/>
                    <a:pt x="69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7215188" y="5397500"/>
              <a:ext cx="209550" cy="79375"/>
            </a:xfrm>
            <a:custGeom>
              <a:avLst/>
              <a:gdLst>
                <a:gd name="T0" fmla="*/ 49 w 56"/>
                <a:gd name="T1" fmla="*/ 0 h 21"/>
                <a:gd name="T2" fmla="*/ 6 w 56"/>
                <a:gd name="T3" fmla="*/ 0 h 21"/>
                <a:gd name="T4" fmla="*/ 0 w 56"/>
                <a:gd name="T5" fmla="*/ 7 h 21"/>
                <a:gd name="T6" fmla="*/ 0 w 56"/>
                <a:gd name="T7" fmla="*/ 15 h 21"/>
                <a:gd name="T8" fmla="*/ 6 w 56"/>
                <a:gd name="T9" fmla="*/ 21 h 21"/>
                <a:gd name="T10" fmla="*/ 49 w 56"/>
                <a:gd name="T11" fmla="*/ 21 h 21"/>
                <a:gd name="T12" fmla="*/ 56 w 56"/>
                <a:gd name="T13" fmla="*/ 15 h 21"/>
                <a:gd name="T14" fmla="*/ 56 w 56"/>
                <a:gd name="T15" fmla="*/ 7 h 21"/>
                <a:gd name="T16" fmla="*/ 49 w 56"/>
                <a:gd name="T17" fmla="*/ 0 h 21"/>
                <a:gd name="T18" fmla="*/ 45 w 56"/>
                <a:gd name="T19" fmla="*/ 14 h 21"/>
                <a:gd name="T20" fmla="*/ 41 w 56"/>
                <a:gd name="T21" fmla="*/ 11 h 21"/>
                <a:gd name="T22" fmla="*/ 45 w 56"/>
                <a:gd name="T23" fmla="*/ 7 h 21"/>
                <a:gd name="T24" fmla="*/ 48 w 56"/>
                <a:gd name="T25" fmla="*/ 11 h 21"/>
                <a:gd name="T26" fmla="*/ 45 w 56"/>
                <a:gd name="T2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21">
                  <a:moveTo>
                    <a:pt x="4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3" y="21"/>
                    <a:pt x="6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53" y="21"/>
                    <a:pt x="56" y="18"/>
                    <a:pt x="56" y="15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3"/>
                    <a:pt x="53" y="0"/>
                    <a:pt x="49" y="0"/>
                  </a:cubicBezTo>
                  <a:close/>
                  <a:moveTo>
                    <a:pt x="45" y="14"/>
                  </a:moveTo>
                  <a:cubicBezTo>
                    <a:pt x="43" y="14"/>
                    <a:pt x="41" y="13"/>
                    <a:pt x="41" y="11"/>
                  </a:cubicBezTo>
                  <a:cubicBezTo>
                    <a:pt x="41" y="9"/>
                    <a:pt x="43" y="7"/>
                    <a:pt x="45" y="7"/>
                  </a:cubicBezTo>
                  <a:cubicBezTo>
                    <a:pt x="47" y="7"/>
                    <a:pt x="48" y="9"/>
                    <a:pt x="48" y="11"/>
                  </a:cubicBezTo>
                  <a:cubicBezTo>
                    <a:pt x="48" y="13"/>
                    <a:pt x="47" y="14"/>
                    <a:pt x="4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7121525" y="4951413"/>
              <a:ext cx="269875" cy="206375"/>
            </a:xfrm>
            <a:custGeom>
              <a:avLst/>
              <a:gdLst>
                <a:gd name="T0" fmla="*/ 72 w 72"/>
                <a:gd name="T1" fmla="*/ 31 h 55"/>
                <a:gd name="T2" fmla="*/ 57 w 72"/>
                <a:gd name="T3" fmla="*/ 23 h 55"/>
                <a:gd name="T4" fmla="*/ 57 w 72"/>
                <a:gd name="T5" fmla="*/ 23 h 55"/>
                <a:gd name="T6" fmla="*/ 56 w 72"/>
                <a:gd name="T7" fmla="*/ 23 h 55"/>
                <a:gd name="T8" fmla="*/ 56 w 72"/>
                <a:gd name="T9" fmla="*/ 24 h 55"/>
                <a:gd name="T10" fmla="*/ 56 w 72"/>
                <a:gd name="T11" fmla="*/ 27 h 55"/>
                <a:gd name="T12" fmla="*/ 41 w 72"/>
                <a:gd name="T13" fmla="*/ 33 h 55"/>
                <a:gd name="T14" fmla="*/ 41 w 72"/>
                <a:gd name="T15" fmla="*/ 17 h 55"/>
                <a:gd name="T16" fmla="*/ 45 w 72"/>
                <a:gd name="T17" fmla="*/ 17 h 55"/>
                <a:gd name="T18" fmla="*/ 45 w 72"/>
                <a:gd name="T19" fmla="*/ 16 h 55"/>
                <a:gd name="T20" fmla="*/ 45 w 72"/>
                <a:gd name="T21" fmla="*/ 15 h 55"/>
                <a:gd name="T22" fmla="*/ 37 w 72"/>
                <a:gd name="T23" fmla="*/ 1 h 55"/>
                <a:gd name="T24" fmla="*/ 36 w 72"/>
                <a:gd name="T25" fmla="*/ 0 h 55"/>
                <a:gd name="T26" fmla="*/ 35 w 72"/>
                <a:gd name="T27" fmla="*/ 1 h 55"/>
                <a:gd name="T28" fmla="*/ 27 w 72"/>
                <a:gd name="T29" fmla="*/ 15 h 55"/>
                <a:gd name="T30" fmla="*/ 27 w 72"/>
                <a:gd name="T31" fmla="*/ 16 h 55"/>
                <a:gd name="T32" fmla="*/ 28 w 72"/>
                <a:gd name="T33" fmla="*/ 17 h 55"/>
                <a:gd name="T34" fmla="*/ 31 w 72"/>
                <a:gd name="T35" fmla="*/ 17 h 55"/>
                <a:gd name="T36" fmla="*/ 31 w 72"/>
                <a:gd name="T37" fmla="*/ 33 h 55"/>
                <a:gd name="T38" fmla="*/ 17 w 72"/>
                <a:gd name="T39" fmla="*/ 27 h 55"/>
                <a:gd name="T40" fmla="*/ 17 w 72"/>
                <a:gd name="T41" fmla="*/ 24 h 55"/>
                <a:gd name="T42" fmla="*/ 16 w 72"/>
                <a:gd name="T43" fmla="*/ 23 h 55"/>
                <a:gd name="T44" fmla="*/ 16 w 72"/>
                <a:gd name="T45" fmla="*/ 23 h 55"/>
                <a:gd name="T46" fmla="*/ 15 w 72"/>
                <a:gd name="T47" fmla="*/ 23 h 55"/>
                <a:gd name="T48" fmla="*/ 0 w 72"/>
                <a:gd name="T49" fmla="*/ 31 h 55"/>
                <a:gd name="T50" fmla="*/ 0 w 72"/>
                <a:gd name="T51" fmla="*/ 32 h 55"/>
                <a:gd name="T52" fmla="*/ 0 w 72"/>
                <a:gd name="T53" fmla="*/ 33 h 55"/>
                <a:gd name="T54" fmla="*/ 15 w 72"/>
                <a:gd name="T55" fmla="*/ 41 h 55"/>
                <a:gd name="T56" fmla="*/ 16 w 72"/>
                <a:gd name="T57" fmla="*/ 41 h 55"/>
                <a:gd name="T58" fmla="*/ 16 w 72"/>
                <a:gd name="T59" fmla="*/ 41 h 55"/>
                <a:gd name="T60" fmla="*/ 17 w 72"/>
                <a:gd name="T61" fmla="*/ 40 h 55"/>
                <a:gd name="T62" fmla="*/ 17 w 72"/>
                <a:gd name="T63" fmla="*/ 38 h 55"/>
                <a:gd name="T64" fmla="*/ 31 w 72"/>
                <a:gd name="T65" fmla="*/ 55 h 55"/>
                <a:gd name="T66" fmla="*/ 41 w 72"/>
                <a:gd name="T67" fmla="*/ 55 h 55"/>
                <a:gd name="T68" fmla="*/ 56 w 72"/>
                <a:gd name="T69" fmla="*/ 38 h 55"/>
                <a:gd name="T70" fmla="*/ 56 w 72"/>
                <a:gd name="T71" fmla="*/ 40 h 55"/>
                <a:gd name="T72" fmla="*/ 56 w 72"/>
                <a:gd name="T73" fmla="*/ 41 h 55"/>
                <a:gd name="T74" fmla="*/ 57 w 72"/>
                <a:gd name="T75" fmla="*/ 41 h 55"/>
                <a:gd name="T76" fmla="*/ 57 w 72"/>
                <a:gd name="T77" fmla="*/ 41 h 55"/>
                <a:gd name="T78" fmla="*/ 72 w 72"/>
                <a:gd name="T79" fmla="*/ 33 h 55"/>
                <a:gd name="T80" fmla="*/ 72 w 72"/>
                <a:gd name="T81" fmla="*/ 32 h 55"/>
                <a:gd name="T82" fmla="*/ 72 w 72"/>
                <a:gd name="T83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" h="55">
                  <a:moveTo>
                    <a:pt x="72" y="31"/>
                  </a:move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4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0" y="28"/>
                    <a:pt x="46" y="30"/>
                    <a:pt x="41" y="33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6"/>
                    <a:pt x="45" y="16"/>
                  </a:cubicBezTo>
                  <a:cubicBezTo>
                    <a:pt x="46" y="16"/>
                    <a:pt x="46" y="15"/>
                    <a:pt x="45" y="15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5" y="0"/>
                    <a:pt x="35" y="1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6"/>
                    <a:pt x="27" y="16"/>
                  </a:cubicBezTo>
                  <a:cubicBezTo>
                    <a:pt x="27" y="16"/>
                    <a:pt x="27" y="17"/>
                    <a:pt x="28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7" y="30"/>
                    <a:pt x="22" y="28"/>
                    <a:pt x="17" y="27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3"/>
                    <a:pt x="0" y="33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7" y="41"/>
                    <a:pt x="17" y="40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25" y="39"/>
                    <a:pt x="31" y="47"/>
                    <a:pt x="3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2" y="47"/>
                    <a:pt x="48" y="39"/>
                    <a:pt x="56" y="38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33"/>
                    <a:pt x="72" y="32"/>
                    <a:pt x="72" y="32"/>
                  </a:cubicBezTo>
                  <a:cubicBezTo>
                    <a:pt x="72" y="32"/>
                    <a:pt x="72" y="31"/>
                    <a:pt x="7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68030" y="4104219"/>
            <a:ext cx="210559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 b="1" dirty="0" smtClean="0">
                <a:solidFill>
                  <a:schemeClr val="bg1"/>
                </a:solidFill>
                <a:latin typeface="+mj-lt"/>
              </a:rPr>
              <a:t>有利于政府形象</a:t>
            </a:r>
            <a:endParaRPr lang="en-US" sz="2135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846764" y="4987961"/>
            <a:ext cx="386285" cy="384953"/>
            <a:chOff x="8364538" y="2466975"/>
            <a:chExt cx="461963" cy="460376"/>
          </a:xfrm>
          <a:solidFill>
            <a:schemeClr val="bg1"/>
          </a:solidFill>
        </p:grpSpPr>
        <p:sp>
          <p:nvSpPr>
            <p:cNvPr id="31" name="Freeform 30"/>
            <p:cNvSpPr/>
            <p:nvPr/>
          </p:nvSpPr>
          <p:spPr bwMode="auto">
            <a:xfrm>
              <a:off x="8567738" y="2698750"/>
              <a:ext cx="198438" cy="44450"/>
            </a:xfrm>
            <a:custGeom>
              <a:avLst/>
              <a:gdLst>
                <a:gd name="T0" fmla="*/ 50 w 53"/>
                <a:gd name="T1" fmla="*/ 4 h 12"/>
                <a:gd name="T2" fmla="*/ 34 w 53"/>
                <a:gd name="T3" fmla="*/ 4 h 12"/>
                <a:gd name="T4" fmla="*/ 30 w 53"/>
                <a:gd name="T5" fmla="*/ 0 h 12"/>
                <a:gd name="T6" fmla="*/ 23 w 53"/>
                <a:gd name="T7" fmla="*/ 0 h 12"/>
                <a:gd name="T8" fmla="*/ 19 w 53"/>
                <a:gd name="T9" fmla="*/ 4 h 12"/>
                <a:gd name="T10" fmla="*/ 4 w 53"/>
                <a:gd name="T11" fmla="*/ 4 h 12"/>
                <a:gd name="T12" fmla="*/ 0 w 53"/>
                <a:gd name="T13" fmla="*/ 8 h 12"/>
                <a:gd name="T14" fmla="*/ 4 w 53"/>
                <a:gd name="T15" fmla="*/ 12 h 12"/>
                <a:gd name="T16" fmla="*/ 50 w 53"/>
                <a:gd name="T17" fmla="*/ 12 h 12"/>
                <a:gd name="T18" fmla="*/ 53 w 53"/>
                <a:gd name="T19" fmla="*/ 8 h 12"/>
                <a:gd name="T20" fmla="*/ 50 w 53"/>
                <a:gd name="T2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12">
                  <a:moveTo>
                    <a:pt x="50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4" y="2"/>
                    <a:pt x="33" y="0"/>
                    <a:pt x="3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0" y="6"/>
                    <a:pt x="0" y="8"/>
                  </a:cubicBezTo>
                  <a:cubicBezTo>
                    <a:pt x="0" y="10"/>
                    <a:pt x="2" y="12"/>
                    <a:pt x="4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2" y="12"/>
                    <a:pt x="53" y="10"/>
                    <a:pt x="53" y="8"/>
                  </a:cubicBezTo>
                  <a:cubicBezTo>
                    <a:pt x="53" y="6"/>
                    <a:pt x="52" y="4"/>
                    <a:pt x="5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/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8578850" y="2754313"/>
              <a:ext cx="176213" cy="173038"/>
            </a:xfrm>
            <a:custGeom>
              <a:avLst/>
              <a:gdLst>
                <a:gd name="T0" fmla="*/ 0 w 47"/>
                <a:gd name="T1" fmla="*/ 0 h 46"/>
                <a:gd name="T2" fmla="*/ 0 w 47"/>
                <a:gd name="T3" fmla="*/ 38 h 46"/>
                <a:gd name="T4" fmla="*/ 9 w 47"/>
                <a:gd name="T5" fmla="*/ 46 h 46"/>
                <a:gd name="T6" fmla="*/ 38 w 47"/>
                <a:gd name="T7" fmla="*/ 46 h 46"/>
                <a:gd name="T8" fmla="*/ 47 w 47"/>
                <a:gd name="T9" fmla="*/ 38 h 46"/>
                <a:gd name="T10" fmla="*/ 47 w 47"/>
                <a:gd name="T11" fmla="*/ 0 h 46"/>
                <a:gd name="T12" fmla="*/ 0 w 47"/>
                <a:gd name="T13" fmla="*/ 0 h 46"/>
                <a:gd name="T14" fmla="*/ 13 w 47"/>
                <a:gd name="T15" fmla="*/ 35 h 46"/>
                <a:gd name="T16" fmla="*/ 11 w 47"/>
                <a:gd name="T17" fmla="*/ 37 h 46"/>
                <a:gd name="T18" fmla="*/ 9 w 47"/>
                <a:gd name="T19" fmla="*/ 35 h 46"/>
                <a:gd name="T20" fmla="*/ 9 w 47"/>
                <a:gd name="T21" fmla="*/ 12 h 46"/>
                <a:gd name="T22" fmla="*/ 11 w 47"/>
                <a:gd name="T23" fmla="*/ 9 h 46"/>
                <a:gd name="T24" fmla="*/ 13 w 47"/>
                <a:gd name="T25" fmla="*/ 12 h 46"/>
                <a:gd name="T26" fmla="*/ 13 w 47"/>
                <a:gd name="T27" fmla="*/ 35 h 46"/>
                <a:gd name="T28" fmla="*/ 26 w 47"/>
                <a:gd name="T29" fmla="*/ 35 h 46"/>
                <a:gd name="T30" fmla="*/ 24 w 47"/>
                <a:gd name="T31" fmla="*/ 37 h 46"/>
                <a:gd name="T32" fmla="*/ 21 w 47"/>
                <a:gd name="T33" fmla="*/ 35 h 46"/>
                <a:gd name="T34" fmla="*/ 21 w 47"/>
                <a:gd name="T35" fmla="*/ 12 h 46"/>
                <a:gd name="T36" fmla="*/ 24 w 47"/>
                <a:gd name="T37" fmla="*/ 9 h 46"/>
                <a:gd name="T38" fmla="*/ 26 w 47"/>
                <a:gd name="T39" fmla="*/ 12 h 46"/>
                <a:gd name="T40" fmla="*/ 26 w 47"/>
                <a:gd name="T41" fmla="*/ 35 h 46"/>
                <a:gd name="T42" fmla="*/ 39 w 47"/>
                <a:gd name="T43" fmla="*/ 35 h 46"/>
                <a:gd name="T44" fmla="*/ 36 w 47"/>
                <a:gd name="T45" fmla="*/ 37 h 46"/>
                <a:gd name="T46" fmla="*/ 34 w 47"/>
                <a:gd name="T47" fmla="*/ 35 h 46"/>
                <a:gd name="T48" fmla="*/ 34 w 47"/>
                <a:gd name="T49" fmla="*/ 12 h 46"/>
                <a:gd name="T50" fmla="*/ 36 w 47"/>
                <a:gd name="T51" fmla="*/ 9 h 46"/>
                <a:gd name="T52" fmla="*/ 39 w 47"/>
                <a:gd name="T53" fmla="*/ 12 h 46"/>
                <a:gd name="T54" fmla="*/ 39 w 47"/>
                <a:gd name="T55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46">
                  <a:moveTo>
                    <a:pt x="0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42"/>
                    <a:pt x="4" y="46"/>
                    <a:pt x="9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43" y="46"/>
                    <a:pt x="47" y="42"/>
                    <a:pt x="47" y="38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0" y="0"/>
                  </a:lnTo>
                  <a:close/>
                  <a:moveTo>
                    <a:pt x="13" y="35"/>
                  </a:moveTo>
                  <a:cubicBezTo>
                    <a:pt x="13" y="36"/>
                    <a:pt x="12" y="37"/>
                    <a:pt x="11" y="37"/>
                  </a:cubicBezTo>
                  <a:cubicBezTo>
                    <a:pt x="10" y="37"/>
                    <a:pt x="9" y="36"/>
                    <a:pt x="9" y="3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0"/>
                    <a:pt x="10" y="9"/>
                    <a:pt x="11" y="9"/>
                  </a:cubicBezTo>
                  <a:cubicBezTo>
                    <a:pt x="12" y="9"/>
                    <a:pt x="13" y="10"/>
                    <a:pt x="13" y="12"/>
                  </a:cubicBezTo>
                  <a:lnTo>
                    <a:pt x="13" y="35"/>
                  </a:lnTo>
                  <a:close/>
                  <a:moveTo>
                    <a:pt x="26" y="35"/>
                  </a:moveTo>
                  <a:cubicBezTo>
                    <a:pt x="26" y="36"/>
                    <a:pt x="25" y="37"/>
                    <a:pt x="24" y="37"/>
                  </a:cubicBezTo>
                  <a:cubicBezTo>
                    <a:pt x="22" y="37"/>
                    <a:pt x="21" y="36"/>
                    <a:pt x="21" y="35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0"/>
                    <a:pt x="22" y="9"/>
                    <a:pt x="24" y="9"/>
                  </a:cubicBezTo>
                  <a:cubicBezTo>
                    <a:pt x="25" y="9"/>
                    <a:pt x="26" y="10"/>
                    <a:pt x="26" y="12"/>
                  </a:cubicBezTo>
                  <a:lnTo>
                    <a:pt x="26" y="35"/>
                  </a:lnTo>
                  <a:close/>
                  <a:moveTo>
                    <a:pt x="39" y="35"/>
                  </a:moveTo>
                  <a:cubicBezTo>
                    <a:pt x="39" y="36"/>
                    <a:pt x="38" y="37"/>
                    <a:pt x="36" y="37"/>
                  </a:cubicBezTo>
                  <a:cubicBezTo>
                    <a:pt x="35" y="37"/>
                    <a:pt x="34" y="36"/>
                    <a:pt x="34" y="35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0"/>
                    <a:pt x="35" y="9"/>
                    <a:pt x="36" y="9"/>
                  </a:cubicBezTo>
                  <a:cubicBezTo>
                    <a:pt x="38" y="9"/>
                    <a:pt x="39" y="10"/>
                    <a:pt x="39" y="12"/>
                  </a:cubicBezTo>
                  <a:lnTo>
                    <a:pt x="3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8364538" y="2728913"/>
              <a:ext cx="195263" cy="198438"/>
            </a:xfrm>
            <a:custGeom>
              <a:avLst/>
              <a:gdLst>
                <a:gd name="T0" fmla="*/ 50 w 52"/>
                <a:gd name="T1" fmla="*/ 31 h 53"/>
                <a:gd name="T2" fmla="*/ 0 w 52"/>
                <a:gd name="T3" fmla="*/ 0 h 53"/>
                <a:gd name="T4" fmla="*/ 0 w 52"/>
                <a:gd name="T5" fmla="*/ 33 h 53"/>
                <a:gd name="T6" fmla="*/ 20 w 52"/>
                <a:gd name="T7" fmla="*/ 53 h 53"/>
                <a:gd name="T8" fmla="*/ 52 w 52"/>
                <a:gd name="T9" fmla="*/ 53 h 53"/>
                <a:gd name="T10" fmla="*/ 50 w 52"/>
                <a:gd name="T11" fmla="*/ 45 h 53"/>
                <a:gd name="T12" fmla="*/ 50 w 52"/>
                <a:gd name="T13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3">
                  <a:moveTo>
                    <a:pt x="50" y="3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4"/>
                    <a:pt x="9" y="53"/>
                    <a:pt x="20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1" y="51"/>
                    <a:pt x="50" y="48"/>
                    <a:pt x="50" y="45"/>
                  </a:cubicBezTo>
                  <a:lnTo>
                    <a:pt x="50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8777288" y="2728913"/>
              <a:ext cx="49213" cy="193675"/>
            </a:xfrm>
            <a:custGeom>
              <a:avLst/>
              <a:gdLst>
                <a:gd name="T0" fmla="*/ 3 w 13"/>
                <a:gd name="T1" fmla="*/ 7 h 52"/>
                <a:gd name="T2" fmla="*/ 2 w 13"/>
                <a:gd name="T3" fmla="*/ 8 h 52"/>
                <a:gd name="T4" fmla="*/ 2 w 13"/>
                <a:gd name="T5" fmla="*/ 45 h 52"/>
                <a:gd name="T6" fmla="*/ 0 w 13"/>
                <a:gd name="T7" fmla="*/ 52 h 52"/>
                <a:gd name="T8" fmla="*/ 13 w 13"/>
                <a:gd name="T9" fmla="*/ 33 h 52"/>
                <a:gd name="T10" fmla="*/ 13 w 13"/>
                <a:gd name="T11" fmla="*/ 0 h 52"/>
                <a:gd name="T12" fmla="*/ 3 w 13"/>
                <a:gd name="T13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2">
                  <a:moveTo>
                    <a:pt x="3" y="7"/>
                  </a:moveTo>
                  <a:cubicBezTo>
                    <a:pt x="2" y="7"/>
                    <a:pt x="2" y="8"/>
                    <a:pt x="2" y="8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7"/>
                    <a:pt x="1" y="50"/>
                    <a:pt x="0" y="52"/>
                  </a:cubicBezTo>
                  <a:cubicBezTo>
                    <a:pt x="7" y="49"/>
                    <a:pt x="13" y="42"/>
                    <a:pt x="13" y="33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8364538" y="2466975"/>
              <a:ext cx="461963" cy="231775"/>
            </a:xfrm>
            <a:custGeom>
              <a:avLst/>
              <a:gdLst>
                <a:gd name="T0" fmla="*/ 115 w 123"/>
                <a:gd name="T1" fmla="*/ 58 h 62"/>
                <a:gd name="T2" fmla="*/ 123 w 123"/>
                <a:gd name="T3" fmla="*/ 53 h 62"/>
                <a:gd name="T4" fmla="*/ 118 w 123"/>
                <a:gd name="T5" fmla="*/ 39 h 62"/>
                <a:gd name="T6" fmla="*/ 115 w 123"/>
                <a:gd name="T7" fmla="*/ 37 h 62"/>
                <a:gd name="T8" fmla="*/ 115 w 123"/>
                <a:gd name="T9" fmla="*/ 23 h 62"/>
                <a:gd name="T10" fmla="*/ 108 w 123"/>
                <a:gd name="T11" fmla="*/ 16 h 62"/>
                <a:gd name="T12" fmla="*/ 87 w 123"/>
                <a:gd name="T13" fmla="*/ 16 h 62"/>
                <a:gd name="T14" fmla="*/ 73 w 123"/>
                <a:gd name="T15" fmla="*/ 6 h 62"/>
                <a:gd name="T16" fmla="*/ 50 w 123"/>
                <a:gd name="T17" fmla="*/ 6 h 62"/>
                <a:gd name="T18" fmla="*/ 36 w 123"/>
                <a:gd name="T19" fmla="*/ 16 h 62"/>
                <a:gd name="T20" fmla="*/ 15 w 123"/>
                <a:gd name="T21" fmla="*/ 16 h 62"/>
                <a:gd name="T22" fmla="*/ 8 w 123"/>
                <a:gd name="T23" fmla="*/ 23 h 62"/>
                <a:gd name="T24" fmla="*/ 8 w 123"/>
                <a:gd name="T25" fmla="*/ 37 h 62"/>
                <a:gd name="T26" fmla="*/ 5 w 123"/>
                <a:gd name="T27" fmla="*/ 39 h 62"/>
                <a:gd name="T28" fmla="*/ 0 w 123"/>
                <a:gd name="T29" fmla="*/ 53 h 62"/>
                <a:gd name="T30" fmla="*/ 8 w 123"/>
                <a:gd name="T31" fmla="*/ 58 h 62"/>
                <a:gd name="T32" fmla="*/ 16 w 123"/>
                <a:gd name="T33" fmla="*/ 62 h 62"/>
                <a:gd name="T34" fmla="*/ 16 w 123"/>
                <a:gd name="T35" fmla="*/ 31 h 62"/>
                <a:gd name="T36" fmla="*/ 16 w 123"/>
                <a:gd name="T37" fmla="*/ 24 h 62"/>
                <a:gd name="T38" fmla="*/ 26 w 123"/>
                <a:gd name="T39" fmla="*/ 24 h 62"/>
                <a:gd name="T40" fmla="*/ 97 w 123"/>
                <a:gd name="T41" fmla="*/ 24 h 62"/>
                <a:gd name="T42" fmla="*/ 107 w 123"/>
                <a:gd name="T43" fmla="*/ 24 h 62"/>
                <a:gd name="T44" fmla="*/ 107 w 123"/>
                <a:gd name="T45" fmla="*/ 31 h 62"/>
                <a:gd name="T46" fmla="*/ 107 w 123"/>
                <a:gd name="T47" fmla="*/ 59 h 62"/>
                <a:gd name="T48" fmla="*/ 111 w 123"/>
                <a:gd name="T49" fmla="*/ 60 h 62"/>
                <a:gd name="T50" fmla="*/ 115 w 123"/>
                <a:gd name="T51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3" h="62">
                  <a:moveTo>
                    <a:pt x="115" y="58"/>
                  </a:moveTo>
                  <a:cubicBezTo>
                    <a:pt x="123" y="53"/>
                    <a:pt x="123" y="53"/>
                    <a:pt x="123" y="53"/>
                  </a:cubicBezTo>
                  <a:cubicBezTo>
                    <a:pt x="123" y="48"/>
                    <a:pt x="122" y="43"/>
                    <a:pt x="118" y="39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19"/>
                    <a:pt x="112" y="16"/>
                    <a:pt x="108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7" y="0"/>
                    <a:pt x="56" y="0"/>
                    <a:pt x="50" y="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1" y="16"/>
                    <a:pt x="8" y="19"/>
                    <a:pt x="8" y="23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1" y="43"/>
                    <a:pt x="0" y="48"/>
                    <a:pt x="0" y="53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9" y="59"/>
                    <a:pt x="110" y="60"/>
                    <a:pt x="111" y="60"/>
                  </a:cubicBezTo>
                  <a:lnTo>
                    <a:pt x="115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8482013" y="2611438"/>
              <a:ext cx="227013" cy="30163"/>
            </a:xfrm>
            <a:custGeom>
              <a:avLst/>
              <a:gdLst>
                <a:gd name="T0" fmla="*/ 4 w 61"/>
                <a:gd name="T1" fmla="*/ 8 h 8"/>
                <a:gd name="T2" fmla="*/ 57 w 61"/>
                <a:gd name="T3" fmla="*/ 8 h 8"/>
                <a:gd name="T4" fmla="*/ 61 w 61"/>
                <a:gd name="T5" fmla="*/ 4 h 8"/>
                <a:gd name="T6" fmla="*/ 57 w 61"/>
                <a:gd name="T7" fmla="*/ 0 h 8"/>
                <a:gd name="T8" fmla="*/ 4 w 61"/>
                <a:gd name="T9" fmla="*/ 0 h 8"/>
                <a:gd name="T10" fmla="*/ 0 w 61"/>
                <a:gd name="T11" fmla="*/ 4 h 8"/>
                <a:gd name="T12" fmla="*/ 4 w 6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8">
                  <a:moveTo>
                    <a:pt x="4" y="8"/>
                  </a:moveTo>
                  <a:cubicBezTo>
                    <a:pt x="57" y="8"/>
                    <a:pt x="57" y="8"/>
                    <a:pt x="57" y="8"/>
                  </a:cubicBezTo>
                  <a:cubicBezTo>
                    <a:pt x="59" y="8"/>
                    <a:pt x="61" y="6"/>
                    <a:pt x="61" y="4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8482013" y="2668588"/>
              <a:ext cx="66675" cy="30163"/>
            </a:xfrm>
            <a:custGeom>
              <a:avLst/>
              <a:gdLst>
                <a:gd name="T0" fmla="*/ 15 w 18"/>
                <a:gd name="T1" fmla="*/ 8 h 8"/>
                <a:gd name="T2" fmla="*/ 4 w 18"/>
                <a:gd name="T3" fmla="*/ 8 h 8"/>
                <a:gd name="T4" fmla="*/ 0 w 18"/>
                <a:gd name="T5" fmla="*/ 4 h 8"/>
                <a:gd name="T6" fmla="*/ 4 w 18"/>
                <a:gd name="T7" fmla="*/ 0 h 8"/>
                <a:gd name="T8" fmla="*/ 18 w 18"/>
                <a:gd name="T9" fmla="*/ 0 h 8"/>
                <a:gd name="T10" fmla="*/ 15 w 1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8">
                  <a:moveTo>
                    <a:pt x="1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2"/>
                    <a:pt x="15" y="5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326314" y="4973540"/>
            <a:ext cx="210559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 b="1" dirty="0" smtClean="0">
                <a:solidFill>
                  <a:schemeClr val="bg1"/>
                </a:solidFill>
                <a:latin typeface="+mj-lt"/>
              </a:rPr>
              <a:t>添加标题</a:t>
            </a:r>
            <a:endParaRPr lang="en-US" sz="2135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237202" y="2616201"/>
            <a:ext cx="1947199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65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465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368403" y="2108200"/>
            <a:ext cx="1684799" cy="508000"/>
          </a:xfrm>
          <a:prstGeom prst="roundRect">
            <a:avLst>
              <a:gd name="adj" fmla="val 31802"/>
            </a:avLst>
          </a:prstGeom>
          <a:solidFill>
            <a:srgbClr val="01D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4" name="TextBox 43"/>
          <p:cNvSpPr txBox="1"/>
          <p:nvPr/>
        </p:nvSpPr>
        <p:spPr>
          <a:xfrm>
            <a:off x="9499601" y="2136497"/>
            <a:ext cx="14224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35" b="1" dirty="0" smtClean="0">
                <a:solidFill>
                  <a:schemeClr val="bg1"/>
                </a:solidFill>
                <a:latin typeface="+mj-lt"/>
              </a:rPr>
              <a:t>经济效益</a:t>
            </a:r>
            <a:endParaRPr lang="en-US" sz="2135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144000" y="4673814"/>
            <a:ext cx="2133600" cy="1180233"/>
          </a:xfrm>
          <a:prstGeom prst="roundRect">
            <a:avLst>
              <a:gd name="adj" fmla="val 12258"/>
            </a:avLst>
          </a:prstGeom>
          <a:noFill/>
          <a:ln w="12700">
            <a:solidFill>
              <a:srgbClr val="DF7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9" name="Rectangle 48"/>
          <p:cNvSpPr/>
          <p:nvPr/>
        </p:nvSpPr>
        <p:spPr>
          <a:xfrm>
            <a:off x="9237202" y="4927814"/>
            <a:ext cx="1947199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65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465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368403" y="4419813"/>
            <a:ext cx="1684799" cy="508000"/>
          </a:xfrm>
          <a:prstGeom prst="roundRect">
            <a:avLst>
              <a:gd name="adj" fmla="val 31802"/>
            </a:avLst>
          </a:prstGeom>
          <a:solidFill>
            <a:srgbClr val="DF73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1" name="TextBox 50"/>
          <p:cNvSpPr txBox="1"/>
          <p:nvPr/>
        </p:nvSpPr>
        <p:spPr>
          <a:xfrm>
            <a:off x="9499601" y="4448111"/>
            <a:ext cx="14224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35" b="1" dirty="0" smtClean="0">
                <a:solidFill>
                  <a:schemeClr val="bg1"/>
                </a:solidFill>
                <a:latin typeface="+mj-lt"/>
              </a:rPr>
              <a:t>便利民生</a:t>
            </a:r>
            <a:endParaRPr lang="en-US" sz="2135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14400" y="2362201"/>
            <a:ext cx="2133600" cy="1180233"/>
          </a:xfrm>
          <a:prstGeom prst="roundRect">
            <a:avLst>
              <a:gd name="adj" fmla="val 12258"/>
            </a:avLst>
          </a:prstGeom>
          <a:noFill/>
          <a:ln w="12700">
            <a:solidFill>
              <a:srgbClr val="00C3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4" name="Rectangle 53"/>
          <p:cNvSpPr/>
          <p:nvPr/>
        </p:nvSpPr>
        <p:spPr>
          <a:xfrm>
            <a:off x="1007602" y="2616201"/>
            <a:ext cx="1947199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65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465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138803" y="2108200"/>
            <a:ext cx="1684799" cy="508000"/>
          </a:xfrm>
          <a:prstGeom prst="roundRect">
            <a:avLst>
              <a:gd name="adj" fmla="val 31802"/>
            </a:avLst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6" name="TextBox 55"/>
          <p:cNvSpPr txBox="1"/>
          <p:nvPr/>
        </p:nvSpPr>
        <p:spPr>
          <a:xfrm>
            <a:off x="1270002" y="2136497"/>
            <a:ext cx="137694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35" b="1" dirty="0" smtClean="0">
                <a:solidFill>
                  <a:schemeClr val="bg1"/>
                </a:solidFill>
                <a:latin typeface="+mj-lt"/>
              </a:rPr>
              <a:t>添加标题</a:t>
            </a:r>
            <a:endParaRPr lang="en-US" sz="2135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914400" y="4673814"/>
            <a:ext cx="2133600" cy="1180233"/>
          </a:xfrm>
          <a:prstGeom prst="roundRect">
            <a:avLst>
              <a:gd name="adj" fmla="val 12258"/>
            </a:avLst>
          </a:prstGeom>
          <a:noFill/>
          <a:ln w="12700">
            <a:solidFill>
              <a:srgbClr val="F4C6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8" name="Rectangle 57"/>
          <p:cNvSpPr/>
          <p:nvPr/>
        </p:nvSpPr>
        <p:spPr>
          <a:xfrm>
            <a:off x="1007602" y="4927814"/>
            <a:ext cx="1947199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65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465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138803" y="4419813"/>
            <a:ext cx="1684799" cy="508000"/>
          </a:xfrm>
          <a:prstGeom prst="roundRect">
            <a:avLst>
              <a:gd name="adj" fmla="val 31802"/>
            </a:avLst>
          </a:prstGeom>
          <a:solidFill>
            <a:srgbClr val="F4C6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0" name="TextBox 59"/>
          <p:cNvSpPr txBox="1"/>
          <p:nvPr/>
        </p:nvSpPr>
        <p:spPr>
          <a:xfrm>
            <a:off x="1270001" y="4448111"/>
            <a:ext cx="14224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35" b="1" dirty="0" smtClean="0">
                <a:solidFill>
                  <a:schemeClr val="bg1"/>
                </a:solidFill>
                <a:latin typeface="+mj-lt"/>
              </a:rPr>
              <a:t>政府形象</a:t>
            </a:r>
            <a:endParaRPr lang="en-US" sz="2135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文本框 60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产品概述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7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7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7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7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7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07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407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907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07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07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407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907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407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907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407"/>
                            </p:stCondLst>
                            <p:childTnLst>
                              <p:par>
                                <p:cTn id="79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3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807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307"/>
                            </p:stCondLst>
                            <p:childTnLst>
                              <p:par>
                                <p:cTn id="9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807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307"/>
                            </p:stCondLst>
                            <p:childTnLst>
                              <p:par>
                                <p:cTn id="9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3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707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207"/>
                            </p:stCondLst>
                            <p:childTnLst>
                              <p:par>
                                <p:cTn id="1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707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207"/>
                            </p:stCondLst>
                            <p:childTnLst>
                              <p:par>
                                <p:cTn id="1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3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607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3107"/>
                            </p:stCondLst>
                            <p:childTnLst>
                              <p:par>
                                <p:cTn id="1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607"/>
                            </p:stCondLst>
                            <p:childTnLst>
                              <p:par>
                                <p:cTn id="1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107"/>
                            </p:stCondLst>
                            <p:childTnLst>
                              <p:par>
                                <p:cTn id="1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3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507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2288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0" grpId="0" animBg="1"/>
      <p:bldP spid="11" grpId="0" animBg="1"/>
      <p:bldP spid="12" grpId="0" animBg="1"/>
      <p:bldP spid="13" grpId="0" animBg="1"/>
      <p:bldP spid="19" grpId="0"/>
      <p:bldP spid="20" grpId="0"/>
      <p:bldP spid="29" grpId="0"/>
      <p:bldP spid="38" grpId="0"/>
      <p:bldP spid="45" grpId="0"/>
      <p:bldP spid="46" grpId="0" animBg="1"/>
      <p:bldP spid="44" grpId="0"/>
      <p:bldP spid="48" grpId="0" animBg="1"/>
      <p:bldP spid="49" grpId="0"/>
      <p:bldP spid="50" grpId="0" animBg="1"/>
      <p:bldP spid="51" grpId="0"/>
      <p:bldP spid="53" grpId="0" animBg="1"/>
      <p:bldP spid="54" grpId="0"/>
      <p:bldP spid="55" grpId="0" animBg="1"/>
      <p:bldP spid="56" grpId="1"/>
      <p:bldP spid="57" grpId="0" animBg="1"/>
      <p:bldP spid="58" grpId="0"/>
      <p:bldP spid="59" grpId="0" animBg="1"/>
      <p:bldP spid="60" grpId="0"/>
      <p:bldP spid="61" grpId="0"/>
      <p:bldP spid="62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菱形 9"/>
          <p:cNvSpPr/>
          <p:nvPr/>
        </p:nvSpPr>
        <p:spPr>
          <a:xfrm>
            <a:off x="1168748" y="2556871"/>
            <a:ext cx="1742672" cy="1744258"/>
          </a:xfrm>
          <a:prstGeom prst="diamond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1065583" y="2453707"/>
            <a:ext cx="1948999" cy="1950586"/>
          </a:xfrm>
          <a:prstGeom prst="diamond">
            <a:avLst/>
          </a:prstGeom>
          <a:noFill/>
          <a:ln>
            <a:solidFill>
              <a:srgbClr val="FFA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菱形 11"/>
          <p:cNvSpPr/>
          <p:nvPr/>
        </p:nvSpPr>
        <p:spPr>
          <a:xfrm>
            <a:off x="4988975" y="2317214"/>
            <a:ext cx="2223573" cy="2223573"/>
          </a:xfrm>
          <a:prstGeom prst="diamond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菱形 12"/>
          <p:cNvSpPr/>
          <p:nvPr/>
        </p:nvSpPr>
        <p:spPr>
          <a:xfrm>
            <a:off x="4857244" y="2185482"/>
            <a:ext cx="2487036" cy="2487036"/>
          </a:xfrm>
          <a:prstGeom prst="diamond">
            <a:avLst/>
          </a:prstGeom>
          <a:noFill/>
          <a:ln>
            <a:solidFill>
              <a:srgbClr val="47D7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637" name="文本框 13"/>
          <p:cNvSpPr txBox="1">
            <a:spLocks noChangeArrowheads="1"/>
          </p:cNvSpPr>
          <p:nvPr/>
        </p:nvSpPr>
        <p:spPr bwMode="auto">
          <a:xfrm>
            <a:off x="1429038" y="3221879"/>
            <a:ext cx="1222092" cy="41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下门店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8" name="Oval 32"/>
          <p:cNvSpPr>
            <a:spLocks noChangeArrowheads="1"/>
          </p:cNvSpPr>
          <p:nvPr/>
        </p:nvSpPr>
        <p:spPr bwMode="auto">
          <a:xfrm>
            <a:off x="1257628" y="4555071"/>
            <a:ext cx="1563325" cy="155539"/>
          </a:xfrm>
          <a:prstGeom prst="ellipse">
            <a:avLst/>
          </a:prstGeom>
          <a:gradFill rotWithShape="1">
            <a:gsLst>
              <a:gs pos="0">
                <a:srgbClr val="891916">
                  <a:alpha val="29999"/>
                </a:srgbClr>
              </a:gs>
              <a:gs pos="100000">
                <a:srgbClr val="89191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9264711" y="2556871"/>
            <a:ext cx="1742672" cy="1744258"/>
          </a:xfrm>
          <a:prstGeom prst="diamond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菱形 16"/>
          <p:cNvSpPr/>
          <p:nvPr/>
        </p:nvSpPr>
        <p:spPr>
          <a:xfrm>
            <a:off x="9161547" y="2453707"/>
            <a:ext cx="1948999" cy="1950586"/>
          </a:xfrm>
          <a:prstGeom prst="diamond">
            <a:avLst/>
          </a:prstGeom>
          <a:noFill/>
          <a:ln>
            <a:solidFill>
              <a:srgbClr val="FF58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641" name="文本框 17"/>
          <p:cNvSpPr txBox="1">
            <a:spLocks noChangeArrowheads="1"/>
          </p:cNvSpPr>
          <p:nvPr/>
        </p:nvSpPr>
        <p:spPr bwMode="auto">
          <a:xfrm>
            <a:off x="9525001" y="3221879"/>
            <a:ext cx="1222092" cy="41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手机微店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2" name="Oval 32"/>
          <p:cNvSpPr>
            <a:spLocks noChangeArrowheads="1"/>
          </p:cNvSpPr>
          <p:nvPr/>
        </p:nvSpPr>
        <p:spPr bwMode="auto">
          <a:xfrm>
            <a:off x="9355178" y="4555071"/>
            <a:ext cx="1563325" cy="155539"/>
          </a:xfrm>
          <a:prstGeom prst="ellipse">
            <a:avLst/>
          </a:prstGeom>
          <a:gradFill rotWithShape="1">
            <a:gsLst>
              <a:gs pos="0">
                <a:srgbClr val="FBB448">
                  <a:alpha val="29999"/>
                </a:srgbClr>
              </a:gs>
              <a:gs pos="100000">
                <a:srgbClr val="FBB448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3" name="Oval 32"/>
          <p:cNvSpPr>
            <a:spLocks noChangeArrowheads="1"/>
          </p:cNvSpPr>
          <p:nvPr/>
        </p:nvSpPr>
        <p:spPr bwMode="auto">
          <a:xfrm>
            <a:off x="5319099" y="4785206"/>
            <a:ext cx="1563326" cy="155539"/>
          </a:xfrm>
          <a:prstGeom prst="ellipse">
            <a:avLst/>
          </a:prstGeom>
          <a:gradFill rotWithShape="1">
            <a:gsLst>
              <a:gs pos="0">
                <a:srgbClr val="F0632E">
                  <a:alpha val="29999"/>
                </a:srgbClr>
              </a:gs>
              <a:gs pos="100000">
                <a:srgbClr val="F0632E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4" name="文本框 20"/>
          <p:cNvSpPr txBox="1">
            <a:spLocks noChangeArrowheads="1"/>
          </p:cNvSpPr>
          <p:nvPr/>
        </p:nvSpPr>
        <p:spPr bwMode="auto">
          <a:xfrm>
            <a:off x="5490509" y="3221879"/>
            <a:ext cx="1220505" cy="41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线上电商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3116159" y="3429794"/>
            <a:ext cx="1641095" cy="0"/>
          </a:xfrm>
          <a:prstGeom prst="straightConnector1">
            <a:avLst/>
          </a:prstGeom>
          <a:ln w="38100">
            <a:solidFill>
              <a:srgbClr val="FFA6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7414114" y="3429794"/>
            <a:ext cx="1641095" cy="0"/>
          </a:xfrm>
          <a:prstGeom prst="straightConnector1">
            <a:avLst/>
          </a:prstGeom>
          <a:ln w="38100">
            <a:solidFill>
              <a:srgbClr val="47D7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7" name="矩形 23"/>
          <p:cNvSpPr>
            <a:spLocks noChangeArrowheads="1"/>
          </p:cNvSpPr>
          <p:nvPr/>
        </p:nvSpPr>
        <p:spPr bwMode="auto">
          <a:xfrm>
            <a:off x="2909832" y="2915563"/>
            <a:ext cx="2037878" cy="42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zh-CN" altLang="en-US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8" name="矩形 24"/>
          <p:cNvSpPr>
            <a:spLocks noChangeArrowheads="1"/>
          </p:cNvSpPr>
          <p:nvPr/>
        </p:nvSpPr>
        <p:spPr bwMode="auto">
          <a:xfrm>
            <a:off x="7196677" y="2915563"/>
            <a:ext cx="2037878" cy="42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zh-CN" altLang="en-US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9" name="矩形 25"/>
          <p:cNvSpPr>
            <a:spLocks noChangeArrowheads="1"/>
          </p:cNvSpPr>
          <p:nvPr/>
        </p:nvSpPr>
        <p:spPr bwMode="auto">
          <a:xfrm>
            <a:off x="2909832" y="3647230"/>
            <a:ext cx="2037878" cy="42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zh-CN" altLang="en-US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50" name="矩形 26"/>
          <p:cNvSpPr>
            <a:spLocks noChangeArrowheads="1"/>
          </p:cNvSpPr>
          <p:nvPr/>
        </p:nvSpPr>
        <p:spPr bwMode="auto">
          <a:xfrm>
            <a:off x="7212549" y="3647230"/>
            <a:ext cx="2037878" cy="42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zh-CN" altLang="en-US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产品形式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6667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7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700" tmFilter="0,0; .5, 1; 1, 1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3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8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8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8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407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25" dur="3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4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fill="hold" grpId="1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32" dur="3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400" fill="hold"/>
                                            <p:tgtEl>
                                              <p:spTgt spid="266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400" fill="hold"/>
                                            <p:tgtEl>
                                              <p:spTgt spid="266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400"/>
                                            <p:tgtEl>
                                              <p:spTgt spid="266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fill="hold" grpId="1" nodeType="withEffect" p14:presetBounceEnd="73000">
                                      <p:stCondLst>
                                        <p:cond delay="8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39" dur="300" fill="hold"/>
                                            <p:tgtEl>
                                              <p:spTgt spid="2663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700"/>
                                            <p:tgtEl>
                                              <p:spTgt spid="266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907"/>
                                </p:stCondLst>
                                <p:childTnLst>
                                  <p:par>
                                    <p:cTn id="4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1429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2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200" tmFilter="0,0; .5, 1; 1, 1"/>
                                            <p:tgtEl>
                                              <p:spTgt spid="266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1429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2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2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2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200" tmFilter="0,0; .5, 1; 1, 1"/>
                                            <p:tgtEl>
                                              <p:spTgt spid="266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008"/>
                                </p:stCondLst>
                                <p:childTnLst>
                                  <p:par>
                                    <p:cTn id="6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4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8" dur="3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4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fill="hold" grpId="1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75" dur="3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400" fill="hold"/>
                                            <p:tgtEl>
                                              <p:spTgt spid="266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400" fill="hold"/>
                                            <p:tgtEl>
                                              <p:spTgt spid="266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400"/>
                                            <p:tgtEl>
                                              <p:spTgt spid="266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fill="hold" grpId="1" nodeType="withEffect" p14:presetBounceEnd="73000">
                                      <p:stCondLst>
                                        <p:cond delay="8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82" dur="300" fill="hold"/>
                                            <p:tgtEl>
                                              <p:spTgt spid="2664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700"/>
                                            <p:tgtEl>
                                              <p:spTgt spid="266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3508"/>
                                </p:stCondLst>
                                <p:childTnLst>
                                  <p:par>
                                    <p:cTn id="8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1429"/>
                                      </p:iterate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2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2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2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2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200" tmFilter="0,0; .5, 1; 1, 1"/>
                                            <p:tgtEl>
                                              <p:spTgt spid="266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1429"/>
                                      </p:iterate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2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2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2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2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200" tmFilter="0,0; .5, 1; 1, 1"/>
                                            <p:tgtEl>
                                              <p:spTgt spid="266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4608"/>
                                </p:stCondLst>
                                <p:childTnLst>
                                  <p:par>
                                    <p:cTn id="10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4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11" dur="3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4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6" presetClass="emph" presetSubtype="0" fill="hold" grpId="1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18" dur="3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400" fill="hold"/>
                                            <p:tgtEl>
                                              <p:spTgt spid="266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400" fill="hold"/>
                                            <p:tgtEl>
                                              <p:spTgt spid="266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400"/>
                                            <p:tgtEl>
                                              <p:spTgt spid="266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6" presetClass="emph" presetSubtype="0" fill="hold" grpId="1" nodeType="withEffect" p14:presetBounceEnd="73000">
                                      <p:stCondLst>
                                        <p:cond delay="8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25" dur="300" fill="hold"/>
                                            <p:tgtEl>
                                              <p:spTgt spid="2664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6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700"/>
                                            <p:tgtEl>
                                              <p:spTgt spid="266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10" presetClass="entr" presetSubtype="0" fill="hold" grpId="0" nodeType="withEffect">
                                      <p:stCondLst>
                                        <p:cond delay="2788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1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26637" grpId="0"/>
          <p:bldP spid="26637" grpId="1"/>
          <p:bldP spid="26638" grpId="0" animBg="1"/>
          <p:bldP spid="16" grpId="0" animBg="1"/>
          <p:bldP spid="16" grpId="1" animBg="1"/>
          <p:bldP spid="17" grpId="0" animBg="1"/>
          <p:bldP spid="17" grpId="1" animBg="1"/>
          <p:bldP spid="26641" grpId="0"/>
          <p:bldP spid="26641" grpId="1"/>
          <p:bldP spid="26642" grpId="0" animBg="1"/>
          <p:bldP spid="26643" grpId="0" animBg="1"/>
          <p:bldP spid="26644" grpId="0"/>
          <p:bldP spid="26644" grpId="1"/>
          <p:bldP spid="26647" grpId="0"/>
          <p:bldP spid="26648" grpId="0"/>
          <p:bldP spid="26649" grpId="0"/>
          <p:bldP spid="26650" grpId="0"/>
          <p:bldP spid="28" grpId="0"/>
          <p:bldP spid="29" grpId="0"/>
          <p:bldP spid="2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6667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7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700" tmFilter="0,0; .5, 1; 1, 1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3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8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8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8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407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3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4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3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400" fill="hold"/>
                                            <p:tgtEl>
                                              <p:spTgt spid="266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400" fill="hold"/>
                                            <p:tgtEl>
                                              <p:spTgt spid="266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400"/>
                                            <p:tgtEl>
                                              <p:spTgt spid="266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300" fill="hold"/>
                                            <p:tgtEl>
                                              <p:spTgt spid="2663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700"/>
                                            <p:tgtEl>
                                              <p:spTgt spid="266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907"/>
                                </p:stCondLst>
                                <p:childTnLst>
                                  <p:par>
                                    <p:cTn id="4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1429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2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200" tmFilter="0,0; .5, 1; 1, 1"/>
                                            <p:tgtEl>
                                              <p:spTgt spid="266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1429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2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2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2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200" tmFilter="0,0; .5, 1; 1, 1"/>
                                            <p:tgtEl>
                                              <p:spTgt spid="266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008"/>
                                </p:stCondLst>
                                <p:childTnLst>
                                  <p:par>
                                    <p:cTn id="6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4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3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4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3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400" fill="hold"/>
                                            <p:tgtEl>
                                              <p:spTgt spid="266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400" fill="hold"/>
                                            <p:tgtEl>
                                              <p:spTgt spid="266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400"/>
                                            <p:tgtEl>
                                              <p:spTgt spid="266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82" dur="300" fill="hold"/>
                                            <p:tgtEl>
                                              <p:spTgt spid="2664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700"/>
                                            <p:tgtEl>
                                              <p:spTgt spid="266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3508"/>
                                </p:stCondLst>
                                <p:childTnLst>
                                  <p:par>
                                    <p:cTn id="8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1429"/>
                                      </p:iterate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2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2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2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2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200" tmFilter="0,0; .5, 1; 1, 1"/>
                                            <p:tgtEl>
                                              <p:spTgt spid="266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1429"/>
                                      </p:iterate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2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2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2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2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200" tmFilter="0,0; .5, 1; 1, 1"/>
                                            <p:tgtEl>
                                              <p:spTgt spid="266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4608"/>
                                </p:stCondLst>
                                <p:childTnLst>
                                  <p:par>
                                    <p:cTn id="10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4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11" dur="3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4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18" dur="3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400" fill="hold"/>
                                            <p:tgtEl>
                                              <p:spTgt spid="266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400" fill="hold"/>
                                            <p:tgtEl>
                                              <p:spTgt spid="266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400"/>
                                            <p:tgtEl>
                                              <p:spTgt spid="266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6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25" dur="300" fill="hold"/>
                                            <p:tgtEl>
                                              <p:spTgt spid="2664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6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700"/>
                                            <p:tgtEl>
                                              <p:spTgt spid="266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10" presetClass="entr" presetSubtype="0" fill="hold" grpId="0" nodeType="withEffect">
                                      <p:stCondLst>
                                        <p:cond delay="2788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1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26637" grpId="0"/>
          <p:bldP spid="26637" grpId="1"/>
          <p:bldP spid="26638" grpId="0" animBg="1"/>
          <p:bldP spid="16" grpId="0" animBg="1"/>
          <p:bldP spid="16" grpId="1" animBg="1"/>
          <p:bldP spid="17" grpId="0" animBg="1"/>
          <p:bldP spid="17" grpId="1" animBg="1"/>
          <p:bldP spid="26641" grpId="0"/>
          <p:bldP spid="26641" grpId="1"/>
          <p:bldP spid="26642" grpId="0" animBg="1"/>
          <p:bldP spid="26643" grpId="0" animBg="1"/>
          <p:bldP spid="26644" grpId="0"/>
          <p:bldP spid="26644" grpId="1"/>
          <p:bldP spid="26647" grpId="0"/>
          <p:bldP spid="26648" grpId="0"/>
          <p:bldP spid="26649" grpId="0"/>
          <p:bldP spid="26650" grpId="0"/>
          <p:bldP spid="28" grpId="0"/>
          <p:bldP spid="29" grpId="0"/>
          <p:bldP spid="24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3"/>
          <p:cNvSpPr/>
          <p:nvPr/>
        </p:nvSpPr>
        <p:spPr bwMode="auto">
          <a:xfrm>
            <a:off x="2791071" y="3937001"/>
            <a:ext cx="3291613" cy="2026143"/>
          </a:xfrm>
          <a:custGeom>
            <a:avLst/>
            <a:gdLst>
              <a:gd name="T0" fmla="*/ 112 w 112"/>
              <a:gd name="T1" fmla="*/ 69 h 69"/>
              <a:gd name="T2" fmla="*/ 87 w 112"/>
              <a:gd name="T3" fmla="*/ 55 h 69"/>
              <a:gd name="T4" fmla="*/ 25 w 112"/>
              <a:gd name="T5" fmla="*/ 55 h 69"/>
              <a:gd name="T6" fmla="*/ 0 w 112"/>
              <a:gd name="T7" fmla="*/ 30 h 69"/>
              <a:gd name="T8" fmla="*/ 0 w 112"/>
              <a:gd name="T9" fmla="*/ 25 h 69"/>
              <a:gd name="T10" fmla="*/ 25 w 112"/>
              <a:gd name="T11" fmla="*/ 0 h 69"/>
              <a:gd name="T12" fmla="*/ 87 w 112"/>
              <a:gd name="T13" fmla="*/ 0 h 69"/>
              <a:gd name="T14" fmla="*/ 112 w 112"/>
              <a:gd name="T15" fmla="*/ 25 h 69"/>
              <a:gd name="T16" fmla="*/ 112 w 112"/>
              <a:gd name="T17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2" h="69">
                <a:moveTo>
                  <a:pt x="112" y="69"/>
                </a:moveTo>
                <a:cubicBezTo>
                  <a:pt x="107" y="61"/>
                  <a:pt x="98" y="55"/>
                  <a:pt x="87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11" y="55"/>
                  <a:pt x="0" y="43"/>
                  <a:pt x="0" y="30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1"/>
                  <a:pt x="11" y="0"/>
                  <a:pt x="25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101" y="0"/>
                  <a:pt x="112" y="11"/>
                  <a:pt x="112" y="25"/>
                </a:cubicBezTo>
                <a:lnTo>
                  <a:pt x="112" y="69"/>
                </a:ln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1" name="Freeform 56"/>
          <p:cNvSpPr/>
          <p:nvPr/>
        </p:nvSpPr>
        <p:spPr bwMode="auto">
          <a:xfrm>
            <a:off x="3562462" y="2538010"/>
            <a:ext cx="2503285" cy="1500591"/>
          </a:xfrm>
          <a:custGeom>
            <a:avLst/>
            <a:gdLst>
              <a:gd name="T0" fmla="*/ 85 w 85"/>
              <a:gd name="T1" fmla="*/ 51 h 51"/>
              <a:gd name="T2" fmla="*/ 66 w 85"/>
              <a:gd name="T3" fmla="*/ 40 h 51"/>
              <a:gd name="T4" fmla="*/ 19 w 85"/>
              <a:gd name="T5" fmla="*/ 40 h 51"/>
              <a:gd name="T6" fmla="*/ 0 w 85"/>
              <a:gd name="T7" fmla="*/ 22 h 51"/>
              <a:gd name="T8" fmla="*/ 0 w 85"/>
              <a:gd name="T9" fmla="*/ 18 h 51"/>
              <a:gd name="T10" fmla="*/ 19 w 85"/>
              <a:gd name="T11" fmla="*/ 0 h 51"/>
              <a:gd name="T12" fmla="*/ 66 w 85"/>
              <a:gd name="T13" fmla="*/ 0 h 51"/>
              <a:gd name="T14" fmla="*/ 85 w 85"/>
              <a:gd name="T15" fmla="*/ 18 h 51"/>
              <a:gd name="T16" fmla="*/ 85 w 85"/>
              <a:gd name="T17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5" h="51">
                <a:moveTo>
                  <a:pt x="85" y="51"/>
                </a:moveTo>
                <a:cubicBezTo>
                  <a:pt x="81" y="45"/>
                  <a:pt x="74" y="40"/>
                  <a:pt x="66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9" y="40"/>
                  <a:pt x="0" y="32"/>
                  <a:pt x="0" y="22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9" y="0"/>
                  <a:pt x="19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6" y="0"/>
                  <a:pt x="85" y="8"/>
                  <a:pt x="85" y="18"/>
                </a:cubicBezTo>
                <a:lnTo>
                  <a:pt x="85" y="51"/>
                </a:lnTo>
                <a:close/>
              </a:path>
            </a:pathLst>
          </a:custGeom>
          <a:solidFill>
            <a:srgbClr val="F4C60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2" name="Freeform 58"/>
          <p:cNvSpPr/>
          <p:nvPr/>
        </p:nvSpPr>
        <p:spPr bwMode="auto">
          <a:xfrm>
            <a:off x="6245471" y="3299736"/>
            <a:ext cx="2938943" cy="1791027"/>
          </a:xfrm>
          <a:custGeom>
            <a:avLst/>
            <a:gdLst>
              <a:gd name="T0" fmla="*/ 0 w 100"/>
              <a:gd name="T1" fmla="*/ 61 h 61"/>
              <a:gd name="T2" fmla="*/ 22 w 100"/>
              <a:gd name="T3" fmla="*/ 48 h 61"/>
              <a:gd name="T4" fmla="*/ 78 w 100"/>
              <a:gd name="T5" fmla="*/ 48 h 61"/>
              <a:gd name="T6" fmla="*/ 100 w 100"/>
              <a:gd name="T7" fmla="*/ 26 h 61"/>
              <a:gd name="T8" fmla="*/ 100 w 100"/>
              <a:gd name="T9" fmla="*/ 22 h 61"/>
              <a:gd name="T10" fmla="*/ 78 w 100"/>
              <a:gd name="T11" fmla="*/ 0 h 61"/>
              <a:gd name="T12" fmla="*/ 22 w 100"/>
              <a:gd name="T13" fmla="*/ 0 h 61"/>
              <a:gd name="T14" fmla="*/ 0 w 100"/>
              <a:gd name="T15" fmla="*/ 22 h 61"/>
              <a:gd name="T16" fmla="*/ 0 w 100"/>
              <a:gd name="T17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" h="61">
                <a:moveTo>
                  <a:pt x="0" y="61"/>
                </a:moveTo>
                <a:cubicBezTo>
                  <a:pt x="4" y="54"/>
                  <a:pt x="13" y="48"/>
                  <a:pt x="22" y="48"/>
                </a:cubicBezTo>
                <a:cubicBezTo>
                  <a:pt x="78" y="48"/>
                  <a:pt x="78" y="48"/>
                  <a:pt x="78" y="48"/>
                </a:cubicBezTo>
                <a:cubicBezTo>
                  <a:pt x="90" y="48"/>
                  <a:pt x="100" y="38"/>
                  <a:pt x="100" y="26"/>
                </a:cubicBezTo>
                <a:cubicBezTo>
                  <a:pt x="100" y="22"/>
                  <a:pt x="100" y="22"/>
                  <a:pt x="100" y="22"/>
                </a:cubicBezTo>
                <a:cubicBezTo>
                  <a:pt x="100" y="10"/>
                  <a:pt x="90" y="0"/>
                  <a:pt x="78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lnTo>
                  <a:pt x="0" y="61"/>
                </a:lnTo>
                <a:close/>
              </a:path>
            </a:pathLst>
          </a:custGeom>
          <a:solidFill>
            <a:srgbClr val="DF7307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3" name="Freeform 60"/>
          <p:cNvSpPr/>
          <p:nvPr/>
        </p:nvSpPr>
        <p:spPr bwMode="auto">
          <a:xfrm>
            <a:off x="6245471" y="2108200"/>
            <a:ext cx="2116037" cy="1293136"/>
          </a:xfrm>
          <a:custGeom>
            <a:avLst/>
            <a:gdLst>
              <a:gd name="T0" fmla="*/ 0 w 72"/>
              <a:gd name="T1" fmla="*/ 44 h 44"/>
              <a:gd name="T2" fmla="*/ 16 w 72"/>
              <a:gd name="T3" fmla="*/ 34 h 44"/>
              <a:gd name="T4" fmla="*/ 56 w 72"/>
              <a:gd name="T5" fmla="*/ 34 h 44"/>
              <a:gd name="T6" fmla="*/ 72 w 72"/>
              <a:gd name="T7" fmla="*/ 18 h 44"/>
              <a:gd name="T8" fmla="*/ 72 w 72"/>
              <a:gd name="T9" fmla="*/ 16 h 44"/>
              <a:gd name="T10" fmla="*/ 56 w 72"/>
              <a:gd name="T11" fmla="*/ 0 h 44"/>
              <a:gd name="T12" fmla="*/ 16 w 72"/>
              <a:gd name="T13" fmla="*/ 0 h 44"/>
              <a:gd name="T14" fmla="*/ 0 w 72"/>
              <a:gd name="T15" fmla="*/ 16 h 44"/>
              <a:gd name="T16" fmla="*/ 0 w 72"/>
              <a:gd name="T1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" h="44">
                <a:moveTo>
                  <a:pt x="0" y="44"/>
                </a:moveTo>
                <a:cubicBezTo>
                  <a:pt x="3" y="38"/>
                  <a:pt x="9" y="34"/>
                  <a:pt x="16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65" y="34"/>
                  <a:pt x="72" y="27"/>
                  <a:pt x="72" y="18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7"/>
                  <a:pt x="65" y="0"/>
                  <a:pt x="5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lnTo>
                  <a:pt x="0" y="44"/>
                </a:lnTo>
                <a:close/>
              </a:path>
            </a:pathLst>
          </a:custGeom>
          <a:solidFill>
            <a:srgbClr val="01D48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6" name="TextBox 15"/>
          <p:cNvSpPr txBox="1"/>
          <p:nvPr/>
        </p:nvSpPr>
        <p:spPr>
          <a:xfrm>
            <a:off x="1316171" y="4215208"/>
            <a:ext cx="136752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 dirty="0" smtClean="0">
                <a:solidFill>
                  <a:srgbClr val="00C3D9"/>
                </a:solidFill>
                <a:latin typeface="+mj-lt"/>
              </a:rPr>
              <a:t>微信营销</a:t>
            </a:r>
            <a:endParaRPr lang="en-US" sz="2135" dirty="0">
              <a:solidFill>
                <a:srgbClr val="00C3D9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2800" y="4538889"/>
            <a:ext cx="1930400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65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465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2636665"/>
            <a:ext cx="19304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各种分享平台</a:t>
            </a:r>
            <a:endParaRPr lang="en-US" sz="2135" dirty="0">
              <a:solidFill>
                <a:srgbClr val="F4C60E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25600" y="3004371"/>
            <a:ext cx="1930400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65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465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35080" y="2032929"/>
            <a:ext cx="172025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 dirty="0" smtClean="0">
                <a:solidFill>
                  <a:srgbClr val="01D48F"/>
                </a:solidFill>
                <a:latin typeface="+mj-lt"/>
              </a:rPr>
              <a:t>朋友圈推广</a:t>
            </a:r>
            <a:endParaRPr lang="en-US" sz="2135" dirty="0">
              <a:solidFill>
                <a:srgbClr val="01D48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35080" y="2391756"/>
            <a:ext cx="1930400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65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465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27038" y="3657452"/>
            <a:ext cx="136752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 dirty="0" smtClean="0">
                <a:solidFill>
                  <a:srgbClr val="DF7307"/>
                </a:solidFill>
                <a:latin typeface="+mj-lt"/>
              </a:rPr>
              <a:t>微博营销</a:t>
            </a:r>
            <a:endParaRPr lang="en-US" sz="2135" dirty="0">
              <a:solidFill>
                <a:srgbClr val="DF7307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496106" y="3926826"/>
            <a:ext cx="1930400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65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465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83800" y="2949765"/>
            <a:ext cx="140814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 dirty="0" smtClean="0">
                <a:solidFill>
                  <a:schemeClr val="bg1"/>
                </a:solidFill>
                <a:latin typeface="+mj-lt"/>
              </a:rPr>
              <a:t>平台分享</a:t>
            </a:r>
            <a:endParaRPr lang="en-US" sz="2135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93204" y="2413956"/>
            <a:ext cx="126060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 dirty="0" smtClean="0">
                <a:solidFill>
                  <a:schemeClr val="bg1"/>
                </a:solidFill>
                <a:latin typeface="+mj-lt"/>
              </a:rPr>
              <a:t>朋友圈</a:t>
            </a:r>
            <a:endParaRPr lang="en-US" sz="2135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17476" y="4524761"/>
            <a:ext cx="151848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 dirty="0" smtClean="0">
                <a:solidFill>
                  <a:schemeClr val="bg1"/>
                </a:solidFill>
                <a:latin typeface="+mj-lt"/>
              </a:rPr>
              <a:t>微信营销</a:t>
            </a:r>
            <a:endParaRPr lang="en-US" sz="2135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64813" y="3794644"/>
            <a:ext cx="136749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 dirty="0" smtClean="0">
                <a:solidFill>
                  <a:schemeClr val="bg1"/>
                </a:solidFill>
                <a:latin typeface="+mj-lt"/>
              </a:rPr>
              <a:t>微博营销</a:t>
            </a:r>
            <a:endParaRPr lang="en-US" sz="2135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Freeform 12"/>
          <p:cNvSpPr>
            <a:spLocks noEditPoints="1"/>
          </p:cNvSpPr>
          <p:nvPr/>
        </p:nvSpPr>
        <p:spPr bwMode="auto">
          <a:xfrm>
            <a:off x="3538770" y="4524761"/>
            <a:ext cx="630835" cy="492600"/>
          </a:xfrm>
          <a:custGeom>
            <a:avLst/>
            <a:gdLst>
              <a:gd name="T0" fmla="*/ 451 w 771"/>
              <a:gd name="T1" fmla="*/ 411 h 602"/>
              <a:gd name="T2" fmla="*/ 457 w 771"/>
              <a:gd name="T3" fmla="*/ 396 h 602"/>
              <a:gd name="T4" fmla="*/ 459 w 771"/>
              <a:gd name="T5" fmla="*/ 388 h 602"/>
              <a:gd name="T6" fmla="*/ 463 w 771"/>
              <a:gd name="T7" fmla="*/ 372 h 602"/>
              <a:gd name="T8" fmla="*/ 464 w 771"/>
              <a:gd name="T9" fmla="*/ 365 h 602"/>
              <a:gd name="T10" fmla="*/ 466 w 771"/>
              <a:gd name="T11" fmla="*/ 341 h 602"/>
              <a:gd name="T12" fmla="*/ 233 w 771"/>
              <a:gd name="T13" fmla="*/ 139 h 602"/>
              <a:gd name="T14" fmla="*/ 201 w 771"/>
              <a:gd name="T15" fmla="*/ 141 h 602"/>
              <a:gd name="T16" fmla="*/ 201 w 771"/>
              <a:gd name="T17" fmla="*/ 141 h 602"/>
              <a:gd name="T18" fmla="*/ 0 w 771"/>
              <a:gd name="T19" fmla="*/ 341 h 602"/>
              <a:gd name="T20" fmla="*/ 61 w 771"/>
              <a:gd name="T21" fmla="*/ 477 h 602"/>
              <a:gd name="T22" fmla="*/ 37 w 771"/>
              <a:gd name="T23" fmla="*/ 602 h 602"/>
              <a:gd name="T24" fmla="*/ 129 w 771"/>
              <a:gd name="T25" fmla="*/ 522 h 602"/>
              <a:gd name="T26" fmla="*/ 233 w 771"/>
              <a:gd name="T27" fmla="*/ 544 h 602"/>
              <a:gd name="T28" fmla="*/ 363 w 771"/>
              <a:gd name="T29" fmla="*/ 509 h 602"/>
              <a:gd name="T30" fmla="*/ 363 w 771"/>
              <a:gd name="T31" fmla="*/ 509 h 602"/>
              <a:gd name="T32" fmla="*/ 383 w 771"/>
              <a:gd name="T33" fmla="*/ 496 h 602"/>
              <a:gd name="T34" fmla="*/ 389 w 771"/>
              <a:gd name="T35" fmla="*/ 491 h 602"/>
              <a:gd name="T36" fmla="*/ 402 w 771"/>
              <a:gd name="T37" fmla="*/ 480 h 602"/>
              <a:gd name="T38" fmla="*/ 408 w 771"/>
              <a:gd name="T39" fmla="*/ 474 h 602"/>
              <a:gd name="T40" fmla="*/ 419 w 771"/>
              <a:gd name="T41" fmla="*/ 462 h 602"/>
              <a:gd name="T42" fmla="*/ 424 w 771"/>
              <a:gd name="T43" fmla="*/ 457 h 602"/>
              <a:gd name="T44" fmla="*/ 448 w 771"/>
              <a:gd name="T45" fmla="*/ 417 h 602"/>
              <a:gd name="T46" fmla="*/ 451 w 771"/>
              <a:gd name="T47" fmla="*/ 411 h 602"/>
              <a:gd name="T48" fmla="*/ 771 w 771"/>
              <a:gd name="T49" fmla="*/ 263 h 602"/>
              <a:gd name="T50" fmla="*/ 771 w 771"/>
              <a:gd name="T51" fmla="*/ 263 h 602"/>
              <a:gd name="T52" fmla="*/ 469 w 771"/>
              <a:gd name="T53" fmla="*/ 0 h 602"/>
              <a:gd name="T54" fmla="*/ 243 w 771"/>
              <a:gd name="T55" fmla="*/ 89 h 602"/>
              <a:gd name="T56" fmla="*/ 508 w 771"/>
              <a:gd name="T57" fmla="*/ 341 h 602"/>
              <a:gd name="T58" fmla="*/ 424 w 771"/>
              <a:gd name="T59" fmla="*/ 523 h 602"/>
              <a:gd name="T60" fmla="*/ 469 w 771"/>
              <a:gd name="T61" fmla="*/ 526 h 602"/>
              <a:gd name="T62" fmla="*/ 603 w 771"/>
              <a:gd name="T63" fmla="*/ 498 h 602"/>
              <a:gd name="T64" fmla="*/ 722 w 771"/>
              <a:gd name="T65" fmla="*/ 602 h 602"/>
              <a:gd name="T66" fmla="*/ 692 w 771"/>
              <a:gd name="T67" fmla="*/ 440 h 602"/>
              <a:gd name="T68" fmla="*/ 771 w 771"/>
              <a:gd name="T69" fmla="*/ 26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71" h="602">
                <a:moveTo>
                  <a:pt x="451" y="411"/>
                </a:moveTo>
                <a:cubicBezTo>
                  <a:pt x="453" y="406"/>
                  <a:pt x="455" y="401"/>
                  <a:pt x="457" y="396"/>
                </a:cubicBezTo>
                <a:cubicBezTo>
                  <a:pt x="458" y="393"/>
                  <a:pt x="458" y="391"/>
                  <a:pt x="459" y="388"/>
                </a:cubicBezTo>
                <a:cubicBezTo>
                  <a:pt x="460" y="383"/>
                  <a:pt x="462" y="377"/>
                  <a:pt x="463" y="372"/>
                </a:cubicBezTo>
                <a:cubicBezTo>
                  <a:pt x="463" y="370"/>
                  <a:pt x="464" y="367"/>
                  <a:pt x="464" y="365"/>
                </a:cubicBezTo>
                <a:cubicBezTo>
                  <a:pt x="465" y="357"/>
                  <a:pt x="466" y="349"/>
                  <a:pt x="466" y="341"/>
                </a:cubicBezTo>
                <a:cubicBezTo>
                  <a:pt x="466" y="230"/>
                  <a:pt x="361" y="139"/>
                  <a:pt x="233" y="139"/>
                </a:cubicBezTo>
                <a:cubicBezTo>
                  <a:pt x="222" y="139"/>
                  <a:pt x="212" y="140"/>
                  <a:pt x="201" y="141"/>
                </a:cubicBezTo>
                <a:lnTo>
                  <a:pt x="201" y="141"/>
                </a:lnTo>
                <a:cubicBezTo>
                  <a:pt x="88" y="154"/>
                  <a:pt x="0" y="239"/>
                  <a:pt x="0" y="341"/>
                </a:cubicBezTo>
                <a:cubicBezTo>
                  <a:pt x="0" y="394"/>
                  <a:pt x="23" y="441"/>
                  <a:pt x="61" y="477"/>
                </a:cubicBezTo>
                <a:lnTo>
                  <a:pt x="37" y="602"/>
                </a:lnTo>
                <a:lnTo>
                  <a:pt x="129" y="522"/>
                </a:lnTo>
                <a:cubicBezTo>
                  <a:pt x="161" y="536"/>
                  <a:pt x="196" y="544"/>
                  <a:pt x="233" y="544"/>
                </a:cubicBezTo>
                <a:cubicBezTo>
                  <a:pt x="281" y="544"/>
                  <a:pt x="325" y="531"/>
                  <a:pt x="363" y="509"/>
                </a:cubicBezTo>
                <a:cubicBezTo>
                  <a:pt x="363" y="509"/>
                  <a:pt x="363" y="509"/>
                  <a:pt x="363" y="509"/>
                </a:cubicBezTo>
                <a:cubicBezTo>
                  <a:pt x="370" y="505"/>
                  <a:pt x="376" y="500"/>
                  <a:pt x="383" y="496"/>
                </a:cubicBezTo>
                <a:cubicBezTo>
                  <a:pt x="385" y="494"/>
                  <a:pt x="387" y="493"/>
                  <a:pt x="389" y="491"/>
                </a:cubicBezTo>
                <a:cubicBezTo>
                  <a:pt x="393" y="487"/>
                  <a:pt x="398" y="484"/>
                  <a:pt x="402" y="480"/>
                </a:cubicBezTo>
                <a:cubicBezTo>
                  <a:pt x="404" y="478"/>
                  <a:pt x="406" y="476"/>
                  <a:pt x="408" y="474"/>
                </a:cubicBezTo>
                <a:cubicBezTo>
                  <a:pt x="412" y="470"/>
                  <a:pt x="415" y="466"/>
                  <a:pt x="419" y="462"/>
                </a:cubicBezTo>
                <a:cubicBezTo>
                  <a:pt x="421" y="460"/>
                  <a:pt x="422" y="458"/>
                  <a:pt x="424" y="457"/>
                </a:cubicBezTo>
                <a:cubicBezTo>
                  <a:pt x="433" y="445"/>
                  <a:pt x="442" y="431"/>
                  <a:pt x="448" y="417"/>
                </a:cubicBezTo>
                <a:cubicBezTo>
                  <a:pt x="449" y="415"/>
                  <a:pt x="450" y="413"/>
                  <a:pt x="451" y="411"/>
                </a:cubicBezTo>
                <a:close/>
                <a:moveTo>
                  <a:pt x="771" y="263"/>
                </a:moveTo>
                <a:lnTo>
                  <a:pt x="771" y="263"/>
                </a:lnTo>
                <a:cubicBezTo>
                  <a:pt x="771" y="118"/>
                  <a:pt x="635" y="0"/>
                  <a:pt x="469" y="0"/>
                </a:cubicBezTo>
                <a:cubicBezTo>
                  <a:pt x="379" y="0"/>
                  <a:pt x="299" y="35"/>
                  <a:pt x="243" y="89"/>
                </a:cubicBezTo>
                <a:cubicBezTo>
                  <a:pt x="390" y="94"/>
                  <a:pt x="508" y="205"/>
                  <a:pt x="508" y="341"/>
                </a:cubicBezTo>
                <a:cubicBezTo>
                  <a:pt x="508" y="413"/>
                  <a:pt x="476" y="477"/>
                  <a:pt x="424" y="523"/>
                </a:cubicBezTo>
                <a:cubicBezTo>
                  <a:pt x="439" y="525"/>
                  <a:pt x="453" y="526"/>
                  <a:pt x="469" y="526"/>
                </a:cubicBezTo>
                <a:cubicBezTo>
                  <a:pt x="517" y="526"/>
                  <a:pt x="563" y="516"/>
                  <a:pt x="603" y="498"/>
                </a:cubicBezTo>
                <a:lnTo>
                  <a:pt x="722" y="602"/>
                </a:lnTo>
                <a:lnTo>
                  <a:pt x="692" y="440"/>
                </a:lnTo>
                <a:cubicBezTo>
                  <a:pt x="741" y="393"/>
                  <a:pt x="771" y="331"/>
                  <a:pt x="771" y="2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897482" y="3790322"/>
            <a:ext cx="526026" cy="496557"/>
            <a:chOff x="3192323" y="6405978"/>
            <a:chExt cx="526026" cy="496557"/>
          </a:xfrm>
          <a:solidFill>
            <a:schemeClr val="bg1"/>
          </a:solidFill>
        </p:grpSpPr>
        <p:sp>
          <p:nvSpPr>
            <p:cNvPr id="43" name="Freeform 33"/>
            <p:cNvSpPr/>
            <p:nvPr/>
          </p:nvSpPr>
          <p:spPr bwMode="auto">
            <a:xfrm>
              <a:off x="3200233" y="6405978"/>
              <a:ext cx="510206" cy="245311"/>
            </a:xfrm>
            <a:custGeom>
              <a:avLst/>
              <a:gdLst>
                <a:gd name="T0" fmla="*/ 530 w 626"/>
                <a:gd name="T1" fmla="*/ 0 h 300"/>
                <a:gd name="T2" fmla="*/ 97 w 626"/>
                <a:gd name="T3" fmla="*/ 0 h 300"/>
                <a:gd name="T4" fmla="*/ 0 w 626"/>
                <a:gd name="T5" fmla="*/ 73 h 300"/>
                <a:gd name="T6" fmla="*/ 313 w 626"/>
                <a:gd name="T7" fmla="*/ 300 h 300"/>
                <a:gd name="T8" fmla="*/ 626 w 626"/>
                <a:gd name="T9" fmla="*/ 73 h 300"/>
                <a:gd name="T10" fmla="*/ 530 w 626"/>
                <a:gd name="T11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6" h="300">
                  <a:moveTo>
                    <a:pt x="530" y="0"/>
                  </a:moveTo>
                  <a:lnTo>
                    <a:pt x="97" y="0"/>
                  </a:lnTo>
                  <a:cubicBezTo>
                    <a:pt x="54" y="0"/>
                    <a:pt x="17" y="30"/>
                    <a:pt x="0" y="73"/>
                  </a:cubicBezTo>
                  <a:lnTo>
                    <a:pt x="313" y="300"/>
                  </a:lnTo>
                  <a:lnTo>
                    <a:pt x="626" y="73"/>
                  </a:lnTo>
                  <a:cubicBezTo>
                    <a:pt x="609" y="30"/>
                    <a:pt x="572" y="0"/>
                    <a:pt x="5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4"/>
            <p:cNvSpPr/>
            <p:nvPr/>
          </p:nvSpPr>
          <p:spPr bwMode="auto">
            <a:xfrm>
              <a:off x="3192323" y="6542482"/>
              <a:ext cx="526026" cy="360053"/>
            </a:xfrm>
            <a:custGeom>
              <a:avLst/>
              <a:gdLst>
                <a:gd name="T0" fmla="*/ 322 w 644"/>
                <a:gd name="T1" fmla="*/ 230 h 440"/>
                <a:gd name="T2" fmla="*/ 311 w 644"/>
                <a:gd name="T3" fmla="*/ 226 h 440"/>
                <a:gd name="T4" fmla="*/ 0 w 644"/>
                <a:gd name="T5" fmla="*/ 0 h 440"/>
                <a:gd name="T6" fmla="*/ 0 w 644"/>
                <a:gd name="T7" fmla="*/ 317 h 440"/>
                <a:gd name="T8" fmla="*/ 106 w 644"/>
                <a:gd name="T9" fmla="*/ 440 h 440"/>
                <a:gd name="T10" fmla="*/ 539 w 644"/>
                <a:gd name="T11" fmla="*/ 440 h 440"/>
                <a:gd name="T12" fmla="*/ 644 w 644"/>
                <a:gd name="T13" fmla="*/ 317 h 440"/>
                <a:gd name="T14" fmla="*/ 644 w 644"/>
                <a:gd name="T15" fmla="*/ 0 h 440"/>
                <a:gd name="T16" fmla="*/ 333 w 644"/>
                <a:gd name="T17" fmla="*/ 226 h 440"/>
                <a:gd name="T18" fmla="*/ 322 w 644"/>
                <a:gd name="T19" fmla="*/ 23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4" h="440">
                  <a:moveTo>
                    <a:pt x="322" y="230"/>
                  </a:moveTo>
                  <a:cubicBezTo>
                    <a:pt x="318" y="230"/>
                    <a:pt x="315" y="229"/>
                    <a:pt x="311" y="226"/>
                  </a:cubicBezTo>
                  <a:lnTo>
                    <a:pt x="0" y="0"/>
                  </a:lnTo>
                  <a:lnTo>
                    <a:pt x="0" y="317"/>
                  </a:lnTo>
                  <a:cubicBezTo>
                    <a:pt x="0" y="385"/>
                    <a:pt x="47" y="440"/>
                    <a:pt x="106" y="440"/>
                  </a:cubicBezTo>
                  <a:lnTo>
                    <a:pt x="539" y="440"/>
                  </a:lnTo>
                  <a:cubicBezTo>
                    <a:pt x="597" y="440"/>
                    <a:pt x="644" y="385"/>
                    <a:pt x="644" y="317"/>
                  </a:cubicBezTo>
                  <a:lnTo>
                    <a:pt x="644" y="0"/>
                  </a:lnTo>
                  <a:lnTo>
                    <a:pt x="333" y="226"/>
                  </a:lnTo>
                  <a:cubicBezTo>
                    <a:pt x="330" y="229"/>
                    <a:pt x="326" y="230"/>
                    <a:pt x="322" y="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" name="文本框 29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线上营销方案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33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33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33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33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33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133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633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33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633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133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633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133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633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133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633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133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633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133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2167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34" grpId="0"/>
      <p:bldP spid="41" grpId="0"/>
      <p:bldP spid="42" grpId="0" animBg="1"/>
      <p:bldP spid="30" grpId="0"/>
      <p:bldP spid="31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Freeform 35"/>
          <p:cNvSpPr>
            <a:spLocks noChangeArrowheads="1"/>
          </p:cNvSpPr>
          <p:nvPr/>
        </p:nvSpPr>
        <p:spPr bwMode="auto">
          <a:xfrm flipH="1">
            <a:off x="1057648" y="1806157"/>
            <a:ext cx="2201352" cy="2202940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0 w 1016"/>
              <a:gd name="T5" fmla="*/ 1016 h 1016"/>
              <a:gd name="T6" fmla="*/ 508 w 1016"/>
              <a:gd name="T7" fmla="*/ 1016 h 1016"/>
              <a:gd name="T8" fmla="*/ 1016 w 1016"/>
              <a:gd name="T9" fmla="*/ 508 h 1016"/>
              <a:gd name="T10" fmla="*/ 508 w 1016"/>
              <a:gd name="T11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7" y="0"/>
                  <a:pt x="0" y="227"/>
                  <a:pt x="0" y="508"/>
                </a:cubicBezTo>
                <a:cubicBezTo>
                  <a:pt x="0" y="1016"/>
                  <a:pt x="0" y="1016"/>
                  <a:pt x="0" y="1016"/>
                </a:cubicBezTo>
                <a:cubicBezTo>
                  <a:pt x="508" y="1016"/>
                  <a:pt x="508" y="1016"/>
                  <a:pt x="508" y="1016"/>
                </a:cubicBezTo>
                <a:cubicBezTo>
                  <a:pt x="789" y="1016"/>
                  <a:pt x="1016" y="78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noFill/>
          <a:ln w="3175">
            <a:solidFill>
              <a:srgbClr val="FFA61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200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泪滴形 10"/>
          <p:cNvSpPr/>
          <p:nvPr/>
        </p:nvSpPr>
        <p:spPr>
          <a:xfrm rot="5400000">
            <a:off x="1444908" y="2193417"/>
            <a:ext cx="1599830" cy="1599830"/>
          </a:xfrm>
          <a:prstGeom prst="teardrop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587" name="矩形 1"/>
          <p:cNvSpPr>
            <a:spLocks noChangeArrowheads="1"/>
          </p:cNvSpPr>
          <p:nvPr/>
        </p:nvSpPr>
        <p:spPr bwMode="auto">
          <a:xfrm>
            <a:off x="3458980" y="2425139"/>
            <a:ext cx="1585546" cy="1585546"/>
          </a:xfrm>
          <a:custGeom>
            <a:avLst/>
            <a:gdLst>
              <a:gd name="T0" fmla="*/ 854869 w 1709739"/>
              <a:gd name="T1" fmla="*/ 0 h 1709737"/>
              <a:gd name="T2" fmla="*/ 1709739 w 1709739"/>
              <a:gd name="T3" fmla="*/ 854868 h 1709737"/>
              <a:gd name="T4" fmla="*/ 854869 w 1709739"/>
              <a:gd name="T5" fmla="*/ 1709737 h 1709737"/>
              <a:gd name="T6" fmla="*/ 0 w 1709739"/>
              <a:gd name="T7" fmla="*/ 1709737 h 1709737"/>
              <a:gd name="T8" fmla="*/ 0 w 1709739"/>
              <a:gd name="T9" fmla="*/ 854868 h 1709737"/>
              <a:gd name="T10" fmla="*/ 854869 w 1709739"/>
              <a:gd name="T11" fmla="*/ 0 h 1709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9739" h="1709737">
                <a:moveTo>
                  <a:pt x="854869" y="0"/>
                </a:moveTo>
                <a:cubicBezTo>
                  <a:pt x="1327740" y="0"/>
                  <a:pt x="1709739" y="381998"/>
                  <a:pt x="1709739" y="854868"/>
                </a:cubicBezTo>
                <a:cubicBezTo>
                  <a:pt x="1709739" y="1327738"/>
                  <a:pt x="1327740" y="1709737"/>
                  <a:pt x="854869" y="1709737"/>
                </a:cubicBezTo>
                <a:cubicBezTo>
                  <a:pt x="0" y="1709737"/>
                  <a:pt x="0" y="1709737"/>
                  <a:pt x="0" y="1709737"/>
                </a:cubicBezTo>
                <a:cubicBezTo>
                  <a:pt x="0" y="854868"/>
                  <a:pt x="0" y="854868"/>
                  <a:pt x="0" y="854868"/>
                </a:cubicBezTo>
                <a:cubicBezTo>
                  <a:pt x="0" y="381998"/>
                  <a:pt x="381999" y="0"/>
                  <a:pt x="854869" y="0"/>
                </a:cubicBezTo>
                <a:close/>
              </a:path>
            </a:pathLst>
          </a:custGeom>
          <a:noFill/>
          <a:ln w="3175">
            <a:solidFill>
              <a:srgbClr val="47D7C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200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588" name="矩形 16"/>
          <p:cNvSpPr>
            <a:spLocks noChangeArrowheads="1"/>
          </p:cNvSpPr>
          <p:nvPr/>
        </p:nvSpPr>
        <p:spPr bwMode="auto">
          <a:xfrm>
            <a:off x="3455806" y="4169398"/>
            <a:ext cx="1583958" cy="1583958"/>
          </a:xfrm>
          <a:custGeom>
            <a:avLst/>
            <a:gdLst>
              <a:gd name="T0" fmla="*/ 0 w 1709737"/>
              <a:gd name="T1" fmla="*/ 0 h 1709738"/>
              <a:gd name="T2" fmla="*/ 854868 w 1709737"/>
              <a:gd name="T3" fmla="*/ 0 h 1709738"/>
              <a:gd name="T4" fmla="*/ 1709737 w 1709737"/>
              <a:gd name="T5" fmla="*/ 854869 h 1709738"/>
              <a:gd name="T6" fmla="*/ 854868 w 1709737"/>
              <a:gd name="T7" fmla="*/ 1709738 h 1709738"/>
              <a:gd name="T8" fmla="*/ 0 w 1709737"/>
              <a:gd name="T9" fmla="*/ 854869 h 1709738"/>
              <a:gd name="T10" fmla="*/ 0 w 1709737"/>
              <a:gd name="T11" fmla="*/ 0 h 1709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9737" h="1709738">
                <a:moveTo>
                  <a:pt x="0" y="0"/>
                </a:moveTo>
                <a:cubicBezTo>
                  <a:pt x="854868" y="0"/>
                  <a:pt x="854868" y="0"/>
                  <a:pt x="854868" y="0"/>
                </a:cubicBezTo>
                <a:cubicBezTo>
                  <a:pt x="1327738" y="0"/>
                  <a:pt x="1709737" y="381998"/>
                  <a:pt x="1709737" y="854869"/>
                </a:cubicBezTo>
                <a:cubicBezTo>
                  <a:pt x="1709737" y="1327740"/>
                  <a:pt x="1327738" y="1709738"/>
                  <a:pt x="854868" y="1709738"/>
                </a:cubicBezTo>
                <a:cubicBezTo>
                  <a:pt x="381998" y="1709738"/>
                  <a:pt x="0" y="1327740"/>
                  <a:pt x="0" y="85486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noFill/>
          <a:ln w="3175">
            <a:solidFill>
              <a:srgbClr val="FF588D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200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589" name="矩形 17"/>
          <p:cNvSpPr>
            <a:spLocks noChangeArrowheads="1"/>
          </p:cNvSpPr>
          <p:nvPr/>
        </p:nvSpPr>
        <p:spPr bwMode="auto">
          <a:xfrm>
            <a:off x="1676631" y="4178921"/>
            <a:ext cx="1583958" cy="1583958"/>
          </a:xfrm>
          <a:custGeom>
            <a:avLst/>
            <a:gdLst>
              <a:gd name="T0" fmla="*/ 854869 w 1709738"/>
              <a:gd name="T1" fmla="*/ 0 h 1709738"/>
              <a:gd name="T2" fmla="*/ 1709738 w 1709738"/>
              <a:gd name="T3" fmla="*/ 0 h 1709738"/>
              <a:gd name="T4" fmla="*/ 1709738 w 1709738"/>
              <a:gd name="T5" fmla="*/ 854869 h 1709738"/>
              <a:gd name="T6" fmla="*/ 854869 w 1709738"/>
              <a:gd name="T7" fmla="*/ 1709738 h 1709738"/>
              <a:gd name="T8" fmla="*/ 0 w 1709738"/>
              <a:gd name="T9" fmla="*/ 854869 h 1709738"/>
              <a:gd name="T10" fmla="*/ 854869 w 1709738"/>
              <a:gd name="T11" fmla="*/ 0 h 1709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9738" h="1709738">
                <a:moveTo>
                  <a:pt x="854869" y="0"/>
                </a:moveTo>
                <a:cubicBezTo>
                  <a:pt x="1709738" y="0"/>
                  <a:pt x="1709738" y="0"/>
                  <a:pt x="1709738" y="0"/>
                </a:cubicBezTo>
                <a:cubicBezTo>
                  <a:pt x="1709738" y="854869"/>
                  <a:pt x="1709738" y="854869"/>
                  <a:pt x="1709738" y="854869"/>
                </a:cubicBezTo>
                <a:cubicBezTo>
                  <a:pt x="1709738" y="1327739"/>
                  <a:pt x="1327739" y="1709738"/>
                  <a:pt x="854869" y="1709738"/>
                </a:cubicBezTo>
                <a:cubicBezTo>
                  <a:pt x="381998" y="1709738"/>
                  <a:pt x="0" y="1327739"/>
                  <a:pt x="0" y="854869"/>
                </a:cubicBezTo>
                <a:cubicBezTo>
                  <a:pt x="0" y="381999"/>
                  <a:pt x="381998" y="0"/>
                  <a:pt x="854869" y="0"/>
                </a:cubicBezTo>
                <a:close/>
              </a:path>
            </a:pathLst>
          </a:custGeom>
          <a:noFill/>
          <a:ln w="3175">
            <a:solidFill>
              <a:srgbClr val="A97D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200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590" name="文本框 14"/>
          <p:cNvSpPr txBox="1">
            <a:spLocks noChangeArrowheads="1"/>
          </p:cNvSpPr>
          <p:nvPr/>
        </p:nvSpPr>
        <p:spPr bwMode="auto">
          <a:xfrm>
            <a:off x="1679637" y="2782511"/>
            <a:ext cx="1220505" cy="41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推广计划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泪滴形 15"/>
          <p:cNvSpPr/>
          <p:nvPr/>
        </p:nvSpPr>
        <p:spPr>
          <a:xfrm rot="16200000" flipH="1">
            <a:off x="3657372" y="2609246"/>
            <a:ext cx="1184001" cy="1184001"/>
          </a:xfrm>
          <a:prstGeom prst="teardrop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泪滴形 16"/>
          <p:cNvSpPr/>
          <p:nvPr/>
        </p:nvSpPr>
        <p:spPr>
          <a:xfrm flipH="1">
            <a:off x="3657372" y="4361441"/>
            <a:ext cx="1184001" cy="1184001"/>
          </a:xfrm>
          <a:prstGeom prst="teardrop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泪滴形 17"/>
          <p:cNvSpPr/>
          <p:nvPr/>
        </p:nvSpPr>
        <p:spPr>
          <a:xfrm>
            <a:off x="1902003" y="4361441"/>
            <a:ext cx="1184001" cy="1184001"/>
          </a:xfrm>
          <a:prstGeom prst="teardrop">
            <a:avLst/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594" name="文本框 18"/>
          <p:cNvSpPr txBox="1">
            <a:spLocks noChangeArrowheads="1"/>
          </p:cNvSpPr>
          <p:nvPr/>
        </p:nvSpPr>
        <p:spPr bwMode="auto">
          <a:xfrm>
            <a:off x="3904964" y="2894930"/>
            <a:ext cx="996719" cy="64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01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4595" name="文本框 19"/>
          <p:cNvSpPr txBox="1">
            <a:spLocks noChangeArrowheads="1"/>
          </p:cNvSpPr>
          <p:nvPr/>
        </p:nvSpPr>
        <p:spPr bwMode="auto">
          <a:xfrm>
            <a:off x="3904964" y="4588401"/>
            <a:ext cx="996719" cy="64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</a:rPr>
              <a:t>02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24596" name="文本框 20"/>
          <p:cNvSpPr txBox="1">
            <a:spLocks noChangeArrowheads="1"/>
          </p:cNvSpPr>
          <p:nvPr/>
        </p:nvSpPr>
        <p:spPr bwMode="auto">
          <a:xfrm>
            <a:off x="2244823" y="4588401"/>
            <a:ext cx="995132" cy="64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</a:rPr>
              <a:t>03</a:t>
            </a:r>
            <a:endParaRPr lang="zh-CN" altLang="en-US" sz="3600">
              <a:solidFill>
                <a:schemeClr val="bg1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577802" y="2609246"/>
            <a:ext cx="0" cy="2936195"/>
          </a:xfrm>
          <a:prstGeom prst="line">
            <a:avLst/>
          </a:prstGeom>
          <a:ln>
            <a:solidFill>
              <a:srgbClr val="A97D1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5920623" y="2593375"/>
            <a:ext cx="657073" cy="655486"/>
          </a:xfrm>
          <a:prstGeom prst="ellipse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14"/>
          <p:cNvGrpSpPr>
            <a:grpSpLocks noChangeAspect="1"/>
          </p:cNvGrpSpPr>
          <p:nvPr/>
        </p:nvGrpSpPr>
        <p:grpSpPr bwMode="auto">
          <a:xfrm>
            <a:off x="6071948" y="2746688"/>
            <a:ext cx="354753" cy="349641"/>
            <a:chOff x="4090" y="905"/>
            <a:chExt cx="347" cy="342"/>
          </a:xfrm>
          <a:solidFill>
            <a:schemeClr val="bg1"/>
          </a:solidFill>
        </p:grpSpPr>
        <p:sp>
          <p:nvSpPr>
            <p:cNvPr id="25" name="Freeform 15"/>
            <p:cNvSpPr/>
            <p:nvPr/>
          </p:nvSpPr>
          <p:spPr bwMode="auto">
            <a:xfrm>
              <a:off x="4090" y="905"/>
              <a:ext cx="343" cy="342"/>
            </a:xfrm>
            <a:custGeom>
              <a:avLst/>
              <a:gdLst>
                <a:gd name="T0" fmla="*/ 138 w 142"/>
                <a:gd name="T1" fmla="*/ 134 h 142"/>
                <a:gd name="T2" fmla="*/ 8 w 142"/>
                <a:gd name="T3" fmla="*/ 134 h 142"/>
                <a:gd name="T4" fmla="*/ 8 w 142"/>
                <a:gd name="T5" fmla="*/ 4 h 142"/>
                <a:gd name="T6" fmla="*/ 6 w 142"/>
                <a:gd name="T7" fmla="*/ 0 h 142"/>
                <a:gd name="T8" fmla="*/ 3 w 142"/>
                <a:gd name="T9" fmla="*/ 0 h 142"/>
                <a:gd name="T10" fmla="*/ 0 w 142"/>
                <a:gd name="T11" fmla="*/ 4 h 142"/>
                <a:gd name="T12" fmla="*/ 0 w 142"/>
                <a:gd name="T13" fmla="*/ 136 h 142"/>
                <a:gd name="T14" fmla="*/ 0 w 142"/>
                <a:gd name="T15" fmla="*/ 138 h 142"/>
                <a:gd name="T16" fmla="*/ 0 w 142"/>
                <a:gd name="T17" fmla="*/ 139 h 142"/>
                <a:gd name="T18" fmla="*/ 1 w 142"/>
                <a:gd name="T19" fmla="*/ 141 h 142"/>
                <a:gd name="T20" fmla="*/ 3 w 142"/>
                <a:gd name="T21" fmla="*/ 142 h 142"/>
                <a:gd name="T22" fmla="*/ 5 w 142"/>
                <a:gd name="T23" fmla="*/ 142 h 142"/>
                <a:gd name="T24" fmla="*/ 6 w 142"/>
                <a:gd name="T25" fmla="*/ 142 h 142"/>
                <a:gd name="T26" fmla="*/ 138 w 142"/>
                <a:gd name="T27" fmla="*/ 142 h 142"/>
                <a:gd name="T28" fmla="*/ 142 w 142"/>
                <a:gd name="T29" fmla="*/ 139 h 142"/>
                <a:gd name="T30" fmla="*/ 142 w 142"/>
                <a:gd name="T31" fmla="*/ 136 h 142"/>
                <a:gd name="T32" fmla="*/ 138 w 142"/>
                <a:gd name="T33" fmla="*/ 13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142">
                  <a:moveTo>
                    <a:pt x="138" y="134"/>
                  </a:moveTo>
                  <a:cubicBezTo>
                    <a:pt x="8" y="134"/>
                    <a:pt x="8" y="134"/>
                    <a:pt x="8" y="13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7" y="0"/>
                    <a:pt x="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0"/>
                    <a:pt x="1" y="141"/>
                    <a:pt x="1" y="141"/>
                  </a:cubicBezTo>
                  <a:cubicBezTo>
                    <a:pt x="2" y="141"/>
                    <a:pt x="2" y="142"/>
                    <a:pt x="3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40" y="142"/>
                    <a:pt x="142" y="141"/>
                    <a:pt x="142" y="139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42" y="135"/>
                    <a:pt x="140" y="134"/>
                    <a:pt x="138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Freeform 16"/>
            <p:cNvSpPr/>
            <p:nvPr/>
          </p:nvSpPr>
          <p:spPr bwMode="auto">
            <a:xfrm>
              <a:off x="4124" y="924"/>
              <a:ext cx="313" cy="284"/>
            </a:xfrm>
            <a:custGeom>
              <a:avLst/>
              <a:gdLst>
                <a:gd name="T0" fmla="*/ 130 w 130"/>
                <a:gd name="T1" fmla="*/ 0 h 118"/>
                <a:gd name="T2" fmla="*/ 109 w 130"/>
                <a:gd name="T3" fmla="*/ 17 h 118"/>
                <a:gd name="T4" fmla="*/ 116 w 130"/>
                <a:gd name="T5" fmla="*/ 17 h 118"/>
                <a:gd name="T6" fmla="*/ 69 w 130"/>
                <a:gd name="T7" fmla="*/ 108 h 118"/>
                <a:gd name="T8" fmla="*/ 31 w 130"/>
                <a:gd name="T9" fmla="*/ 75 h 118"/>
                <a:gd name="T10" fmla="*/ 28 w 130"/>
                <a:gd name="T11" fmla="*/ 74 h 118"/>
                <a:gd name="T12" fmla="*/ 25 w 130"/>
                <a:gd name="T13" fmla="*/ 76 h 118"/>
                <a:gd name="T14" fmla="*/ 1 w 130"/>
                <a:gd name="T15" fmla="*/ 112 h 118"/>
                <a:gd name="T16" fmla="*/ 2 w 130"/>
                <a:gd name="T17" fmla="*/ 117 h 118"/>
                <a:gd name="T18" fmla="*/ 4 w 130"/>
                <a:gd name="T19" fmla="*/ 118 h 118"/>
                <a:gd name="T20" fmla="*/ 7 w 130"/>
                <a:gd name="T21" fmla="*/ 116 h 118"/>
                <a:gd name="T22" fmla="*/ 7 w 130"/>
                <a:gd name="T23" fmla="*/ 116 h 118"/>
                <a:gd name="T24" fmla="*/ 29 w 130"/>
                <a:gd name="T25" fmla="*/ 83 h 118"/>
                <a:gd name="T26" fmla="*/ 68 w 130"/>
                <a:gd name="T27" fmla="*/ 116 h 118"/>
                <a:gd name="T28" fmla="*/ 71 w 130"/>
                <a:gd name="T29" fmla="*/ 117 h 118"/>
                <a:gd name="T30" fmla="*/ 73 w 130"/>
                <a:gd name="T31" fmla="*/ 115 h 118"/>
                <a:gd name="T32" fmla="*/ 123 w 130"/>
                <a:gd name="T33" fmla="*/ 21 h 118"/>
                <a:gd name="T34" fmla="*/ 127 w 130"/>
                <a:gd name="T35" fmla="*/ 26 h 118"/>
                <a:gd name="T36" fmla="*/ 130 w 130"/>
                <a:gd name="T3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0" h="118">
                  <a:moveTo>
                    <a:pt x="130" y="0"/>
                  </a:moveTo>
                  <a:cubicBezTo>
                    <a:pt x="109" y="17"/>
                    <a:pt x="109" y="17"/>
                    <a:pt x="109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0" y="75"/>
                    <a:pt x="29" y="74"/>
                    <a:pt x="28" y="74"/>
                  </a:cubicBezTo>
                  <a:cubicBezTo>
                    <a:pt x="27" y="75"/>
                    <a:pt x="26" y="75"/>
                    <a:pt x="25" y="76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4"/>
                    <a:pt x="1" y="116"/>
                    <a:pt x="2" y="117"/>
                  </a:cubicBezTo>
                  <a:cubicBezTo>
                    <a:pt x="3" y="117"/>
                    <a:pt x="4" y="118"/>
                    <a:pt x="4" y="118"/>
                  </a:cubicBezTo>
                  <a:cubicBezTo>
                    <a:pt x="5" y="118"/>
                    <a:pt x="6" y="117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7"/>
                    <a:pt x="69" y="117"/>
                    <a:pt x="71" y="117"/>
                  </a:cubicBezTo>
                  <a:cubicBezTo>
                    <a:pt x="72" y="117"/>
                    <a:pt x="72" y="116"/>
                    <a:pt x="73" y="115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7" y="26"/>
                    <a:pt x="127" y="26"/>
                    <a:pt x="127" y="26"/>
                  </a:cubicBez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Freeform 17"/>
            <p:cNvSpPr/>
            <p:nvPr/>
          </p:nvSpPr>
          <p:spPr bwMode="auto">
            <a:xfrm>
              <a:off x="4117" y="1196"/>
              <a:ext cx="5" cy="1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2 h 5"/>
                <a:gd name="T4" fmla="*/ 2 w 2"/>
                <a:gd name="T5" fmla="*/ 5 h 5"/>
                <a:gd name="T6" fmla="*/ 0 w 2"/>
                <a:gd name="T7" fmla="*/ 2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Freeform 18"/>
            <p:cNvSpPr/>
            <p:nvPr/>
          </p:nvSpPr>
          <p:spPr bwMode="auto">
            <a:xfrm>
              <a:off x="4303" y="1192"/>
              <a:ext cx="120" cy="19"/>
            </a:xfrm>
            <a:custGeom>
              <a:avLst/>
              <a:gdLst>
                <a:gd name="T0" fmla="*/ 0 w 50"/>
                <a:gd name="T1" fmla="*/ 8 h 8"/>
                <a:gd name="T2" fmla="*/ 47 w 50"/>
                <a:gd name="T3" fmla="*/ 8 h 8"/>
                <a:gd name="T4" fmla="*/ 50 w 50"/>
                <a:gd name="T5" fmla="*/ 4 h 8"/>
                <a:gd name="T6" fmla="*/ 47 w 50"/>
                <a:gd name="T7" fmla="*/ 0 h 8"/>
                <a:gd name="T8" fmla="*/ 4 w 50"/>
                <a:gd name="T9" fmla="*/ 0 h 8"/>
                <a:gd name="T10" fmla="*/ 2 w 50"/>
                <a:gd name="T11" fmla="*/ 5 h 8"/>
                <a:gd name="T12" fmla="*/ 0 w 5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8">
                  <a:moveTo>
                    <a:pt x="0" y="8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9" y="8"/>
                    <a:pt x="50" y="6"/>
                    <a:pt x="50" y="4"/>
                  </a:cubicBezTo>
                  <a:cubicBezTo>
                    <a:pt x="50" y="2"/>
                    <a:pt x="49" y="0"/>
                    <a:pt x="4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6"/>
                    <a:pt x="1" y="7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Freeform 19"/>
            <p:cNvSpPr/>
            <p:nvPr/>
          </p:nvSpPr>
          <p:spPr bwMode="auto">
            <a:xfrm>
              <a:off x="4146" y="1192"/>
              <a:ext cx="135" cy="19"/>
            </a:xfrm>
            <a:custGeom>
              <a:avLst/>
              <a:gdLst>
                <a:gd name="T0" fmla="*/ 48 w 56"/>
                <a:gd name="T1" fmla="*/ 0 h 8"/>
                <a:gd name="T2" fmla="*/ 5 w 56"/>
                <a:gd name="T3" fmla="*/ 0 h 8"/>
                <a:gd name="T4" fmla="*/ 1 w 56"/>
                <a:gd name="T5" fmla="*/ 7 h 8"/>
                <a:gd name="T6" fmla="*/ 0 w 56"/>
                <a:gd name="T7" fmla="*/ 8 h 8"/>
                <a:gd name="T8" fmla="*/ 56 w 56"/>
                <a:gd name="T9" fmla="*/ 8 h 8"/>
                <a:gd name="T10" fmla="*/ 56 w 56"/>
                <a:gd name="T11" fmla="*/ 7 h 8"/>
                <a:gd name="T12" fmla="*/ 48 w 5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8">
                  <a:moveTo>
                    <a:pt x="4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7"/>
                    <a:pt x="56" y="7"/>
                    <a:pt x="56" y="7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Freeform 20"/>
            <p:cNvSpPr/>
            <p:nvPr/>
          </p:nvSpPr>
          <p:spPr bwMode="auto">
            <a:xfrm>
              <a:off x="4281" y="1165"/>
              <a:ext cx="9" cy="7"/>
            </a:xfrm>
            <a:custGeom>
              <a:avLst/>
              <a:gdLst>
                <a:gd name="T0" fmla="*/ 7 w 9"/>
                <a:gd name="T1" fmla="*/ 7 h 7"/>
                <a:gd name="T2" fmla="*/ 9 w 9"/>
                <a:gd name="T3" fmla="*/ 0 h 7"/>
                <a:gd name="T4" fmla="*/ 0 w 9"/>
                <a:gd name="T5" fmla="*/ 0 h 7"/>
                <a:gd name="T6" fmla="*/ 7 w 9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7" y="7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4117" y="1141"/>
              <a:ext cx="36" cy="17"/>
            </a:xfrm>
            <a:custGeom>
              <a:avLst/>
              <a:gdLst>
                <a:gd name="T0" fmla="*/ 3 w 15"/>
                <a:gd name="T1" fmla="*/ 0 h 7"/>
                <a:gd name="T2" fmla="*/ 0 w 15"/>
                <a:gd name="T3" fmla="*/ 3 h 7"/>
                <a:gd name="T4" fmla="*/ 3 w 15"/>
                <a:gd name="T5" fmla="*/ 7 h 7"/>
                <a:gd name="T6" fmla="*/ 11 w 15"/>
                <a:gd name="T7" fmla="*/ 7 h 7"/>
                <a:gd name="T8" fmla="*/ 15 w 15"/>
                <a:gd name="T9" fmla="*/ 0 h 7"/>
                <a:gd name="T10" fmla="*/ 3 w 15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Freeform 22"/>
            <p:cNvSpPr/>
            <p:nvPr/>
          </p:nvSpPr>
          <p:spPr bwMode="auto">
            <a:xfrm>
              <a:off x="4250" y="1141"/>
              <a:ext cx="55" cy="17"/>
            </a:xfrm>
            <a:custGeom>
              <a:avLst/>
              <a:gdLst>
                <a:gd name="T0" fmla="*/ 21 w 55"/>
                <a:gd name="T1" fmla="*/ 17 h 17"/>
                <a:gd name="T2" fmla="*/ 45 w 55"/>
                <a:gd name="T3" fmla="*/ 17 h 17"/>
                <a:gd name="T4" fmla="*/ 55 w 55"/>
                <a:gd name="T5" fmla="*/ 0 h 17"/>
                <a:gd name="T6" fmla="*/ 0 w 55"/>
                <a:gd name="T7" fmla="*/ 0 h 17"/>
                <a:gd name="T8" fmla="*/ 21 w 55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7">
                  <a:moveTo>
                    <a:pt x="21" y="17"/>
                  </a:moveTo>
                  <a:lnTo>
                    <a:pt x="45" y="17"/>
                  </a:lnTo>
                  <a:lnTo>
                    <a:pt x="55" y="0"/>
                  </a:lnTo>
                  <a:lnTo>
                    <a:pt x="0" y="0"/>
                  </a:lnTo>
                  <a:lnTo>
                    <a:pt x="21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4182" y="1141"/>
              <a:ext cx="39" cy="17"/>
            </a:xfrm>
            <a:custGeom>
              <a:avLst/>
              <a:gdLst>
                <a:gd name="T0" fmla="*/ 19 w 39"/>
                <a:gd name="T1" fmla="*/ 0 h 17"/>
                <a:gd name="T2" fmla="*/ 12 w 39"/>
                <a:gd name="T3" fmla="*/ 0 h 17"/>
                <a:gd name="T4" fmla="*/ 0 w 39"/>
                <a:gd name="T5" fmla="*/ 17 h 17"/>
                <a:gd name="T6" fmla="*/ 39 w 39"/>
                <a:gd name="T7" fmla="*/ 17 h 17"/>
                <a:gd name="T8" fmla="*/ 19 w 3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7">
                  <a:moveTo>
                    <a:pt x="19" y="0"/>
                  </a:moveTo>
                  <a:lnTo>
                    <a:pt x="12" y="0"/>
                  </a:lnTo>
                  <a:lnTo>
                    <a:pt x="0" y="17"/>
                  </a:lnTo>
                  <a:lnTo>
                    <a:pt x="39" y="17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Freeform 24"/>
            <p:cNvSpPr/>
            <p:nvPr/>
          </p:nvSpPr>
          <p:spPr bwMode="auto">
            <a:xfrm>
              <a:off x="4331" y="1141"/>
              <a:ext cx="92" cy="17"/>
            </a:xfrm>
            <a:custGeom>
              <a:avLst/>
              <a:gdLst>
                <a:gd name="T0" fmla="*/ 35 w 38"/>
                <a:gd name="T1" fmla="*/ 7 h 7"/>
                <a:gd name="T2" fmla="*/ 38 w 38"/>
                <a:gd name="T3" fmla="*/ 3 h 7"/>
                <a:gd name="T4" fmla="*/ 35 w 38"/>
                <a:gd name="T5" fmla="*/ 0 h 7"/>
                <a:gd name="T6" fmla="*/ 4 w 38"/>
                <a:gd name="T7" fmla="*/ 0 h 7"/>
                <a:gd name="T8" fmla="*/ 0 w 38"/>
                <a:gd name="T9" fmla="*/ 7 h 7"/>
                <a:gd name="T10" fmla="*/ 35 w 38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7">
                  <a:moveTo>
                    <a:pt x="35" y="7"/>
                  </a:moveTo>
                  <a:cubicBezTo>
                    <a:pt x="37" y="7"/>
                    <a:pt x="38" y="5"/>
                    <a:pt x="38" y="3"/>
                  </a:cubicBezTo>
                  <a:cubicBezTo>
                    <a:pt x="38" y="1"/>
                    <a:pt x="37" y="0"/>
                    <a:pt x="3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3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Freeform 25"/>
            <p:cNvSpPr/>
            <p:nvPr/>
          </p:nvSpPr>
          <p:spPr bwMode="auto">
            <a:xfrm>
              <a:off x="4117" y="1088"/>
              <a:ext cx="214" cy="17"/>
            </a:xfrm>
            <a:custGeom>
              <a:avLst/>
              <a:gdLst>
                <a:gd name="T0" fmla="*/ 30 w 89"/>
                <a:gd name="T1" fmla="*/ 3 h 7"/>
                <a:gd name="T2" fmla="*/ 31 w 89"/>
                <a:gd name="T3" fmla="*/ 3 h 7"/>
                <a:gd name="T4" fmla="*/ 36 w 89"/>
                <a:gd name="T5" fmla="*/ 5 h 7"/>
                <a:gd name="T6" fmla="*/ 38 w 89"/>
                <a:gd name="T7" fmla="*/ 7 h 7"/>
                <a:gd name="T8" fmla="*/ 85 w 89"/>
                <a:gd name="T9" fmla="*/ 7 h 7"/>
                <a:gd name="T10" fmla="*/ 89 w 89"/>
                <a:gd name="T11" fmla="*/ 0 h 7"/>
                <a:gd name="T12" fmla="*/ 3 w 89"/>
                <a:gd name="T13" fmla="*/ 0 h 7"/>
                <a:gd name="T14" fmla="*/ 0 w 89"/>
                <a:gd name="T15" fmla="*/ 3 h 7"/>
                <a:gd name="T16" fmla="*/ 3 w 89"/>
                <a:gd name="T17" fmla="*/ 7 h 7"/>
                <a:gd name="T18" fmla="*/ 25 w 89"/>
                <a:gd name="T19" fmla="*/ 7 h 7"/>
                <a:gd name="T20" fmla="*/ 26 w 89"/>
                <a:gd name="T21" fmla="*/ 6 h 7"/>
                <a:gd name="T22" fmla="*/ 30 w 89"/>
                <a:gd name="T2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7">
                  <a:moveTo>
                    <a:pt x="30" y="3"/>
                  </a:moveTo>
                  <a:cubicBezTo>
                    <a:pt x="31" y="3"/>
                    <a:pt x="31" y="3"/>
                    <a:pt x="31" y="3"/>
                  </a:cubicBezTo>
                  <a:cubicBezTo>
                    <a:pt x="33" y="3"/>
                    <a:pt x="34" y="4"/>
                    <a:pt x="36" y="5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4"/>
                    <a:pt x="28" y="3"/>
                    <a:pt x="3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4360" y="1088"/>
              <a:ext cx="63" cy="17"/>
            </a:xfrm>
            <a:custGeom>
              <a:avLst/>
              <a:gdLst>
                <a:gd name="T0" fmla="*/ 23 w 26"/>
                <a:gd name="T1" fmla="*/ 7 h 7"/>
                <a:gd name="T2" fmla="*/ 26 w 26"/>
                <a:gd name="T3" fmla="*/ 3 h 7"/>
                <a:gd name="T4" fmla="*/ 23 w 26"/>
                <a:gd name="T5" fmla="*/ 0 h 7"/>
                <a:gd name="T6" fmla="*/ 3 w 26"/>
                <a:gd name="T7" fmla="*/ 0 h 7"/>
                <a:gd name="T8" fmla="*/ 0 w 26"/>
                <a:gd name="T9" fmla="*/ 7 h 7"/>
                <a:gd name="T10" fmla="*/ 23 w 2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3" y="7"/>
                  </a:moveTo>
                  <a:cubicBezTo>
                    <a:pt x="25" y="7"/>
                    <a:pt x="26" y="5"/>
                    <a:pt x="26" y="3"/>
                  </a:cubicBezTo>
                  <a:cubicBezTo>
                    <a:pt x="26" y="1"/>
                    <a:pt x="25" y="0"/>
                    <a:pt x="2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Freeform 27"/>
            <p:cNvSpPr/>
            <p:nvPr/>
          </p:nvSpPr>
          <p:spPr bwMode="auto">
            <a:xfrm>
              <a:off x="4387" y="1035"/>
              <a:ext cx="36" cy="17"/>
            </a:xfrm>
            <a:custGeom>
              <a:avLst/>
              <a:gdLst>
                <a:gd name="T0" fmla="*/ 12 w 15"/>
                <a:gd name="T1" fmla="*/ 7 h 7"/>
                <a:gd name="T2" fmla="*/ 15 w 15"/>
                <a:gd name="T3" fmla="*/ 3 h 7"/>
                <a:gd name="T4" fmla="*/ 12 w 15"/>
                <a:gd name="T5" fmla="*/ 0 h 7"/>
                <a:gd name="T6" fmla="*/ 4 w 15"/>
                <a:gd name="T7" fmla="*/ 0 h 7"/>
                <a:gd name="T8" fmla="*/ 0 w 15"/>
                <a:gd name="T9" fmla="*/ 7 h 7"/>
                <a:gd name="T10" fmla="*/ 12 w 1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7">
                  <a:moveTo>
                    <a:pt x="12" y="7"/>
                  </a:moveTo>
                  <a:cubicBezTo>
                    <a:pt x="14" y="7"/>
                    <a:pt x="15" y="5"/>
                    <a:pt x="15" y="3"/>
                  </a:cubicBezTo>
                  <a:cubicBezTo>
                    <a:pt x="15" y="1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1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Freeform 28"/>
            <p:cNvSpPr/>
            <p:nvPr/>
          </p:nvSpPr>
          <p:spPr bwMode="auto">
            <a:xfrm>
              <a:off x="4117" y="1035"/>
              <a:ext cx="243" cy="17"/>
            </a:xfrm>
            <a:custGeom>
              <a:avLst/>
              <a:gdLst>
                <a:gd name="T0" fmla="*/ 3 w 101"/>
                <a:gd name="T1" fmla="*/ 0 h 7"/>
                <a:gd name="T2" fmla="*/ 0 w 101"/>
                <a:gd name="T3" fmla="*/ 3 h 7"/>
                <a:gd name="T4" fmla="*/ 3 w 101"/>
                <a:gd name="T5" fmla="*/ 7 h 7"/>
                <a:gd name="T6" fmla="*/ 97 w 101"/>
                <a:gd name="T7" fmla="*/ 7 h 7"/>
                <a:gd name="T8" fmla="*/ 101 w 101"/>
                <a:gd name="T9" fmla="*/ 0 h 7"/>
                <a:gd name="T10" fmla="*/ 3 w 10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Freeform 29"/>
            <p:cNvSpPr/>
            <p:nvPr/>
          </p:nvSpPr>
          <p:spPr bwMode="auto">
            <a:xfrm>
              <a:off x="4416" y="987"/>
              <a:ext cx="7" cy="12"/>
            </a:xfrm>
            <a:custGeom>
              <a:avLst/>
              <a:gdLst>
                <a:gd name="T0" fmla="*/ 0 w 3"/>
                <a:gd name="T1" fmla="*/ 5 h 5"/>
                <a:gd name="T2" fmla="*/ 0 w 3"/>
                <a:gd name="T3" fmla="*/ 5 h 5"/>
                <a:gd name="T4" fmla="*/ 3 w 3"/>
                <a:gd name="T5" fmla="*/ 2 h 5"/>
                <a:gd name="T6" fmla="*/ 2 w 3"/>
                <a:gd name="T7" fmla="*/ 0 h 5"/>
                <a:gd name="T8" fmla="*/ 0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3" y="4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Freeform 30"/>
            <p:cNvSpPr/>
            <p:nvPr/>
          </p:nvSpPr>
          <p:spPr bwMode="auto">
            <a:xfrm>
              <a:off x="4117" y="982"/>
              <a:ext cx="270" cy="17"/>
            </a:xfrm>
            <a:custGeom>
              <a:avLst/>
              <a:gdLst>
                <a:gd name="T0" fmla="*/ 3 w 112"/>
                <a:gd name="T1" fmla="*/ 0 h 7"/>
                <a:gd name="T2" fmla="*/ 0 w 112"/>
                <a:gd name="T3" fmla="*/ 3 h 7"/>
                <a:gd name="T4" fmla="*/ 3 w 112"/>
                <a:gd name="T5" fmla="*/ 7 h 7"/>
                <a:gd name="T6" fmla="*/ 108 w 112"/>
                <a:gd name="T7" fmla="*/ 7 h 7"/>
                <a:gd name="T8" fmla="*/ 112 w 112"/>
                <a:gd name="T9" fmla="*/ 0 h 7"/>
                <a:gd name="T10" fmla="*/ 3 w 112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12" y="0"/>
                    <a:pt x="112" y="0"/>
                    <a:pt x="11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Freeform 31"/>
            <p:cNvSpPr/>
            <p:nvPr/>
          </p:nvSpPr>
          <p:spPr bwMode="auto">
            <a:xfrm>
              <a:off x="4117" y="929"/>
              <a:ext cx="301" cy="17"/>
            </a:xfrm>
            <a:custGeom>
              <a:avLst/>
              <a:gdLst>
                <a:gd name="T0" fmla="*/ 124 w 125"/>
                <a:gd name="T1" fmla="*/ 0 h 7"/>
                <a:gd name="T2" fmla="*/ 3 w 125"/>
                <a:gd name="T3" fmla="*/ 0 h 7"/>
                <a:gd name="T4" fmla="*/ 0 w 125"/>
                <a:gd name="T5" fmla="*/ 3 h 7"/>
                <a:gd name="T6" fmla="*/ 3 w 125"/>
                <a:gd name="T7" fmla="*/ 7 h 7"/>
                <a:gd name="T8" fmla="*/ 116 w 125"/>
                <a:gd name="T9" fmla="*/ 7 h 7"/>
                <a:gd name="T10" fmla="*/ 125 w 125"/>
                <a:gd name="T11" fmla="*/ 0 h 7"/>
                <a:gd name="T12" fmla="*/ 124 w 12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7">
                  <a:moveTo>
                    <a:pt x="12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4" y="0"/>
                    <a:pt x="124" y="0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600" name="矩形 41"/>
          <p:cNvSpPr>
            <a:spLocks noChangeArrowheads="1"/>
          </p:cNvSpPr>
          <p:nvPr/>
        </p:nvSpPr>
        <p:spPr bwMode="auto">
          <a:xfrm>
            <a:off x="6558650" y="2539412"/>
            <a:ext cx="4645537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</a:t>
            </a:r>
            <a:r>
              <a:rPr lang="zh-CN" altLang="en-US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文本。</a:t>
            </a:r>
            <a:endParaRPr lang="zh-CN" altLang="en-US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5920623" y="4867737"/>
            <a:ext cx="657073" cy="655485"/>
          </a:xfrm>
          <a:prstGeom prst="ellipse">
            <a:avLst/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602" name="矩形 43"/>
          <p:cNvSpPr>
            <a:spLocks noChangeArrowheads="1"/>
          </p:cNvSpPr>
          <p:nvPr/>
        </p:nvSpPr>
        <p:spPr bwMode="auto">
          <a:xfrm>
            <a:off x="6558650" y="4812186"/>
            <a:ext cx="4645537" cy="75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</a:t>
            </a:r>
            <a:endParaRPr lang="zh-CN" altLang="en-US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5920623" y="3678973"/>
            <a:ext cx="657073" cy="655486"/>
          </a:xfrm>
          <a:prstGeom prst="ellipse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604" name="矩形 45"/>
          <p:cNvSpPr>
            <a:spLocks noChangeArrowheads="1"/>
          </p:cNvSpPr>
          <p:nvPr/>
        </p:nvSpPr>
        <p:spPr bwMode="auto">
          <a:xfrm>
            <a:off x="6558650" y="3623424"/>
            <a:ext cx="4645537" cy="75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</a:t>
            </a:r>
            <a:endParaRPr lang="zh-CN" altLang="en-US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032319" y="3789249"/>
            <a:ext cx="434010" cy="434009"/>
            <a:chOff x="6032319" y="3789249"/>
            <a:chExt cx="434010" cy="434009"/>
          </a:xfrm>
        </p:grpSpPr>
        <p:sp>
          <p:nvSpPr>
            <p:cNvPr id="48" name="Freeform 11"/>
            <p:cNvSpPr/>
            <p:nvPr/>
          </p:nvSpPr>
          <p:spPr bwMode="auto">
            <a:xfrm>
              <a:off x="6032319" y="3815449"/>
              <a:ext cx="412366" cy="407809"/>
            </a:xfrm>
            <a:custGeom>
              <a:avLst/>
              <a:gdLst>
                <a:gd name="T0" fmla="*/ 47 w 95"/>
                <a:gd name="T1" fmla="*/ 0 h 94"/>
                <a:gd name="T2" fmla="*/ 0 w 95"/>
                <a:gd name="T3" fmla="*/ 47 h 94"/>
                <a:gd name="T4" fmla="*/ 47 w 95"/>
                <a:gd name="T5" fmla="*/ 94 h 94"/>
                <a:gd name="T6" fmla="*/ 95 w 95"/>
                <a:gd name="T7" fmla="*/ 47 h 94"/>
                <a:gd name="T8" fmla="*/ 47 w 95"/>
                <a:gd name="T9" fmla="*/ 47 h 94"/>
                <a:gd name="T10" fmla="*/ 47 w 9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4"/>
                    <a:pt x="95" y="73"/>
                    <a:pt x="95" y="47"/>
                  </a:cubicBezTo>
                  <a:cubicBezTo>
                    <a:pt x="47" y="47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Freeform 12"/>
            <p:cNvSpPr/>
            <p:nvPr/>
          </p:nvSpPr>
          <p:spPr bwMode="auto">
            <a:xfrm>
              <a:off x="6262424" y="3789249"/>
              <a:ext cx="203905" cy="203904"/>
            </a:xfrm>
            <a:custGeom>
              <a:avLst/>
              <a:gdLst>
                <a:gd name="T0" fmla="*/ 0 w 47"/>
                <a:gd name="T1" fmla="*/ 0 h 47"/>
                <a:gd name="T2" fmla="*/ 0 w 47"/>
                <a:gd name="T3" fmla="*/ 47 h 47"/>
                <a:gd name="T4" fmla="*/ 47 w 47"/>
                <a:gd name="T5" fmla="*/ 47 h 47"/>
                <a:gd name="T6" fmla="*/ 0 w 47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7">
                  <a:moveTo>
                    <a:pt x="0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21"/>
                    <a:pt x="26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606" name="Freeform 22"/>
          <p:cNvSpPr>
            <a:spLocks noEditPoints="1" noChangeArrowheads="1"/>
          </p:cNvSpPr>
          <p:nvPr/>
        </p:nvSpPr>
        <p:spPr bwMode="auto">
          <a:xfrm>
            <a:off x="6036483" y="4982010"/>
            <a:ext cx="425352" cy="426938"/>
          </a:xfrm>
          <a:custGeom>
            <a:avLst/>
            <a:gdLst>
              <a:gd name="T0" fmla="*/ 56 w 112"/>
              <a:gd name="T1" fmla="*/ 0 h 112"/>
              <a:gd name="T2" fmla="*/ 0 w 112"/>
              <a:gd name="T3" fmla="*/ 56 h 112"/>
              <a:gd name="T4" fmla="*/ 56 w 112"/>
              <a:gd name="T5" fmla="*/ 112 h 112"/>
              <a:gd name="T6" fmla="*/ 112 w 112"/>
              <a:gd name="T7" fmla="*/ 56 h 112"/>
              <a:gd name="T8" fmla="*/ 56 w 112"/>
              <a:gd name="T9" fmla="*/ 0 h 112"/>
              <a:gd name="T10" fmla="*/ 56 w 112"/>
              <a:gd name="T11" fmla="*/ 9 h 112"/>
              <a:gd name="T12" fmla="*/ 103 w 112"/>
              <a:gd name="T13" fmla="*/ 56 h 112"/>
              <a:gd name="T14" fmla="*/ 102 w 112"/>
              <a:gd name="T15" fmla="*/ 59 h 112"/>
              <a:gd name="T16" fmla="*/ 92 w 112"/>
              <a:gd name="T17" fmla="*/ 59 h 112"/>
              <a:gd name="T18" fmla="*/ 92 w 112"/>
              <a:gd name="T19" fmla="*/ 60 h 112"/>
              <a:gd name="T20" fmla="*/ 91 w 112"/>
              <a:gd name="T21" fmla="*/ 75 h 112"/>
              <a:gd name="T22" fmla="*/ 89 w 112"/>
              <a:gd name="T23" fmla="*/ 65 h 112"/>
              <a:gd name="T24" fmla="*/ 83 w 112"/>
              <a:gd name="T25" fmla="*/ 50 h 112"/>
              <a:gd name="T26" fmla="*/ 77 w 112"/>
              <a:gd name="T27" fmla="*/ 60 h 112"/>
              <a:gd name="T28" fmla="*/ 72 w 112"/>
              <a:gd name="T29" fmla="*/ 60 h 112"/>
              <a:gd name="T30" fmla="*/ 61 w 112"/>
              <a:gd name="T31" fmla="*/ 15 h 112"/>
              <a:gd name="T32" fmla="*/ 49 w 112"/>
              <a:gd name="T33" fmla="*/ 61 h 112"/>
              <a:gd name="T34" fmla="*/ 42 w 112"/>
              <a:gd name="T35" fmla="*/ 61 h 112"/>
              <a:gd name="T36" fmla="*/ 41 w 112"/>
              <a:gd name="T37" fmla="*/ 62 h 112"/>
              <a:gd name="T38" fmla="*/ 36 w 112"/>
              <a:gd name="T39" fmla="*/ 79 h 112"/>
              <a:gd name="T40" fmla="*/ 34 w 112"/>
              <a:gd name="T41" fmla="*/ 68 h 112"/>
              <a:gd name="T42" fmla="*/ 26 w 112"/>
              <a:gd name="T43" fmla="*/ 46 h 112"/>
              <a:gd name="T44" fmla="*/ 16 w 112"/>
              <a:gd name="T45" fmla="*/ 63 h 112"/>
              <a:gd name="T46" fmla="*/ 10 w 112"/>
              <a:gd name="T47" fmla="*/ 63 h 112"/>
              <a:gd name="T48" fmla="*/ 10 w 112"/>
              <a:gd name="T49" fmla="*/ 56 h 112"/>
              <a:gd name="T50" fmla="*/ 56 w 112"/>
              <a:gd name="T51" fmla="*/ 9 h 112"/>
              <a:gd name="T52" fmla="*/ 56 w 112"/>
              <a:gd name="T53" fmla="*/ 102 h 112"/>
              <a:gd name="T54" fmla="*/ 11 w 112"/>
              <a:gd name="T55" fmla="*/ 66 h 112"/>
              <a:gd name="T56" fmla="*/ 19 w 112"/>
              <a:gd name="T57" fmla="*/ 66 h 112"/>
              <a:gd name="T58" fmla="*/ 19 w 112"/>
              <a:gd name="T59" fmla="*/ 65 h 112"/>
              <a:gd name="T60" fmla="*/ 26 w 112"/>
              <a:gd name="T61" fmla="*/ 50 h 112"/>
              <a:gd name="T62" fmla="*/ 30 w 112"/>
              <a:gd name="T63" fmla="*/ 69 h 112"/>
              <a:gd name="T64" fmla="*/ 35 w 112"/>
              <a:gd name="T65" fmla="*/ 84 h 112"/>
              <a:gd name="T66" fmla="*/ 36 w 112"/>
              <a:gd name="T67" fmla="*/ 85 h 112"/>
              <a:gd name="T68" fmla="*/ 37 w 112"/>
              <a:gd name="T69" fmla="*/ 84 h 112"/>
              <a:gd name="T70" fmla="*/ 45 w 112"/>
              <a:gd name="T71" fmla="*/ 64 h 112"/>
              <a:gd name="T72" fmla="*/ 52 w 112"/>
              <a:gd name="T73" fmla="*/ 64 h 112"/>
              <a:gd name="T74" fmla="*/ 52 w 112"/>
              <a:gd name="T75" fmla="*/ 63 h 112"/>
              <a:gd name="T76" fmla="*/ 60 w 112"/>
              <a:gd name="T77" fmla="*/ 19 h 112"/>
              <a:gd name="T78" fmla="*/ 69 w 112"/>
              <a:gd name="T79" fmla="*/ 62 h 112"/>
              <a:gd name="T80" fmla="*/ 69 w 112"/>
              <a:gd name="T81" fmla="*/ 64 h 112"/>
              <a:gd name="T82" fmla="*/ 79 w 112"/>
              <a:gd name="T83" fmla="*/ 63 h 112"/>
              <a:gd name="T84" fmla="*/ 80 w 112"/>
              <a:gd name="T85" fmla="*/ 62 h 112"/>
              <a:gd name="T86" fmla="*/ 83 w 112"/>
              <a:gd name="T87" fmla="*/ 54 h 112"/>
              <a:gd name="T88" fmla="*/ 85 w 112"/>
              <a:gd name="T89" fmla="*/ 66 h 112"/>
              <a:gd name="T90" fmla="*/ 91 w 112"/>
              <a:gd name="T91" fmla="*/ 81 h 112"/>
              <a:gd name="T92" fmla="*/ 96 w 112"/>
              <a:gd name="T93" fmla="*/ 62 h 112"/>
              <a:gd name="T94" fmla="*/ 102 w 112"/>
              <a:gd name="T95" fmla="*/ 62 h 112"/>
              <a:gd name="T96" fmla="*/ 56 w 112"/>
              <a:gd name="T97" fmla="*/ 10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2" h="112">
                <a:moveTo>
                  <a:pt x="56" y="0"/>
                </a:moveTo>
                <a:cubicBezTo>
                  <a:pt x="25" y="0"/>
                  <a:pt x="0" y="25"/>
                  <a:pt x="0" y="56"/>
                </a:cubicBezTo>
                <a:cubicBezTo>
                  <a:pt x="0" y="87"/>
                  <a:pt x="25" y="112"/>
                  <a:pt x="56" y="112"/>
                </a:cubicBezTo>
                <a:cubicBezTo>
                  <a:pt x="87" y="112"/>
                  <a:pt x="112" y="87"/>
                  <a:pt x="112" y="56"/>
                </a:cubicBezTo>
                <a:cubicBezTo>
                  <a:pt x="112" y="25"/>
                  <a:pt x="87" y="0"/>
                  <a:pt x="56" y="0"/>
                </a:cubicBezTo>
                <a:moveTo>
                  <a:pt x="56" y="9"/>
                </a:moveTo>
                <a:cubicBezTo>
                  <a:pt x="82" y="9"/>
                  <a:pt x="103" y="30"/>
                  <a:pt x="103" y="56"/>
                </a:cubicBezTo>
                <a:cubicBezTo>
                  <a:pt x="103" y="57"/>
                  <a:pt x="102" y="58"/>
                  <a:pt x="102" y="59"/>
                </a:cubicBezTo>
                <a:cubicBezTo>
                  <a:pt x="92" y="59"/>
                  <a:pt x="92" y="59"/>
                  <a:pt x="92" y="59"/>
                </a:cubicBezTo>
                <a:cubicBezTo>
                  <a:pt x="92" y="60"/>
                  <a:pt x="92" y="60"/>
                  <a:pt x="92" y="60"/>
                </a:cubicBezTo>
                <a:cubicBezTo>
                  <a:pt x="92" y="66"/>
                  <a:pt x="91" y="71"/>
                  <a:pt x="91" y="75"/>
                </a:cubicBezTo>
                <a:cubicBezTo>
                  <a:pt x="90" y="72"/>
                  <a:pt x="89" y="68"/>
                  <a:pt x="89" y="65"/>
                </a:cubicBezTo>
                <a:cubicBezTo>
                  <a:pt x="87" y="53"/>
                  <a:pt x="86" y="50"/>
                  <a:pt x="83" y="50"/>
                </a:cubicBezTo>
                <a:cubicBezTo>
                  <a:pt x="81" y="49"/>
                  <a:pt x="79" y="53"/>
                  <a:pt x="77" y="60"/>
                </a:cubicBezTo>
                <a:cubicBezTo>
                  <a:pt x="72" y="60"/>
                  <a:pt x="72" y="60"/>
                  <a:pt x="72" y="60"/>
                </a:cubicBezTo>
                <a:cubicBezTo>
                  <a:pt x="67" y="15"/>
                  <a:pt x="62" y="15"/>
                  <a:pt x="61" y="15"/>
                </a:cubicBezTo>
                <a:cubicBezTo>
                  <a:pt x="59" y="15"/>
                  <a:pt x="52" y="15"/>
                  <a:pt x="49" y="61"/>
                </a:cubicBezTo>
                <a:cubicBezTo>
                  <a:pt x="42" y="61"/>
                  <a:pt x="42" y="61"/>
                  <a:pt x="42" y="61"/>
                </a:cubicBezTo>
                <a:cubicBezTo>
                  <a:pt x="41" y="62"/>
                  <a:pt x="41" y="62"/>
                  <a:pt x="41" y="62"/>
                </a:cubicBezTo>
                <a:cubicBezTo>
                  <a:pt x="40" y="69"/>
                  <a:pt x="38" y="76"/>
                  <a:pt x="36" y="79"/>
                </a:cubicBezTo>
                <a:cubicBezTo>
                  <a:pt x="36" y="77"/>
                  <a:pt x="35" y="72"/>
                  <a:pt x="34" y="68"/>
                </a:cubicBezTo>
                <a:cubicBezTo>
                  <a:pt x="31" y="52"/>
                  <a:pt x="29" y="47"/>
                  <a:pt x="26" y="46"/>
                </a:cubicBezTo>
                <a:cubicBezTo>
                  <a:pt x="22" y="45"/>
                  <a:pt x="18" y="54"/>
                  <a:pt x="16" y="63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0"/>
                  <a:pt x="10" y="58"/>
                  <a:pt x="10" y="56"/>
                </a:cubicBezTo>
                <a:cubicBezTo>
                  <a:pt x="10" y="30"/>
                  <a:pt x="30" y="9"/>
                  <a:pt x="56" y="9"/>
                </a:cubicBezTo>
                <a:moveTo>
                  <a:pt x="56" y="102"/>
                </a:moveTo>
                <a:cubicBezTo>
                  <a:pt x="34" y="102"/>
                  <a:pt x="16" y="87"/>
                  <a:pt x="11" y="66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5"/>
                  <a:pt x="19" y="65"/>
                  <a:pt x="19" y="65"/>
                </a:cubicBezTo>
                <a:cubicBezTo>
                  <a:pt x="21" y="58"/>
                  <a:pt x="24" y="51"/>
                  <a:pt x="26" y="50"/>
                </a:cubicBezTo>
                <a:cubicBezTo>
                  <a:pt x="27" y="52"/>
                  <a:pt x="29" y="62"/>
                  <a:pt x="30" y="69"/>
                </a:cubicBezTo>
                <a:cubicBezTo>
                  <a:pt x="33" y="81"/>
                  <a:pt x="33" y="84"/>
                  <a:pt x="35" y="84"/>
                </a:cubicBezTo>
                <a:cubicBezTo>
                  <a:pt x="35" y="85"/>
                  <a:pt x="36" y="85"/>
                  <a:pt x="36" y="85"/>
                </a:cubicBezTo>
                <a:cubicBezTo>
                  <a:pt x="36" y="85"/>
                  <a:pt x="37" y="84"/>
                  <a:pt x="37" y="84"/>
                </a:cubicBezTo>
                <a:cubicBezTo>
                  <a:pt x="40" y="83"/>
                  <a:pt x="43" y="73"/>
                  <a:pt x="45" y="64"/>
                </a:cubicBezTo>
                <a:cubicBezTo>
                  <a:pt x="52" y="64"/>
                  <a:pt x="52" y="64"/>
                  <a:pt x="52" y="64"/>
                </a:cubicBezTo>
                <a:cubicBezTo>
                  <a:pt x="52" y="63"/>
                  <a:pt x="52" y="63"/>
                  <a:pt x="52" y="63"/>
                </a:cubicBezTo>
                <a:cubicBezTo>
                  <a:pt x="54" y="44"/>
                  <a:pt x="58" y="19"/>
                  <a:pt x="60" y="19"/>
                </a:cubicBezTo>
                <a:cubicBezTo>
                  <a:pt x="63" y="19"/>
                  <a:pt x="66" y="44"/>
                  <a:pt x="69" y="62"/>
                </a:cubicBezTo>
                <a:cubicBezTo>
                  <a:pt x="69" y="64"/>
                  <a:pt x="69" y="64"/>
                  <a:pt x="69" y="64"/>
                </a:cubicBezTo>
                <a:cubicBezTo>
                  <a:pt x="79" y="63"/>
                  <a:pt x="79" y="63"/>
                  <a:pt x="79" y="63"/>
                </a:cubicBezTo>
                <a:cubicBezTo>
                  <a:pt x="80" y="62"/>
                  <a:pt x="80" y="62"/>
                  <a:pt x="80" y="62"/>
                </a:cubicBezTo>
                <a:cubicBezTo>
                  <a:pt x="81" y="59"/>
                  <a:pt x="82" y="56"/>
                  <a:pt x="83" y="54"/>
                </a:cubicBezTo>
                <a:cubicBezTo>
                  <a:pt x="83" y="57"/>
                  <a:pt x="84" y="62"/>
                  <a:pt x="85" y="66"/>
                </a:cubicBezTo>
                <a:cubicBezTo>
                  <a:pt x="87" y="78"/>
                  <a:pt x="88" y="81"/>
                  <a:pt x="91" y="81"/>
                </a:cubicBezTo>
                <a:cubicBezTo>
                  <a:pt x="92" y="81"/>
                  <a:pt x="95" y="81"/>
                  <a:pt x="96" y="62"/>
                </a:cubicBezTo>
                <a:cubicBezTo>
                  <a:pt x="102" y="62"/>
                  <a:pt x="102" y="62"/>
                  <a:pt x="102" y="62"/>
                </a:cubicBezTo>
                <a:cubicBezTo>
                  <a:pt x="99" y="85"/>
                  <a:pt x="79" y="102"/>
                  <a:pt x="56" y="10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404040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线下推广计划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6667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7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700" tmFilter="0,0; .5, 1; 1, 1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3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8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8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8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633"/>
                                </p:stCondLst>
                                <p:childTnLst>
                                  <p:par>
                                    <p:cTn id="19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1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1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4" dur="1000"/>
                                            <p:tgtEl>
                                              <p:spTgt spid="245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1" presetClass="entr" presetSubtype="1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1" presetClass="entr" presetSubtype="1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0" dur="1000"/>
                                            <p:tgtEl>
                                              <p:spTgt spid="245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1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3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1" presetClass="entr" presetSubtype="1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6" dur="1000"/>
                                            <p:tgtEl>
                                              <p:spTgt spid="245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1" presetClass="entr" presetSubtype="1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1" presetClass="entr" presetSubtype="1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2" dur="1000"/>
                                            <p:tgtEl>
                                              <p:spTgt spid="245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1" presetClass="entr" presetSubtype="0" fill="hold" grpId="0" nodeType="withEffect">
                                      <p:stCondLst>
                                        <p:cond delay="2900"/>
                                      </p:stCondLst>
                                      <p:iterate type="lt">
                                        <p:tmPct val="33333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200" tmFilter="0,0; .5, 1; 1, 1"/>
                                            <p:tgtEl>
                                              <p:spTgt spid="245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00"/>
                                            <p:tgtEl>
                                              <p:spTgt spid="245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00"/>
                                            <p:tgtEl>
                                              <p:spTgt spid="245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200"/>
                                            <p:tgtEl>
                                              <p:spTgt spid="245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533"/>
                                </p:stCondLst>
                                <p:childTnLst>
                                  <p:par>
                                    <p:cTn id="6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033"/>
                                </p:stCondLst>
                                <p:childTnLst>
                                  <p:par>
                                    <p:cTn id="6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4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70" dur="3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4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fill="hold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77" dur="30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6533"/>
                                </p:stCondLst>
                                <p:childTnLst>
                                  <p:par>
                                    <p:cTn id="7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4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85" dur="3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4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6" presetClass="emph" presetSubtype="0" fill="hold" nodeType="withEffect" p14:presetBounceEnd="73000">
                                      <p:stCondLst>
                                        <p:cond delay="7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92" dur="3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7033"/>
                                </p:stCondLst>
                                <p:childTnLst>
                                  <p:par>
                                    <p:cTn id="9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4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00" dur="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400" fill="hold"/>
                                            <p:tgtEl>
                                              <p:spTgt spid="246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400" fill="hold"/>
                                            <p:tgtEl>
                                              <p:spTgt spid="246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400"/>
                                            <p:tgtEl>
                                              <p:spTgt spid="246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6" presetClass="emph" presetSubtype="0" fill="hold" grpId="1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07" dur="300" fill="hold"/>
                                            <p:tgtEl>
                                              <p:spTgt spid="2460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8" presetID="2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0" dur="500"/>
                                            <p:tgtEl>
                                              <p:spTgt spid="246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2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3" dur="500"/>
                                            <p:tgtEl>
                                              <p:spTgt spid="246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22" presetClass="entr" presetSubtype="4" fill="hold" grpId="0" nodeType="withEffect">
                                      <p:stCondLst>
                                        <p:cond delay="1167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6" dur="500"/>
                                            <p:tgtEl>
                                              <p:spTgt spid="246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10" presetClass="entr" presetSubtype="0" fill="hold" grpId="0" nodeType="withEffect">
                                      <p:stCondLst>
                                        <p:cond delay="5267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585" grpId="0" animBg="1"/>
          <p:bldP spid="11" grpId="0" animBg="1"/>
          <p:bldP spid="24587" grpId="0" animBg="1"/>
          <p:bldP spid="24588" grpId="0" animBg="1"/>
          <p:bldP spid="24589" grpId="0" animBg="1"/>
          <p:bldP spid="24590" grpId="0"/>
          <p:bldP spid="16" grpId="0" animBg="1"/>
          <p:bldP spid="17" grpId="0" animBg="1"/>
          <p:bldP spid="18" grpId="0" animBg="1"/>
          <p:bldP spid="24594" grpId="0"/>
          <p:bldP spid="24595" grpId="0"/>
          <p:bldP spid="24596" grpId="0"/>
          <p:bldP spid="23" grpId="0" animBg="1"/>
          <p:bldP spid="23" grpId="1" animBg="1"/>
          <p:bldP spid="24600" grpId="0"/>
          <p:bldP spid="43" grpId="0" animBg="1"/>
          <p:bldP spid="43" grpId="1" animBg="1"/>
          <p:bldP spid="24602" grpId="0"/>
          <p:bldP spid="45" grpId="0" animBg="1"/>
          <p:bldP spid="45" grpId="1" animBg="1"/>
          <p:bldP spid="24604" grpId="0"/>
          <p:bldP spid="24606" grpId="0" animBg="1"/>
          <p:bldP spid="24606" grpId="1" animBg="1"/>
          <p:bldP spid="51" grpId="0"/>
          <p:bldP spid="52" grpId="0"/>
          <p:bldP spid="4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6667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7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700" tmFilter="0,0; .5, 1; 1, 1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3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8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8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8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633"/>
                                </p:stCondLst>
                                <p:childTnLst>
                                  <p:par>
                                    <p:cTn id="19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1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1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4" dur="1000"/>
                                            <p:tgtEl>
                                              <p:spTgt spid="245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1" presetClass="entr" presetSubtype="1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1" presetClass="entr" presetSubtype="1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0" dur="1000"/>
                                            <p:tgtEl>
                                              <p:spTgt spid="245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1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3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1" presetClass="entr" presetSubtype="1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6" dur="1000"/>
                                            <p:tgtEl>
                                              <p:spTgt spid="245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1" presetClass="entr" presetSubtype="1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1" presetClass="entr" presetSubtype="1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2" dur="1000"/>
                                            <p:tgtEl>
                                              <p:spTgt spid="245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1" presetClass="entr" presetSubtype="0" fill="hold" grpId="0" nodeType="withEffect">
                                      <p:stCondLst>
                                        <p:cond delay="2900"/>
                                      </p:stCondLst>
                                      <p:iterate type="lt">
                                        <p:tmPct val="33333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200" tmFilter="0,0; .5, 1; 1, 1"/>
                                            <p:tgtEl>
                                              <p:spTgt spid="245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00"/>
                                            <p:tgtEl>
                                              <p:spTgt spid="245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00"/>
                                            <p:tgtEl>
                                              <p:spTgt spid="245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200"/>
                                            <p:tgtEl>
                                              <p:spTgt spid="245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533"/>
                                </p:stCondLst>
                                <p:childTnLst>
                                  <p:par>
                                    <p:cTn id="6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033"/>
                                </p:stCondLst>
                                <p:childTnLst>
                                  <p:par>
                                    <p:cTn id="6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4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70" dur="3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4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77" dur="30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6533"/>
                                </p:stCondLst>
                                <p:childTnLst>
                                  <p:par>
                                    <p:cTn id="7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4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85" dur="3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4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2" dur="3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7033"/>
                                </p:stCondLst>
                                <p:childTnLst>
                                  <p:par>
                                    <p:cTn id="9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4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00" dur="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400" fill="hold"/>
                                            <p:tgtEl>
                                              <p:spTgt spid="246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400" fill="hold"/>
                                            <p:tgtEl>
                                              <p:spTgt spid="246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400"/>
                                            <p:tgtEl>
                                              <p:spTgt spid="246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07" dur="300" fill="hold"/>
                                            <p:tgtEl>
                                              <p:spTgt spid="2460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8" presetID="2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0" dur="500"/>
                                            <p:tgtEl>
                                              <p:spTgt spid="246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2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3" dur="500"/>
                                            <p:tgtEl>
                                              <p:spTgt spid="246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22" presetClass="entr" presetSubtype="4" fill="hold" grpId="0" nodeType="withEffect">
                                      <p:stCondLst>
                                        <p:cond delay="1167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6" dur="500"/>
                                            <p:tgtEl>
                                              <p:spTgt spid="246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10" presetClass="entr" presetSubtype="0" fill="hold" grpId="0" nodeType="withEffect">
                                      <p:stCondLst>
                                        <p:cond delay="5267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585" grpId="0" animBg="1"/>
          <p:bldP spid="11" grpId="0" animBg="1"/>
          <p:bldP spid="24587" grpId="0" animBg="1"/>
          <p:bldP spid="24588" grpId="0" animBg="1"/>
          <p:bldP spid="24589" grpId="0" animBg="1"/>
          <p:bldP spid="24590" grpId="0"/>
          <p:bldP spid="16" grpId="0" animBg="1"/>
          <p:bldP spid="17" grpId="0" animBg="1"/>
          <p:bldP spid="18" grpId="0" animBg="1"/>
          <p:bldP spid="24594" grpId="0"/>
          <p:bldP spid="24595" grpId="0"/>
          <p:bldP spid="24596" grpId="0"/>
          <p:bldP spid="23" grpId="0" animBg="1"/>
          <p:bldP spid="23" grpId="1" animBg="1"/>
          <p:bldP spid="24600" grpId="0"/>
          <p:bldP spid="43" grpId="0" animBg="1"/>
          <p:bldP spid="43" grpId="1" animBg="1"/>
          <p:bldP spid="24602" grpId="0"/>
          <p:bldP spid="45" grpId="0" animBg="1"/>
          <p:bldP spid="45" grpId="1" animBg="1"/>
          <p:bldP spid="24604" grpId="0"/>
          <p:bldP spid="24606" grpId="0" animBg="1"/>
          <p:bldP spid="24606" grpId="1" animBg="1"/>
          <p:bldP spid="51" grpId="0"/>
          <p:bldP spid="52" grpId="0"/>
          <p:bldP spid="4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组合 1"/>
          <p:cNvGrpSpPr/>
          <p:nvPr/>
        </p:nvGrpSpPr>
        <p:grpSpPr bwMode="auto">
          <a:xfrm>
            <a:off x="2205" y="1742671"/>
            <a:ext cx="5040733" cy="5129613"/>
            <a:chOff x="7029283" y="1742676"/>
            <a:chExt cx="5042587" cy="5131426"/>
          </a:xfrm>
        </p:grpSpPr>
        <p:sp>
          <p:nvSpPr>
            <p:cNvPr id="5" name="椭圆 4"/>
            <p:cNvSpPr/>
            <p:nvPr/>
          </p:nvSpPr>
          <p:spPr>
            <a:xfrm>
              <a:off x="8120489" y="1742676"/>
              <a:ext cx="3951381" cy="39513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9025">
                <a:spcBef>
                  <a:spcPct val="0"/>
                </a:spcBef>
                <a:spcAft>
                  <a:spcPct val="0"/>
                </a:spcAft>
              </a:pPr>
              <a:endParaRPr lang="zh-CN" altLang="en-US" sz="2100" noProof="1">
                <a:solidFill>
                  <a:prstClr val="white"/>
                </a:solidFill>
              </a:endParaRPr>
            </a:p>
          </p:txBody>
        </p:sp>
        <p:sp>
          <p:nvSpPr>
            <p:cNvPr id="4099" name="Freeform 121"/>
            <p:cNvSpPr>
              <a:spLocks noChangeArrowheads="1"/>
            </p:cNvSpPr>
            <p:nvPr/>
          </p:nvSpPr>
          <p:spPr bwMode="auto">
            <a:xfrm>
              <a:off x="10185233" y="3562577"/>
              <a:ext cx="585788" cy="296863"/>
            </a:xfrm>
            <a:custGeom>
              <a:avLst/>
              <a:gdLst>
                <a:gd name="T0" fmla="*/ 364 w 381"/>
                <a:gd name="T1" fmla="*/ 151 h 194"/>
                <a:gd name="T2" fmla="*/ 366 w 381"/>
                <a:gd name="T3" fmla="*/ 140 h 194"/>
                <a:gd name="T4" fmla="*/ 328 w 381"/>
                <a:gd name="T5" fmla="*/ 102 h 194"/>
                <a:gd name="T6" fmla="*/ 258 w 381"/>
                <a:gd name="T7" fmla="*/ 38 h 194"/>
                <a:gd name="T8" fmla="*/ 216 w 381"/>
                <a:gd name="T9" fmla="*/ 52 h 194"/>
                <a:gd name="T10" fmla="*/ 134 w 381"/>
                <a:gd name="T11" fmla="*/ 0 h 194"/>
                <a:gd name="T12" fmla="*/ 44 w 381"/>
                <a:gd name="T13" fmla="*/ 91 h 194"/>
                <a:gd name="T14" fmla="*/ 50 w 381"/>
                <a:gd name="T15" fmla="*/ 122 h 194"/>
                <a:gd name="T16" fmla="*/ 38 w 381"/>
                <a:gd name="T17" fmla="*/ 119 h 194"/>
                <a:gd name="T18" fmla="*/ 0 w 381"/>
                <a:gd name="T19" fmla="*/ 157 h 194"/>
                <a:gd name="T20" fmla="*/ 38 w 381"/>
                <a:gd name="T21" fmla="*/ 194 h 194"/>
                <a:gd name="T22" fmla="*/ 359 w 381"/>
                <a:gd name="T23" fmla="*/ 194 h 194"/>
                <a:gd name="T24" fmla="*/ 381 w 381"/>
                <a:gd name="T25" fmla="*/ 172 h 194"/>
                <a:gd name="T26" fmla="*/ 364 w 381"/>
                <a:gd name="T27" fmla="*/ 15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1" h="194">
                  <a:moveTo>
                    <a:pt x="364" y="151"/>
                  </a:moveTo>
                  <a:cubicBezTo>
                    <a:pt x="365" y="147"/>
                    <a:pt x="366" y="144"/>
                    <a:pt x="366" y="140"/>
                  </a:cubicBezTo>
                  <a:cubicBezTo>
                    <a:pt x="366" y="119"/>
                    <a:pt x="349" y="102"/>
                    <a:pt x="328" y="102"/>
                  </a:cubicBezTo>
                  <a:cubicBezTo>
                    <a:pt x="325" y="66"/>
                    <a:pt x="294" y="38"/>
                    <a:pt x="258" y="38"/>
                  </a:cubicBezTo>
                  <a:cubicBezTo>
                    <a:pt x="242" y="38"/>
                    <a:pt x="228" y="43"/>
                    <a:pt x="216" y="52"/>
                  </a:cubicBezTo>
                  <a:cubicBezTo>
                    <a:pt x="201" y="21"/>
                    <a:pt x="170" y="0"/>
                    <a:pt x="134" y="0"/>
                  </a:cubicBezTo>
                  <a:cubicBezTo>
                    <a:pt x="85" y="0"/>
                    <a:pt x="44" y="41"/>
                    <a:pt x="44" y="91"/>
                  </a:cubicBezTo>
                  <a:cubicBezTo>
                    <a:pt x="44" y="102"/>
                    <a:pt x="46" y="112"/>
                    <a:pt x="50" y="122"/>
                  </a:cubicBezTo>
                  <a:cubicBezTo>
                    <a:pt x="46" y="120"/>
                    <a:pt x="42" y="119"/>
                    <a:pt x="38" y="119"/>
                  </a:cubicBezTo>
                  <a:cubicBezTo>
                    <a:pt x="17" y="119"/>
                    <a:pt x="0" y="136"/>
                    <a:pt x="0" y="157"/>
                  </a:cubicBezTo>
                  <a:cubicBezTo>
                    <a:pt x="0" y="177"/>
                    <a:pt x="17" y="194"/>
                    <a:pt x="38" y="194"/>
                  </a:cubicBezTo>
                  <a:cubicBezTo>
                    <a:pt x="58" y="194"/>
                    <a:pt x="349" y="194"/>
                    <a:pt x="359" y="194"/>
                  </a:cubicBezTo>
                  <a:cubicBezTo>
                    <a:pt x="371" y="194"/>
                    <a:pt x="381" y="184"/>
                    <a:pt x="381" y="172"/>
                  </a:cubicBezTo>
                  <a:cubicBezTo>
                    <a:pt x="381" y="162"/>
                    <a:pt x="374" y="153"/>
                    <a:pt x="364" y="151"/>
                  </a:cubicBezTo>
                  <a:close/>
                </a:path>
              </a:pathLst>
            </a:custGeom>
            <a:solidFill>
              <a:srgbClr val="47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00" name="Freeform 122"/>
            <p:cNvSpPr>
              <a:spLocks noChangeArrowheads="1"/>
            </p:cNvSpPr>
            <p:nvPr/>
          </p:nvSpPr>
          <p:spPr bwMode="auto">
            <a:xfrm>
              <a:off x="9685171" y="3051402"/>
              <a:ext cx="520700" cy="233363"/>
            </a:xfrm>
            <a:custGeom>
              <a:avLst/>
              <a:gdLst>
                <a:gd name="T0" fmla="*/ 39 w 339"/>
                <a:gd name="T1" fmla="*/ 73 h 152"/>
                <a:gd name="T2" fmla="*/ 51 w 339"/>
                <a:gd name="T3" fmla="*/ 75 h 152"/>
                <a:gd name="T4" fmla="*/ 111 w 339"/>
                <a:gd name="T5" fmla="*/ 29 h 152"/>
                <a:gd name="T6" fmla="*/ 140 w 339"/>
                <a:gd name="T7" fmla="*/ 37 h 152"/>
                <a:gd name="T8" fmla="*/ 168 w 339"/>
                <a:gd name="T9" fmla="*/ 11 h 152"/>
                <a:gd name="T10" fmla="*/ 192 w 339"/>
                <a:gd name="T11" fmla="*/ 26 h 152"/>
                <a:gd name="T12" fmla="*/ 245 w 339"/>
                <a:gd name="T13" fmla="*/ 0 h 152"/>
                <a:gd name="T14" fmla="*/ 310 w 339"/>
                <a:gd name="T15" fmla="*/ 65 h 152"/>
                <a:gd name="T16" fmla="*/ 307 w 339"/>
                <a:gd name="T17" fmla="*/ 85 h 152"/>
                <a:gd name="T18" fmla="*/ 339 w 339"/>
                <a:gd name="T19" fmla="*/ 118 h 152"/>
                <a:gd name="T20" fmla="*/ 306 w 339"/>
                <a:gd name="T21" fmla="*/ 152 h 152"/>
                <a:gd name="T22" fmla="*/ 39 w 339"/>
                <a:gd name="T23" fmla="*/ 152 h 152"/>
                <a:gd name="T24" fmla="*/ 0 w 339"/>
                <a:gd name="T25" fmla="*/ 112 h 152"/>
                <a:gd name="T26" fmla="*/ 39 w 339"/>
                <a:gd name="T27" fmla="*/ 7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9" h="152">
                  <a:moveTo>
                    <a:pt x="39" y="73"/>
                  </a:moveTo>
                  <a:cubicBezTo>
                    <a:pt x="44" y="73"/>
                    <a:pt x="48" y="73"/>
                    <a:pt x="51" y="75"/>
                  </a:cubicBezTo>
                  <a:cubicBezTo>
                    <a:pt x="58" y="49"/>
                    <a:pt x="82" y="29"/>
                    <a:pt x="111" y="29"/>
                  </a:cubicBezTo>
                  <a:cubicBezTo>
                    <a:pt x="121" y="29"/>
                    <a:pt x="131" y="32"/>
                    <a:pt x="140" y="37"/>
                  </a:cubicBezTo>
                  <a:cubicBezTo>
                    <a:pt x="141" y="23"/>
                    <a:pt x="153" y="11"/>
                    <a:pt x="168" y="11"/>
                  </a:cubicBezTo>
                  <a:cubicBezTo>
                    <a:pt x="178" y="11"/>
                    <a:pt x="188" y="18"/>
                    <a:pt x="192" y="26"/>
                  </a:cubicBezTo>
                  <a:cubicBezTo>
                    <a:pt x="204" y="10"/>
                    <a:pt x="223" y="0"/>
                    <a:pt x="245" y="0"/>
                  </a:cubicBezTo>
                  <a:cubicBezTo>
                    <a:pt x="281" y="0"/>
                    <a:pt x="310" y="29"/>
                    <a:pt x="310" y="65"/>
                  </a:cubicBezTo>
                  <a:cubicBezTo>
                    <a:pt x="310" y="72"/>
                    <a:pt x="309" y="78"/>
                    <a:pt x="307" y="85"/>
                  </a:cubicBezTo>
                  <a:cubicBezTo>
                    <a:pt x="325" y="85"/>
                    <a:pt x="339" y="100"/>
                    <a:pt x="339" y="118"/>
                  </a:cubicBezTo>
                  <a:cubicBezTo>
                    <a:pt x="339" y="137"/>
                    <a:pt x="324" y="152"/>
                    <a:pt x="306" y="152"/>
                  </a:cubicBezTo>
                  <a:cubicBezTo>
                    <a:pt x="289" y="152"/>
                    <a:pt x="52" y="152"/>
                    <a:pt x="39" y="152"/>
                  </a:cubicBezTo>
                  <a:cubicBezTo>
                    <a:pt x="18" y="152"/>
                    <a:pt x="0" y="134"/>
                    <a:pt x="0" y="112"/>
                  </a:cubicBezTo>
                  <a:cubicBezTo>
                    <a:pt x="0" y="90"/>
                    <a:pt x="18" y="73"/>
                    <a:pt x="39" y="73"/>
                  </a:cubicBezTo>
                  <a:close/>
                </a:path>
              </a:pathLst>
            </a:custGeom>
            <a:solidFill>
              <a:srgbClr val="47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01" name="Freeform 123"/>
            <p:cNvSpPr>
              <a:spLocks noChangeArrowheads="1"/>
            </p:cNvSpPr>
            <p:nvPr/>
          </p:nvSpPr>
          <p:spPr bwMode="auto">
            <a:xfrm>
              <a:off x="9718508" y="4210277"/>
              <a:ext cx="588963" cy="268288"/>
            </a:xfrm>
            <a:custGeom>
              <a:avLst/>
              <a:gdLst>
                <a:gd name="T0" fmla="*/ 345 w 383"/>
                <a:gd name="T1" fmla="*/ 95 h 175"/>
                <a:gd name="T2" fmla="*/ 336 w 383"/>
                <a:gd name="T3" fmla="*/ 97 h 175"/>
                <a:gd name="T4" fmla="*/ 284 w 383"/>
                <a:gd name="T5" fmla="*/ 67 h 175"/>
                <a:gd name="T6" fmla="*/ 273 w 383"/>
                <a:gd name="T7" fmla="*/ 68 h 175"/>
                <a:gd name="T8" fmla="*/ 187 w 383"/>
                <a:gd name="T9" fmla="*/ 0 h 175"/>
                <a:gd name="T10" fmla="*/ 104 w 383"/>
                <a:gd name="T11" fmla="*/ 60 h 175"/>
                <a:gd name="T12" fmla="*/ 86 w 383"/>
                <a:gd name="T13" fmla="*/ 58 h 175"/>
                <a:gd name="T14" fmla="*/ 27 w 383"/>
                <a:gd name="T15" fmla="*/ 104 h 175"/>
                <a:gd name="T16" fmla="*/ 0 w 383"/>
                <a:gd name="T17" fmla="*/ 139 h 175"/>
                <a:gd name="T18" fmla="*/ 36 w 383"/>
                <a:gd name="T19" fmla="*/ 175 h 175"/>
                <a:gd name="T20" fmla="*/ 345 w 383"/>
                <a:gd name="T21" fmla="*/ 171 h 175"/>
                <a:gd name="T22" fmla="*/ 383 w 383"/>
                <a:gd name="T23" fmla="*/ 133 h 175"/>
                <a:gd name="T24" fmla="*/ 345 w 383"/>
                <a:gd name="T25" fmla="*/ 9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175">
                  <a:moveTo>
                    <a:pt x="345" y="95"/>
                  </a:moveTo>
                  <a:cubicBezTo>
                    <a:pt x="342" y="95"/>
                    <a:pt x="339" y="96"/>
                    <a:pt x="336" y="97"/>
                  </a:cubicBezTo>
                  <a:cubicBezTo>
                    <a:pt x="326" y="79"/>
                    <a:pt x="306" y="67"/>
                    <a:pt x="284" y="67"/>
                  </a:cubicBezTo>
                  <a:cubicBezTo>
                    <a:pt x="280" y="67"/>
                    <a:pt x="276" y="67"/>
                    <a:pt x="273" y="68"/>
                  </a:cubicBezTo>
                  <a:cubicBezTo>
                    <a:pt x="263" y="29"/>
                    <a:pt x="229" y="0"/>
                    <a:pt x="187" y="0"/>
                  </a:cubicBezTo>
                  <a:cubicBezTo>
                    <a:pt x="148" y="0"/>
                    <a:pt x="115" y="25"/>
                    <a:pt x="104" y="60"/>
                  </a:cubicBezTo>
                  <a:cubicBezTo>
                    <a:pt x="98" y="59"/>
                    <a:pt x="92" y="58"/>
                    <a:pt x="86" y="58"/>
                  </a:cubicBezTo>
                  <a:cubicBezTo>
                    <a:pt x="58" y="58"/>
                    <a:pt x="34" y="77"/>
                    <a:pt x="27" y="104"/>
                  </a:cubicBezTo>
                  <a:cubicBezTo>
                    <a:pt x="12" y="108"/>
                    <a:pt x="0" y="122"/>
                    <a:pt x="0" y="139"/>
                  </a:cubicBezTo>
                  <a:cubicBezTo>
                    <a:pt x="0" y="158"/>
                    <a:pt x="16" y="175"/>
                    <a:pt x="36" y="175"/>
                  </a:cubicBezTo>
                  <a:cubicBezTo>
                    <a:pt x="42" y="175"/>
                    <a:pt x="340" y="171"/>
                    <a:pt x="345" y="171"/>
                  </a:cubicBezTo>
                  <a:cubicBezTo>
                    <a:pt x="366" y="171"/>
                    <a:pt x="383" y="154"/>
                    <a:pt x="383" y="133"/>
                  </a:cubicBezTo>
                  <a:cubicBezTo>
                    <a:pt x="383" y="112"/>
                    <a:pt x="366" y="95"/>
                    <a:pt x="345" y="95"/>
                  </a:cubicBezTo>
                  <a:close/>
                </a:path>
              </a:pathLst>
            </a:custGeom>
            <a:solidFill>
              <a:srgbClr val="47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02" name="Freeform 124"/>
            <p:cNvSpPr>
              <a:spLocks noChangeArrowheads="1"/>
            </p:cNvSpPr>
            <p:nvPr/>
          </p:nvSpPr>
          <p:spPr bwMode="auto">
            <a:xfrm>
              <a:off x="9597858" y="2757714"/>
              <a:ext cx="193675" cy="2217738"/>
            </a:xfrm>
            <a:custGeom>
              <a:avLst/>
              <a:gdLst>
                <a:gd name="T0" fmla="*/ 122 w 122"/>
                <a:gd name="T1" fmla="*/ 1273 h 1397"/>
                <a:gd name="T2" fmla="*/ 0 w 122"/>
                <a:gd name="T3" fmla="*/ 1397 h 1397"/>
                <a:gd name="T4" fmla="*/ 0 w 122"/>
                <a:gd name="T5" fmla="*/ 0 h 1397"/>
                <a:gd name="T6" fmla="*/ 122 w 122"/>
                <a:gd name="T7" fmla="*/ 97 h 1397"/>
                <a:gd name="T8" fmla="*/ 122 w 122"/>
                <a:gd name="T9" fmla="*/ 1273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397">
                  <a:moveTo>
                    <a:pt x="122" y="1273"/>
                  </a:moveTo>
                  <a:lnTo>
                    <a:pt x="0" y="1397"/>
                  </a:lnTo>
                  <a:lnTo>
                    <a:pt x="0" y="0"/>
                  </a:lnTo>
                  <a:lnTo>
                    <a:pt x="122" y="97"/>
                  </a:lnTo>
                  <a:lnTo>
                    <a:pt x="122" y="1273"/>
                  </a:lnTo>
                  <a:close/>
                </a:path>
              </a:pathLst>
            </a:custGeom>
            <a:solidFill>
              <a:srgbClr val="A97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03" name="Rectangle 125"/>
            <p:cNvSpPr>
              <a:spLocks noChangeArrowheads="1"/>
            </p:cNvSpPr>
            <p:nvPr/>
          </p:nvSpPr>
          <p:spPr bwMode="auto">
            <a:xfrm>
              <a:off x="9542296" y="2752952"/>
              <a:ext cx="55563" cy="2217738"/>
            </a:xfrm>
            <a:prstGeom prst="rect">
              <a:avLst/>
            </a:prstGeom>
            <a:solidFill>
              <a:srgbClr val="482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04" name="Freeform 126"/>
            <p:cNvSpPr>
              <a:spLocks noChangeArrowheads="1"/>
            </p:cNvSpPr>
            <p:nvPr/>
          </p:nvSpPr>
          <p:spPr bwMode="auto">
            <a:xfrm>
              <a:off x="9467683" y="2638652"/>
              <a:ext cx="1327150" cy="2332038"/>
            </a:xfrm>
            <a:custGeom>
              <a:avLst/>
              <a:gdLst>
                <a:gd name="T0" fmla="*/ 767 w 836"/>
                <a:gd name="T1" fmla="*/ 0 h 1469"/>
                <a:gd name="T2" fmla="*/ 478 w 836"/>
                <a:gd name="T3" fmla="*/ 0 h 1469"/>
                <a:gd name="T4" fmla="*/ 345 w 836"/>
                <a:gd name="T5" fmla="*/ 0 h 1469"/>
                <a:gd name="T6" fmla="*/ 70 w 836"/>
                <a:gd name="T7" fmla="*/ 0 h 1469"/>
                <a:gd name="T8" fmla="*/ 0 w 836"/>
                <a:gd name="T9" fmla="*/ 0 h 1469"/>
                <a:gd name="T10" fmla="*/ 0 w 836"/>
                <a:gd name="T11" fmla="*/ 76 h 1469"/>
                <a:gd name="T12" fmla="*/ 0 w 836"/>
                <a:gd name="T13" fmla="*/ 1469 h 1469"/>
                <a:gd name="T14" fmla="*/ 70 w 836"/>
                <a:gd name="T15" fmla="*/ 1469 h 1469"/>
                <a:gd name="T16" fmla="*/ 70 w 836"/>
                <a:gd name="T17" fmla="*/ 76 h 1469"/>
                <a:gd name="T18" fmla="*/ 345 w 836"/>
                <a:gd name="T19" fmla="*/ 76 h 1469"/>
                <a:gd name="T20" fmla="*/ 478 w 836"/>
                <a:gd name="T21" fmla="*/ 76 h 1469"/>
                <a:gd name="T22" fmla="*/ 767 w 836"/>
                <a:gd name="T23" fmla="*/ 76 h 1469"/>
                <a:gd name="T24" fmla="*/ 767 w 836"/>
                <a:gd name="T25" fmla="*/ 1469 h 1469"/>
                <a:gd name="T26" fmla="*/ 836 w 836"/>
                <a:gd name="T27" fmla="*/ 1469 h 1469"/>
                <a:gd name="T28" fmla="*/ 836 w 836"/>
                <a:gd name="T29" fmla="*/ 76 h 1469"/>
                <a:gd name="T30" fmla="*/ 836 w 836"/>
                <a:gd name="T31" fmla="*/ 0 h 1469"/>
                <a:gd name="T32" fmla="*/ 767 w 836"/>
                <a:gd name="T33" fmla="*/ 0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6" h="1469">
                  <a:moveTo>
                    <a:pt x="767" y="0"/>
                  </a:moveTo>
                  <a:lnTo>
                    <a:pt x="478" y="0"/>
                  </a:lnTo>
                  <a:lnTo>
                    <a:pt x="345" y="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0" y="1469"/>
                  </a:lnTo>
                  <a:lnTo>
                    <a:pt x="70" y="1469"/>
                  </a:lnTo>
                  <a:lnTo>
                    <a:pt x="70" y="76"/>
                  </a:lnTo>
                  <a:lnTo>
                    <a:pt x="345" y="76"/>
                  </a:lnTo>
                  <a:lnTo>
                    <a:pt x="478" y="76"/>
                  </a:lnTo>
                  <a:lnTo>
                    <a:pt x="767" y="76"/>
                  </a:lnTo>
                  <a:lnTo>
                    <a:pt x="767" y="1469"/>
                  </a:lnTo>
                  <a:lnTo>
                    <a:pt x="836" y="1469"/>
                  </a:lnTo>
                  <a:lnTo>
                    <a:pt x="836" y="76"/>
                  </a:lnTo>
                  <a:lnTo>
                    <a:pt x="836" y="0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7252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05" name="Freeform 127"/>
            <p:cNvSpPr>
              <a:spLocks noChangeArrowheads="1"/>
            </p:cNvSpPr>
            <p:nvPr/>
          </p:nvSpPr>
          <p:spPr bwMode="auto">
            <a:xfrm>
              <a:off x="9561346" y="2832327"/>
              <a:ext cx="34925" cy="185738"/>
            </a:xfrm>
            <a:custGeom>
              <a:avLst/>
              <a:gdLst>
                <a:gd name="T0" fmla="*/ 22 w 22"/>
                <a:gd name="T1" fmla="*/ 110 h 121"/>
                <a:gd name="T2" fmla="*/ 11 w 22"/>
                <a:gd name="T3" fmla="*/ 121 h 121"/>
                <a:gd name="T4" fmla="*/ 11 w 22"/>
                <a:gd name="T5" fmla="*/ 121 h 121"/>
                <a:gd name="T6" fmla="*/ 0 w 22"/>
                <a:gd name="T7" fmla="*/ 110 h 121"/>
                <a:gd name="T8" fmla="*/ 0 w 22"/>
                <a:gd name="T9" fmla="*/ 11 h 121"/>
                <a:gd name="T10" fmla="*/ 11 w 22"/>
                <a:gd name="T11" fmla="*/ 0 h 121"/>
                <a:gd name="T12" fmla="*/ 11 w 22"/>
                <a:gd name="T13" fmla="*/ 0 h 121"/>
                <a:gd name="T14" fmla="*/ 22 w 22"/>
                <a:gd name="T15" fmla="*/ 11 h 121"/>
                <a:gd name="T16" fmla="*/ 22 w 22"/>
                <a:gd name="T17" fmla="*/ 11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21">
                  <a:moveTo>
                    <a:pt x="22" y="110"/>
                  </a:moveTo>
                  <a:cubicBezTo>
                    <a:pt x="22" y="116"/>
                    <a:pt x="17" y="121"/>
                    <a:pt x="11" y="121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5" y="121"/>
                    <a:pt x="0" y="116"/>
                    <a:pt x="0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lnTo>
                    <a:pt x="22" y="110"/>
                  </a:lnTo>
                  <a:close/>
                </a:path>
              </a:pathLst>
            </a:custGeom>
            <a:solidFill>
              <a:srgbClr val="256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06" name="Rectangle 128"/>
            <p:cNvSpPr>
              <a:spLocks noChangeArrowheads="1"/>
            </p:cNvSpPr>
            <p:nvPr/>
          </p:nvSpPr>
          <p:spPr bwMode="auto">
            <a:xfrm>
              <a:off x="9561346" y="2918052"/>
              <a:ext cx="34925" cy="15875"/>
            </a:xfrm>
            <a:prstGeom prst="rect">
              <a:avLst/>
            </a:prstGeom>
            <a:solidFill>
              <a:srgbClr val="0D3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07" name="Freeform 129"/>
            <p:cNvSpPr>
              <a:spLocks noChangeArrowheads="1"/>
            </p:cNvSpPr>
            <p:nvPr/>
          </p:nvSpPr>
          <p:spPr bwMode="auto">
            <a:xfrm>
              <a:off x="9561346" y="4700814"/>
              <a:ext cx="34925" cy="185738"/>
            </a:xfrm>
            <a:custGeom>
              <a:avLst/>
              <a:gdLst>
                <a:gd name="T0" fmla="*/ 22 w 22"/>
                <a:gd name="T1" fmla="*/ 110 h 121"/>
                <a:gd name="T2" fmla="*/ 11 w 22"/>
                <a:gd name="T3" fmla="*/ 121 h 121"/>
                <a:gd name="T4" fmla="*/ 11 w 22"/>
                <a:gd name="T5" fmla="*/ 121 h 121"/>
                <a:gd name="T6" fmla="*/ 0 w 22"/>
                <a:gd name="T7" fmla="*/ 110 h 121"/>
                <a:gd name="T8" fmla="*/ 0 w 22"/>
                <a:gd name="T9" fmla="*/ 11 h 121"/>
                <a:gd name="T10" fmla="*/ 11 w 22"/>
                <a:gd name="T11" fmla="*/ 0 h 121"/>
                <a:gd name="T12" fmla="*/ 11 w 22"/>
                <a:gd name="T13" fmla="*/ 0 h 121"/>
                <a:gd name="T14" fmla="*/ 22 w 22"/>
                <a:gd name="T15" fmla="*/ 11 h 121"/>
                <a:gd name="T16" fmla="*/ 22 w 22"/>
                <a:gd name="T17" fmla="*/ 11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21">
                  <a:moveTo>
                    <a:pt x="22" y="110"/>
                  </a:moveTo>
                  <a:cubicBezTo>
                    <a:pt x="22" y="116"/>
                    <a:pt x="17" y="121"/>
                    <a:pt x="11" y="121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5" y="121"/>
                    <a:pt x="0" y="116"/>
                    <a:pt x="0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lnTo>
                    <a:pt x="22" y="110"/>
                  </a:lnTo>
                  <a:close/>
                </a:path>
              </a:pathLst>
            </a:custGeom>
            <a:solidFill>
              <a:srgbClr val="256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08" name="Rectangle 130"/>
            <p:cNvSpPr>
              <a:spLocks noChangeArrowheads="1"/>
            </p:cNvSpPr>
            <p:nvPr/>
          </p:nvSpPr>
          <p:spPr bwMode="auto">
            <a:xfrm>
              <a:off x="9561346" y="4786539"/>
              <a:ext cx="34925" cy="15875"/>
            </a:xfrm>
            <a:prstGeom prst="rect">
              <a:avLst/>
            </a:prstGeom>
            <a:solidFill>
              <a:srgbClr val="0D3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09" name="Freeform 131"/>
            <p:cNvSpPr>
              <a:spLocks noChangeArrowheads="1"/>
            </p:cNvSpPr>
            <p:nvPr/>
          </p:nvSpPr>
          <p:spPr bwMode="auto">
            <a:xfrm>
              <a:off x="9561346" y="3707039"/>
              <a:ext cx="34925" cy="185738"/>
            </a:xfrm>
            <a:custGeom>
              <a:avLst/>
              <a:gdLst>
                <a:gd name="T0" fmla="*/ 22 w 22"/>
                <a:gd name="T1" fmla="*/ 110 h 121"/>
                <a:gd name="T2" fmla="*/ 11 w 22"/>
                <a:gd name="T3" fmla="*/ 121 h 121"/>
                <a:gd name="T4" fmla="*/ 11 w 22"/>
                <a:gd name="T5" fmla="*/ 121 h 121"/>
                <a:gd name="T6" fmla="*/ 0 w 22"/>
                <a:gd name="T7" fmla="*/ 110 h 121"/>
                <a:gd name="T8" fmla="*/ 0 w 22"/>
                <a:gd name="T9" fmla="*/ 11 h 121"/>
                <a:gd name="T10" fmla="*/ 11 w 22"/>
                <a:gd name="T11" fmla="*/ 0 h 121"/>
                <a:gd name="T12" fmla="*/ 11 w 22"/>
                <a:gd name="T13" fmla="*/ 0 h 121"/>
                <a:gd name="T14" fmla="*/ 22 w 22"/>
                <a:gd name="T15" fmla="*/ 11 h 121"/>
                <a:gd name="T16" fmla="*/ 22 w 22"/>
                <a:gd name="T17" fmla="*/ 11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21">
                  <a:moveTo>
                    <a:pt x="22" y="110"/>
                  </a:moveTo>
                  <a:cubicBezTo>
                    <a:pt x="22" y="116"/>
                    <a:pt x="17" y="121"/>
                    <a:pt x="11" y="121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5" y="121"/>
                    <a:pt x="0" y="116"/>
                    <a:pt x="0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lnTo>
                    <a:pt x="22" y="110"/>
                  </a:lnTo>
                  <a:close/>
                </a:path>
              </a:pathLst>
            </a:custGeom>
            <a:solidFill>
              <a:srgbClr val="256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10" name="Rectangle 132"/>
            <p:cNvSpPr>
              <a:spLocks noChangeArrowheads="1"/>
            </p:cNvSpPr>
            <p:nvPr/>
          </p:nvSpPr>
          <p:spPr bwMode="auto">
            <a:xfrm>
              <a:off x="9561346" y="3791177"/>
              <a:ext cx="34925" cy="17463"/>
            </a:xfrm>
            <a:prstGeom prst="rect">
              <a:avLst/>
            </a:prstGeom>
            <a:solidFill>
              <a:srgbClr val="0D3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11" name="Freeform 133"/>
            <p:cNvSpPr>
              <a:spLocks noChangeArrowheads="1"/>
            </p:cNvSpPr>
            <p:nvPr/>
          </p:nvSpPr>
          <p:spPr bwMode="auto">
            <a:xfrm>
              <a:off x="9735971" y="3840389"/>
              <a:ext cx="33338" cy="206375"/>
            </a:xfrm>
            <a:custGeom>
              <a:avLst/>
              <a:gdLst>
                <a:gd name="T0" fmla="*/ 22 w 22"/>
                <a:gd name="T1" fmla="*/ 124 h 135"/>
                <a:gd name="T2" fmla="*/ 11 w 22"/>
                <a:gd name="T3" fmla="*/ 135 h 135"/>
                <a:gd name="T4" fmla="*/ 11 w 22"/>
                <a:gd name="T5" fmla="*/ 135 h 135"/>
                <a:gd name="T6" fmla="*/ 0 w 22"/>
                <a:gd name="T7" fmla="*/ 124 h 135"/>
                <a:gd name="T8" fmla="*/ 0 w 22"/>
                <a:gd name="T9" fmla="*/ 11 h 135"/>
                <a:gd name="T10" fmla="*/ 11 w 22"/>
                <a:gd name="T11" fmla="*/ 0 h 135"/>
                <a:gd name="T12" fmla="*/ 11 w 22"/>
                <a:gd name="T13" fmla="*/ 0 h 135"/>
                <a:gd name="T14" fmla="*/ 22 w 22"/>
                <a:gd name="T15" fmla="*/ 11 h 135"/>
                <a:gd name="T16" fmla="*/ 22 w 22"/>
                <a:gd name="T17" fmla="*/ 12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35">
                  <a:moveTo>
                    <a:pt x="22" y="124"/>
                  </a:moveTo>
                  <a:cubicBezTo>
                    <a:pt x="22" y="130"/>
                    <a:pt x="17" y="135"/>
                    <a:pt x="11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5" y="135"/>
                    <a:pt x="0" y="130"/>
                    <a:pt x="0" y="12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lnTo>
                    <a:pt x="22" y="124"/>
                  </a:lnTo>
                  <a:close/>
                </a:path>
              </a:pathLst>
            </a:custGeom>
            <a:solidFill>
              <a:srgbClr val="256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12" name="Freeform 134"/>
            <p:cNvSpPr>
              <a:spLocks noChangeArrowheads="1"/>
            </p:cNvSpPr>
            <p:nvPr/>
          </p:nvSpPr>
          <p:spPr bwMode="auto">
            <a:xfrm>
              <a:off x="9745496" y="3875314"/>
              <a:ext cx="146050" cy="49213"/>
            </a:xfrm>
            <a:custGeom>
              <a:avLst/>
              <a:gdLst>
                <a:gd name="T0" fmla="*/ 16 w 96"/>
                <a:gd name="T1" fmla="*/ 0 h 32"/>
                <a:gd name="T2" fmla="*/ 0 w 96"/>
                <a:gd name="T3" fmla="*/ 16 h 32"/>
                <a:gd name="T4" fmla="*/ 16 w 96"/>
                <a:gd name="T5" fmla="*/ 32 h 32"/>
                <a:gd name="T6" fmla="*/ 83 w 96"/>
                <a:gd name="T7" fmla="*/ 32 h 32"/>
                <a:gd name="T8" fmla="*/ 96 w 96"/>
                <a:gd name="T9" fmla="*/ 0 h 32"/>
                <a:gd name="T10" fmla="*/ 16 w 96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9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13" name="Freeform 135"/>
            <p:cNvSpPr>
              <a:spLocks noChangeArrowheads="1"/>
            </p:cNvSpPr>
            <p:nvPr/>
          </p:nvSpPr>
          <p:spPr bwMode="auto">
            <a:xfrm>
              <a:off x="9815346" y="3856264"/>
              <a:ext cx="95250" cy="201613"/>
            </a:xfrm>
            <a:custGeom>
              <a:avLst/>
              <a:gdLst>
                <a:gd name="T0" fmla="*/ 22 w 62"/>
                <a:gd name="T1" fmla="*/ 123 h 132"/>
                <a:gd name="T2" fmla="*/ 8 w 62"/>
                <a:gd name="T3" fmla="*/ 130 h 132"/>
                <a:gd name="T4" fmla="*/ 8 w 62"/>
                <a:gd name="T5" fmla="*/ 130 h 132"/>
                <a:gd name="T6" fmla="*/ 2 w 62"/>
                <a:gd name="T7" fmla="*/ 116 h 132"/>
                <a:gd name="T8" fmla="*/ 39 w 62"/>
                <a:gd name="T9" fmla="*/ 9 h 132"/>
                <a:gd name="T10" fmla="*/ 53 w 62"/>
                <a:gd name="T11" fmla="*/ 2 h 132"/>
                <a:gd name="T12" fmla="*/ 53 w 62"/>
                <a:gd name="T13" fmla="*/ 2 h 132"/>
                <a:gd name="T14" fmla="*/ 60 w 62"/>
                <a:gd name="T15" fmla="*/ 16 h 132"/>
                <a:gd name="T16" fmla="*/ 22 w 62"/>
                <a:gd name="T17" fmla="*/ 1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32">
                  <a:moveTo>
                    <a:pt x="22" y="123"/>
                  </a:moveTo>
                  <a:cubicBezTo>
                    <a:pt x="21" y="128"/>
                    <a:pt x="14" y="132"/>
                    <a:pt x="8" y="130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3" y="128"/>
                    <a:pt x="0" y="121"/>
                    <a:pt x="2" y="116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41" y="3"/>
                    <a:pt x="47" y="0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9" y="4"/>
                    <a:pt x="62" y="10"/>
                    <a:pt x="60" y="16"/>
                  </a:cubicBezTo>
                  <a:lnTo>
                    <a:pt x="22" y="123"/>
                  </a:lnTo>
                  <a:close/>
                </a:path>
              </a:pathLst>
            </a:custGeom>
            <a:solidFill>
              <a:srgbClr val="256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14" name="Freeform 136"/>
            <p:cNvSpPr>
              <a:spLocks noChangeArrowheads="1"/>
            </p:cNvSpPr>
            <p:nvPr/>
          </p:nvSpPr>
          <p:spPr bwMode="auto">
            <a:xfrm>
              <a:off x="7029283" y="4629377"/>
              <a:ext cx="4148138" cy="2244725"/>
            </a:xfrm>
            <a:custGeom>
              <a:avLst/>
              <a:gdLst>
                <a:gd name="T0" fmla="*/ 2064 w 2613"/>
                <a:gd name="T1" fmla="*/ 149 h 1414"/>
                <a:gd name="T2" fmla="*/ 2227 w 2613"/>
                <a:gd name="T3" fmla="*/ 149 h 1414"/>
                <a:gd name="T4" fmla="*/ 2216 w 2613"/>
                <a:gd name="T5" fmla="*/ 0 h 1414"/>
                <a:gd name="T6" fmla="*/ 1788 w 2613"/>
                <a:gd name="T7" fmla="*/ 149 h 1414"/>
                <a:gd name="T8" fmla="*/ 1933 w 2613"/>
                <a:gd name="T9" fmla="*/ 149 h 1414"/>
                <a:gd name="T10" fmla="*/ 1399 w 2613"/>
                <a:gd name="T11" fmla="*/ 435 h 1414"/>
                <a:gd name="T12" fmla="*/ 2084 w 2613"/>
                <a:gd name="T13" fmla="*/ 435 h 1414"/>
                <a:gd name="T14" fmla="*/ 0 w 2613"/>
                <a:gd name="T15" fmla="*/ 1163 h 1414"/>
                <a:gd name="T16" fmla="*/ 0 w 2613"/>
                <a:gd name="T17" fmla="*/ 1414 h 1414"/>
                <a:gd name="T18" fmla="*/ 2426 w 2613"/>
                <a:gd name="T19" fmla="*/ 1414 h 1414"/>
                <a:gd name="T20" fmla="*/ 2613 w 2613"/>
                <a:gd name="T21" fmla="*/ 302 h 1414"/>
                <a:gd name="T22" fmla="*/ 1828 w 2613"/>
                <a:gd name="T23" fmla="*/ 302 h 1414"/>
                <a:gd name="T24" fmla="*/ 2064 w 2613"/>
                <a:gd name="T25" fmla="*/ 149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3" h="1414">
                  <a:moveTo>
                    <a:pt x="2064" y="149"/>
                  </a:moveTo>
                  <a:lnTo>
                    <a:pt x="2227" y="149"/>
                  </a:lnTo>
                  <a:lnTo>
                    <a:pt x="2216" y="0"/>
                  </a:lnTo>
                  <a:lnTo>
                    <a:pt x="1788" y="149"/>
                  </a:lnTo>
                  <a:lnTo>
                    <a:pt x="1933" y="149"/>
                  </a:lnTo>
                  <a:lnTo>
                    <a:pt x="1399" y="435"/>
                  </a:lnTo>
                  <a:lnTo>
                    <a:pt x="2084" y="435"/>
                  </a:lnTo>
                  <a:lnTo>
                    <a:pt x="0" y="1163"/>
                  </a:lnTo>
                  <a:lnTo>
                    <a:pt x="0" y="1414"/>
                  </a:lnTo>
                  <a:lnTo>
                    <a:pt x="2426" y="1414"/>
                  </a:lnTo>
                  <a:lnTo>
                    <a:pt x="2613" y="302"/>
                  </a:lnTo>
                  <a:lnTo>
                    <a:pt x="1828" y="302"/>
                  </a:lnTo>
                  <a:lnTo>
                    <a:pt x="2064" y="149"/>
                  </a:lnTo>
                  <a:close/>
                </a:path>
              </a:pathLst>
            </a:custGeom>
            <a:solidFill>
              <a:srgbClr val="FFA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15" name="Freeform 137"/>
            <p:cNvSpPr>
              <a:spLocks noChangeArrowheads="1"/>
            </p:cNvSpPr>
            <p:nvPr/>
          </p:nvSpPr>
          <p:spPr bwMode="auto">
            <a:xfrm>
              <a:off x="9199396" y="5640614"/>
              <a:ext cx="1225550" cy="490538"/>
            </a:xfrm>
            <a:custGeom>
              <a:avLst/>
              <a:gdLst>
                <a:gd name="T0" fmla="*/ 528 w 772"/>
                <a:gd name="T1" fmla="*/ 0 h 309"/>
                <a:gd name="T2" fmla="*/ 0 w 772"/>
                <a:gd name="T3" fmla="*/ 309 h 309"/>
                <a:gd name="T4" fmla="*/ 360 w 772"/>
                <a:gd name="T5" fmla="*/ 309 h 309"/>
                <a:gd name="T6" fmla="*/ 772 w 772"/>
                <a:gd name="T7" fmla="*/ 0 h 309"/>
                <a:gd name="T8" fmla="*/ 528 w 772"/>
                <a:gd name="T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2" h="309">
                  <a:moveTo>
                    <a:pt x="528" y="0"/>
                  </a:moveTo>
                  <a:lnTo>
                    <a:pt x="0" y="309"/>
                  </a:lnTo>
                  <a:lnTo>
                    <a:pt x="360" y="309"/>
                  </a:lnTo>
                  <a:lnTo>
                    <a:pt x="772" y="0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16" name="Freeform 138"/>
            <p:cNvSpPr>
              <a:spLocks noChangeArrowheads="1"/>
            </p:cNvSpPr>
            <p:nvPr/>
          </p:nvSpPr>
          <p:spPr bwMode="auto">
            <a:xfrm>
              <a:off x="10099508" y="4864327"/>
              <a:ext cx="107950" cy="41275"/>
            </a:xfrm>
            <a:custGeom>
              <a:avLst/>
              <a:gdLst>
                <a:gd name="T0" fmla="*/ 28 w 68"/>
                <a:gd name="T1" fmla="*/ 26 h 26"/>
                <a:gd name="T2" fmla="*/ 68 w 68"/>
                <a:gd name="T3" fmla="*/ 0 h 26"/>
                <a:gd name="T4" fmla="*/ 42 w 68"/>
                <a:gd name="T5" fmla="*/ 0 h 26"/>
                <a:gd name="T6" fmla="*/ 0 w 68"/>
                <a:gd name="T7" fmla="*/ 26 h 26"/>
                <a:gd name="T8" fmla="*/ 28 w 68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8" y="26"/>
                  </a:moveTo>
                  <a:lnTo>
                    <a:pt x="68" y="0"/>
                  </a:lnTo>
                  <a:lnTo>
                    <a:pt x="42" y="0"/>
                  </a:lnTo>
                  <a:lnTo>
                    <a:pt x="0" y="26"/>
                  </a:lnTo>
                  <a:lnTo>
                    <a:pt x="28" y="26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17" name="Freeform 139"/>
            <p:cNvSpPr>
              <a:spLocks noChangeArrowheads="1"/>
            </p:cNvSpPr>
            <p:nvPr/>
          </p:nvSpPr>
          <p:spPr bwMode="auto">
            <a:xfrm>
              <a:off x="9934408" y="4942114"/>
              <a:ext cx="144463" cy="61913"/>
            </a:xfrm>
            <a:custGeom>
              <a:avLst/>
              <a:gdLst>
                <a:gd name="T0" fmla="*/ 61 w 91"/>
                <a:gd name="T1" fmla="*/ 0 h 39"/>
                <a:gd name="T2" fmla="*/ 0 w 91"/>
                <a:gd name="T3" fmla="*/ 39 h 39"/>
                <a:gd name="T4" fmla="*/ 32 w 91"/>
                <a:gd name="T5" fmla="*/ 39 h 39"/>
                <a:gd name="T6" fmla="*/ 91 w 91"/>
                <a:gd name="T7" fmla="*/ 0 h 39"/>
                <a:gd name="T8" fmla="*/ 61 w 91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9">
                  <a:moveTo>
                    <a:pt x="61" y="0"/>
                  </a:moveTo>
                  <a:lnTo>
                    <a:pt x="0" y="39"/>
                  </a:lnTo>
                  <a:lnTo>
                    <a:pt x="32" y="39"/>
                  </a:lnTo>
                  <a:lnTo>
                    <a:pt x="9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18" name="Freeform 140"/>
            <p:cNvSpPr>
              <a:spLocks noChangeArrowheads="1"/>
            </p:cNvSpPr>
            <p:nvPr/>
          </p:nvSpPr>
          <p:spPr bwMode="auto">
            <a:xfrm>
              <a:off x="9715333" y="5053239"/>
              <a:ext cx="196850" cy="85725"/>
            </a:xfrm>
            <a:custGeom>
              <a:avLst/>
              <a:gdLst>
                <a:gd name="T0" fmla="*/ 87 w 124"/>
                <a:gd name="T1" fmla="*/ 0 h 54"/>
                <a:gd name="T2" fmla="*/ 0 w 124"/>
                <a:gd name="T3" fmla="*/ 54 h 54"/>
                <a:gd name="T4" fmla="*/ 43 w 124"/>
                <a:gd name="T5" fmla="*/ 54 h 54"/>
                <a:gd name="T6" fmla="*/ 124 w 124"/>
                <a:gd name="T7" fmla="*/ 0 h 54"/>
                <a:gd name="T8" fmla="*/ 87 w 12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54">
                  <a:moveTo>
                    <a:pt x="87" y="0"/>
                  </a:moveTo>
                  <a:lnTo>
                    <a:pt x="0" y="54"/>
                  </a:lnTo>
                  <a:lnTo>
                    <a:pt x="43" y="54"/>
                  </a:lnTo>
                  <a:lnTo>
                    <a:pt x="124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19" name="Freeform 141"/>
            <p:cNvSpPr>
              <a:spLocks noChangeArrowheads="1"/>
            </p:cNvSpPr>
            <p:nvPr/>
          </p:nvSpPr>
          <p:spPr bwMode="auto">
            <a:xfrm>
              <a:off x="9559758" y="5185002"/>
              <a:ext cx="390525" cy="49213"/>
            </a:xfrm>
            <a:custGeom>
              <a:avLst/>
              <a:gdLst>
                <a:gd name="T0" fmla="*/ 45 w 254"/>
                <a:gd name="T1" fmla="*/ 1 h 32"/>
                <a:gd name="T2" fmla="*/ 0 w 254"/>
                <a:gd name="T3" fmla="*/ 29 h 32"/>
                <a:gd name="T4" fmla="*/ 199 w 254"/>
                <a:gd name="T5" fmla="*/ 32 h 32"/>
                <a:gd name="T6" fmla="*/ 254 w 254"/>
                <a:gd name="T7" fmla="*/ 0 h 32"/>
                <a:gd name="T8" fmla="*/ 45 w 254"/>
                <a:gd name="T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32">
                  <a:moveTo>
                    <a:pt x="45" y="1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99" y="32"/>
                    <a:pt x="199" y="32"/>
                    <a:pt x="199" y="32"/>
                  </a:cubicBezTo>
                  <a:cubicBezTo>
                    <a:pt x="217" y="22"/>
                    <a:pt x="236" y="11"/>
                    <a:pt x="254" y="0"/>
                  </a:cubicBezTo>
                  <a:lnTo>
                    <a:pt x="45" y="1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20" name="Freeform 142"/>
            <p:cNvSpPr>
              <a:spLocks noChangeArrowheads="1"/>
            </p:cNvSpPr>
            <p:nvPr/>
          </p:nvSpPr>
          <p:spPr bwMode="auto">
            <a:xfrm>
              <a:off x="10053471" y="5181827"/>
              <a:ext cx="479425" cy="57150"/>
            </a:xfrm>
            <a:custGeom>
              <a:avLst/>
              <a:gdLst>
                <a:gd name="T0" fmla="*/ 65 w 302"/>
                <a:gd name="T1" fmla="*/ 1 h 36"/>
                <a:gd name="T2" fmla="*/ 0 w 302"/>
                <a:gd name="T3" fmla="*/ 36 h 36"/>
                <a:gd name="T4" fmla="*/ 239 w 302"/>
                <a:gd name="T5" fmla="*/ 33 h 36"/>
                <a:gd name="T6" fmla="*/ 302 w 302"/>
                <a:gd name="T7" fmla="*/ 0 h 36"/>
                <a:gd name="T8" fmla="*/ 65 w 302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36">
                  <a:moveTo>
                    <a:pt x="65" y="1"/>
                  </a:moveTo>
                  <a:lnTo>
                    <a:pt x="0" y="36"/>
                  </a:lnTo>
                  <a:lnTo>
                    <a:pt x="239" y="33"/>
                  </a:lnTo>
                  <a:lnTo>
                    <a:pt x="302" y="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21" name="Freeform 143"/>
            <p:cNvSpPr>
              <a:spLocks noChangeArrowheads="1"/>
            </p:cNvSpPr>
            <p:nvPr/>
          </p:nvSpPr>
          <p:spPr bwMode="auto">
            <a:xfrm>
              <a:off x="10282071" y="5181827"/>
              <a:ext cx="709613" cy="284163"/>
            </a:xfrm>
            <a:custGeom>
              <a:avLst/>
              <a:gdLst>
                <a:gd name="T0" fmla="*/ 308 w 447"/>
                <a:gd name="T1" fmla="*/ 0 h 179"/>
                <a:gd name="T2" fmla="*/ 0 w 447"/>
                <a:gd name="T3" fmla="*/ 179 h 179"/>
                <a:gd name="T4" fmla="*/ 207 w 447"/>
                <a:gd name="T5" fmla="*/ 179 h 179"/>
                <a:gd name="T6" fmla="*/ 447 w 447"/>
                <a:gd name="T7" fmla="*/ 0 h 179"/>
                <a:gd name="T8" fmla="*/ 308 w 447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79">
                  <a:moveTo>
                    <a:pt x="308" y="0"/>
                  </a:moveTo>
                  <a:lnTo>
                    <a:pt x="0" y="179"/>
                  </a:lnTo>
                  <a:lnTo>
                    <a:pt x="207" y="179"/>
                  </a:lnTo>
                  <a:lnTo>
                    <a:pt x="447" y="0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4122" name="Freeform 144"/>
            <p:cNvSpPr>
              <a:spLocks noChangeArrowheads="1"/>
            </p:cNvSpPr>
            <p:nvPr/>
          </p:nvSpPr>
          <p:spPr bwMode="auto">
            <a:xfrm>
              <a:off x="7943683" y="6370864"/>
              <a:ext cx="1493838" cy="503238"/>
            </a:xfrm>
            <a:custGeom>
              <a:avLst/>
              <a:gdLst>
                <a:gd name="T0" fmla="*/ 0 w 941"/>
                <a:gd name="T1" fmla="*/ 317 h 317"/>
                <a:gd name="T2" fmla="*/ 517 w 941"/>
                <a:gd name="T3" fmla="*/ 317 h 317"/>
                <a:gd name="T4" fmla="*/ 941 w 941"/>
                <a:gd name="T5" fmla="*/ 0 h 317"/>
                <a:gd name="T6" fmla="*/ 543 w 941"/>
                <a:gd name="T7" fmla="*/ 0 h 317"/>
                <a:gd name="T8" fmla="*/ 0 w 941"/>
                <a:gd name="T9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" h="317">
                  <a:moveTo>
                    <a:pt x="0" y="317"/>
                  </a:moveTo>
                  <a:lnTo>
                    <a:pt x="517" y="317"/>
                  </a:lnTo>
                  <a:lnTo>
                    <a:pt x="941" y="0"/>
                  </a:lnTo>
                  <a:lnTo>
                    <a:pt x="543" y="0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839785" y="1350096"/>
            <a:ext cx="5988252" cy="735396"/>
            <a:chOff x="4839785" y="1350096"/>
            <a:chExt cx="5988252" cy="735396"/>
          </a:xfrm>
        </p:grpSpPr>
        <p:sp>
          <p:nvSpPr>
            <p:cNvPr id="44" name="矩形 6"/>
            <p:cNvSpPr>
              <a:spLocks noChangeArrowheads="1"/>
            </p:cNvSpPr>
            <p:nvPr/>
          </p:nvSpPr>
          <p:spPr bwMode="auto">
            <a:xfrm>
              <a:off x="4839785" y="1350096"/>
              <a:ext cx="824167" cy="7353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4839785" y="1661728"/>
              <a:ext cx="5988252" cy="423764"/>
            </a:xfrm>
            <a:prstGeom prst="roundRect">
              <a:avLst>
                <a:gd name="adj" fmla="val 7848"/>
              </a:avLst>
            </a:prstGeom>
            <a:solidFill>
              <a:srgbClr val="FFA6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9025">
                <a:spcBef>
                  <a:spcPct val="0"/>
                </a:spcBef>
                <a:spcAft>
                  <a:spcPct val="0"/>
                </a:spcAft>
              </a:pPr>
              <a:endParaRPr lang="zh-CN" altLang="en-US" sz="2100" noProof="1">
                <a:solidFill>
                  <a:prstClr val="white"/>
                </a:solidFill>
              </a:endParaRPr>
            </a:p>
          </p:txBody>
        </p:sp>
      </p:grpSp>
      <p:sp>
        <p:nvSpPr>
          <p:cNvPr id="4124" name="文本框 30"/>
          <p:cNvSpPr txBox="1">
            <a:spLocks noChangeArrowheads="1"/>
          </p:cNvSpPr>
          <p:nvPr/>
        </p:nvSpPr>
        <p:spPr bwMode="auto">
          <a:xfrm>
            <a:off x="6255508" y="1606178"/>
            <a:ext cx="3368884" cy="52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08902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prstClr val="white"/>
                </a:solidFill>
                <a:latin typeface="+mn-ea"/>
              </a:rPr>
              <a:t>公司团队介绍</a:t>
            </a:r>
            <a:endParaRPr lang="zh-CN" altLang="en-US" sz="280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4125" name="文本框 31"/>
          <p:cNvSpPr txBox="1">
            <a:spLocks noChangeArrowheads="1"/>
          </p:cNvSpPr>
          <p:nvPr/>
        </p:nvSpPr>
        <p:spPr bwMode="auto">
          <a:xfrm>
            <a:off x="4932804" y="1383938"/>
            <a:ext cx="646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dist" defTabSz="108902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prstClr val="white"/>
                </a:solidFill>
                <a:latin typeface="+mn-ea"/>
              </a:rPr>
              <a:t>01</a:t>
            </a:r>
            <a:endParaRPr lang="zh-CN" altLang="en-US" sz="3600" dirty="0">
              <a:solidFill>
                <a:prstClr val="white"/>
              </a:solidFill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837948" y="2419046"/>
            <a:ext cx="5990089" cy="737762"/>
            <a:chOff x="4837948" y="2419046"/>
            <a:chExt cx="5990089" cy="737762"/>
          </a:xfrm>
        </p:grpSpPr>
        <p:sp>
          <p:nvSpPr>
            <p:cNvPr id="45" name="矩形 6"/>
            <p:cNvSpPr>
              <a:spLocks noChangeArrowheads="1"/>
            </p:cNvSpPr>
            <p:nvPr/>
          </p:nvSpPr>
          <p:spPr bwMode="auto">
            <a:xfrm>
              <a:off x="4837948" y="2419046"/>
              <a:ext cx="824167" cy="735395"/>
            </a:xfrm>
            <a:prstGeom prst="rect">
              <a:avLst/>
            </a:prstGeom>
            <a:solidFill>
              <a:srgbClr val="47D7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9025">
                <a:spcBef>
                  <a:spcPct val="0"/>
                </a:spcBef>
                <a:spcAft>
                  <a:spcPct val="0"/>
                </a:spcAft>
              </a:pPr>
              <a:endParaRPr lang="zh-CN" altLang="zh-CN" sz="2100">
                <a:solidFill>
                  <a:prstClr val="white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4839785" y="2733043"/>
              <a:ext cx="5988252" cy="423765"/>
            </a:xfrm>
            <a:prstGeom prst="roundRect">
              <a:avLst>
                <a:gd name="adj" fmla="val 7848"/>
              </a:avLst>
            </a:prstGeom>
            <a:solidFill>
              <a:srgbClr val="47D7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9025">
                <a:spcBef>
                  <a:spcPct val="0"/>
                </a:spcBef>
                <a:spcAft>
                  <a:spcPct val="0"/>
                </a:spcAft>
              </a:pPr>
              <a:endParaRPr lang="zh-CN" altLang="en-US" sz="2100" noProof="1">
                <a:solidFill>
                  <a:prstClr val="white"/>
                </a:solidFill>
              </a:endParaRPr>
            </a:p>
          </p:txBody>
        </p:sp>
      </p:grpSp>
      <p:sp>
        <p:nvSpPr>
          <p:cNvPr id="4127" name="文本框 33"/>
          <p:cNvSpPr txBox="1">
            <a:spLocks noChangeArrowheads="1"/>
          </p:cNvSpPr>
          <p:nvPr/>
        </p:nvSpPr>
        <p:spPr bwMode="auto">
          <a:xfrm>
            <a:off x="6255508" y="2677494"/>
            <a:ext cx="3368884" cy="52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08902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prstClr val="white"/>
                </a:solidFill>
                <a:latin typeface="+mn-ea"/>
              </a:rPr>
              <a:t>项目介绍</a:t>
            </a:r>
            <a:endParaRPr lang="zh-CN" altLang="en-US" sz="280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4128" name="文本框 34"/>
          <p:cNvSpPr txBox="1">
            <a:spLocks noChangeArrowheads="1"/>
          </p:cNvSpPr>
          <p:nvPr/>
        </p:nvSpPr>
        <p:spPr bwMode="auto">
          <a:xfrm>
            <a:off x="4932804" y="2455252"/>
            <a:ext cx="646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dist" defTabSz="108902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prstClr val="white"/>
                </a:solidFill>
                <a:latin typeface="+mn-ea"/>
              </a:rPr>
              <a:t>02</a:t>
            </a:r>
            <a:endParaRPr lang="zh-CN" altLang="en-US" sz="3600" dirty="0">
              <a:solidFill>
                <a:prstClr val="white"/>
              </a:solidFill>
              <a:latin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37948" y="3466072"/>
            <a:ext cx="5990089" cy="762049"/>
            <a:chOff x="4837948" y="3466072"/>
            <a:chExt cx="5990089" cy="762049"/>
          </a:xfrm>
        </p:grpSpPr>
        <p:sp>
          <p:nvSpPr>
            <p:cNvPr id="47" name="矩形 6"/>
            <p:cNvSpPr>
              <a:spLocks noChangeArrowheads="1"/>
            </p:cNvSpPr>
            <p:nvPr/>
          </p:nvSpPr>
          <p:spPr bwMode="auto">
            <a:xfrm>
              <a:off x="4837948" y="3466072"/>
              <a:ext cx="824167" cy="735395"/>
            </a:xfrm>
            <a:prstGeom prst="rect">
              <a:avLst/>
            </a:prstGeom>
            <a:solidFill>
              <a:srgbClr val="FF58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9025">
                <a:spcBef>
                  <a:spcPct val="0"/>
                </a:spcBef>
                <a:spcAft>
                  <a:spcPct val="0"/>
                </a:spcAft>
              </a:pPr>
              <a:endParaRPr lang="zh-CN" altLang="zh-CN" sz="2100">
                <a:solidFill>
                  <a:prstClr val="white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4839785" y="3804357"/>
              <a:ext cx="5988252" cy="423764"/>
            </a:xfrm>
            <a:prstGeom prst="roundRect">
              <a:avLst>
                <a:gd name="adj" fmla="val 7848"/>
              </a:avLst>
            </a:prstGeom>
            <a:solidFill>
              <a:srgbClr val="FF58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9025">
                <a:spcBef>
                  <a:spcPct val="0"/>
                </a:spcBef>
                <a:spcAft>
                  <a:spcPct val="0"/>
                </a:spcAft>
              </a:pPr>
              <a:endParaRPr lang="zh-CN" altLang="en-US" sz="2100" noProof="1">
                <a:solidFill>
                  <a:prstClr val="white"/>
                </a:solidFill>
              </a:endParaRPr>
            </a:p>
          </p:txBody>
        </p:sp>
      </p:grpSp>
      <p:sp>
        <p:nvSpPr>
          <p:cNvPr id="4130" name="文本框 36"/>
          <p:cNvSpPr txBox="1">
            <a:spLocks noChangeArrowheads="1"/>
          </p:cNvSpPr>
          <p:nvPr/>
        </p:nvSpPr>
        <p:spPr bwMode="auto">
          <a:xfrm>
            <a:off x="6255508" y="3748807"/>
            <a:ext cx="3368884" cy="52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08902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prstClr val="white"/>
                </a:solidFill>
                <a:latin typeface="+mn-ea"/>
              </a:rPr>
              <a:t>产品及运营方法</a:t>
            </a:r>
            <a:endParaRPr lang="zh-CN" altLang="en-US" sz="280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4131" name="文本框 37"/>
          <p:cNvSpPr txBox="1">
            <a:spLocks noChangeArrowheads="1"/>
          </p:cNvSpPr>
          <p:nvPr/>
        </p:nvSpPr>
        <p:spPr bwMode="auto">
          <a:xfrm>
            <a:off x="4932804" y="3526567"/>
            <a:ext cx="646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dist" defTabSz="108902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prstClr val="white"/>
                </a:solidFill>
                <a:latin typeface="+mn-ea"/>
              </a:rPr>
              <a:t>03</a:t>
            </a:r>
            <a:endParaRPr lang="zh-CN" altLang="en-US" sz="3600" dirty="0">
              <a:solidFill>
                <a:prstClr val="white"/>
              </a:solidFill>
              <a:latin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839785" y="4539752"/>
            <a:ext cx="5988252" cy="759685"/>
            <a:chOff x="4839785" y="4539752"/>
            <a:chExt cx="5988252" cy="759685"/>
          </a:xfrm>
        </p:grpSpPr>
        <p:sp>
          <p:nvSpPr>
            <p:cNvPr id="49" name="矩形 6"/>
            <p:cNvSpPr>
              <a:spLocks noChangeArrowheads="1"/>
            </p:cNvSpPr>
            <p:nvPr/>
          </p:nvSpPr>
          <p:spPr bwMode="auto">
            <a:xfrm>
              <a:off x="4839785" y="4539752"/>
              <a:ext cx="824167" cy="735395"/>
            </a:xfrm>
            <a:prstGeom prst="rect">
              <a:avLst/>
            </a:prstGeom>
            <a:solidFill>
              <a:srgbClr val="A97D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9025">
                <a:spcBef>
                  <a:spcPct val="0"/>
                </a:spcBef>
                <a:spcAft>
                  <a:spcPct val="0"/>
                </a:spcAft>
              </a:pPr>
              <a:endParaRPr lang="zh-CN" altLang="zh-CN" sz="2100">
                <a:solidFill>
                  <a:prstClr val="white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4839785" y="4875672"/>
              <a:ext cx="5988252" cy="423765"/>
            </a:xfrm>
            <a:prstGeom prst="roundRect">
              <a:avLst>
                <a:gd name="adj" fmla="val 7848"/>
              </a:avLst>
            </a:prstGeom>
            <a:solidFill>
              <a:srgbClr val="A97D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9025">
                <a:spcBef>
                  <a:spcPct val="0"/>
                </a:spcBef>
                <a:spcAft>
                  <a:spcPct val="0"/>
                </a:spcAft>
              </a:pPr>
              <a:endParaRPr lang="zh-CN" altLang="en-US" sz="2100" noProof="1">
                <a:solidFill>
                  <a:prstClr val="white"/>
                </a:solidFill>
              </a:endParaRPr>
            </a:p>
          </p:txBody>
        </p:sp>
      </p:grpSp>
      <p:sp>
        <p:nvSpPr>
          <p:cNvPr id="4133" name="文本框 39"/>
          <p:cNvSpPr txBox="1">
            <a:spLocks noChangeArrowheads="1"/>
          </p:cNvSpPr>
          <p:nvPr/>
        </p:nvSpPr>
        <p:spPr bwMode="auto">
          <a:xfrm>
            <a:off x="6255508" y="4820123"/>
            <a:ext cx="3368884" cy="52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08902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prstClr val="white"/>
                </a:solidFill>
                <a:latin typeface="+mn-ea"/>
              </a:rPr>
              <a:t>发展计划</a:t>
            </a:r>
            <a:endParaRPr lang="zh-CN" altLang="en-US" sz="280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4134" name="文本框 40"/>
          <p:cNvSpPr txBox="1">
            <a:spLocks noChangeArrowheads="1"/>
          </p:cNvSpPr>
          <p:nvPr/>
        </p:nvSpPr>
        <p:spPr bwMode="auto">
          <a:xfrm>
            <a:off x="4932804" y="4577601"/>
            <a:ext cx="646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dist" defTabSz="108902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prstClr val="white"/>
                </a:solidFill>
                <a:latin typeface="+mn-ea"/>
              </a:rPr>
              <a:t>04</a:t>
            </a:r>
            <a:endParaRPr lang="zh-CN" altLang="en-US" sz="3600" dirty="0">
              <a:solidFill>
                <a:prstClr val="white"/>
              </a:solidFill>
              <a:latin typeface="+mn-ea"/>
            </a:endParaRPr>
          </a:p>
        </p:txBody>
      </p:sp>
      <p:grpSp>
        <p:nvGrpSpPr>
          <p:cNvPr id="4135" name="组合 2"/>
          <p:cNvGrpSpPr/>
          <p:nvPr/>
        </p:nvGrpSpPr>
        <p:grpSpPr bwMode="auto">
          <a:xfrm>
            <a:off x="1932158" y="1499841"/>
            <a:ext cx="2272774" cy="1152258"/>
            <a:chOff x="238618" y="479453"/>
            <a:chExt cx="2274395" cy="1151091"/>
          </a:xfrm>
        </p:grpSpPr>
        <p:sp>
          <p:nvSpPr>
            <p:cNvPr id="43" name="矩形 42"/>
            <p:cNvSpPr/>
            <p:nvPr/>
          </p:nvSpPr>
          <p:spPr>
            <a:xfrm>
              <a:off x="238618" y="1169156"/>
              <a:ext cx="2274395" cy="4613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89025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spc="6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2400" spc="600" noProof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548330" y="479453"/>
              <a:ext cx="1654972" cy="83081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dist" defTabSz="1089025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800" spc="6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4800" spc="600" noProof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837948" y="5586778"/>
            <a:ext cx="5988252" cy="745077"/>
            <a:chOff x="4853073" y="5663243"/>
            <a:chExt cx="5988252" cy="745077"/>
          </a:xfrm>
        </p:grpSpPr>
        <p:sp>
          <p:nvSpPr>
            <p:cNvPr id="46" name="矩形 6"/>
            <p:cNvSpPr>
              <a:spLocks noChangeArrowheads="1"/>
            </p:cNvSpPr>
            <p:nvPr/>
          </p:nvSpPr>
          <p:spPr bwMode="auto">
            <a:xfrm>
              <a:off x="4853073" y="5663243"/>
              <a:ext cx="824167" cy="735395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4853073" y="5984555"/>
              <a:ext cx="5988252" cy="423765"/>
            </a:xfrm>
            <a:prstGeom prst="roundRect">
              <a:avLst>
                <a:gd name="adj" fmla="val 7848"/>
              </a:avLst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noProof="1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54" name="文本框 40"/>
          <p:cNvSpPr txBox="1">
            <a:spLocks noChangeArrowheads="1"/>
          </p:cNvSpPr>
          <p:nvPr/>
        </p:nvSpPr>
        <p:spPr bwMode="auto">
          <a:xfrm>
            <a:off x="4926531" y="5630128"/>
            <a:ext cx="646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dist" defTabSz="108902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 smtClean="0">
                <a:solidFill>
                  <a:prstClr val="white"/>
                </a:solidFill>
                <a:latin typeface="+mn-ea"/>
              </a:rPr>
              <a:t>05</a:t>
            </a:r>
            <a:endParaRPr lang="zh-CN" altLang="en-US" sz="360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55" name="文本框 39"/>
          <p:cNvSpPr txBox="1">
            <a:spLocks noChangeArrowheads="1"/>
          </p:cNvSpPr>
          <p:nvPr/>
        </p:nvSpPr>
        <p:spPr bwMode="auto">
          <a:xfrm>
            <a:off x="6156284" y="5868631"/>
            <a:ext cx="3368884" cy="52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08902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prstClr val="white"/>
                </a:solidFill>
                <a:latin typeface="+mn-ea"/>
              </a:rPr>
              <a:t>财务与融资</a:t>
            </a:r>
            <a:endParaRPr lang="zh-CN" altLang="en-US" sz="280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56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u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1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1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40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 p14:presetBounceEnd="6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400" fill="hold"/>
                                            <p:tgtEl>
                                              <p:spTgt spid="41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400" fill="hold"/>
                                            <p:tgtEl>
                                              <p:spTgt spid="41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400"/>
                                            <p:tgtEl>
                                              <p:spTgt spid="4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fill="hold" grpId="1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40" dur="300" fill="hold"/>
                                            <p:tgtEl>
                                              <p:spTgt spid="412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400" fill="hold"/>
                                            <p:tgtEl>
                                              <p:spTgt spid="4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400" fill="hold"/>
                                            <p:tgtEl>
                                              <p:spTgt spid="4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400"/>
                                            <p:tgtEl>
                                              <p:spTgt spid="4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fill="hold" grpId="1" nodeType="withEffect" p14:presetBounceEnd="73000">
                                      <p:stCondLst>
                                        <p:cond delay="8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47" dur="300" fill="hold"/>
                                            <p:tgtEl>
                                              <p:spTgt spid="412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400" fill="hold"/>
                                            <p:tgtEl>
                                              <p:spTgt spid="4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400" fill="hold"/>
                                            <p:tgtEl>
                                              <p:spTgt spid="4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400"/>
                                            <p:tgtEl>
                                              <p:spTgt spid="4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fill="hold" grpId="1" nodeType="withEffect" p14:presetBounceEnd="73000">
                                      <p:stCondLst>
                                        <p:cond delay="10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54" dur="300" fill="hold"/>
                                            <p:tgtEl>
                                              <p:spTgt spid="413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41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41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4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grpId="1" nodeType="withEffect" p14:presetBounceEnd="73000">
                                      <p:stCondLst>
                                        <p:cond delay="12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1" dur="300" fill="hold"/>
                                            <p:tgtEl>
                                              <p:spTgt spid="413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4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fill="hold" grpId="1" nodeType="withEffect" p14:presetBounceEnd="73000">
                                      <p:stCondLst>
                                        <p:cond delay="1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8" dur="30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 p14:presetBounceEnd="7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1" dur="500" fill="hold"/>
                                            <p:tgtEl>
                                              <p:spTgt spid="4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72" dur="500" fill="hold"/>
                                            <p:tgtEl>
                                              <p:spTgt spid="4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7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5" dur="500" fill="hold"/>
                                            <p:tgtEl>
                                              <p:spTgt spid="4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76" dur="500" fill="hold"/>
                                            <p:tgtEl>
                                              <p:spTgt spid="4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 p14:presetBounceEnd="7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9" dur="500" fill="hold"/>
                                            <p:tgtEl>
                                              <p:spTgt spid="4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0" dur="500" fill="hold"/>
                                            <p:tgtEl>
                                              <p:spTgt spid="4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grpId="0" nodeType="withEffect" p14:presetBounceEnd="7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83" dur="500" fill="hold"/>
                                            <p:tgtEl>
                                              <p:spTgt spid="4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4" dur="500" fill="hold"/>
                                            <p:tgtEl>
                                              <p:spTgt spid="4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2" fill="hold" grpId="0" nodeType="withEffect" p14:presetBounceEnd="7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8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24" grpId="0"/>
          <p:bldP spid="4125" grpId="0"/>
          <p:bldP spid="4125" grpId="1"/>
          <p:bldP spid="4127" grpId="0"/>
          <p:bldP spid="4128" grpId="0"/>
          <p:bldP spid="4128" grpId="1"/>
          <p:bldP spid="4130" grpId="0"/>
          <p:bldP spid="4131" grpId="0"/>
          <p:bldP spid="4131" grpId="1"/>
          <p:bldP spid="4133" grpId="0"/>
          <p:bldP spid="4134" grpId="0"/>
          <p:bldP spid="4134" grpId="1"/>
          <p:bldP spid="54" grpId="0"/>
          <p:bldP spid="54" grpId="1"/>
          <p:bldP spid="55" grpId="0"/>
          <p:bldP spid="5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1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1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40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400" fill="hold"/>
                                            <p:tgtEl>
                                              <p:spTgt spid="41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400" fill="hold"/>
                                            <p:tgtEl>
                                              <p:spTgt spid="41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400"/>
                                            <p:tgtEl>
                                              <p:spTgt spid="4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300" fill="hold"/>
                                            <p:tgtEl>
                                              <p:spTgt spid="412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400" fill="hold"/>
                                            <p:tgtEl>
                                              <p:spTgt spid="4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400" fill="hold"/>
                                            <p:tgtEl>
                                              <p:spTgt spid="4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400"/>
                                            <p:tgtEl>
                                              <p:spTgt spid="4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300" fill="hold"/>
                                            <p:tgtEl>
                                              <p:spTgt spid="412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400" fill="hold"/>
                                            <p:tgtEl>
                                              <p:spTgt spid="4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400" fill="hold"/>
                                            <p:tgtEl>
                                              <p:spTgt spid="4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400"/>
                                            <p:tgtEl>
                                              <p:spTgt spid="4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300" fill="hold"/>
                                            <p:tgtEl>
                                              <p:spTgt spid="413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41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41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4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300" fill="hold"/>
                                            <p:tgtEl>
                                              <p:spTgt spid="413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4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30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4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4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4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4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4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4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4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4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2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24" grpId="0"/>
          <p:bldP spid="4125" grpId="0"/>
          <p:bldP spid="4125" grpId="1"/>
          <p:bldP spid="4127" grpId="0"/>
          <p:bldP spid="4128" grpId="0"/>
          <p:bldP spid="4128" grpId="1"/>
          <p:bldP spid="4130" grpId="0"/>
          <p:bldP spid="4131" grpId="0"/>
          <p:bldP spid="4131" grpId="1"/>
          <p:bldP spid="4133" grpId="0"/>
          <p:bldP spid="4134" grpId="0"/>
          <p:bldP spid="4134" grpId="1"/>
          <p:bldP spid="54" grpId="0"/>
          <p:bldP spid="54" grpId="1"/>
          <p:bldP spid="55" grpId="0"/>
          <p:bldP spid="56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Freeform 11"/>
          <p:cNvSpPr/>
          <p:nvPr/>
        </p:nvSpPr>
        <p:spPr bwMode="auto">
          <a:xfrm>
            <a:off x="5271417" y="2016351"/>
            <a:ext cx="690563" cy="149225"/>
          </a:xfrm>
          <a:custGeom>
            <a:avLst/>
            <a:gdLst>
              <a:gd name="T0" fmla="*/ 184 w 184"/>
              <a:gd name="T1" fmla="*/ 26 h 40"/>
              <a:gd name="T2" fmla="*/ 170 w 184"/>
              <a:gd name="T3" fmla="*/ 40 h 40"/>
              <a:gd name="T4" fmla="*/ 14 w 184"/>
              <a:gd name="T5" fmla="*/ 40 h 40"/>
              <a:gd name="T6" fmla="*/ 0 w 184"/>
              <a:gd name="T7" fmla="*/ 26 h 40"/>
              <a:gd name="T8" fmla="*/ 0 w 184"/>
              <a:gd name="T9" fmla="*/ 13 h 40"/>
              <a:gd name="T10" fmla="*/ 14 w 184"/>
              <a:gd name="T11" fmla="*/ 0 h 40"/>
              <a:gd name="T12" fmla="*/ 170 w 184"/>
              <a:gd name="T13" fmla="*/ 0 h 40"/>
              <a:gd name="T14" fmla="*/ 184 w 184"/>
              <a:gd name="T15" fmla="*/ 13 h 40"/>
              <a:gd name="T16" fmla="*/ 184 w 184"/>
              <a:gd name="T17" fmla="*/ 26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4" h="40">
                <a:moveTo>
                  <a:pt x="184" y="26"/>
                </a:moveTo>
                <a:cubicBezTo>
                  <a:pt x="184" y="34"/>
                  <a:pt x="177" y="40"/>
                  <a:pt x="170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6" y="40"/>
                  <a:pt x="0" y="34"/>
                  <a:pt x="0" y="26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4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7" y="0"/>
                  <a:pt x="184" y="6"/>
                  <a:pt x="184" y="13"/>
                </a:cubicBezTo>
                <a:lnTo>
                  <a:pt x="184" y="26"/>
                </a:lnTo>
                <a:close/>
              </a:path>
            </a:pathLst>
          </a:custGeom>
          <a:solidFill>
            <a:srgbClr val="DE401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39" name="Freeform 546"/>
          <p:cNvSpPr/>
          <p:nvPr/>
        </p:nvSpPr>
        <p:spPr bwMode="auto">
          <a:xfrm>
            <a:off x="5271417" y="3011033"/>
            <a:ext cx="690563" cy="150813"/>
          </a:xfrm>
          <a:custGeom>
            <a:avLst/>
            <a:gdLst>
              <a:gd name="T0" fmla="*/ 184 w 184"/>
              <a:gd name="T1" fmla="*/ 27 h 40"/>
              <a:gd name="T2" fmla="*/ 170 w 184"/>
              <a:gd name="T3" fmla="*/ 40 h 40"/>
              <a:gd name="T4" fmla="*/ 14 w 184"/>
              <a:gd name="T5" fmla="*/ 40 h 40"/>
              <a:gd name="T6" fmla="*/ 0 w 184"/>
              <a:gd name="T7" fmla="*/ 27 h 40"/>
              <a:gd name="T8" fmla="*/ 0 w 184"/>
              <a:gd name="T9" fmla="*/ 14 h 40"/>
              <a:gd name="T10" fmla="*/ 14 w 184"/>
              <a:gd name="T11" fmla="*/ 0 h 40"/>
              <a:gd name="T12" fmla="*/ 170 w 184"/>
              <a:gd name="T13" fmla="*/ 0 h 40"/>
              <a:gd name="T14" fmla="*/ 184 w 184"/>
              <a:gd name="T15" fmla="*/ 14 h 40"/>
              <a:gd name="T16" fmla="*/ 184 w 184"/>
              <a:gd name="T17" fmla="*/ 27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4" h="40">
                <a:moveTo>
                  <a:pt x="184" y="27"/>
                </a:moveTo>
                <a:cubicBezTo>
                  <a:pt x="184" y="34"/>
                  <a:pt x="178" y="40"/>
                  <a:pt x="170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6" y="40"/>
                  <a:pt x="0" y="34"/>
                  <a:pt x="0" y="2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8" y="0"/>
                  <a:pt x="184" y="6"/>
                  <a:pt x="184" y="14"/>
                </a:cubicBezTo>
                <a:lnTo>
                  <a:pt x="184" y="27"/>
                </a:lnTo>
                <a:close/>
              </a:path>
            </a:pathLst>
          </a:custGeom>
          <a:solidFill>
            <a:srgbClr val="9CB8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40" name="Freeform 547"/>
          <p:cNvSpPr/>
          <p:nvPr/>
        </p:nvSpPr>
        <p:spPr bwMode="auto">
          <a:xfrm>
            <a:off x="5271417" y="4007303"/>
            <a:ext cx="690563" cy="150813"/>
          </a:xfrm>
          <a:custGeom>
            <a:avLst/>
            <a:gdLst>
              <a:gd name="T0" fmla="*/ 184 w 184"/>
              <a:gd name="T1" fmla="*/ 27 h 40"/>
              <a:gd name="T2" fmla="*/ 170 w 184"/>
              <a:gd name="T3" fmla="*/ 40 h 40"/>
              <a:gd name="T4" fmla="*/ 14 w 184"/>
              <a:gd name="T5" fmla="*/ 40 h 40"/>
              <a:gd name="T6" fmla="*/ 0 w 184"/>
              <a:gd name="T7" fmla="*/ 27 h 40"/>
              <a:gd name="T8" fmla="*/ 0 w 184"/>
              <a:gd name="T9" fmla="*/ 14 h 40"/>
              <a:gd name="T10" fmla="*/ 14 w 184"/>
              <a:gd name="T11" fmla="*/ 0 h 40"/>
              <a:gd name="T12" fmla="*/ 170 w 184"/>
              <a:gd name="T13" fmla="*/ 0 h 40"/>
              <a:gd name="T14" fmla="*/ 184 w 184"/>
              <a:gd name="T15" fmla="*/ 14 h 40"/>
              <a:gd name="T16" fmla="*/ 184 w 184"/>
              <a:gd name="T17" fmla="*/ 27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4" h="40">
                <a:moveTo>
                  <a:pt x="184" y="27"/>
                </a:moveTo>
                <a:cubicBezTo>
                  <a:pt x="184" y="34"/>
                  <a:pt x="178" y="40"/>
                  <a:pt x="170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6" y="40"/>
                  <a:pt x="0" y="34"/>
                  <a:pt x="0" y="2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8" y="0"/>
                  <a:pt x="184" y="6"/>
                  <a:pt x="184" y="14"/>
                </a:cubicBezTo>
                <a:lnTo>
                  <a:pt x="184" y="27"/>
                </a:lnTo>
                <a:close/>
              </a:path>
            </a:pathLst>
          </a:custGeom>
          <a:solidFill>
            <a:srgbClr val="54B3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41" name="Freeform 548"/>
          <p:cNvSpPr/>
          <p:nvPr/>
        </p:nvSpPr>
        <p:spPr bwMode="auto">
          <a:xfrm>
            <a:off x="5271417" y="5003572"/>
            <a:ext cx="687388" cy="150813"/>
          </a:xfrm>
          <a:custGeom>
            <a:avLst/>
            <a:gdLst>
              <a:gd name="T0" fmla="*/ 183 w 183"/>
              <a:gd name="T1" fmla="*/ 27 h 40"/>
              <a:gd name="T2" fmla="*/ 170 w 183"/>
              <a:gd name="T3" fmla="*/ 40 h 40"/>
              <a:gd name="T4" fmla="*/ 13 w 183"/>
              <a:gd name="T5" fmla="*/ 40 h 40"/>
              <a:gd name="T6" fmla="*/ 0 w 183"/>
              <a:gd name="T7" fmla="*/ 27 h 40"/>
              <a:gd name="T8" fmla="*/ 0 w 183"/>
              <a:gd name="T9" fmla="*/ 14 h 40"/>
              <a:gd name="T10" fmla="*/ 13 w 183"/>
              <a:gd name="T11" fmla="*/ 0 h 40"/>
              <a:gd name="T12" fmla="*/ 170 w 183"/>
              <a:gd name="T13" fmla="*/ 0 h 40"/>
              <a:gd name="T14" fmla="*/ 183 w 183"/>
              <a:gd name="T15" fmla="*/ 14 h 40"/>
              <a:gd name="T16" fmla="*/ 183 w 183"/>
              <a:gd name="T17" fmla="*/ 27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3" h="40">
                <a:moveTo>
                  <a:pt x="183" y="27"/>
                </a:moveTo>
                <a:cubicBezTo>
                  <a:pt x="183" y="34"/>
                  <a:pt x="177" y="40"/>
                  <a:pt x="170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6" y="40"/>
                  <a:pt x="0" y="34"/>
                  <a:pt x="0" y="2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3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7" y="0"/>
                  <a:pt x="183" y="6"/>
                  <a:pt x="183" y="14"/>
                </a:cubicBezTo>
                <a:lnTo>
                  <a:pt x="183" y="27"/>
                </a:lnTo>
                <a:close/>
              </a:path>
            </a:pathLst>
          </a:custGeom>
          <a:solidFill>
            <a:srgbClr val="F79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51" name="矩形 550"/>
          <p:cNvSpPr/>
          <p:nvPr/>
        </p:nvSpPr>
        <p:spPr>
          <a:xfrm>
            <a:off x="6162315" y="1804927"/>
            <a:ext cx="389508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</a:t>
            </a:r>
            <a:r>
              <a:rPr lang="zh-CN" altLang="en-US" sz="16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</a:t>
            </a:r>
            <a:endParaRPr lang="zh-CN" altLang="en-US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2" name="矩形 551"/>
          <p:cNvSpPr/>
          <p:nvPr/>
        </p:nvSpPr>
        <p:spPr>
          <a:xfrm>
            <a:off x="6162315" y="2802707"/>
            <a:ext cx="389508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</a:t>
            </a:r>
            <a:r>
              <a:rPr lang="zh-CN" altLang="en-US" sz="16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</a:t>
            </a:r>
            <a:endParaRPr lang="zh-CN" altLang="en-US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3" name="矩形 552"/>
          <p:cNvSpPr/>
          <p:nvPr/>
        </p:nvSpPr>
        <p:spPr>
          <a:xfrm>
            <a:off x="6162315" y="3800487"/>
            <a:ext cx="389508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</a:t>
            </a:r>
            <a:r>
              <a:rPr lang="zh-CN" altLang="en-US" sz="16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</a:t>
            </a:r>
            <a:endParaRPr lang="zh-CN" altLang="en-US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4" name="矩形 553"/>
          <p:cNvSpPr/>
          <p:nvPr/>
        </p:nvSpPr>
        <p:spPr>
          <a:xfrm>
            <a:off x="6162315" y="4798268"/>
            <a:ext cx="389508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</a:t>
            </a:r>
            <a:r>
              <a:rPr lang="zh-CN" altLang="en-US" sz="16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</a:t>
            </a:r>
            <a:endParaRPr lang="zh-CN" altLang="en-US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3" name="TextBox 1542"/>
          <p:cNvSpPr txBox="1"/>
          <p:nvPr/>
        </p:nvSpPr>
        <p:spPr>
          <a:xfrm>
            <a:off x="5256924" y="1623757"/>
            <a:ext cx="707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DE401F"/>
                </a:solidFill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40%</a:t>
            </a:r>
            <a:endParaRPr lang="zh-CN" altLang="en-US" sz="2400" b="1" dirty="0">
              <a:solidFill>
                <a:srgbClr val="DE401F"/>
              </a:solidFill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</p:txBody>
      </p:sp>
      <p:sp>
        <p:nvSpPr>
          <p:cNvPr id="556" name="TextBox 555"/>
          <p:cNvSpPr txBox="1"/>
          <p:nvPr/>
        </p:nvSpPr>
        <p:spPr>
          <a:xfrm>
            <a:off x="5213382" y="2623777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DE401F"/>
                </a:solidFill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25%</a:t>
            </a:r>
            <a:endParaRPr lang="zh-CN" altLang="en-US" sz="2400" b="1" dirty="0">
              <a:solidFill>
                <a:srgbClr val="DE401F"/>
              </a:solidFill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</p:txBody>
      </p:sp>
      <p:sp>
        <p:nvSpPr>
          <p:cNvPr id="557" name="TextBox 556"/>
          <p:cNvSpPr txBox="1"/>
          <p:nvPr/>
        </p:nvSpPr>
        <p:spPr>
          <a:xfrm>
            <a:off x="5213382" y="3623797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DE401F"/>
                </a:solidFill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25%</a:t>
            </a:r>
            <a:endParaRPr lang="zh-CN" altLang="en-US" sz="2400" b="1" dirty="0">
              <a:solidFill>
                <a:srgbClr val="DE401F"/>
              </a:solidFill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</p:txBody>
      </p:sp>
      <p:sp>
        <p:nvSpPr>
          <p:cNvPr id="558" name="TextBox 557"/>
          <p:cNvSpPr txBox="1"/>
          <p:nvPr/>
        </p:nvSpPr>
        <p:spPr>
          <a:xfrm>
            <a:off x="5256924" y="4623817"/>
            <a:ext cx="707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DE401F"/>
                </a:solidFill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10%</a:t>
            </a:r>
            <a:endParaRPr lang="zh-CN" altLang="en-US" sz="2400" b="1" dirty="0">
              <a:solidFill>
                <a:srgbClr val="DE401F"/>
              </a:solidFill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</p:txBody>
      </p:sp>
      <p:cxnSp>
        <p:nvCxnSpPr>
          <p:cNvPr id="1545" name="直接连接符 1544"/>
          <p:cNvCxnSpPr/>
          <p:nvPr/>
        </p:nvCxnSpPr>
        <p:spPr>
          <a:xfrm>
            <a:off x="5109029" y="1746871"/>
            <a:ext cx="0" cy="352845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4" name="Freeform 8"/>
          <p:cNvSpPr/>
          <p:nvPr/>
        </p:nvSpPr>
        <p:spPr bwMode="auto">
          <a:xfrm>
            <a:off x="2121127" y="2848709"/>
            <a:ext cx="1062038" cy="1009650"/>
          </a:xfrm>
          <a:custGeom>
            <a:avLst/>
            <a:gdLst>
              <a:gd name="T0" fmla="*/ 126 w 283"/>
              <a:gd name="T1" fmla="*/ 269 h 269"/>
              <a:gd name="T2" fmla="*/ 283 w 283"/>
              <a:gd name="T3" fmla="*/ 176 h 269"/>
              <a:gd name="T4" fmla="*/ 41 w 283"/>
              <a:gd name="T5" fmla="*/ 0 h 269"/>
              <a:gd name="T6" fmla="*/ 0 w 283"/>
              <a:gd name="T7" fmla="*/ 180 h 269"/>
              <a:gd name="T8" fmla="*/ 126 w 283"/>
              <a:gd name="T9" fmla="*/ 26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" h="269">
                <a:moveTo>
                  <a:pt x="126" y="269"/>
                </a:moveTo>
                <a:cubicBezTo>
                  <a:pt x="283" y="176"/>
                  <a:pt x="283" y="176"/>
                  <a:pt x="283" y="176"/>
                </a:cubicBezTo>
                <a:cubicBezTo>
                  <a:pt x="231" y="88"/>
                  <a:pt x="144" y="23"/>
                  <a:pt x="41" y="0"/>
                </a:cubicBezTo>
                <a:cubicBezTo>
                  <a:pt x="0" y="180"/>
                  <a:pt x="0" y="180"/>
                  <a:pt x="0" y="180"/>
                </a:cubicBezTo>
                <a:cubicBezTo>
                  <a:pt x="53" y="191"/>
                  <a:pt x="99" y="224"/>
                  <a:pt x="126" y="269"/>
                </a:cubicBezTo>
                <a:close/>
              </a:path>
            </a:pathLst>
          </a:custGeom>
          <a:solidFill>
            <a:srgbClr val="F79E1E"/>
          </a:solidFill>
          <a:ln>
            <a:noFill/>
          </a:ln>
          <a:scene3d>
            <a:camera prst="isometricTopUp"/>
            <a:lightRig rig="threePt" dir="t"/>
          </a:scene3d>
          <a:sp3d extrusionH="127000">
            <a:bevelT w="114300" prst="hardEdge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45" name="Freeform 9"/>
          <p:cNvSpPr/>
          <p:nvPr/>
        </p:nvSpPr>
        <p:spPr bwMode="auto">
          <a:xfrm>
            <a:off x="3124659" y="2804077"/>
            <a:ext cx="850900" cy="1619250"/>
          </a:xfrm>
          <a:custGeom>
            <a:avLst/>
            <a:gdLst>
              <a:gd name="T0" fmla="*/ 174 w 227"/>
              <a:gd name="T1" fmla="*/ 0 h 432"/>
              <a:gd name="T2" fmla="*/ 17 w 227"/>
              <a:gd name="T3" fmla="*/ 93 h 432"/>
              <a:gd name="T4" fmla="*/ 44 w 227"/>
              <a:gd name="T5" fmla="*/ 193 h 432"/>
              <a:gd name="T6" fmla="*/ 0 w 227"/>
              <a:gd name="T7" fmla="*/ 316 h 432"/>
              <a:gd name="T8" fmla="*/ 141 w 227"/>
              <a:gd name="T9" fmla="*/ 432 h 432"/>
              <a:gd name="T10" fmla="*/ 227 w 227"/>
              <a:gd name="T11" fmla="*/ 193 h 432"/>
              <a:gd name="T12" fmla="*/ 174 w 227"/>
              <a:gd name="T13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7" h="432">
                <a:moveTo>
                  <a:pt x="174" y="0"/>
                </a:moveTo>
                <a:cubicBezTo>
                  <a:pt x="17" y="93"/>
                  <a:pt x="17" y="93"/>
                  <a:pt x="17" y="93"/>
                </a:cubicBezTo>
                <a:cubicBezTo>
                  <a:pt x="34" y="122"/>
                  <a:pt x="44" y="156"/>
                  <a:pt x="44" y="193"/>
                </a:cubicBezTo>
                <a:cubicBezTo>
                  <a:pt x="44" y="240"/>
                  <a:pt x="28" y="283"/>
                  <a:pt x="0" y="316"/>
                </a:cubicBezTo>
                <a:cubicBezTo>
                  <a:pt x="141" y="432"/>
                  <a:pt x="141" y="432"/>
                  <a:pt x="141" y="432"/>
                </a:cubicBezTo>
                <a:cubicBezTo>
                  <a:pt x="195" y="367"/>
                  <a:pt x="227" y="284"/>
                  <a:pt x="227" y="193"/>
                </a:cubicBezTo>
                <a:cubicBezTo>
                  <a:pt x="227" y="122"/>
                  <a:pt x="208" y="57"/>
                  <a:pt x="174" y="0"/>
                </a:cubicBezTo>
                <a:close/>
              </a:path>
            </a:pathLst>
          </a:custGeom>
          <a:solidFill>
            <a:srgbClr val="54B391"/>
          </a:solidFill>
          <a:ln>
            <a:noFill/>
          </a:ln>
          <a:scene3d>
            <a:camera prst="isometricTopUp"/>
            <a:lightRig rig="threePt" dir="t"/>
          </a:scene3d>
          <a:sp3d extrusionH="127000">
            <a:bevelT w="114300" prst="hardEdge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43" name="Freeform 7"/>
          <p:cNvSpPr/>
          <p:nvPr/>
        </p:nvSpPr>
        <p:spPr bwMode="auto">
          <a:xfrm>
            <a:off x="1358841" y="2948303"/>
            <a:ext cx="1728788" cy="2343150"/>
          </a:xfrm>
          <a:custGeom>
            <a:avLst/>
            <a:gdLst>
              <a:gd name="T0" fmla="*/ 189 w 461"/>
              <a:gd name="T1" fmla="*/ 378 h 625"/>
              <a:gd name="T2" fmla="*/ 381 w 461"/>
              <a:gd name="T3" fmla="*/ 186 h 625"/>
              <a:gd name="T4" fmla="*/ 420 w 461"/>
              <a:gd name="T5" fmla="*/ 189 h 625"/>
              <a:gd name="T6" fmla="*/ 461 w 461"/>
              <a:gd name="T7" fmla="*/ 9 h 625"/>
              <a:gd name="T8" fmla="*/ 378 w 461"/>
              <a:gd name="T9" fmla="*/ 0 h 625"/>
              <a:gd name="T10" fmla="*/ 0 w 461"/>
              <a:gd name="T11" fmla="*/ 378 h 625"/>
              <a:gd name="T12" fmla="*/ 92 w 461"/>
              <a:gd name="T13" fmla="*/ 625 h 625"/>
              <a:gd name="T14" fmla="*/ 235 w 461"/>
              <a:gd name="T15" fmla="*/ 502 h 625"/>
              <a:gd name="T16" fmla="*/ 189 w 461"/>
              <a:gd name="T17" fmla="*/ 378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1" h="625">
                <a:moveTo>
                  <a:pt x="189" y="378"/>
                </a:moveTo>
                <a:cubicBezTo>
                  <a:pt x="189" y="272"/>
                  <a:pt x="275" y="186"/>
                  <a:pt x="381" y="186"/>
                </a:cubicBezTo>
                <a:cubicBezTo>
                  <a:pt x="395" y="186"/>
                  <a:pt x="408" y="187"/>
                  <a:pt x="420" y="189"/>
                </a:cubicBezTo>
                <a:cubicBezTo>
                  <a:pt x="461" y="9"/>
                  <a:pt x="461" y="9"/>
                  <a:pt x="461" y="9"/>
                </a:cubicBezTo>
                <a:cubicBezTo>
                  <a:pt x="434" y="3"/>
                  <a:pt x="406" y="0"/>
                  <a:pt x="378" y="0"/>
                </a:cubicBezTo>
                <a:cubicBezTo>
                  <a:pt x="169" y="0"/>
                  <a:pt x="0" y="169"/>
                  <a:pt x="0" y="378"/>
                </a:cubicBezTo>
                <a:cubicBezTo>
                  <a:pt x="0" y="472"/>
                  <a:pt x="35" y="559"/>
                  <a:pt x="92" y="625"/>
                </a:cubicBezTo>
                <a:cubicBezTo>
                  <a:pt x="235" y="502"/>
                  <a:pt x="235" y="502"/>
                  <a:pt x="235" y="502"/>
                </a:cubicBezTo>
                <a:cubicBezTo>
                  <a:pt x="206" y="468"/>
                  <a:pt x="189" y="425"/>
                  <a:pt x="189" y="378"/>
                </a:cubicBezTo>
                <a:close/>
              </a:path>
            </a:pathLst>
          </a:custGeom>
          <a:solidFill>
            <a:srgbClr val="DE401F"/>
          </a:solidFill>
          <a:ln>
            <a:noFill/>
          </a:ln>
          <a:scene3d>
            <a:camera prst="isometricTopUp"/>
            <a:lightRig rig="threePt" dir="t"/>
          </a:scene3d>
          <a:sp3d extrusionH="127000">
            <a:bevelT w="114300" prst="hardEdge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46" name="Freeform 10"/>
          <p:cNvSpPr/>
          <p:nvPr/>
        </p:nvSpPr>
        <p:spPr bwMode="auto">
          <a:xfrm>
            <a:off x="2362259" y="3902990"/>
            <a:ext cx="2168525" cy="957263"/>
          </a:xfrm>
          <a:custGeom>
            <a:avLst/>
            <a:gdLst>
              <a:gd name="T0" fmla="*/ 289 w 578"/>
              <a:gd name="T1" fmla="*/ 69 h 255"/>
              <a:gd name="T2" fmla="*/ 143 w 578"/>
              <a:gd name="T3" fmla="*/ 1 h 255"/>
              <a:gd name="T4" fmla="*/ 0 w 578"/>
              <a:gd name="T5" fmla="*/ 124 h 255"/>
              <a:gd name="T6" fmla="*/ 286 w 578"/>
              <a:gd name="T7" fmla="*/ 255 h 255"/>
              <a:gd name="T8" fmla="*/ 578 w 578"/>
              <a:gd name="T9" fmla="*/ 116 h 255"/>
              <a:gd name="T10" fmla="*/ 437 w 578"/>
              <a:gd name="T11" fmla="*/ 0 h 255"/>
              <a:gd name="T12" fmla="*/ 289 w 578"/>
              <a:gd name="T13" fmla="*/ 69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8" h="255">
                <a:moveTo>
                  <a:pt x="289" y="69"/>
                </a:moveTo>
                <a:cubicBezTo>
                  <a:pt x="230" y="69"/>
                  <a:pt x="178" y="42"/>
                  <a:pt x="143" y="1"/>
                </a:cubicBezTo>
                <a:cubicBezTo>
                  <a:pt x="0" y="124"/>
                  <a:pt x="0" y="124"/>
                  <a:pt x="0" y="124"/>
                </a:cubicBezTo>
                <a:cubicBezTo>
                  <a:pt x="69" y="204"/>
                  <a:pt x="172" y="255"/>
                  <a:pt x="286" y="255"/>
                </a:cubicBezTo>
                <a:cubicBezTo>
                  <a:pt x="404" y="255"/>
                  <a:pt x="509" y="201"/>
                  <a:pt x="578" y="116"/>
                </a:cubicBezTo>
                <a:cubicBezTo>
                  <a:pt x="437" y="0"/>
                  <a:pt x="437" y="0"/>
                  <a:pt x="437" y="0"/>
                </a:cubicBezTo>
                <a:cubicBezTo>
                  <a:pt x="401" y="42"/>
                  <a:pt x="348" y="69"/>
                  <a:pt x="289" y="69"/>
                </a:cubicBezTo>
                <a:close/>
              </a:path>
            </a:pathLst>
          </a:custGeom>
          <a:solidFill>
            <a:srgbClr val="9CB81F"/>
          </a:solidFill>
          <a:ln>
            <a:noFill/>
          </a:ln>
          <a:scene3d>
            <a:camera prst="isometricTopUp"/>
            <a:lightRig rig="threePt" dir="t"/>
          </a:scene3d>
          <a:sp3d extrusionH="127000">
            <a:bevelT w="114300" prst="hardEdge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" name="文本框 14"/>
          <p:cNvSpPr txBox="1">
            <a:spLocks noChangeArrowheads="1"/>
          </p:cNvSpPr>
          <p:nvPr/>
        </p:nvSpPr>
        <p:spPr bwMode="auto">
          <a:xfrm>
            <a:off x="1726577" y="2361856"/>
            <a:ext cx="20952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代理商推广</a:t>
            </a:r>
            <a:endParaRPr lang="zh-CN" altLang="en-US" sz="28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代理推广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7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7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7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7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408"/>
                            </p:stCondLst>
                            <p:childTnLst>
                              <p:par>
                                <p:cTn id="4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3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08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408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08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408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4688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7" grpId="0" animBg="1"/>
      <p:bldP spid="1139" grpId="0" animBg="1"/>
      <p:bldP spid="1140" grpId="0" animBg="1"/>
      <p:bldP spid="1141" grpId="0" animBg="1"/>
      <p:bldP spid="551" grpId="0"/>
      <p:bldP spid="552" grpId="0"/>
      <p:bldP spid="553" grpId="0"/>
      <p:bldP spid="554" grpId="0"/>
      <p:bldP spid="1543" grpId="0"/>
      <p:bldP spid="556" grpId="0"/>
      <p:bldP spid="557" grpId="0"/>
      <p:bldP spid="558" grpId="0"/>
      <p:bldP spid="1344" grpId="0" animBg="1"/>
      <p:bldP spid="1345" grpId="0" animBg="1"/>
      <p:bldP spid="1343" grpId="0" animBg="1"/>
      <p:bldP spid="1346" grpId="0" animBg="1"/>
      <p:bldP spid="36" grpId="0"/>
      <p:bldP spid="37" grpId="0"/>
      <p:bldP spid="38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矩形 1"/>
          <p:cNvSpPr>
            <a:spLocks noChangeArrowheads="1"/>
          </p:cNvSpPr>
          <p:nvPr/>
        </p:nvSpPr>
        <p:spPr bwMode="auto">
          <a:xfrm>
            <a:off x="7128780" y="1675719"/>
            <a:ext cx="316835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</a:t>
            </a:r>
            <a:r>
              <a:rPr lang="zh-CN" altLang="en-US" sz="20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0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</a:t>
            </a:r>
            <a:endParaRPr lang="zh-CN" altLang="zh-CN" sz="186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8" name="TextBox 18"/>
          <p:cNvSpPr txBox="1">
            <a:spLocks noChangeArrowheads="1"/>
          </p:cNvSpPr>
          <p:nvPr/>
        </p:nvSpPr>
        <p:spPr bwMode="auto">
          <a:xfrm>
            <a:off x="7543405" y="1080368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点击输入标题</a:t>
            </a:r>
            <a:endParaRPr lang="zh-CN" altLang="en-US" dirty="0"/>
          </a:p>
        </p:txBody>
      </p:sp>
      <p:cxnSp>
        <p:nvCxnSpPr>
          <p:cNvPr id="72" name="直接连接符 71"/>
          <p:cNvCxnSpPr/>
          <p:nvPr/>
        </p:nvCxnSpPr>
        <p:spPr>
          <a:xfrm>
            <a:off x="1463615" y="4941168"/>
            <a:ext cx="3966633" cy="0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1489015" y="4127872"/>
            <a:ext cx="3966633" cy="0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1489015" y="3359786"/>
            <a:ext cx="3966633" cy="0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1489015" y="2566301"/>
            <a:ext cx="3966633" cy="0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1505949" y="1753005"/>
            <a:ext cx="3966633" cy="0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971615" y="2324306"/>
            <a:ext cx="323849" cy="3458633"/>
            <a:chOff x="1906025" y="1913466"/>
            <a:chExt cx="323849" cy="3458633"/>
          </a:xfrm>
        </p:grpSpPr>
        <p:sp>
          <p:nvSpPr>
            <p:cNvPr id="493" name="Freeform 66"/>
            <p:cNvSpPr/>
            <p:nvPr/>
          </p:nvSpPr>
          <p:spPr bwMode="auto">
            <a:xfrm>
              <a:off x="1946241" y="1913466"/>
              <a:ext cx="283633" cy="3458633"/>
            </a:xfrm>
            <a:custGeom>
              <a:avLst/>
              <a:gdLst>
                <a:gd name="T0" fmla="*/ 34 w 34"/>
                <a:gd name="T1" fmla="*/ 406 h 417"/>
                <a:gd name="T2" fmla="*/ 23 w 34"/>
                <a:gd name="T3" fmla="*/ 417 h 417"/>
                <a:gd name="T4" fmla="*/ 11 w 34"/>
                <a:gd name="T5" fmla="*/ 417 h 417"/>
                <a:gd name="T6" fmla="*/ 0 w 34"/>
                <a:gd name="T7" fmla="*/ 406 h 417"/>
                <a:gd name="T8" fmla="*/ 0 w 34"/>
                <a:gd name="T9" fmla="*/ 11 h 417"/>
                <a:gd name="T10" fmla="*/ 11 w 34"/>
                <a:gd name="T11" fmla="*/ 0 h 417"/>
                <a:gd name="T12" fmla="*/ 23 w 34"/>
                <a:gd name="T13" fmla="*/ 0 h 417"/>
                <a:gd name="T14" fmla="*/ 34 w 34"/>
                <a:gd name="T15" fmla="*/ 11 h 417"/>
                <a:gd name="T16" fmla="*/ 34 w 34"/>
                <a:gd name="T17" fmla="*/ 40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17">
                  <a:moveTo>
                    <a:pt x="34" y="406"/>
                  </a:moveTo>
                  <a:cubicBezTo>
                    <a:pt x="34" y="412"/>
                    <a:pt x="29" y="417"/>
                    <a:pt x="23" y="417"/>
                  </a:cubicBezTo>
                  <a:cubicBezTo>
                    <a:pt x="11" y="417"/>
                    <a:pt x="11" y="417"/>
                    <a:pt x="11" y="417"/>
                  </a:cubicBezTo>
                  <a:cubicBezTo>
                    <a:pt x="5" y="417"/>
                    <a:pt x="0" y="412"/>
                    <a:pt x="0" y="40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34" y="5"/>
                    <a:pt x="34" y="11"/>
                  </a:cubicBezTo>
                  <a:lnTo>
                    <a:pt x="34" y="40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00" name="Freeform 72"/>
            <p:cNvSpPr/>
            <p:nvPr/>
          </p:nvSpPr>
          <p:spPr bwMode="auto">
            <a:xfrm>
              <a:off x="1906025" y="1913466"/>
              <a:ext cx="281517" cy="3458633"/>
            </a:xfrm>
            <a:custGeom>
              <a:avLst/>
              <a:gdLst>
                <a:gd name="T0" fmla="*/ 34 w 34"/>
                <a:gd name="T1" fmla="*/ 406 h 417"/>
                <a:gd name="T2" fmla="*/ 22 w 34"/>
                <a:gd name="T3" fmla="*/ 417 h 417"/>
                <a:gd name="T4" fmla="*/ 11 w 34"/>
                <a:gd name="T5" fmla="*/ 417 h 417"/>
                <a:gd name="T6" fmla="*/ 0 w 34"/>
                <a:gd name="T7" fmla="*/ 406 h 417"/>
                <a:gd name="T8" fmla="*/ 0 w 34"/>
                <a:gd name="T9" fmla="*/ 11 h 417"/>
                <a:gd name="T10" fmla="*/ 11 w 34"/>
                <a:gd name="T11" fmla="*/ 0 h 417"/>
                <a:gd name="T12" fmla="*/ 22 w 34"/>
                <a:gd name="T13" fmla="*/ 0 h 417"/>
                <a:gd name="T14" fmla="*/ 34 w 34"/>
                <a:gd name="T15" fmla="*/ 11 h 417"/>
                <a:gd name="T16" fmla="*/ 34 w 34"/>
                <a:gd name="T17" fmla="*/ 40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17">
                  <a:moveTo>
                    <a:pt x="34" y="406"/>
                  </a:moveTo>
                  <a:cubicBezTo>
                    <a:pt x="34" y="412"/>
                    <a:pt x="29" y="417"/>
                    <a:pt x="22" y="417"/>
                  </a:cubicBezTo>
                  <a:cubicBezTo>
                    <a:pt x="11" y="417"/>
                    <a:pt x="11" y="417"/>
                    <a:pt x="11" y="417"/>
                  </a:cubicBezTo>
                  <a:cubicBezTo>
                    <a:pt x="5" y="417"/>
                    <a:pt x="0" y="412"/>
                    <a:pt x="0" y="40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9" y="0"/>
                    <a:pt x="34" y="5"/>
                    <a:pt x="34" y="11"/>
                  </a:cubicBezTo>
                  <a:lnTo>
                    <a:pt x="34" y="406"/>
                  </a:lnTo>
                  <a:close/>
                </a:path>
              </a:pathLst>
            </a:custGeom>
            <a:solidFill>
              <a:srgbClr val="0933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519831" y="2574073"/>
            <a:ext cx="321735" cy="3208867"/>
            <a:chOff x="2454241" y="2163233"/>
            <a:chExt cx="321735" cy="3208867"/>
          </a:xfrm>
        </p:grpSpPr>
        <p:sp>
          <p:nvSpPr>
            <p:cNvPr id="494" name="Freeform 67"/>
            <p:cNvSpPr/>
            <p:nvPr/>
          </p:nvSpPr>
          <p:spPr bwMode="auto">
            <a:xfrm>
              <a:off x="2494459" y="2163233"/>
              <a:ext cx="281517" cy="3208867"/>
            </a:xfrm>
            <a:custGeom>
              <a:avLst/>
              <a:gdLst>
                <a:gd name="T0" fmla="*/ 34 w 34"/>
                <a:gd name="T1" fmla="*/ 376 h 387"/>
                <a:gd name="T2" fmla="*/ 23 w 34"/>
                <a:gd name="T3" fmla="*/ 387 h 387"/>
                <a:gd name="T4" fmla="*/ 12 w 34"/>
                <a:gd name="T5" fmla="*/ 387 h 387"/>
                <a:gd name="T6" fmla="*/ 0 w 34"/>
                <a:gd name="T7" fmla="*/ 376 h 387"/>
                <a:gd name="T8" fmla="*/ 0 w 34"/>
                <a:gd name="T9" fmla="*/ 11 h 387"/>
                <a:gd name="T10" fmla="*/ 12 w 34"/>
                <a:gd name="T11" fmla="*/ 0 h 387"/>
                <a:gd name="T12" fmla="*/ 23 w 34"/>
                <a:gd name="T13" fmla="*/ 0 h 387"/>
                <a:gd name="T14" fmla="*/ 34 w 34"/>
                <a:gd name="T15" fmla="*/ 11 h 387"/>
                <a:gd name="T16" fmla="*/ 34 w 34"/>
                <a:gd name="T17" fmla="*/ 37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87">
                  <a:moveTo>
                    <a:pt x="34" y="376"/>
                  </a:moveTo>
                  <a:cubicBezTo>
                    <a:pt x="34" y="382"/>
                    <a:pt x="29" y="387"/>
                    <a:pt x="23" y="387"/>
                  </a:cubicBezTo>
                  <a:cubicBezTo>
                    <a:pt x="12" y="387"/>
                    <a:pt x="12" y="387"/>
                    <a:pt x="12" y="387"/>
                  </a:cubicBezTo>
                  <a:cubicBezTo>
                    <a:pt x="5" y="387"/>
                    <a:pt x="0" y="382"/>
                    <a:pt x="0" y="37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34" y="5"/>
                    <a:pt x="34" y="11"/>
                  </a:cubicBezTo>
                  <a:lnTo>
                    <a:pt x="34" y="37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01" name="Freeform 73"/>
            <p:cNvSpPr/>
            <p:nvPr/>
          </p:nvSpPr>
          <p:spPr bwMode="auto">
            <a:xfrm>
              <a:off x="2454241" y="2163233"/>
              <a:ext cx="281517" cy="3208867"/>
            </a:xfrm>
            <a:custGeom>
              <a:avLst/>
              <a:gdLst>
                <a:gd name="T0" fmla="*/ 34 w 34"/>
                <a:gd name="T1" fmla="*/ 376 h 387"/>
                <a:gd name="T2" fmla="*/ 23 w 34"/>
                <a:gd name="T3" fmla="*/ 387 h 387"/>
                <a:gd name="T4" fmla="*/ 11 w 34"/>
                <a:gd name="T5" fmla="*/ 387 h 387"/>
                <a:gd name="T6" fmla="*/ 0 w 34"/>
                <a:gd name="T7" fmla="*/ 376 h 387"/>
                <a:gd name="T8" fmla="*/ 0 w 34"/>
                <a:gd name="T9" fmla="*/ 11 h 387"/>
                <a:gd name="T10" fmla="*/ 11 w 34"/>
                <a:gd name="T11" fmla="*/ 0 h 387"/>
                <a:gd name="T12" fmla="*/ 23 w 34"/>
                <a:gd name="T13" fmla="*/ 0 h 387"/>
                <a:gd name="T14" fmla="*/ 34 w 34"/>
                <a:gd name="T15" fmla="*/ 11 h 387"/>
                <a:gd name="T16" fmla="*/ 34 w 34"/>
                <a:gd name="T17" fmla="*/ 37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87">
                  <a:moveTo>
                    <a:pt x="34" y="376"/>
                  </a:moveTo>
                  <a:cubicBezTo>
                    <a:pt x="34" y="382"/>
                    <a:pt x="29" y="387"/>
                    <a:pt x="23" y="387"/>
                  </a:cubicBezTo>
                  <a:cubicBezTo>
                    <a:pt x="11" y="387"/>
                    <a:pt x="11" y="387"/>
                    <a:pt x="11" y="387"/>
                  </a:cubicBezTo>
                  <a:cubicBezTo>
                    <a:pt x="5" y="387"/>
                    <a:pt x="0" y="382"/>
                    <a:pt x="0" y="37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34" y="5"/>
                    <a:pt x="34" y="11"/>
                  </a:cubicBezTo>
                  <a:lnTo>
                    <a:pt x="34" y="376"/>
                  </a:lnTo>
                  <a:close/>
                </a:path>
              </a:pathLst>
            </a:custGeom>
            <a:solidFill>
              <a:srgbClr val="239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065931" y="1875573"/>
            <a:ext cx="323851" cy="3907367"/>
            <a:chOff x="3000341" y="1464733"/>
            <a:chExt cx="323851" cy="3907367"/>
          </a:xfrm>
        </p:grpSpPr>
        <p:sp>
          <p:nvSpPr>
            <p:cNvPr id="495" name="Freeform 68"/>
            <p:cNvSpPr/>
            <p:nvPr/>
          </p:nvSpPr>
          <p:spPr bwMode="auto">
            <a:xfrm>
              <a:off x="3042675" y="1464733"/>
              <a:ext cx="281517" cy="3907367"/>
            </a:xfrm>
            <a:custGeom>
              <a:avLst/>
              <a:gdLst>
                <a:gd name="T0" fmla="*/ 34 w 34"/>
                <a:gd name="T1" fmla="*/ 460 h 471"/>
                <a:gd name="T2" fmla="*/ 23 w 34"/>
                <a:gd name="T3" fmla="*/ 471 h 471"/>
                <a:gd name="T4" fmla="*/ 12 w 34"/>
                <a:gd name="T5" fmla="*/ 471 h 471"/>
                <a:gd name="T6" fmla="*/ 0 w 34"/>
                <a:gd name="T7" fmla="*/ 460 h 471"/>
                <a:gd name="T8" fmla="*/ 0 w 34"/>
                <a:gd name="T9" fmla="*/ 12 h 471"/>
                <a:gd name="T10" fmla="*/ 12 w 34"/>
                <a:gd name="T11" fmla="*/ 0 h 471"/>
                <a:gd name="T12" fmla="*/ 23 w 34"/>
                <a:gd name="T13" fmla="*/ 0 h 471"/>
                <a:gd name="T14" fmla="*/ 34 w 34"/>
                <a:gd name="T15" fmla="*/ 12 h 471"/>
                <a:gd name="T16" fmla="*/ 34 w 34"/>
                <a:gd name="T17" fmla="*/ 46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71">
                  <a:moveTo>
                    <a:pt x="34" y="460"/>
                  </a:moveTo>
                  <a:cubicBezTo>
                    <a:pt x="34" y="466"/>
                    <a:pt x="29" y="471"/>
                    <a:pt x="23" y="471"/>
                  </a:cubicBezTo>
                  <a:cubicBezTo>
                    <a:pt x="12" y="471"/>
                    <a:pt x="12" y="471"/>
                    <a:pt x="12" y="471"/>
                  </a:cubicBezTo>
                  <a:cubicBezTo>
                    <a:pt x="6" y="471"/>
                    <a:pt x="0" y="466"/>
                    <a:pt x="0" y="46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34" y="6"/>
                    <a:pt x="34" y="12"/>
                  </a:cubicBezTo>
                  <a:lnTo>
                    <a:pt x="34" y="46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02" name="Freeform 74"/>
            <p:cNvSpPr/>
            <p:nvPr/>
          </p:nvSpPr>
          <p:spPr bwMode="auto">
            <a:xfrm>
              <a:off x="3000341" y="1464733"/>
              <a:ext cx="283633" cy="3907367"/>
            </a:xfrm>
            <a:custGeom>
              <a:avLst/>
              <a:gdLst>
                <a:gd name="T0" fmla="*/ 34 w 34"/>
                <a:gd name="T1" fmla="*/ 460 h 471"/>
                <a:gd name="T2" fmla="*/ 23 w 34"/>
                <a:gd name="T3" fmla="*/ 471 h 471"/>
                <a:gd name="T4" fmla="*/ 12 w 34"/>
                <a:gd name="T5" fmla="*/ 471 h 471"/>
                <a:gd name="T6" fmla="*/ 0 w 34"/>
                <a:gd name="T7" fmla="*/ 460 h 471"/>
                <a:gd name="T8" fmla="*/ 0 w 34"/>
                <a:gd name="T9" fmla="*/ 12 h 471"/>
                <a:gd name="T10" fmla="*/ 12 w 34"/>
                <a:gd name="T11" fmla="*/ 0 h 471"/>
                <a:gd name="T12" fmla="*/ 23 w 34"/>
                <a:gd name="T13" fmla="*/ 0 h 471"/>
                <a:gd name="T14" fmla="*/ 34 w 34"/>
                <a:gd name="T15" fmla="*/ 12 h 471"/>
                <a:gd name="T16" fmla="*/ 34 w 34"/>
                <a:gd name="T17" fmla="*/ 46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71">
                  <a:moveTo>
                    <a:pt x="34" y="460"/>
                  </a:moveTo>
                  <a:cubicBezTo>
                    <a:pt x="34" y="466"/>
                    <a:pt x="29" y="471"/>
                    <a:pt x="23" y="471"/>
                  </a:cubicBezTo>
                  <a:cubicBezTo>
                    <a:pt x="12" y="471"/>
                    <a:pt x="12" y="471"/>
                    <a:pt x="12" y="471"/>
                  </a:cubicBezTo>
                  <a:cubicBezTo>
                    <a:pt x="5" y="471"/>
                    <a:pt x="0" y="466"/>
                    <a:pt x="0" y="46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34" y="6"/>
                    <a:pt x="34" y="12"/>
                  </a:cubicBezTo>
                  <a:lnTo>
                    <a:pt x="34" y="460"/>
                  </a:lnTo>
                  <a:close/>
                </a:path>
              </a:pathLst>
            </a:custGeom>
            <a:solidFill>
              <a:srgbClr val="9CDB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22615" y="1767624"/>
            <a:ext cx="323851" cy="4015317"/>
            <a:chOff x="3557025" y="1356784"/>
            <a:chExt cx="323851" cy="4015317"/>
          </a:xfrm>
        </p:grpSpPr>
        <p:sp>
          <p:nvSpPr>
            <p:cNvPr id="496" name="Freeform 69"/>
            <p:cNvSpPr/>
            <p:nvPr/>
          </p:nvSpPr>
          <p:spPr bwMode="auto">
            <a:xfrm>
              <a:off x="3599359" y="1356784"/>
              <a:ext cx="281517" cy="4015317"/>
            </a:xfrm>
            <a:custGeom>
              <a:avLst/>
              <a:gdLst>
                <a:gd name="T0" fmla="*/ 34 w 34"/>
                <a:gd name="T1" fmla="*/ 473 h 484"/>
                <a:gd name="T2" fmla="*/ 22 w 34"/>
                <a:gd name="T3" fmla="*/ 484 h 484"/>
                <a:gd name="T4" fmla="*/ 11 w 34"/>
                <a:gd name="T5" fmla="*/ 484 h 484"/>
                <a:gd name="T6" fmla="*/ 0 w 34"/>
                <a:gd name="T7" fmla="*/ 473 h 484"/>
                <a:gd name="T8" fmla="*/ 0 w 34"/>
                <a:gd name="T9" fmla="*/ 11 h 484"/>
                <a:gd name="T10" fmla="*/ 11 w 34"/>
                <a:gd name="T11" fmla="*/ 0 h 484"/>
                <a:gd name="T12" fmla="*/ 22 w 34"/>
                <a:gd name="T13" fmla="*/ 0 h 484"/>
                <a:gd name="T14" fmla="*/ 34 w 34"/>
                <a:gd name="T15" fmla="*/ 11 h 484"/>
                <a:gd name="T16" fmla="*/ 34 w 34"/>
                <a:gd name="T17" fmla="*/ 47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84">
                  <a:moveTo>
                    <a:pt x="34" y="473"/>
                  </a:moveTo>
                  <a:cubicBezTo>
                    <a:pt x="34" y="479"/>
                    <a:pt x="28" y="484"/>
                    <a:pt x="22" y="484"/>
                  </a:cubicBezTo>
                  <a:cubicBezTo>
                    <a:pt x="11" y="484"/>
                    <a:pt x="11" y="484"/>
                    <a:pt x="11" y="484"/>
                  </a:cubicBezTo>
                  <a:cubicBezTo>
                    <a:pt x="5" y="484"/>
                    <a:pt x="0" y="479"/>
                    <a:pt x="0" y="47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34" y="5"/>
                    <a:pt x="34" y="11"/>
                  </a:cubicBezTo>
                  <a:lnTo>
                    <a:pt x="34" y="47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03" name="Freeform 75"/>
            <p:cNvSpPr/>
            <p:nvPr/>
          </p:nvSpPr>
          <p:spPr bwMode="auto">
            <a:xfrm>
              <a:off x="3557025" y="1356784"/>
              <a:ext cx="273051" cy="4015317"/>
            </a:xfrm>
            <a:custGeom>
              <a:avLst/>
              <a:gdLst>
                <a:gd name="T0" fmla="*/ 33 w 33"/>
                <a:gd name="T1" fmla="*/ 473 h 484"/>
                <a:gd name="T2" fmla="*/ 22 w 33"/>
                <a:gd name="T3" fmla="*/ 484 h 484"/>
                <a:gd name="T4" fmla="*/ 11 w 33"/>
                <a:gd name="T5" fmla="*/ 484 h 484"/>
                <a:gd name="T6" fmla="*/ 0 w 33"/>
                <a:gd name="T7" fmla="*/ 473 h 484"/>
                <a:gd name="T8" fmla="*/ 0 w 33"/>
                <a:gd name="T9" fmla="*/ 11 h 484"/>
                <a:gd name="T10" fmla="*/ 11 w 33"/>
                <a:gd name="T11" fmla="*/ 0 h 484"/>
                <a:gd name="T12" fmla="*/ 22 w 33"/>
                <a:gd name="T13" fmla="*/ 0 h 484"/>
                <a:gd name="T14" fmla="*/ 33 w 33"/>
                <a:gd name="T15" fmla="*/ 11 h 484"/>
                <a:gd name="T16" fmla="*/ 33 w 33"/>
                <a:gd name="T17" fmla="*/ 47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484">
                  <a:moveTo>
                    <a:pt x="33" y="473"/>
                  </a:moveTo>
                  <a:cubicBezTo>
                    <a:pt x="33" y="479"/>
                    <a:pt x="28" y="484"/>
                    <a:pt x="22" y="484"/>
                  </a:cubicBezTo>
                  <a:cubicBezTo>
                    <a:pt x="11" y="484"/>
                    <a:pt x="11" y="484"/>
                    <a:pt x="11" y="484"/>
                  </a:cubicBezTo>
                  <a:cubicBezTo>
                    <a:pt x="5" y="484"/>
                    <a:pt x="0" y="479"/>
                    <a:pt x="0" y="47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33" y="5"/>
                    <a:pt x="33" y="11"/>
                  </a:cubicBezTo>
                  <a:lnTo>
                    <a:pt x="33" y="473"/>
                  </a:lnTo>
                  <a:close/>
                </a:path>
              </a:pathLst>
            </a:custGeom>
            <a:solidFill>
              <a:srgbClr val="AFB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70831" y="2739173"/>
            <a:ext cx="323851" cy="3043767"/>
            <a:chOff x="4105241" y="2328333"/>
            <a:chExt cx="323851" cy="3043767"/>
          </a:xfrm>
        </p:grpSpPr>
        <p:sp>
          <p:nvSpPr>
            <p:cNvPr id="497" name="Freeform 70"/>
            <p:cNvSpPr/>
            <p:nvPr/>
          </p:nvSpPr>
          <p:spPr bwMode="auto">
            <a:xfrm>
              <a:off x="4145459" y="2328333"/>
              <a:ext cx="283633" cy="3043767"/>
            </a:xfrm>
            <a:custGeom>
              <a:avLst/>
              <a:gdLst>
                <a:gd name="T0" fmla="*/ 34 w 34"/>
                <a:gd name="T1" fmla="*/ 356 h 367"/>
                <a:gd name="T2" fmla="*/ 22 w 34"/>
                <a:gd name="T3" fmla="*/ 367 h 367"/>
                <a:gd name="T4" fmla="*/ 11 w 34"/>
                <a:gd name="T5" fmla="*/ 367 h 367"/>
                <a:gd name="T6" fmla="*/ 0 w 34"/>
                <a:gd name="T7" fmla="*/ 356 h 367"/>
                <a:gd name="T8" fmla="*/ 0 w 34"/>
                <a:gd name="T9" fmla="*/ 11 h 367"/>
                <a:gd name="T10" fmla="*/ 11 w 34"/>
                <a:gd name="T11" fmla="*/ 0 h 367"/>
                <a:gd name="T12" fmla="*/ 22 w 34"/>
                <a:gd name="T13" fmla="*/ 0 h 367"/>
                <a:gd name="T14" fmla="*/ 34 w 34"/>
                <a:gd name="T15" fmla="*/ 11 h 367"/>
                <a:gd name="T16" fmla="*/ 34 w 34"/>
                <a:gd name="T17" fmla="*/ 35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67">
                  <a:moveTo>
                    <a:pt x="34" y="356"/>
                  </a:moveTo>
                  <a:cubicBezTo>
                    <a:pt x="34" y="362"/>
                    <a:pt x="29" y="367"/>
                    <a:pt x="22" y="367"/>
                  </a:cubicBezTo>
                  <a:cubicBezTo>
                    <a:pt x="11" y="367"/>
                    <a:pt x="11" y="367"/>
                    <a:pt x="11" y="367"/>
                  </a:cubicBezTo>
                  <a:cubicBezTo>
                    <a:pt x="5" y="367"/>
                    <a:pt x="0" y="362"/>
                    <a:pt x="0" y="35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9" y="0"/>
                    <a:pt x="34" y="5"/>
                    <a:pt x="34" y="11"/>
                  </a:cubicBezTo>
                  <a:lnTo>
                    <a:pt x="34" y="35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04" name="Freeform 76"/>
            <p:cNvSpPr/>
            <p:nvPr/>
          </p:nvSpPr>
          <p:spPr bwMode="auto">
            <a:xfrm>
              <a:off x="4105241" y="2328333"/>
              <a:ext cx="281517" cy="3043767"/>
            </a:xfrm>
            <a:custGeom>
              <a:avLst/>
              <a:gdLst>
                <a:gd name="T0" fmla="*/ 34 w 34"/>
                <a:gd name="T1" fmla="*/ 356 h 367"/>
                <a:gd name="T2" fmla="*/ 22 w 34"/>
                <a:gd name="T3" fmla="*/ 367 h 367"/>
                <a:gd name="T4" fmla="*/ 11 w 34"/>
                <a:gd name="T5" fmla="*/ 367 h 367"/>
                <a:gd name="T6" fmla="*/ 0 w 34"/>
                <a:gd name="T7" fmla="*/ 356 h 367"/>
                <a:gd name="T8" fmla="*/ 0 w 34"/>
                <a:gd name="T9" fmla="*/ 11 h 367"/>
                <a:gd name="T10" fmla="*/ 11 w 34"/>
                <a:gd name="T11" fmla="*/ 0 h 367"/>
                <a:gd name="T12" fmla="*/ 22 w 34"/>
                <a:gd name="T13" fmla="*/ 0 h 367"/>
                <a:gd name="T14" fmla="*/ 34 w 34"/>
                <a:gd name="T15" fmla="*/ 11 h 367"/>
                <a:gd name="T16" fmla="*/ 34 w 34"/>
                <a:gd name="T17" fmla="*/ 35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67">
                  <a:moveTo>
                    <a:pt x="34" y="356"/>
                  </a:moveTo>
                  <a:cubicBezTo>
                    <a:pt x="34" y="362"/>
                    <a:pt x="28" y="367"/>
                    <a:pt x="22" y="367"/>
                  </a:cubicBezTo>
                  <a:cubicBezTo>
                    <a:pt x="11" y="367"/>
                    <a:pt x="11" y="367"/>
                    <a:pt x="11" y="367"/>
                  </a:cubicBezTo>
                  <a:cubicBezTo>
                    <a:pt x="5" y="367"/>
                    <a:pt x="0" y="362"/>
                    <a:pt x="0" y="35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34" y="5"/>
                    <a:pt x="34" y="11"/>
                  </a:cubicBezTo>
                  <a:lnTo>
                    <a:pt x="34" y="35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19049" y="2988940"/>
            <a:ext cx="321733" cy="2794000"/>
            <a:chOff x="4653459" y="2578100"/>
            <a:chExt cx="321733" cy="2794000"/>
          </a:xfrm>
        </p:grpSpPr>
        <p:sp>
          <p:nvSpPr>
            <p:cNvPr id="499" name="Freeform 71"/>
            <p:cNvSpPr/>
            <p:nvPr/>
          </p:nvSpPr>
          <p:spPr bwMode="auto">
            <a:xfrm>
              <a:off x="4693675" y="2578100"/>
              <a:ext cx="281517" cy="2794000"/>
            </a:xfrm>
            <a:custGeom>
              <a:avLst/>
              <a:gdLst>
                <a:gd name="T0" fmla="*/ 34 w 34"/>
                <a:gd name="T1" fmla="*/ 326 h 337"/>
                <a:gd name="T2" fmla="*/ 23 w 34"/>
                <a:gd name="T3" fmla="*/ 337 h 337"/>
                <a:gd name="T4" fmla="*/ 11 w 34"/>
                <a:gd name="T5" fmla="*/ 337 h 337"/>
                <a:gd name="T6" fmla="*/ 0 w 34"/>
                <a:gd name="T7" fmla="*/ 326 h 337"/>
                <a:gd name="T8" fmla="*/ 0 w 34"/>
                <a:gd name="T9" fmla="*/ 12 h 337"/>
                <a:gd name="T10" fmla="*/ 11 w 34"/>
                <a:gd name="T11" fmla="*/ 0 h 337"/>
                <a:gd name="T12" fmla="*/ 23 w 34"/>
                <a:gd name="T13" fmla="*/ 0 h 337"/>
                <a:gd name="T14" fmla="*/ 34 w 34"/>
                <a:gd name="T15" fmla="*/ 12 h 337"/>
                <a:gd name="T16" fmla="*/ 34 w 34"/>
                <a:gd name="T17" fmla="*/ 32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37">
                  <a:moveTo>
                    <a:pt x="34" y="326"/>
                  </a:moveTo>
                  <a:cubicBezTo>
                    <a:pt x="34" y="332"/>
                    <a:pt x="29" y="337"/>
                    <a:pt x="23" y="337"/>
                  </a:cubicBezTo>
                  <a:cubicBezTo>
                    <a:pt x="11" y="337"/>
                    <a:pt x="11" y="337"/>
                    <a:pt x="11" y="337"/>
                  </a:cubicBezTo>
                  <a:cubicBezTo>
                    <a:pt x="5" y="337"/>
                    <a:pt x="0" y="332"/>
                    <a:pt x="0" y="32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34" y="5"/>
                    <a:pt x="34" y="12"/>
                  </a:cubicBezTo>
                  <a:lnTo>
                    <a:pt x="34" y="3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05" name="Freeform 77"/>
            <p:cNvSpPr/>
            <p:nvPr/>
          </p:nvSpPr>
          <p:spPr bwMode="auto">
            <a:xfrm>
              <a:off x="4653459" y="2578100"/>
              <a:ext cx="281517" cy="2794000"/>
            </a:xfrm>
            <a:custGeom>
              <a:avLst/>
              <a:gdLst>
                <a:gd name="T0" fmla="*/ 34 w 34"/>
                <a:gd name="T1" fmla="*/ 326 h 337"/>
                <a:gd name="T2" fmla="*/ 22 w 34"/>
                <a:gd name="T3" fmla="*/ 337 h 337"/>
                <a:gd name="T4" fmla="*/ 11 w 34"/>
                <a:gd name="T5" fmla="*/ 337 h 337"/>
                <a:gd name="T6" fmla="*/ 0 w 34"/>
                <a:gd name="T7" fmla="*/ 326 h 337"/>
                <a:gd name="T8" fmla="*/ 0 w 34"/>
                <a:gd name="T9" fmla="*/ 12 h 337"/>
                <a:gd name="T10" fmla="*/ 11 w 34"/>
                <a:gd name="T11" fmla="*/ 0 h 337"/>
                <a:gd name="T12" fmla="*/ 22 w 34"/>
                <a:gd name="T13" fmla="*/ 0 h 337"/>
                <a:gd name="T14" fmla="*/ 34 w 34"/>
                <a:gd name="T15" fmla="*/ 12 h 337"/>
                <a:gd name="T16" fmla="*/ 34 w 34"/>
                <a:gd name="T17" fmla="*/ 32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37">
                  <a:moveTo>
                    <a:pt x="34" y="326"/>
                  </a:moveTo>
                  <a:cubicBezTo>
                    <a:pt x="34" y="332"/>
                    <a:pt x="29" y="337"/>
                    <a:pt x="22" y="337"/>
                  </a:cubicBezTo>
                  <a:cubicBezTo>
                    <a:pt x="11" y="337"/>
                    <a:pt x="11" y="337"/>
                    <a:pt x="11" y="337"/>
                  </a:cubicBezTo>
                  <a:cubicBezTo>
                    <a:pt x="5" y="337"/>
                    <a:pt x="0" y="332"/>
                    <a:pt x="0" y="32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9" y="0"/>
                    <a:pt x="34" y="5"/>
                    <a:pt x="34" y="12"/>
                  </a:cubicBezTo>
                  <a:lnTo>
                    <a:pt x="34" y="326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125952" name="TextBox 125951"/>
          <p:cNvSpPr txBox="1"/>
          <p:nvPr/>
        </p:nvSpPr>
        <p:spPr>
          <a:xfrm>
            <a:off x="1890313" y="5833261"/>
            <a:ext cx="430887" cy="5983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466341" y="5831273"/>
            <a:ext cx="430887" cy="647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3018965" y="5831273"/>
            <a:ext cx="430887" cy="647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594994" y="5831273"/>
            <a:ext cx="430887" cy="647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188718" y="5831273"/>
            <a:ext cx="430887" cy="647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4703070" y="5831273"/>
            <a:ext cx="430887" cy="647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955" name="TextBox 125954"/>
          <p:cNvSpPr txBox="1"/>
          <p:nvPr/>
        </p:nvSpPr>
        <p:spPr>
          <a:xfrm>
            <a:off x="688982" y="5541705"/>
            <a:ext cx="79080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88982" y="4781888"/>
            <a:ext cx="79080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88982" y="3957498"/>
            <a:ext cx="79080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88982" y="3181688"/>
            <a:ext cx="79080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688982" y="2390749"/>
            <a:ext cx="79080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88982" y="1596305"/>
            <a:ext cx="79080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3" name="直接连接符 72"/>
          <p:cNvCxnSpPr/>
          <p:nvPr/>
        </p:nvCxnSpPr>
        <p:spPr>
          <a:xfrm>
            <a:off x="1463615" y="5782941"/>
            <a:ext cx="3966633" cy="0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2" name="TextBox 35"/>
          <p:cNvSpPr txBox="1"/>
          <p:nvPr/>
        </p:nvSpPr>
        <p:spPr>
          <a:xfrm>
            <a:off x="7128082" y="5233928"/>
            <a:ext cx="352409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000" dirty="0" smtClean="0">
                <a:solidFill>
                  <a:schemeClr val="accent3"/>
                </a:solidFill>
                <a:latin typeface="微软雅黑" panose="020B0503020204020204" pitchFamily="34" charset="-122"/>
              </a:rPr>
              <a:t>20,000,000</a:t>
            </a:r>
            <a:endParaRPr lang="zh-CN" altLang="en-US" sz="4000" dirty="0">
              <a:solidFill>
                <a:schemeClr val="accent3"/>
              </a:solidFill>
              <a:latin typeface="微软雅黑" panose="020B0503020204020204" pitchFamily="34" charset="-122"/>
            </a:endParaRPr>
          </a:p>
        </p:txBody>
      </p:sp>
      <p:sp>
        <p:nvSpPr>
          <p:cNvPr id="63" name="TextBox 36"/>
          <p:cNvSpPr txBox="1"/>
          <p:nvPr/>
        </p:nvSpPr>
        <p:spPr>
          <a:xfrm>
            <a:off x="7155690" y="4781888"/>
            <a:ext cx="128346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>
                <a:solidFill>
                  <a:schemeClr val="accent3"/>
                </a:solidFill>
                <a:latin typeface="微软雅黑" panose="020B0503020204020204" pitchFamily="34" charset="-122"/>
              </a:rPr>
              <a:t>全年总额：</a:t>
            </a:r>
            <a:endParaRPr lang="zh-CN" altLang="en-US" sz="2000" b="1" dirty="0">
              <a:solidFill>
                <a:schemeClr val="accent3"/>
              </a:solidFill>
              <a:latin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利润分析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6667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7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700" tmFilter="0,0; .5, 1; 1, 1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3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8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8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8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407"/>
                                </p:stCondLst>
                                <p:childTnLst>
                                  <p:par>
                                    <p:cTn id="1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9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" fill="hold"/>
                                            <p:tgtEl>
                                              <p:spTgt spid="1259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" fill="hold"/>
                                            <p:tgtEl>
                                              <p:spTgt spid="1259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907"/>
                                </p:stCondLst>
                                <p:childTnLst>
                                  <p:par>
                                    <p:cTn id="2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407"/>
                                </p:stCondLst>
                                <p:childTnLst>
                                  <p:par>
                                    <p:cTn id="2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907"/>
                                </p:stCondLst>
                                <p:childTnLst>
                                  <p:par>
                                    <p:cTn id="3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407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907"/>
                                </p:stCondLst>
                                <p:childTnLst>
                                  <p:par>
                                    <p:cTn id="4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407"/>
                                </p:stCondLst>
                                <p:childTnLst>
                                  <p:par>
                                    <p:cTn id="4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9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" fill="hold"/>
                                            <p:tgtEl>
                                              <p:spTgt spid="1259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" fill="hold"/>
                                            <p:tgtEl>
                                              <p:spTgt spid="1259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907"/>
                                </p:stCondLst>
                                <p:childTnLst>
                                  <p:par>
                                    <p:cTn id="5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407"/>
                                </p:stCondLst>
                                <p:childTnLst>
                                  <p:par>
                                    <p:cTn id="5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907"/>
                                </p:stCondLst>
                                <p:childTnLst>
                                  <p:par>
                                    <p:cTn id="6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6407"/>
                                </p:stCondLst>
                                <p:childTnLst>
                                  <p:par>
                                    <p:cTn id="6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907"/>
                                </p:stCondLst>
                                <p:childTnLst>
                                  <p:par>
                                    <p:cTn id="7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7407"/>
                                </p:stCondLst>
                                <p:childTnLst>
                                  <p:par>
                                    <p:cTn id="7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3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3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7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0" dur="3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7907"/>
                                </p:stCondLst>
                                <p:childTnLst>
                                  <p:par>
                                    <p:cTn id="9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0" dur="4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3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2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6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9" dur="4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2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2" dur="4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5" dur="4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2" fill="hold" grpId="0" nodeType="withEffect" p14:presetBounceEnd="48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8" dur="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19" dur="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2" dur="500"/>
                                            <p:tgtEl>
                                              <p:spTgt spid="4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7608"/>
                                </p:stCondLst>
                                <p:childTnLst>
                                  <p:par>
                                    <p:cTn id="1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8108"/>
                                </p:stCondLst>
                                <p:childTnLst>
                                  <p:par>
                                    <p:cTn id="1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10" presetClass="entr" presetSubtype="0" fill="hold" grpId="0" nodeType="withEffect">
                                      <p:stCondLst>
                                        <p:cond delay="2388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6" grpId="0"/>
          <p:bldP spid="498" grpId="0"/>
          <p:bldP spid="125952" grpId="0"/>
          <p:bldP spid="153" grpId="0"/>
          <p:bldP spid="154" grpId="0"/>
          <p:bldP spid="155" grpId="0"/>
          <p:bldP spid="156" grpId="0"/>
          <p:bldP spid="157" grpId="0"/>
          <p:bldP spid="125955" grpId="0"/>
          <p:bldP spid="159" grpId="0"/>
          <p:bldP spid="160" grpId="0"/>
          <p:bldP spid="161" grpId="0"/>
          <p:bldP spid="162" grpId="0"/>
          <p:bldP spid="163" grpId="0"/>
          <p:bldP spid="62" grpId="0"/>
          <p:bldP spid="63" grpId="0"/>
          <p:bldP spid="50" grpId="0"/>
          <p:bldP spid="51" grpId="0"/>
          <p:bldP spid="4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6667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7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700" tmFilter="0,0; .5, 1; 1, 1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3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8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8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8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407"/>
                                </p:stCondLst>
                                <p:childTnLst>
                                  <p:par>
                                    <p:cTn id="1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9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" fill="hold"/>
                                            <p:tgtEl>
                                              <p:spTgt spid="1259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" fill="hold"/>
                                            <p:tgtEl>
                                              <p:spTgt spid="1259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907"/>
                                </p:stCondLst>
                                <p:childTnLst>
                                  <p:par>
                                    <p:cTn id="2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407"/>
                                </p:stCondLst>
                                <p:childTnLst>
                                  <p:par>
                                    <p:cTn id="2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907"/>
                                </p:stCondLst>
                                <p:childTnLst>
                                  <p:par>
                                    <p:cTn id="3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407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907"/>
                                </p:stCondLst>
                                <p:childTnLst>
                                  <p:par>
                                    <p:cTn id="4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407"/>
                                </p:stCondLst>
                                <p:childTnLst>
                                  <p:par>
                                    <p:cTn id="4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9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" fill="hold"/>
                                            <p:tgtEl>
                                              <p:spTgt spid="1259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" fill="hold"/>
                                            <p:tgtEl>
                                              <p:spTgt spid="1259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907"/>
                                </p:stCondLst>
                                <p:childTnLst>
                                  <p:par>
                                    <p:cTn id="5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407"/>
                                </p:stCondLst>
                                <p:childTnLst>
                                  <p:par>
                                    <p:cTn id="5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907"/>
                                </p:stCondLst>
                                <p:childTnLst>
                                  <p:par>
                                    <p:cTn id="6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6407"/>
                                </p:stCondLst>
                                <p:childTnLst>
                                  <p:par>
                                    <p:cTn id="6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907"/>
                                </p:stCondLst>
                                <p:childTnLst>
                                  <p:par>
                                    <p:cTn id="7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7407"/>
                                </p:stCondLst>
                                <p:childTnLst>
                                  <p:par>
                                    <p:cTn id="7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3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3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7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0" dur="3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7907"/>
                                </p:stCondLst>
                                <p:childTnLst>
                                  <p:par>
                                    <p:cTn id="9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0" dur="4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3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2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6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9" dur="4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2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2" dur="4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5" dur="4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2" dur="500"/>
                                            <p:tgtEl>
                                              <p:spTgt spid="4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7608"/>
                                </p:stCondLst>
                                <p:childTnLst>
                                  <p:par>
                                    <p:cTn id="1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8108"/>
                                </p:stCondLst>
                                <p:childTnLst>
                                  <p:par>
                                    <p:cTn id="1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10" presetClass="entr" presetSubtype="0" fill="hold" grpId="0" nodeType="withEffect">
                                      <p:stCondLst>
                                        <p:cond delay="2388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6" grpId="0"/>
          <p:bldP spid="498" grpId="0"/>
          <p:bldP spid="125952" grpId="0"/>
          <p:bldP spid="153" grpId="0"/>
          <p:bldP spid="154" grpId="0"/>
          <p:bldP spid="155" grpId="0"/>
          <p:bldP spid="156" grpId="0"/>
          <p:bldP spid="157" grpId="0"/>
          <p:bldP spid="125955" grpId="0"/>
          <p:bldP spid="159" grpId="0"/>
          <p:bldP spid="160" grpId="0"/>
          <p:bldP spid="161" grpId="0"/>
          <p:bldP spid="162" grpId="0"/>
          <p:bldP spid="163" grpId="0"/>
          <p:bldP spid="62" grpId="0"/>
          <p:bldP spid="63" grpId="0"/>
          <p:bldP spid="50" grpId="0"/>
          <p:bldP spid="51" grpId="0"/>
          <p:bldP spid="44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35896" y="2276873"/>
            <a:ext cx="3846694" cy="140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65" b="1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 </a:t>
            </a:r>
            <a:r>
              <a:rPr lang="zh-CN" altLang="en-US" sz="3735" b="1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第四部分</a:t>
            </a:r>
            <a:endParaRPr lang="en-US" altLang="zh-CN" sz="3735" b="1" dirty="0" smtClean="0">
              <a:solidFill>
                <a:srgbClr val="080808"/>
              </a:solidFill>
              <a:latin typeface="微软雅黑" panose="020B0503020204020204" pitchFamily="34" charset="-122"/>
            </a:endParaRP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 smtClean="0">
                <a:solidFill>
                  <a:srgbClr val="FE0000"/>
                </a:solidFill>
                <a:latin typeface="微软雅黑" panose="020B0503020204020204" pitchFamily="34" charset="-122"/>
              </a:rPr>
              <a:t>	</a:t>
            </a:r>
            <a:r>
              <a:rPr lang="zh-CN" altLang="en-US" sz="4800" b="1" dirty="0">
                <a:solidFill>
                  <a:srgbClr val="FE0000"/>
                </a:solidFill>
                <a:latin typeface="微软雅黑" panose="020B0503020204020204" pitchFamily="34" charset="-122"/>
              </a:rPr>
              <a:t>发展计划</a:t>
            </a:r>
            <a:endParaRPr lang="en-US" altLang="zh-CN" sz="4800" b="1" dirty="0">
              <a:solidFill>
                <a:srgbClr val="FE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4847861" y="2180861"/>
            <a:ext cx="0" cy="2565899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90528" y="4306307"/>
            <a:ext cx="1203795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35" dirty="0">
                <a:solidFill>
                  <a:srgbClr val="080808"/>
                </a:solidFill>
                <a:latin typeface="微软雅黑" panose="020B0503020204020204" pitchFamily="34" charset="-122"/>
              </a:rPr>
              <a:t>PART </a:t>
            </a:r>
            <a:r>
              <a:rPr lang="en-US" altLang="zh-CN" sz="2135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04</a:t>
            </a:r>
            <a:endParaRPr lang="zh-CN" altLang="en-US" sz="2135" dirty="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866476" y="2311714"/>
            <a:ext cx="1526556" cy="15265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64790" y="3717033"/>
            <a:ext cx="1714912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※ </a:t>
            </a:r>
            <a:r>
              <a:rPr lang="zh-CN" altLang="en-US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公司</a:t>
            </a:r>
            <a:r>
              <a:rPr lang="zh-CN" altLang="en-US" sz="1600" dirty="0">
                <a:solidFill>
                  <a:srgbClr val="080808"/>
                </a:solidFill>
                <a:latin typeface="微软雅黑" panose="020B0503020204020204" pitchFamily="34" charset="-122"/>
              </a:rPr>
              <a:t>战略目标</a:t>
            </a:r>
            <a:endParaRPr lang="zh-CN" altLang="en-US" sz="1600" dirty="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60096" y="3717033"/>
            <a:ext cx="1872208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※  </a:t>
            </a:r>
            <a:r>
              <a:rPr lang="zh-CN" altLang="en-US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短期</a:t>
            </a:r>
            <a:r>
              <a:rPr lang="zh-CN" altLang="en-US" sz="1600" dirty="0">
                <a:solidFill>
                  <a:srgbClr val="080808"/>
                </a:solidFill>
                <a:latin typeface="微软雅黑" panose="020B0503020204020204" pitchFamily="34" charset="-122"/>
              </a:rPr>
              <a:t>盈利计划</a:t>
            </a:r>
            <a:endParaRPr lang="zh-CN" altLang="en-US" sz="1600" dirty="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63124" y="3717033"/>
            <a:ext cx="1969380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※  </a:t>
            </a:r>
            <a:r>
              <a:rPr lang="zh-CN" altLang="en-US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五年</a:t>
            </a:r>
            <a:r>
              <a:rPr lang="zh-CN" altLang="en-US" sz="1600" dirty="0">
                <a:solidFill>
                  <a:srgbClr val="080808"/>
                </a:solidFill>
                <a:latin typeface="微软雅黑" panose="020B0503020204020204" pitchFamily="34" charset="-122"/>
              </a:rPr>
              <a:t>发展规划</a:t>
            </a:r>
            <a:endParaRPr lang="zh-CN" altLang="en-US" sz="1600" dirty="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64788" y="4179794"/>
            <a:ext cx="1767315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※  </a:t>
            </a:r>
            <a:r>
              <a:rPr lang="zh-CN" altLang="en-US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产品</a:t>
            </a:r>
            <a:r>
              <a:rPr lang="zh-CN" altLang="en-US" sz="1600" dirty="0">
                <a:solidFill>
                  <a:srgbClr val="080808"/>
                </a:solidFill>
                <a:latin typeface="微软雅黑" panose="020B0503020204020204" pitchFamily="34" charset="-122"/>
              </a:rPr>
              <a:t>发展计划</a:t>
            </a:r>
            <a:endParaRPr lang="zh-CN" altLang="en-US" sz="1600" dirty="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2754" y="4179794"/>
            <a:ext cx="1819549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※  </a:t>
            </a:r>
            <a:r>
              <a:rPr lang="zh-CN" altLang="en-US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市场</a:t>
            </a:r>
            <a:r>
              <a:rPr lang="zh-CN" altLang="en-US" sz="1600" dirty="0">
                <a:solidFill>
                  <a:srgbClr val="080808"/>
                </a:solidFill>
                <a:latin typeface="微软雅黑" panose="020B0503020204020204" pitchFamily="34" charset="-122"/>
              </a:rPr>
              <a:t>扩展计划</a:t>
            </a:r>
            <a:endParaRPr lang="zh-CN" altLang="en-US" sz="1600" dirty="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3125784" y="2562029"/>
            <a:ext cx="1203795" cy="1025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665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04</a:t>
            </a:r>
            <a:endParaRPr lang="zh-CN" altLang="en-US" sz="6665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9" grpId="0" animBg="1"/>
      <p:bldP spid="25" grpId="0"/>
      <p:bldP spid="26" grpId="0"/>
      <p:bldP spid="27" grpId="0"/>
      <p:bldP spid="28" grpId="0"/>
      <p:bldP spid="29" grpId="0"/>
      <p:bldP spid="75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Oval 166"/>
          <p:cNvSpPr/>
          <p:nvPr/>
        </p:nvSpPr>
        <p:spPr>
          <a:xfrm>
            <a:off x="8030975" y="2676872"/>
            <a:ext cx="280136" cy="280136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0" name="Oval 97"/>
          <p:cNvSpPr>
            <a:spLocks noChangeArrowheads="1"/>
          </p:cNvSpPr>
          <p:nvPr/>
        </p:nvSpPr>
        <p:spPr bwMode="auto">
          <a:xfrm>
            <a:off x="8579998" y="4529357"/>
            <a:ext cx="876805" cy="865347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52" name="Oval 97"/>
          <p:cNvSpPr>
            <a:spLocks noChangeArrowheads="1"/>
          </p:cNvSpPr>
          <p:nvPr/>
        </p:nvSpPr>
        <p:spPr bwMode="auto">
          <a:xfrm>
            <a:off x="8447550" y="3441549"/>
            <a:ext cx="958357" cy="945832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59" name="Oval 97"/>
          <p:cNvSpPr>
            <a:spLocks noChangeArrowheads="1"/>
          </p:cNvSpPr>
          <p:nvPr/>
        </p:nvSpPr>
        <p:spPr bwMode="auto">
          <a:xfrm>
            <a:off x="9347386" y="4124652"/>
            <a:ext cx="668335" cy="659600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61" name="Oval 97"/>
          <p:cNvSpPr>
            <a:spLocks noChangeArrowheads="1"/>
          </p:cNvSpPr>
          <p:nvPr/>
        </p:nvSpPr>
        <p:spPr bwMode="auto">
          <a:xfrm>
            <a:off x="9445495" y="3177426"/>
            <a:ext cx="766360" cy="756345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58" name="Oval 97"/>
          <p:cNvSpPr>
            <a:spLocks noChangeArrowheads="1"/>
          </p:cNvSpPr>
          <p:nvPr/>
        </p:nvSpPr>
        <p:spPr bwMode="auto">
          <a:xfrm>
            <a:off x="6875470" y="2308844"/>
            <a:ext cx="668335" cy="659600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53" name="Oval 97"/>
          <p:cNvSpPr>
            <a:spLocks noChangeArrowheads="1"/>
          </p:cNvSpPr>
          <p:nvPr/>
        </p:nvSpPr>
        <p:spPr bwMode="auto">
          <a:xfrm>
            <a:off x="7362218" y="2973481"/>
            <a:ext cx="859180" cy="847951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54" name="Oval 97"/>
          <p:cNvSpPr>
            <a:spLocks noChangeArrowheads="1"/>
          </p:cNvSpPr>
          <p:nvPr/>
        </p:nvSpPr>
        <p:spPr bwMode="auto">
          <a:xfrm>
            <a:off x="8747555" y="2045673"/>
            <a:ext cx="859180" cy="847951"/>
          </a:xfrm>
          <a:prstGeom prst="ellipse">
            <a:avLst/>
          </a:prstGeom>
          <a:solidFill>
            <a:srgbClr val="F4C60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62" name="Oval 161"/>
          <p:cNvSpPr/>
          <p:nvPr/>
        </p:nvSpPr>
        <p:spPr>
          <a:xfrm>
            <a:off x="9866565" y="2565135"/>
            <a:ext cx="478911" cy="478911"/>
          </a:xfrm>
          <a:prstGeom prst="ellipse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5" name="Oval 164"/>
          <p:cNvSpPr/>
          <p:nvPr/>
        </p:nvSpPr>
        <p:spPr>
          <a:xfrm>
            <a:off x="8372930" y="849290"/>
            <a:ext cx="346951" cy="346951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3" name="Oval 162"/>
          <p:cNvSpPr/>
          <p:nvPr/>
        </p:nvSpPr>
        <p:spPr>
          <a:xfrm>
            <a:off x="6705513" y="1527498"/>
            <a:ext cx="478911" cy="478911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9" name="Oval 148"/>
          <p:cNvSpPr/>
          <p:nvPr/>
        </p:nvSpPr>
        <p:spPr>
          <a:xfrm>
            <a:off x="6962226" y="1042713"/>
            <a:ext cx="424759" cy="424759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0" name="Oval 149"/>
          <p:cNvSpPr/>
          <p:nvPr/>
        </p:nvSpPr>
        <p:spPr>
          <a:xfrm>
            <a:off x="10351739" y="3024001"/>
            <a:ext cx="424759" cy="424759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1" name="Oval 150"/>
          <p:cNvSpPr/>
          <p:nvPr/>
        </p:nvSpPr>
        <p:spPr>
          <a:xfrm>
            <a:off x="9437226" y="1670434"/>
            <a:ext cx="424759" cy="424759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Freeform 24"/>
          <p:cNvSpPr>
            <a:spLocks noEditPoints="1"/>
          </p:cNvSpPr>
          <p:nvPr/>
        </p:nvSpPr>
        <p:spPr bwMode="auto">
          <a:xfrm>
            <a:off x="5750859" y="872258"/>
            <a:ext cx="5503773" cy="6011141"/>
          </a:xfrm>
          <a:custGeom>
            <a:avLst/>
            <a:gdLst>
              <a:gd name="T0" fmla="*/ 495 w 506"/>
              <a:gd name="T1" fmla="*/ 303 h 553"/>
              <a:gd name="T2" fmla="*/ 496 w 506"/>
              <a:gd name="T3" fmla="*/ 303 h 553"/>
              <a:gd name="T4" fmla="*/ 464 w 506"/>
              <a:gd name="T5" fmla="*/ 303 h 553"/>
              <a:gd name="T6" fmla="*/ 392 w 506"/>
              <a:gd name="T7" fmla="*/ 355 h 553"/>
              <a:gd name="T8" fmla="*/ 267 w 506"/>
              <a:gd name="T9" fmla="*/ 433 h 553"/>
              <a:gd name="T10" fmla="*/ 242 w 506"/>
              <a:gd name="T11" fmla="*/ 251 h 553"/>
              <a:gd name="T12" fmla="*/ 244 w 506"/>
              <a:gd name="T13" fmla="*/ 235 h 553"/>
              <a:gd name="T14" fmla="*/ 341 w 506"/>
              <a:gd name="T15" fmla="*/ 197 h 553"/>
              <a:gd name="T16" fmla="*/ 344 w 506"/>
              <a:gd name="T17" fmla="*/ 194 h 553"/>
              <a:gd name="T18" fmla="*/ 344 w 506"/>
              <a:gd name="T19" fmla="*/ 194 h 553"/>
              <a:gd name="T20" fmla="*/ 373 w 506"/>
              <a:gd name="T21" fmla="*/ 150 h 553"/>
              <a:gd name="T22" fmla="*/ 440 w 506"/>
              <a:gd name="T23" fmla="*/ 97 h 553"/>
              <a:gd name="T24" fmla="*/ 473 w 506"/>
              <a:gd name="T25" fmla="*/ 97 h 553"/>
              <a:gd name="T26" fmla="*/ 440 w 506"/>
              <a:gd name="T27" fmla="*/ 97 h 553"/>
              <a:gd name="T28" fmla="*/ 440 w 506"/>
              <a:gd name="T29" fmla="*/ 97 h 553"/>
              <a:gd name="T30" fmla="*/ 368 w 506"/>
              <a:gd name="T31" fmla="*/ 150 h 553"/>
              <a:gd name="T32" fmla="*/ 245 w 506"/>
              <a:gd name="T33" fmla="*/ 227 h 553"/>
              <a:gd name="T34" fmla="*/ 353 w 506"/>
              <a:gd name="T35" fmla="*/ 0 h 553"/>
              <a:gd name="T36" fmla="*/ 268 w 506"/>
              <a:gd name="T37" fmla="*/ 133 h 553"/>
              <a:gd name="T38" fmla="*/ 266 w 506"/>
              <a:gd name="T39" fmla="*/ 136 h 553"/>
              <a:gd name="T40" fmla="*/ 232 w 506"/>
              <a:gd name="T41" fmla="*/ 278 h 553"/>
              <a:gd name="T42" fmla="*/ 233 w 506"/>
              <a:gd name="T43" fmla="*/ 302 h 553"/>
              <a:gd name="T44" fmla="*/ 121 w 506"/>
              <a:gd name="T45" fmla="*/ 232 h 553"/>
              <a:gd name="T46" fmla="*/ 46 w 506"/>
              <a:gd name="T47" fmla="*/ 132 h 553"/>
              <a:gd name="T48" fmla="*/ 18 w 506"/>
              <a:gd name="T49" fmla="*/ 131 h 553"/>
              <a:gd name="T50" fmla="*/ 46 w 506"/>
              <a:gd name="T51" fmla="*/ 132 h 553"/>
              <a:gd name="T52" fmla="*/ 89 w 506"/>
              <a:gd name="T53" fmla="*/ 179 h 553"/>
              <a:gd name="T54" fmla="*/ 120 w 506"/>
              <a:gd name="T55" fmla="*/ 241 h 553"/>
              <a:gd name="T56" fmla="*/ 0 w 506"/>
              <a:gd name="T57" fmla="*/ 222 h 553"/>
              <a:gd name="T58" fmla="*/ 125 w 506"/>
              <a:gd name="T59" fmla="*/ 247 h 553"/>
              <a:gd name="T60" fmla="*/ 234 w 506"/>
              <a:gd name="T61" fmla="*/ 317 h 553"/>
              <a:gd name="T62" fmla="*/ 240 w 506"/>
              <a:gd name="T63" fmla="*/ 419 h 553"/>
              <a:gd name="T64" fmla="*/ 239 w 506"/>
              <a:gd name="T65" fmla="*/ 438 h 553"/>
              <a:gd name="T66" fmla="*/ 144 w 506"/>
              <a:gd name="T67" fmla="*/ 395 h 553"/>
              <a:gd name="T68" fmla="*/ 79 w 506"/>
              <a:gd name="T69" fmla="*/ 335 h 553"/>
              <a:gd name="T70" fmla="*/ 75 w 506"/>
              <a:gd name="T71" fmla="*/ 335 h 553"/>
              <a:gd name="T72" fmla="*/ 57 w 506"/>
              <a:gd name="T73" fmla="*/ 335 h 553"/>
              <a:gd name="T74" fmla="*/ 81 w 506"/>
              <a:gd name="T75" fmla="*/ 336 h 553"/>
              <a:gd name="T76" fmla="*/ 116 w 506"/>
              <a:gd name="T77" fmla="*/ 364 h 553"/>
              <a:gd name="T78" fmla="*/ 239 w 506"/>
              <a:gd name="T79" fmla="*/ 446 h 553"/>
              <a:gd name="T80" fmla="*/ 209 w 506"/>
              <a:gd name="T81" fmla="*/ 553 h 553"/>
              <a:gd name="T82" fmla="*/ 296 w 506"/>
              <a:gd name="T83" fmla="*/ 551 h 553"/>
              <a:gd name="T84" fmla="*/ 268 w 506"/>
              <a:gd name="T85" fmla="*/ 441 h 553"/>
              <a:gd name="T86" fmla="*/ 365 w 506"/>
              <a:gd name="T87" fmla="*/ 403 h 553"/>
              <a:gd name="T88" fmla="*/ 365 w 506"/>
              <a:gd name="T89" fmla="*/ 403 h 553"/>
              <a:gd name="T90" fmla="*/ 368 w 506"/>
              <a:gd name="T91" fmla="*/ 400 h 553"/>
              <a:gd name="T92" fmla="*/ 368 w 506"/>
              <a:gd name="T93" fmla="*/ 400 h 553"/>
              <a:gd name="T94" fmla="*/ 398 w 506"/>
              <a:gd name="T95" fmla="*/ 356 h 553"/>
              <a:gd name="T96" fmla="*/ 463 w 506"/>
              <a:gd name="T97" fmla="*/ 303 h 553"/>
              <a:gd name="T98" fmla="*/ 496 w 506"/>
              <a:gd name="T99" fmla="*/ 303 h 553"/>
              <a:gd name="T100" fmla="*/ 506 w 506"/>
              <a:gd name="T101" fmla="*/ 306 h 553"/>
              <a:gd name="T102" fmla="*/ 495 w 506"/>
              <a:gd name="T103" fmla="*/ 303 h 553"/>
              <a:gd name="T104" fmla="*/ 245 w 506"/>
              <a:gd name="T105" fmla="*/ 227 h 553"/>
              <a:gd name="T106" fmla="*/ 244 w 506"/>
              <a:gd name="T107" fmla="*/ 234 h 553"/>
              <a:gd name="T108" fmla="*/ 245 w 506"/>
              <a:gd name="T109" fmla="*/ 227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06" h="553">
                <a:moveTo>
                  <a:pt x="495" y="303"/>
                </a:moveTo>
                <a:cubicBezTo>
                  <a:pt x="496" y="303"/>
                  <a:pt x="496" y="303"/>
                  <a:pt x="496" y="303"/>
                </a:cubicBezTo>
                <a:cubicBezTo>
                  <a:pt x="484" y="302"/>
                  <a:pt x="473" y="301"/>
                  <a:pt x="464" y="303"/>
                </a:cubicBezTo>
                <a:cubicBezTo>
                  <a:pt x="438" y="306"/>
                  <a:pt x="409" y="318"/>
                  <a:pt x="392" y="355"/>
                </a:cubicBezTo>
                <a:cubicBezTo>
                  <a:pt x="392" y="355"/>
                  <a:pt x="367" y="420"/>
                  <a:pt x="267" y="433"/>
                </a:cubicBezTo>
                <a:cubicBezTo>
                  <a:pt x="254" y="373"/>
                  <a:pt x="244" y="312"/>
                  <a:pt x="242" y="251"/>
                </a:cubicBezTo>
                <a:cubicBezTo>
                  <a:pt x="242" y="245"/>
                  <a:pt x="243" y="240"/>
                  <a:pt x="244" y="235"/>
                </a:cubicBezTo>
                <a:cubicBezTo>
                  <a:pt x="244" y="235"/>
                  <a:pt x="298" y="238"/>
                  <a:pt x="341" y="197"/>
                </a:cubicBezTo>
                <a:cubicBezTo>
                  <a:pt x="341" y="197"/>
                  <a:pt x="426" y="184"/>
                  <a:pt x="344" y="194"/>
                </a:cubicBezTo>
                <a:cubicBezTo>
                  <a:pt x="344" y="194"/>
                  <a:pt x="344" y="194"/>
                  <a:pt x="344" y="194"/>
                </a:cubicBezTo>
                <a:cubicBezTo>
                  <a:pt x="355" y="183"/>
                  <a:pt x="365" y="168"/>
                  <a:pt x="373" y="150"/>
                </a:cubicBezTo>
                <a:cubicBezTo>
                  <a:pt x="373" y="150"/>
                  <a:pt x="389" y="105"/>
                  <a:pt x="440" y="97"/>
                </a:cubicBezTo>
                <a:cubicBezTo>
                  <a:pt x="453" y="95"/>
                  <a:pt x="465" y="96"/>
                  <a:pt x="473" y="97"/>
                </a:cubicBezTo>
                <a:cubicBezTo>
                  <a:pt x="461" y="95"/>
                  <a:pt x="450" y="95"/>
                  <a:pt x="440" y="97"/>
                </a:cubicBezTo>
                <a:cubicBezTo>
                  <a:pt x="440" y="97"/>
                  <a:pt x="440" y="97"/>
                  <a:pt x="440" y="97"/>
                </a:cubicBezTo>
                <a:cubicBezTo>
                  <a:pt x="415" y="100"/>
                  <a:pt x="385" y="112"/>
                  <a:pt x="368" y="150"/>
                </a:cubicBezTo>
                <a:cubicBezTo>
                  <a:pt x="368" y="150"/>
                  <a:pt x="346" y="214"/>
                  <a:pt x="245" y="227"/>
                </a:cubicBezTo>
                <a:cubicBezTo>
                  <a:pt x="259" y="146"/>
                  <a:pt x="304" y="62"/>
                  <a:pt x="353" y="0"/>
                </a:cubicBezTo>
                <a:cubicBezTo>
                  <a:pt x="322" y="39"/>
                  <a:pt x="291" y="85"/>
                  <a:pt x="268" y="133"/>
                </a:cubicBezTo>
                <a:cubicBezTo>
                  <a:pt x="243" y="91"/>
                  <a:pt x="266" y="136"/>
                  <a:pt x="266" y="136"/>
                </a:cubicBezTo>
                <a:cubicBezTo>
                  <a:pt x="245" y="182"/>
                  <a:pt x="231" y="230"/>
                  <a:pt x="232" y="278"/>
                </a:cubicBezTo>
                <a:cubicBezTo>
                  <a:pt x="232" y="286"/>
                  <a:pt x="232" y="294"/>
                  <a:pt x="233" y="302"/>
                </a:cubicBezTo>
                <a:cubicBezTo>
                  <a:pt x="233" y="302"/>
                  <a:pt x="183" y="298"/>
                  <a:pt x="121" y="232"/>
                </a:cubicBezTo>
                <a:cubicBezTo>
                  <a:pt x="92" y="195"/>
                  <a:pt x="90" y="143"/>
                  <a:pt x="46" y="132"/>
                </a:cubicBezTo>
                <a:cubicBezTo>
                  <a:pt x="38" y="130"/>
                  <a:pt x="28" y="129"/>
                  <a:pt x="18" y="131"/>
                </a:cubicBezTo>
                <a:cubicBezTo>
                  <a:pt x="29" y="130"/>
                  <a:pt x="38" y="130"/>
                  <a:pt x="46" y="132"/>
                </a:cubicBezTo>
                <a:cubicBezTo>
                  <a:pt x="65" y="138"/>
                  <a:pt x="80" y="155"/>
                  <a:pt x="89" y="179"/>
                </a:cubicBezTo>
                <a:cubicBezTo>
                  <a:pt x="89" y="179"/>
                  <a:pt x="93" y="208"/>
                  <a:pt x="120" y="241"/>
                </a:cubicBezTo>
                <a:cubicBezTo>
                  <a:pt x="112" y="244"/>
                  <a:pt x="53" y="263"/>
                  <a:pt x="0" y="222"/>
                </a:cubicBezTo>
                <a:cubicBezTo>
                  <a:pt x="0" y="222"/>
                  <a:pt x="52" y="267"/>
                  <a:pt x="125" y="247"/>
                </a:cubicBezTo>
                <a:cubicBezTo>
                  <a:pt x="146" y="272"/>
                  <a:pt x="180" y="299"/>
                  <a:pt x="234" y="317"/>
                </a:cubicBezTo>
                <a:cubicBezTo>
                  <a:pt x="237" y="351"/>
                  <a:pt x="242" y="385"/>
                  <a:pt x="240" y="419"/>
                </a:cubicBezTo>
                <a:cubicBezTo>
                  <a:pt x="240" y="426"/>
                  <a:pt x="240" y="432"/>
                  <a:pt x="239" y="438"/>
                </a:cubicBezTo>
                <a:cubicBezTo>
                  <a:pt x="233" y="437"/>
                  <a:pt x="193" y="432"/>
                  <a:pt x="144" y="395"/>
                </a:cubicBezTo>
                <a:cubicBezTo>
                  <a:pt x="119" y="373"/>
                  <a:pt x="117" y="341"/>
                  <a:pt x="79" y="335"/>
                </a:cubicBezTo>
                <a:cubicBezTo>
                  <a:pt x="79" y="335"/>
                  <a:pt x="77" y="335"/>
                  <a:pt x="75" y="335"/>
                </a:cubicBezTo>
                <a:cubicBezTo>
                  <a:pt x="70" y="335"/>
                  <a:pt x="63" y="334"/>
                  <a:pt x="57" y="335"/>
                </a:cubicBezTo>
                <a:cubicBezTo>
                  <a:pt x="66" y="334"/>
                  <a:pt x="74" y="335"/>
                  <a:pt x="81" y="336"/>
                </a:cubicBezTo>
                <a:cubicBezTo>
                  <a:pt x="97" y="340"/>
                  <a:pt x="109" y="350"/>
                  <a:pt x="116" y="364"/>
                </a:cubicBezTo>
                <a:cubicBezTo>
                  <a:pt x="116" y="364"/>
                  <a:pt x="128" y="419"/>
                  <a:pt x="239" y="446"/>
                </a:cubicBezTo>
                <a:cubicBezTo>
                  <a:pt x="236" y="489"/>
                  <a:pt x="230" y="502"/>
                  <a:pt x="209" y="553"/>
                </a:cubicBezTo>
                <a:cubicBezTo>
                  <a:pt x="209" y="553"/>
                  <a:pt x="220" y="551"/>
                  <a:pt x="296" y="551"/>
                </a:cubicBezTo>
                <a:cubicBezTo>
                  <a:pt x="286" y="515"/>
                  <a:pt x="277" y="478"/>
                  <a:pt x="268" y="441"/>
                </a:cubicBezTo>
                <a:cubicBezTo>
                  <a:pt x="273" y="441"/>
                  <a:pt x="324" y="442"/>
                  <a:pt x="365" y="403"/>
                </a:cubicBezTo>
                <a:cubicBezTo>
                  <a:pt x="365" y="403"/>
                  <a:pt x="365" y="403"/>
                  <a:pt x="365" y="403"/>
                </a:cubicBezTo>
                <a:cubicBezTo>
                  <a:pt x="365" y="403"/>
                  <a:pt x="451" y="390"/>
                  <a:pt x="368" y="400"/>
                </a:cubicBezTo>
                <a:cubicBezTo>
                  <a:pt x="368" y="400"/>
                  <a:pt x="368" y="400"/>
                  <a:pt x="368" y="400"/>
                </a:cubicBezTo>
                <a:cubicBezTo>
                  <a:pt x="379" y="389"/>
                  <a:pt x="389" y="374"/>
                  <a:pt x="398" y="356"/>
                </a:cubicBezTo>
                <a:cubicBezTo>
                  <a:pt x="398" y="356"/>
                  <a:pt x="413" y="311"/>
                  <a:pt x="463" y="303"/>
                </a:cubicBezTo>
                <a:cubicBezTo>
                  <a:pt x="476" y="301"/>
                  <a:pt x="488" y="302"/>
                  <a:pt x="496" y="303"/>
                </a:cubicBezTo>
                <a:cubicBezTo>
                  <a:pt x="499" y="304"/>
                  <a:pt x="502" y="305"/>
                  <a:pt x="506" y="306"/>
                </a:cubicBezTo>
                <a:cubicBezTo>
                  <a:pt x="506" y="306"/>
                  <a:pt x="502" y="304"/>
                  <a:pt x="495" y="303"/>
                </a:cubicBezTo>
                <a:moveTo>
                  <a:pt x="245" y="227"/>
                </a:moveTo>
                <a:cubicBezTo>
                  <a:pt x="244" y="234"/>
                  <a:pt x="244" y="234"/>
                  <a:pt x="244" y="234"/>
                </a:cubicBezTo>
                <a:cubicBezTo>
                  <a:pt x="244" y="232"/>
                  <a:pt x="245" y="229"/>
                  <a:pt x="245" y="227"/>
                </a:cubicBezTo>
              </a:path>
            </a:pathLst>
          </a:custGeom>
          <a:solidFill>
            <a:srgbClr val="13918D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5" name="Freeform 29"/>
          <p:cNvSpPr>
            <a:spLocks noEditPoints="1"/>
          </p:cNvSpPr>
          <p:nvPr/>
        </p:nvSpPr>
        <p:spPr bwMode="auto">
          <a:xfrm>
            <a:off x="6187237" y="1849407"/>
            <a:ext cx="227583" cy="22968"/>
          </a:xfrm>
          <a:custGeom>
            <a:avLst/>
            <a:gdLst>
              <a:gd name="T0" fmla="*/ 21 w 21"/>
              <a:gd name="T1" fmla="*/ 2 h 2"/>
              <a:gd name="T2" fmla="*/ 21 w 21"/>
              <a:gd name="T3" fmla="*/ 2 h 2"/>
              <a:gd name="T4" fmla="*/ 20 w 21"/>
              <a:gd name="T5" fmla="*/ 2 h 2"/>
              <a:gd name="T6" fmla="*/ 20 w 21"/>
              <a:gd name="T7" fmla="*/ 2 h 2"/>
              <a:gd name="T8" fmla="*/ 19 w 21"/>
              <a:gd name="T9" fmla="*/ 2 h 2"/>
              <a:gd name="T10" fmla="*/ 19 w 21"/>
              <a:gd name="T11" fmla="*/ 2 h 2"/>
              <a:gd name="T12" fmla="*/ 19 w 21"/>
              <a:gd name="T13" fmla="*/ 2 h 2"/>
              <a:gd name="T14" fmla="*/ 18 w 21"/>
              <a:gd name="T15" fmla="*/ 2 h 2"/>
              <a:gd name="T16" fmla="*/ 18 w 21"/>
              <a:gd name="T17" fmla="*/ 1 h 2"/>
              <a:gd name="T18" fmla="*/ 18 w 21"/>
              <a:gd name="T19" fmla="*/ 1 h 2"/>
              <a:gd name="T20" fmla="*/ 18 w 21"/>
              <a:gd name="T21" fmla="*/ 1 h 2"/>
              <a:gd name="T22" fmla="*/ 17 w 21"/>
              <a:gd name="T23" fmla="*/ 1 h 2"/>
              <a:gd name="T24" fmla="*/ 17 w 21"/>
              <a:gd name="T25" fmla="*/ 1 h 2"/>
              <a:gd name="T26" fmla="*/ 16 w 21"/>
              <a:gd name="T27" fmla="*/ 1 h 2"/>
              <a:gd name="T28" fmla="*/ 16 w 21"/>
              <a:gd name="T29" fmla="*/ 1 h 2"/>
              <a:gd name="T30" fmla="*/ 16 w 21"/>
              <a:gd name="T31" fmla="*/ 1 h 2"/>
              <a:gd name="T32" fmla="*/ 16 w 21"/>
              <a:gd name="T33" fmla="*/ 1 h 2"/>
              <a:gd name="T34" fmla="*/ 15 w 21"/>
              <a:gd name="T35" fmla="*/ 1 h 2"/>
              <a:gd name="T36" fmla="*/ 15 w 21"/>
              <a:gd name="T37" fmla="*/ 1 h 2"/>
              <a:gd name="T38" fmla="*/ 14 w 21"/>
              <a:gd name="T39" fmla="*/ 1 h 2"/>
              <a:gd name="T40" fmla="*/ 14 w 21"/>
              <a:gd name="T41" fmla="*/ 1 h 2"/>
              <a:gd name="T42" fmla="*/ 14 w 21"/>
              <a:gd name="T43" fmla="*/ 1 h 2"/>
              <a:gd name="T44" fmla="*/ 13 w 21"/>
              <a:gd name="T45" fmla="*/ 1 h 2"/>
              <a:gd name="T46" fmla="*/ 0 w 21"/>
              <a:gd name="T47" fmla="*/ 0 h 2"/>
              <a:gd name="T48" fmla="*/ 0 w 21"/>
              <a:gd name="T49" fmla="*/ 0 h 2"/>
              <a:gd name="T50" fmla="*/ 0 w 21"/>
              <a:gd name="T51" fmla="*/ 0 h 2"/>
              <a:gd name="T52" fmla="*/ 0 w 21"/>
              <a:gd name="T53" fmla="*/ 0 h 2"/>
              <a:gd name="T54" fmla="*/ 1 w 21"/>
              <a:gd name="T55" fmla="*/ 0 h 2"/>
              <a:gd name="T56" fmla="*/ 1 w 21"/>
              <a:gd name="T57" fmla="*/ 0 h 2"/>
              <a:gd name="T58" fmla="*/ 12 w 21"/>
              <a:gd name="T59" fmla="*/ 0 h 2"/>
              <a:gd name="T60" fmla="*/ 11 w 21"/>
              <a:gd name="T61" fmla="*/ 0 h 2"/>
              <a:gd name="T62" fmla="*/ 11 w 21"/>
              <a:gd name="T63" fmla="*/ 0 h 2"/>
              <a:gd name="T64" fmla="*/ 11 w 21"/>
              <a:gd name="T65" fmla="*/ 0 h 2"/>
              <a:gd name="T66" fmla="*/ 11 w 21"/>
              <a:gd name="T67" fmla="*/ 0 h 2"/>
              <a:gd name="T68" fmla="*/ 11 w 21"/>
              <a:gd name="T69" fmla="*/ 0 h 2"/>
              <a:gd name="T70" fmla="*/ 11 w 21"/>
              <a:gd name="T71" fmla="*/ 0 h 2"/>
              <a:gd name="T72" fmla="*/ 11 w 21"/>
              <a:gd name="T73" fmla="*/ 0 h 2"/>
              <a:gd name="T74" fmla="*/ 10 w 21"/>
              <a:gd name="T75" fmla="*/ 0 h 2"/>
              <a:gd name="T76" fmla="*/ 10 w 21"/>
              <a:gd name="T77" fmla="*/ 0 h 2"/>
              <a:gd name="T78" fmla="*/ 10 w 21"/>
              <a:gd name="T79" fmla="*/ 0 h 2"/>
              <a:gd name="T80" fmla="*/ 10 w 21"/>
              <a:gd name="T81" fmla="*/ 0 h 2"/>
              <a:gd name="T82" fmla="*/ 10 w 21"/>
              <a:gd name="T83" fmla="*/ 0 h 2"/>
              <a:gd name="T84" fmla="*/ 9 w 21"/>
              <a:gd name="T85" fmla="*/ 0 h 2"/>
              <a:gd name="T86" fmla="*/ 9 w 21"/>
              <a:gd name="T87" fmla="*/ 0 h 2"/>
              <a:gd name="T88" fmla="*/ 9 w 21"/>
              <a:gd name="T89" fmla="*/ 0 h 2"/>
              <a:gd name="T90" fmla="*/ 9 w 21"/>
              <a:gd name="T91" fmla="*/ 0 h 2"/>
              <a:gd name="T92" fmla="*/ 9 w 21"/>
              <a:gd name="T93" fmla="*/ 0 h 2"/>
              <a:gd name="T94" fmla="*/ 9 w 21"/>
              <a:gd name="T95" fmla="*/ 0 h 2"/>
              <a:gd name="T96" fmla="*/ 9 w 21"/>
              <a:gd name="T97" fmla="*/ 0 h 2"/>
              <a:gd name="T98" fmla="*/ 8 w 21"/>
              <a:gd name="T99" fmla="*/ 0 h 2"/>
              <a:gd name="T100" fmla="*/ 8 w 21"/>
              <a:gd name="T101" fmla="*/ 0 h 2"/>
              <a:gd name="T102" fmla="*/ 8 w 21"/>
              <a:gd name="T103" fmla="*/ 0 h 2"/>
              <a:gd name="T104" fmla="*/ 8 w 21"/>
              <a:gd name="T105" fmla="*/ 0 h 2"/>
              <a:gd name="T106" fmla="*/ 8 w 21"/>
              <a:gd name="T107" fmla="*/ 0 h 2"/>
              <a:gd name="T108" fmla="*/ 8 w 21"/>
              <a:gd name="T109" fmla="*/ 0 h 2"/>
              <a:gd name="T110" fmla="*/ 7 w 21"/>
              <a:gd name="T111" fmla="*/ 0 h 2"/>
              <a:gd name="T112" fmla="*/ 7 w 21"/>
              <a:gd name="T113" fmla="*/ 0 h 2"/>
              <a:gd name="T114" fmla="*/ 7 w 21"/>
              <a:gd name="T115" fmla="*/ 0 h 2"/>
              <a:gd name="T116" fmla="*/ 7 w 21"/>
              <a:gd name="T117" fmla="*/ 0 h 2"/>
              <a:gd name="T118" fmla="*/ 7 w 21"/>
              <a:gd name="T119" fmla="*/ 0 h 2"/>
              <a:gd name="T120" fmla="*/ 7 w 21"/>
              <a:gd name="T12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" h="2"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19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8" y="2"/>
                </a:move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moveTo>
                  <a:pt x="18" y="2"/>
                </a:move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moveTo>
                  <a:pt x="18" y="2"/>
                </a:move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5" y="1"/>
                </a:moveTo>
                <a:cubicBezTo>
                  <a:pt x="15" y="1"/>
                  <a:pt x="16" y="1"/>
                  <a:pt x="16" y="1"/>
                </a:cubicBezTo>
                <a:cubicBezTo>
                  <a:pt x="16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4" y="1"/>
                </a:moveTo>
                <a:cubicBezTo>
                  <a:pt x="14" y="1"/>
                  <a:pt x="15" y="1"/>
                  <a:pt x="15" y="1"/>
                </a:cubicBezTo>
                <a:cubicBezTo>
                  <a:pt x="15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3" y="1"/>
                </a:moveTo>
                <a:cubicBezTo>
                  <a:pt x="13" y="1"/>
                  <a:pt x="13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moveTo>
                  <a:pt x="13" y="1"/>
                </a:move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moveTo>
                  <a:pt x="13" y="1"/>
                </a:move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moveTo>
                  <a:pt x="13" y="0"/>
                </a:move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2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1" y="0"/>
                </a:moveTo>
                <a:cubicBezTo>
                  <a:pt x="11" y="0"/>
                  <a:pt x="12" y="0"/>
                  <a:pt x="12" y="0"/>
                </a:cubicBezTo>
                <a:cubicBezTo>
                  <a:pt x="12" y="0"/>
                  <a:pt x="11" y="0"/>
                  <a:pt x="1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0" y="0"/>
                </a:moveTo>
                <a:cubicBezTo>
                  <a:pt x="10" y="0"/>
                  <a:pt x="11" y="0"/>
                  <a:pt x="11" y="0"/>
                </a:cubicBezTo>
                <a:cubicBezTo>
                  <a:pt x="11" y="0"/>
                  <a:pt x="10" y="0"/>
                  <a:pt x="1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2" y="0"/>
                  <a:pt x="2" y="0"/>
                </a:cubicBezTo>
                <a:cubicBezTo>
                  <a:pt x="2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7" y="0"/>
                </a:moveTo>
                <a:cubicBezTo>
                  <a:pt x="7" y="0"/>
                  <a:pt x="8" y="0"/>
                  <a:pt x="8" y="0"/>
                </a:cubicBezTo>
                <a:cubicBezTo>
                  <a:pt x="8" y="0"/>
                  <a:pt x="7" y="0"/>
                  <a:pt x="7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5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7" y="0"/>
                </a:cubicBezTo>
                <a:cubicBezTo>
                  <a:pt x="6" y="0"/>
                  <a:pt x="6" y="0"/>
                  <a:pt x="6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1" name="Freeform 35"/>
          <p:cNvSpPr>
            <a:spLocks noEditPoints="1"/>
          </p:cNvSpPr>
          <p:nvPr/>
        </p:nvSpPr>
        <p:spPr bwMode="auto">
          <a:xfrm>
            <a:off x="8874396" y="3480079"/>
            <a:ext cx="119011" cy="12528"/>
          </a:xfrm>
          <a:custGeom>
            <a:avLst/>
            <a:gdLst>
              <a:gd name="T0" fmla="*/ 10 w 11"/>
              <a:gd name="T1" fmla="*/ 1 h 1"/>
              <a:gd name="T2" fmla="*/ 10 w 11"/>
              <a:gd name="T3" fmla="*/ 1 h 1"/>
              <a:gd name="T4" fmla="*/ 10 w 11"/>
              <a:gd name="T5" fmla="*/ 1 h 1"/>
              <a:gd name="T6" fmla="*/ 10 w 11"/>
              <a:gd name="T7" fmla="*/ 1 h 1"/>
              <a:gd name="T8" fmla="*/ 9 w 11"/>
              <a:gd name="T9" fmla="*/ 1 h 1"/>
              <a:gd name="T10" fmla="*/ 9 w 11"/>
              <a:gd name="T11" fmla="*/ 1 h 1"/>
              <a:gd name="T12" fmla="*/ 9 w 11"/>
              <a:gd name="T13" fmla="*/ 1 h 1"/>
              <a:gd name="T14" fmla="*/ 9 w 11"/>
              <a:gd name="T15" fmla="*/ 1 h 1"/>
              <a:gd name="T16" fmla="*/ 9 w 11"/>
              <a:gd name="T17" fmla="*/ 1 h 1"/>
              <a:gd name="T18" fmla="*/ 9 w 11"/>
              <a:gd name="T19" fmla="*/ 1 h 1"/>
              <a:gd name="T20" fmla="*/ 8 w 11"/>
              <a:gd name="T21" fmla="*/ 1 h 1"/>
              <a:gd name="T22" fmla="*/ 8 w 11"/>
              <a:gd name="T23" fmla="*/ 1 h 1"/>
              <a:gd name="T24" fmla="*/ 8 w 11"/>
              <a:gd name="T25" fmla="*/ 1 h 1"/>
              <a:gd name="T26" fmla="*/ 8 w 11"/>
              <a:gd name="T27" fmla="*/ 0 h 1"/>
              <a:gd name="T28" fmla="*/ 7 w 11"/>
              <a:gd name="T29" fmla="*/ 0 h 1"/>
              <a:gd name="T30" fmla="*/ 7 w 11"/>
              <a:gd name="T31" fmla="*/ 0 h 1"/>
              <a:gd name="T32" fmla="*/ 7 w 11"/>
              <a:gd name="T33" fmla="*/ 0 h 1"/>
              <a:gd name="T34" fmla="*/ 7 w 11"/>
              <a:gd name="T35" fmla="*/ 0 h 1"/>
              <a:gd name="T36" fmla="*/ 7 w 11"/>
              <a:gd name="T37" fmla="*/ 0 h 1"/>
              <a:gd name="T38" fmla="*/ 6 w 11"/>
              <a:gd name="T39" fmla="*/ 0 h 1"/>
              <a:gd name="T40" fmla="*/ 6 w 11"/>
              <a:gd name="T41" fmla="*/ 0 h 1"/>
              <a:gd name="T42" fmla="*/ 6 w 11"/>
              <a:gd name="T43" fmla="*/ 0 h 1"/>
              <a:gd name="T44" fmla="*/ 6 w 11"/>
              <a:gd name="T45" fmla="*/ 0 h 1"/>
              <a:gd name="T46" fmla="*/ 6 w 11"/>
              <a:gd name="T47" fmla="*/ 0 h 1"/>
              <a:gd name="T48" fmla="*/ 6 w 11"/>
              <a:gd name="T49" fmla="*/ 0 h 1"/>
              <a:gd name="T50" fmla="*/ 5 w 11"/>
              <a:gd name="T51" fmla="*/ 0 h 1"/>
              <a:gd name="T52" fmla="*/ 5 w 11"/>
              <a:gd name="T53" fmla="*/ 0 h 1"/>
              <a:gd name="T54" fmla="*/ 5 w 11"/>
              <a:gd name="T55" fmla="*/ 0 h 1"/>
              <a:gd name="T56" fmla="*/ 5 w 11"/>
              <a:gd name="T57" fmla="*/ 0 h 1"/>
              <a:gd name="T58" fmla="*/ 5 w 11"/>
              <a:gd name="T59" fmla="*/ 0 h 1"/>
              <a:gd name="T60" fmla="*/ 0 w 11"/>
              <a:gd name="T61" fmla="*/ 0 h 1"/>
              <a:gd name="T62" fmla="*/ 5 w 11"/>
              <a:gd name="T63" fmla="*/ 0 h 1"/>
              <a:gd name="T64" fmla="*/ 5 w 11"/>
              <a:gd name="T65" fmla="*/ 0 h 1"/>
              <a:gd name="T66" fmla="*/ 0 w 11"/>
              <a:gd name="T67" fmla="*/ 0 h 1"/>
              <a:gd name="T68" fmla="*/ 4 w 11"/>
              <a:gd name="T69" fmla="*/ 0 h 1"/>
              <a:gd name="T70" fmla="*/ 4 w 11"/>
              <a:gd name="T71" fmla="*/ 0 h 1"/>
              <a:gd name="T72" fmla="*/ 0 w 11"/>
              <a:gd name="T73" fmla="*/ 0 h 1"/>
              <a:gd name="T74" fmla="*/ 4 w 11"/>
              <a:gd name="T75" fmla="*/ 0 h 1"/>
              <a:gd name="T76" fmla="*/ 4 w 11"/>
              <a:gd name="T77" fmla="*/ 0 h 1"/>
              <a:gd name="T78" fmla="*/ 1 w 11"/>
              <a:gd name="T79" fmla="*/ 0 h 1"/>
              <a:gd name="T80" fmla="*/ 4 w 11"/>
              <a:gd name="T81" fmla="*/ 0 h 1"/>
              <a:gd name="T82" fmla="*/ 1 w 11"/>
              <a:gd name="T83" fmla="*/ 0 h 1"/>
              <a:gd name="T84" fmla="*/ 4 w 11"/>
              <a:gd name="T85" fmla="*/ 0 h 1"/>
              <a:gd name="T86" fmla="*/ 1 w 11"/>
              <a:gd name="T87" fmla="*/ 0 h 1"/>
              <a:gd name="T88" fmla="*/ 1 w 11"/>
              <a:gd name="T89" fmla="*/ 0 h 1"/>
              <a:gd name="T90" fmla="*/ 3 w 11"/>
              <a:gd name="T91" fmla="*/ 0 h 1"/>
              <a:gd name="T92" fmla="*/ 1 w 11"/>
              <a:gd name="T93" fmla="*/ 0 h 1"/>
              <a:gd name="T94" fmla="*/ 2 w 11"/>
              <a:gd name="T95" fmla="*/ 0 h 1"/>
              <a:gd name="T96" fmla="*/ 3 w 11"/>
              <a:gd name="T97" fmla="*/ 0 h 1"/>
              <a:gd name="T98" fmla="*/ 2 w 11"/>
              <a:gd name="T99" fmla="*/ 0 h 1"/>
              <a:gd name="T100" fmla="*/ 2 w 11"/>
              <a:gd name="T101" fmla="*/ 0 h 1"/>
              <a:gd name="T102" fmla="*/ 3 w 11"/>
              <a:gd name="T103" fmla="*/ 0 h 1"/>
              <a:gd name="T104" fmla="*/ 2 w 11"/>
              <a:gd name="T105" fmla="*/ 0 h 1"/>
              <a:gd name="T106" fmla="*/ 2 w 11"/>
              <a:gd name="T107" fmla="*/ 0 h 1"/>
              <a:gd name="T108" fmla="*/ 3 w 11"/>
              <a:gd name="T109" fmla="*/ 0 h 1"/>
              <a:gd name="T110" fmla="*/ 2 w 11"/>
              <a:gd name="T111" fmla="*/ 0 h 1"/>
              <a:gd name="T112" fmla="*/ 2 w 11"/>
              <a:gd name="T11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" h="1">
                <a:moveTo>
                  <a:pt x="11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moveTo>
                  <a:pt x="11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8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5" y="0"/>
                </a:moveTo>
                <a:cubicBezTo>
                  <a:pt x="5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7" name="Freeform 41"/>
          <p:cNvSpPr>
            <a:spLocks noEditPoints="1"/>
          </p:cNvSpPr>
          <p:nvPr/>
        </p:nvSpPr>
        <p:spPr bwMode="auto">
          <a:xfrm>
            <a:off x="9461104" y="1709516"/>
            <a:ext cx="206704" cy="173299"/>
          </a:xfrm>
          <a:custGeom>
            <a:avLst/>
            <a:gdLst>
              <a:gd name="T0" fmla="*/ 19 w 19"/>
              <a:gd name="T1" fmla="*/ 0 h 16"/>
              <a:gd name="T2" fmla="*/ 19 w 19"/>
              <a:gd name="T3" fmla="*/ 0 h 16"/>
              <a:gd name="T4" fmla="*/ 19 w 19"/>
              <a:gd name="T5" fmla="*/ 0 h 16"/>
              <a:gd name="T6" fmla="*/ 19 w 19"/>
              <a:gd name="T7" fmla="*/ 0 h 16"/>
              <a:gd name="T8" fmla="*/ 19 w 19"/>
              <a:gd name="T9" fmla="*/ 0 h 16"/>
              <a:gd name="T10" fmla="*/ 19 w 19"/>
              <a:gd name="T11" fmla="*/ 0 h 16"/>
              <a:gd name="T12" fmla="*/ 19 w 19"/>
              <a:gd name="T13" fmla="*/ 0 h 16"/>
              <a:gd name="T14" fmla="*/ 19 w 19"/>
              <a:gd name="T15" fmla="*/ 0 h 16"/>
              <a:gd name="T16" fmla="*/ 19 w 19"/>
              <a:gd name="T17" fmla="*/ 0 h 16"/>
              <a:gd name="T18" fmla="*/ 18 w 19"/>
              <a:gd name="T19" fmla="*/ 0 h 16"/>
              <a:gd name="T20" fmla="*/ 18 w 19"/>
              <a:gd name="T21" fmla="*/ 0 h 16"/>
              <a:gd name="T22" fmla="*/ 16 w 19"/>
              <a:gd name="T23" fmla="*/ 0 h 16"/>
              <a:gd name="T24" fmla="*/ 16 w 19"/>
              <a:gd name="T25" fmla="*/ 0 h 16"/>
              <a:gd name="T26" fmla="*/ 18 w 19"/>
              <a:gd name="T27" fmla="*/ 0 h 16"/>
              <a:gd name="T28" fmla="*/ 18 w 19"/>
              <a:gd name="T29" fmla="*/ 0 h 16"/>
              <a:gd name="T30" fmla="*/ 18 w 19"/>
              <a:gd name="T31" fmla="*/ 0 h 16"/>
              <a:gd name="T32" fmla="*/ 16 w 19"/>
              <a:gd name="T33" fmla="*/ 0 h 16"/>
              <a:gd name="T34" fmla="*/ 17 w 19"/>
              <a:gd name="T35" fmla="*/ 0 h 16"/>
              <a:gd name="T36" fmla="*/ 17 w 19"/>
              <a:gd name="T37" fmla="*/ 0 h 16"/>
              <a:gd name="T38" fmla="*/ 18 w 19"/>
              <a:gd name="T39" fmla="*/ 0 h 16"/>
              <a:gd name="T40" fmla="*/ 18 w 19"/>
              <a:gd name="T41" fmla="*/ 0 h 16"/>
              <a:gd name="T42" fmla="*/ 18 w 19"/>
              <a:gd name="T43" fmla="*/ 0 h 16"/>
              <a:gd name="T44" fmla="*/ 17 w 19"/>
              <a:gd name="T45" fmla="*/ 0 h 16"/>
              <a:gd name="T46" fmla="*/ 17 w 19"/>
              <a:gd name="T47" fmla="*/ 0 h 16"/>
              <a:gd name="T48" fmla="*/ 18 w 19"/>
              <a:gd name="T49" fmla="*/ 0 h 16"/>
              <a:gd name="T50" fmla="*/ 17 w 19"/>
              <a:gd name="T51" fmla="*/ 0 h 16"/>
              <a:gd name="T52" fmla="*/ 17 w 19"/>
              <a:gd name="T53" fmla="*/ 0 h 16"/>
              <a:gd name="T54" fmla="*/ 17 w 19"/>
              <a:gd name="T55" fmla="*/ 0 h 16"/>
              <a:gd name="T56" fmla="*/ 18 w 19"/>
              <a:gd name="T57" fmla="*/ 0 h 16"/>
              <a:gd name="T58" fmla="*/ 18 w 19"/>
              <a:gd name="T59" fmla="*/ 0 h 16"/>
              <a:gd name="T60" fmla="*/ 18 w 19"/>
              <a:gd name="T61" fmla="*/ 0 h 16"/>
              <a:gd name="T62" fmla="*/ 17 w 19"/>
              <a:gd name="T63" fmla="*/ 0 h 16"/>
              <a:gd name="T64" fmla="*/ 17 w 19"/>
              <a:gd name="T65" fmla="*/ 0 h 16"/>
              <a:gd name="T66" fmla="*/ 17 w 19"/>
              <a:gd name="T67" fmla="*/ 0 h 16"/>
              <a:gd name="T68" fmla="*/ 18 w 19"/>
              <a:gd name="T69" fmla="*/ 0 h 16"/>
              <a:gd name="T70" fmla="*/ 18 w 19"/>
              <a:gd name="T71" fmla="*/ 0 h 16"/>
              <a:gd name="T72" fmla="*/ 18 w 19"/>
              <a:gd name="T73" fmla="*/ 0 h 16"/>
              <a:gd name="T74" fmla="*/ 17 w 19"/>
              <a:gd name="T75" fmla="*/ 0 h 16"/>
              <a:gd name="T76" fmla="*/ 17 w 19"/>
              <a:gd name="T77" fmla="*/ 0 h 16"/>
              <a:gd name="T78" fmla="*/ 17 w 19"/>
              <a:gd name="T79" fmla="*/ 0 h 16"/>
              <a:gd name="T80" fmla="*/ 18 w 19"/>
              <a:gd name="T81" fmla="*/ 0 h 16"/>
              <a:gd name="T82" fmla="*/ 18 w 19"/>
              <a:gd name="T83" fmla="*/ 0 h 16"/>
              <a:gd name="T84" fmla="*/ 18 w 19"/>
              <a:gd name="T85" fmla="*/ 0 h 16"/>
              <a:gd name="T86" fmla="*/ 17 w 19"/>
              <a:gd name="T87" fmla="*/ 0 h 16"/>
              <a:gd name="T88" fmla="*/ 17 w 19"/>
              <a:gd name="T89" fmla="*/ 0 h 16"/>
              <a:gd name="T90" fmla="*/ 17 w 19"/>
              <a:gd name="T91" fmla="*/ 0 h 16"/>
              <a:gd name="T92" fmla="*/ 18 w 19"/>
              <a:gd name="T93" fmla="*/ 0 h 16"/>
              <a:gd name="T94" fmla="*/ 18 w 19"/>
              <a:gd name="T95" fmla="*/ 0 h 16"/>
              <a:gd name="T96" fmla="*/ 17 w 19"/>
              <a:gd name="T97" fmla="*/ 0 h 16"/>
              <a:gd name="T98" fmla="*/ 17 w 19"/>
              <a:gd name="T99" fmla="*/ 0 h 16"/>
              <a:gd name="T100" fmla="*/ 17 w 19"/>
              <a:gd name="T101" fmla="*/ 0 h 16"/>
              <a:gd name="T102" fmla="*/ 17 w 19"/>
              <a:gd name="T10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" h="16">
                <a:moveTo>
                  <a:pt x="1" y="11"/>
                </a:moveTo>
                <a:cubicBezTo>
                  <a:pt x="0" y="13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0" y="13"/>
                  <a:pt x="1" y="11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8" y="0"/>
                  <a:pt x="18" y="0"/>
                </a:cubicBezTo>
                <a:cubicBezTo>
                  <a:pt x="18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39" name="Freeform 53"/>
          <p:cNvSpPr>
            <a:spLocks noEditPoints="1"/>
          </p:cNvSpPr>
          <p:nvPr/>
        </p:nvSpPr>
        <p:spPr bwMode="auto">
          <a:xfrm>
            <a:off x="10548914" y="3056228"/>
            <a:ext cx="20879" cy="0"/>
          </a:xfrm>
          <a:custGeom>
            <a:avLst/>
            <a:gdLst>
              <a:gd name="T0" fmla="*/ 0 w 2"/>
              <a:gd name="T1" fmla="*/ 0 w 2"/>
              <a:gd name="T2" fmla="*/ 0 w 2"/>
              <a:gd name="T3" fmla="*/ 0 w 2"/>
              <a:gd name="T4" fmla="*/ 0 w 2"/>
              <a:gd name="T5" fmla="*/ 0 w 2"/>
              <a:gd name="T6" fmla="*/ 0 w 2"/>
              <a:gd name="T7" fmla="*/ 0 w 2"/>
              <a:gd name="T8" fmla="*/ 0 w 2"/>
              <a:gd name="T9" fmla="*/ 1 w 2"/>
              <a:gd name="T10" fmla="*/ 1 w 2"/>
              <a:gd name="T11" fmla="*/ 1 w 2"/>
              <a:gd name="T12" fmla="*/ 1 w 2"/>
              <a:gd name="T13" fmla="*/ 1 w 2"/>
              <a:gd name="T14" fmla="*/ 1 w 2"/>
              <a:gd name="T15" fmla="*/ 1 w 2"/>
              <a:gd name="T16" fmla="*/ 1 w 2"/>
              <a:gd name="T17" fmla="*/ 1 w 2"/>
              <a:gd name="T18" fmla="*/ 1 w 2"/>
              <a:gd name="T19" fmla="*/ 1 w 2"/>
              <a:gd name="T20" fmla="*/ 1 w 2"/>
              <a:gd name="T21" fmla="*/ 1 w 2"/>
              <a:gd name="T22" fmla="*/ 1 w 2"/>
              <a:gd name="T23" fmla="*/ 1 w 2"/>
              <a:gd name="T24" fmla="*/ 1 w 2"/>
              <a:gd name="T25" fmla="*/ 1 w 2"/>
              <a:gd name="T26" fmla="*/ 1 w 2"/>
              <a:gd name="T27" fmla="*/ 1 w 2"/>
              <a:gd name="T28" fmla="*/ 1 w 2"/>
              <a:gd name="T29" fmla="*/ 1 w 2"/>
              <a:gd name="T30" fmla="*/ 1 w 2"/>
              <a:gd name="T31" fmla="*/ 2 w 2"/>
              <a:gd name="T32" fmla="*/ 1 w 2"/>
              <a:gd name="T33" fmla="*/ 2 w 2"/>
              <a:gd name="T34" fmla="*/ 2 w 2"/>
              <a:gd name="T35" fmla="*/ 2 w 2"/>
              <a:gd name="T36" fmla="*/ 2 w 2"/>
              <a:gd name="T37" fmla="*/ 2 w 2"/>
              <a:gd name="T38" fmla="*/ 2 w 2"/>
              <a:gd name="T39" fmla="*/ 2 w 2"/>
              <a:gd name="T40" fmla="*/ 2 w 2"/>
              <a:gd name="T41" fmla="*/ 2 w 2"/>
              <a:gd name="T42" fmla="*/ 2 w 2"/>
              <a:gd name="T43" fmla="*/ 2 w 2"/>
              <a:gd name="T44" fmla="*/ 2 w 2"/>
              <a:gd name="T45" fmla="*/ 2 w 2"/>
              <a:gd name="T46" fmla="*/ 2 w 2"/>
              <a:gd name="T47" fmla="*/ 2 w 2"/>
              <a:gd name="T48" fmla="*/ 2 w 2"/>
              <a:gd name="T49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57" name="Freeform 71"/>
          <p:cNvSpPr>
            <a:spLocks noEditPoints="1"/>
          </p:cNvSpPr>
          <p:nvPr/>
        </p:nvSpPr>
        <p:spPr bwMode="auto">
          <a:xfrm>
            <a:off x="9678248" y="4144040"/>
            <a:ext cx="304837" cy="196265"/>
          </a:xfrm>
          <a:custGeom>
            <a:avLst/>
            <a:gdLst>
              <a:gd name="T0" fmla="*/ 0 w 28"/>
              <a:gd name="T1" fmla="*/ 0 h 18"/>
              <a:gd name="T2" fmla="*/ 0 w 28"/>
              <a:gd name="T3" fmla="*/ 0 h 18"/>
              <a:gd name="T4" fmla="*/ 0 w 28"/>
              <a:gd name="T5" fmla="*/ 0 h 18"/>
              <a:gd name="T6" fmla="*/ 0 w 28"/>
              <a:gd name="T7" fmla="*/ 0 h 18"/>
              <a:gd name="T8" fmla="*/ 0 w 28"/>
              <a:gd name="T9" fmla="*/ 0 h 18"/>
              <a:gd name="T10" fmla="*/ 0 w 28"/>
              <a:gd name="T11" fmla="*/ 0 h 18"/>
              <a:gd name="T12" fmla="*/ 0 w 28"/>
              <a:gd name="T13" fmla="*/ 0 h 18"/>
              <a:gd name="T14" fmla="*/ 0 w 28"/>
              <a:gd name="T15" fmla="*/ 0 h 18"/>
              <a:gd name="T16" fmla="*/ 0 w 28"/>
              <a:gd name="T17" fmla="*/ 0 h 18"/>
              <a:gd name="T18" fmla="*/ 0 w 28"/>
              <a:gd name="T19" fmla="*/ 0 h 18"/>
              <a:gd name="T20" fmla="*/ 0 w 28"/>
              <a:gd name="T21" fmla="*/ 0 h 18"/>
              <a:gd name="T22" fmla="*/ 0 w 28"/>
              <a:gd name="T23" fmla="*/ 0 h 18"/>
              <a:gd name="T24" fmla="*/ 0 w 28"/>
              <a:gd name="T25" fmla="*/ 0 h 18"/>
              <a:gd name="T26" fmla="*/ 1 w 28"/>
              <a:gd name="T27" fmla="*/ 0 h 18"/>
              <a:gd name="T28" fmla="*/ 1 w 28"/>
              <a:gd name="T29" fmla="*/ 0 h 18"/>
              <a:gd name="T30" fmla="*/ 1 w 28"/>
              <a:gd name="T31" fmla="*/ 0 h 18"/>
              <a:gd name="T32" fmla="*/ 1 w 28"/>
              <a:gd name="T33" fmla="*/ 0 h 18"/>
              <a:gd name="T34" fmla="*/ 2 w 28"/>
              <a:gd name="T35" fmla="*/ 0 h 18"/>
              <a:gd name="T36" fmla="*/ 1 w 28"/>
              <a:gd name="T37" fmla="*/ 0 h 18"/>
              <a:gd name="T38" fmla="*/ 2 w 28"/>
              <a:gd name="T39" fmla="*/ 0 h 18"/>
              <a:gd name="T40" fmla="*/ 1 w 28"/>
              <a:gd name="T41" fmla="*/ 0 h 18"/>
              <a:gd name="T42" fmla="*/ 2 w 28"/>
              <a:gd name="T43" fmla="*/ 0 h 18"/>
              <a:gd name="T44" fmla="*/ 1 w 28"/>
              <a:gd name="T45" fmla="*/ 0 h 18"/>
              <a:gd name="T46" fmla="*/ 2 w 28"/>
              <a:gd name="T47" fmla="*/ 0 h 18"/>
              <a:gd name="T48" fmla="*/ 1 w 28"/>
              <a:gd name="T49" fmla="*/ 0 h 18"/>
              <a:gd name="T50" fmla="*/ 2 w 28"/>
              <a:gd name="T51" fmla="*/ 0 h 18"/>
              <a:gd name="T52" fmla="*/ 1 w 28"/>
              <a:gd name="T53" fmla="*/ 0 h 18"/>
              <a:gd name="T54" fmla="*/ 2 w 28"/>
              <a:gd name="T55" fmla="*/ 0 h 18"/>
              <a:gd name="T56" fmla="*/ 1 w 28"/>
              <a:gd name="T57" fmla="*/ 0 h 18"/>
              <a:gd name="T58" fmla="*/ 2 w 28"/>
              <a:gd name="T59" fmla="*/ 0 h 18"/>
              <a:gd name="T60" fmla="*/ 1 w 28"/>
              <a:gd name="T61" fmla="*/ 0 h 18"/>
              <a:gd name="T62" fmla="*/ 2 w 28"/>
              <a:gd name="T63" fmla="*/ 0 h 18"/>
              <a:gd name="T64" fmla="*/ 1 w 28"/>
              <a:gd name="T65" fmla="*/ 0 h 18"/>
              <a:gd name="T66" fmla="*/ 2 w 28"/>
              <a:gd name="T67" fmla="*/ 0 h 18"/>
              <a:gd name="T68" fmla="*/ 1 w 28"/>
              <a:gd name="T69" fmla="*/ 0 h 18"/>
              <a:gd name="T70" fmla="*/ 2 w 28"/>
              <a:gd name="T71" fmla="*/ 0 h 18"/>
              <a:gd name="T72" fmla="*/ 1 w 28"/>
              <a:gd name="T73" fmla="*/ 0 h 18"/>
              <a:gd name="T74" fmla="*/ 2 w 28"/>
              <a:gd name="T75" fmla="*/ 0 h 18"/>
              <a:gd name="T76" fmla="*/ 1 w 28"/>
              <a:gd name="T77" fmla="*/ 0 h 18"/>
              <a:gd name="T78" fmla="*/ 2 w 28"/>
              <a:gd name="T79" fmla="*/ 0 h 18"/>
              <a:gd name="T80" fmla="*/ 1 w 28"/>
              <a:gd name="T81" fmla="*/ 0 h 18"/>
              <a:gd name="T82" fmla="*/ 2 w 28"/>
              <a:gd name="T83" fmla="*/ 0 h 18"/>
              <a:gd name="T84" fmla="*/ 1 w 28"/>
              <a:gd name="T85" fmla="*/ 0 h 18"/>
              <a:gd name="T86" fmla="*/ 2 w 28"/>
              <a:gd name="T87" fmla="*/ 0 h 18"/>
              <a:gd name="T88" fmla="*/ 1 w 28"/>
              <a:gd name="T89" fmla="*/ 0 h 18"/>
              <a:gd name="T90" fmla="*/ 2 w 28"/>
              <a:gd name="T91" fmla="*/ 0 h 18"/>
              <a:gd name="T92" fmla="*/ 1 w 28"/>
              <a:gd name="T93" fmla="*/ 0 h 18"/>
              <a:gd name="T94" fmla="*/ 2 w 28"/>
              <a:gd name="T95" fmla="*/ 0 h 18"/>
              <a:gd name="T96" fmla="*/ 2 w 28"/>
              <a:gd name="T97" fmla="*/ 0 h 18"/>
              <a:gd name="T98" fmla="*/ 2 w 28"/>
              <a:gd name="T99" fmla="*/ 0 h 18"/>
              <a:gd name="T100" fmla="*/ 2 w 28"/>
              <a:gd name="T101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" h="18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14" y="1"/>
                  <a:pt x="24" y="8"/>
                  <a:pt x="28" y="18"/>
                </a:cubicBezTo>
                <a:cubicBezTo>
                  <a:pt x="24" y="8"/>
                  <a:pt x="14" y="1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63" name="Freeform 77"/>
          <p:cNvSpPr>
            <a:spLocks noEditPoints="1"/>
          </p:cNvSpPr>
          <p:nvPr/>
        </p:nvSpPr>
        <p:spPr bwMode="auto">
          <a:xfrm>
            <a:off x="7166473" y="2340071"/>
            <a:ext cx="85604" cy="0"/>
          </a:xfrm>
          <a:custGeom>
            <a:avLst/>
            <a:gdLst>
              <a:gd name="T0" fmla="*/ 8 w 8"/>
              <a:gd name="T1" fmla="*/ 8 w 8"/>
              <a:gd name="T2" fmla="*/ 8 w 8"/>
              <a:gd name="T3" fmla="*/ 7 w 8"/>
              <a:gd name="T4" fmla="*/ 0 w 8"/>
              <a:gd name="T5" fmla="*/ 7 w 8"/>
              <a:gd name="T6" fmla="*/ 0 w 8"/>
              <a:gd name="T7" fmla="*/ 7 w 8"/>
              <a:gd name="T8" fmla="*/ 0 w 8"/>
              <a:gd name="T9" fmla="*/ 7 w 8"/>
              <a:gd name="T10" fmla="*/ 0 w 8"/>
              <a:gd name="T11" fmla="*/ 7 w 8"/>
              <a:gd name="T12" fmla="*/ 0 w 8"/>
              <a:gd name="T13" fmla="*/ 7 w 8"/>
              <a:gd name="T14" fmla="*/ 0 w 8"/>
              <a:gd name="T15" fmla="*/ 6 w 8"/>
              <a:gd name="T16" fmla="*/ 1 w 8"/>
              <a:gd name="T17" fmla="*/ 6 w 8"/>
              <a:gd name="T18" fmla="*/ 1 w 8"/>
              <a:gd name="T19" fmla="*/ 6 w 8"/>
              <a:gd name="T20" fmla="*/ 1 w 8"/>
              <a:gd name="T21" fmla="*/ 6 w 8"/>
              <a:gd name="T22" fmla="*/ 1 w 8"/>
              <a:gd name="T23" fmla="*/ 6 w 8"/>
              <a:gd name="T24" fmla="*/ 1 w 8"/>
              <a:gd name="T25" fmla="*/ 6 w 8"/>
              <a:gd name="T26" fmla="*/ 1 w 8"/>
              <a:gd name="T27" fmla="*/ 5 w 8"/>
              <a:gd name="T28" fmla="*/ 1 w 8"/>
              <a:gd name="T29" fmla="*/ 5 w 8"/>
              <a:gd name="T30" fmla="*/ 2 w 8"/>
              <a:gd name="T31" fmla="*/ 5 w 8"/>
              <a:gd name="T32" fmla="*/ 2 w 8"/>
              <a:gd name="T33" fmla="*/ 5 w 8"/>
              <a:gd name="T34" fmla="*/ 5 w 8"/>
              <a:gd name="T35" fmla="*/ 2 w 8"/>
              <a:gd name="T36" fmla="*/ 2 w 8"/>
              <a:gd name="T37" fmla="*/ 2 w 8"/>
              <a:gd name="T38" fmla="*/ 5 w 8"/>
              <a:gd name="T39" fmla="*/ 2 w 8"/>
              <a:gd name="T40" fmla="*/ 4 w 8"/>
              <a:gd name="T41" fmla="*/ 2 w 8"/>
              <a:gd name="T42" fmla="*/ 4 w 8"/>
              <a:gd name="T43" fmla="*/ 2 w 8"/>
              <a:gd name="T44" fmla="*/ 4 w 8"/>
              <a:gd name="T45" fmla="*/ 3 w 8"/>
              <a:gd name="T46" fmla="*/ 4 w 8"/>
              <a:gd name="T47" fmla="*/ 3 w 8"/>
              <a:gd name="T48" fmla="*/ 4 w 8"/>
              <a:gd name="T49" fmla="*/ 3 w 8"/>
              <a:gd name="T50" fmla="*/ 4 w 8"/>
              <a:gd name="T51" fmla="*/ 3 w 8"/>
              <a:gd name="T52" fmla="*/ 4 w 8"/>
              <a:gd name="T53" fmla="*/ 3 w 8"/>
              <a:gd name="T54" fmla="*/ 4 w 8"/>
              <a:gd name="T55" fmla="*/ 3 w 8"/>
              <a:gd name="T56" fmla="*/ 3 w 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  <a:cxn ang="0">
                <a:pos x="T50" y="0"/>
              </a:cxn>
              <a:cxn ang="0">
                <a:pos x="T51" y="0"/>
              </a:cxn>
              <a:cxn ang="0">
                <a:pos x="T52" y="0"/>
              </a:cxn>
              <a:cxn ang="0">
                <a:pos x="T53" y="0"/>
              </a:cxn>
              <a:cxn ang="0">
                <a:pos x="T54" y="0"/>
              </a:cxn>
              <a:cxn ang="0">
                <a:pos x="T55" y="0"/>
              </a:cxn>
              <a:cxn ang="0">
                <a:pos x="T56" y="0"/>
              </a:cxn>
            </a:cxnLst>
            <a:rect l="0" t="0" r="r" b="b"/>
            <a:pathLst>
              <a:path w="8"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5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4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75" name="Freeform 89"/>
          <p:cNvSpPr>
            <a:spLocks noEditPoints="1"/>
          </p:cNvSpPr>
          <p:nvPr/>
        </p:nvSpPr>
        <p:spPr bwMode="auto">
          <a:xfrm>
            <a:off x="7166472" y="1045556"/>
            <a:ext cx="206704" cy="152419"/>
          </a:xfrm>
          <a:custGeom>
            <a:avLst/>
            <a:gdLst>
              <a:gd name="T0" fmla="*/ 19 w 19"/>
              <a:gd name="T1" fmla="*/ 14 h 14"/>
              <a:gd name="T2" fmla="*/ 19 w 19"/>
              <a:gd name="T3" fmla="*/ 14 h 14"/>
              <a:gd name="T4" fmla="*/ 19 w 19"/>
              <a:gd name="T5" fmla="*/ 14 h 14"/>
              <a:gd name="T6" fmla="*/ 19 w 19"/>
              <a:gd name="T7" fmla="*/ 14 h 14"/>
              <a:gd name="T8" fmla="*/ 19 w 19"/>
              <a:gd name="T9" fmla="*/ 14 h 14"/>
              <a:gd name="T10" fmla="*/ 17 w 19"/>
              <a:gd name="T11" fmla="*/ 9 h 14"/>
              <a:gd name="T12" fmla="*/ 17 w 19"/>
              <a:gd name="T13" fmla="*/ 9 h 14"/>
              <a:gd name="T14" fmla="*/ 17 w 19"/>
              <a:gd name="T15" fmla="*/ 9 h 14"/>
              <a:gd name="T16" fmla="*/ 17 w 19"/>
              <a:gd name="T17" fmla="*/ 9 h 14"/>
              <a:gd name="T18" fmla="*/ 17 w 19"/>
              <a:gd name="T19" fmla="*/ 9 h 14"/>
              <a:gd name="T20" fmla="*/ 17 w 19"/>
              <a:gd name="T21" fmla="*/ 9 h 14"/>
              <a:gd name="T22" fmla="*/ 17 w 19"/>
              <a:gd name="T23" fmla="*/ 9 h 14"/>
              <a:gd name="T24" fmla="*/ 2 w 19"/>
              <a:gd name="T25" fmla="*/ 0 h 14"/>
              <a:gd name="T26" fmla="*/ 2 w 19"/>
              <a:gd name="T27" fmla="*/ 0 h 14"/>
              <a:gd name="T28" fmla="*/ 2 w 19"/>
              <a:gd name="T29" fmla="*/ 0 h 14"/>
              <a:gd name="T30" fmla="*/ 2 w 19"/>
              <a:gd name="T31" fmla="*/ 0 h 14"/>
              <a:gd name="T32" fmla="*/ 2 w 19"/>
              <a:gd name="T33" fmla="*/ 0 h 14"/>
              <a:gd name="T34" fmla="*/ 2 w 19"/>
              <a:gd name="T35" fmla="*/ 0 h 14"/>
              <a:gd name="T36" fmla="*/ 2 w 19"/>
              <a:gd name="T37" fmla="*/ 0 h 14"/>
              <a:gd name="T38" fmla="*/ 2 w 19"/>
              <a:gd name="T39" fmla="*/ 0 h 14"/>
              <a:gd name="T40" fmla="*/ 2 w 19"/>
              <a:gd name="T41" fmla="*/ 0 h 14"/>
              <a:gd name="T42" fmla="*/ 2 w 19"/>
              <a:gd name="T43" fmla="*/ 0 h 14"/>
              <a:gd name="T44" fmla="*/ 2 w 19"/>
              <a:gd name="T45" fmla="*/ 0 h 14"/>
              <a:gd name="T46" fmla="*/ 2 w 19"/>
              <a:gd name="T47" fmla="*/ 0 h 14"/>
              <a:gd name="T48" fmla="*/ 2 w 19"/>
              <a:gd name="T49" fmla="*/ 0 h 14"/>
              <a:gd name="T50" fmla="*/ 1 w 19"/>
              <a:gd name="T51" fmla="*/ 0 h 14"/>
              <a:gd name="T52" fmla="*/ 1 w 19"/>
              <a:gd name="T53" fmla="*/ 0 h 14"/>
              <a:gd name="T54" fmla="*/ 1 w 19"/>
              <a:gd name="T55" fmla="*/ 0 h 14"/>
              <a:gd name="T56" fmla="*/ 0 w 19"/>
              <a:gd name="T57" fmla="*/ 0 h 14"/>
              <a:gd name="T58" fmla="*/ 1 w 19"/>
              <a:gd name="T59" fmla="*/ 0 h 14"/>
              <a:gd name="T60" fmla="*/ 1 w 19"/>
              <a:gd name="T61" fmla="*/ 0 h 14"/>
              <a:gd name="T62" fmla="*/ 0 w 19"/>
              <a:gd name="T63" fmla="*/ 0 h 14"/>
              <a:gd name="T64" fmla="*/ 1 w 19"/>
              <a:gd name="T65" fmla="*/ 0 h 14"/>
              <a:gd name="T66" fmla="*/ 1 w 19"/>
              <a:gd name="T67" fmla="*/ 0 h 14"/>
              <a:gd name="T68" fmla="*/ 0 w 19"/>
              <a:gd name="T69" fmla="*/ 0 h 14"/>
              <a:gd name="T70" fmla="*/ 1 w 19"/>
              <a:gd name="T71" fmla="*/ 0 h 14"/>
              <a:gd name="T72" fmla="*/ 1 w 19"/>
              <a:gd name="T73" fmla="*/ 0 h 14"/>
              <a:gd name="T74" fmla="*/ 0 w 19"/>
              <a:gd name="T75" fmla="*/ 0 h 14"/>
              <a:gd name="T76" fmla="*/ 1 w 19"/>
              <a:gd name="T77" fmla="*/ 0 h 14"/>
              <a:gd name="T78" fmla="*/ 1 w 19"/>
              <a:gd name="T79" fmla="*/ 0 h 14"/>
              <a:gd name="T80" fmla="*/ 1 w 19"/>
              <a:gd name="T81" fmla="*/ 0 h 14"/>
              <a:gd name="T82" fmla="*/ 1 w 19"/>
              <a:gd name="T83" fmla="*/ 0 h 14"/>
              <a:gd name="T84" fmla="*/ 1 w 19"/>
              <a:gd name="T85" fmla="*/ 0 h 14"/>
              <a:gd name="T86" fmla="*/ 1 w 19"/>
              <a:gd name="T87" fmla="*/ 0 h 14"/>
              <a:gd name="T88" fmla="*/ 1 w 19"/>
              <a:gd name="T89" fmla="*/ 0 h 14"/>
              <a:gd name="T90" fmla="*/ 1 w 19"/>
              <a:gd name="T91" fmla="*/ 0 h 14"/>
              <a:gd name="T92" fmla="*/ 1 w 19"/>
              <a:gd name="T93" fmla="*/ 0 h 14"/>
              <a:gd name="T94" fmla="*/ 1 w 19"/>
              <a:gd name="T95" fmla="*/ 0 h 14"/>
              <a:gd name="T96" fmla="*/ 1 w 19"/>
              <a:gd name="T97" fmla="*/ 0 h 14"/>
              <a:gd name="T98" fmla="*/ 1 w 19"/>
              <a:gd name="T99" fmla="*/ 0 h 14"/>
              <a:gd name="T100" fmla="*/ 1 w 19"/>
              <a:gd name="T101" fmla="*/ 0 h 14"/>
              <a:gd name="T102" fmla="*/ 1 w 19"/>
              <a:gd name="T103" fmla="*/ 0 h 14"/>
              <a:gd name="T104" fmla="*/ 1 w 19"/>
              <a:gd name="T10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" h="14"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7" y="9"/>
                </a:moveTo>
                <a:cubicBezTo>
                  <a:pt x="18" y="10"/>
                  <a:pt x="19" y="12"/>
                  <a:pt x="19" y="14"/>
                </a:cubicBezTo>
                <a:cubicBezTo>
                  <a:pt x="19" y="12"/>
                  <a:pt x="18" y="10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81" name="Freeform 95"/>
          <p:cNvSpPr>
            <a:spLocks noEditPoints="1"/>
          </p:cNvSpPr>
          <p:nvPr/>
        </p:nvSpPr>
        <p:spPr bwMode="auto">
          <a:xfrm>
            <a:off x="6936800" y="1546659"/>
            <a:ext cx="141979" cy="31320"/>
          </a:xfrm>
          <a:custGeom>
            <a:avLst/>
            <a:gdLst>
              <a:gd name="T0" fmla="*/ 13 w 13"/>
              <a:gd name="T1" fmla="*/ 3 h 3"/>
              <a:gd name="T2" fmla="*/ 13 w 13"/>
              <a:gd name="T3" fmla="*/ 3 h 3"/>
              <a:gd name="T4" fmla="*/ 13 w 13"/>
              <a:gd name="T5" fmla="*/ 3 h 3"/>
              <a:gd name="T6" fmla="*/ 13 w 13"/>
              <a:gd name="T7" fmla="*/ 3 h 3"/>
              <a:gd name="T8" fmla="*/ 2 w 13"/>
              <a:gd name="T9" fmla="*/ 0 h 3"/>
              <a:gd name="T10" fmla="*/ 2 w 13"/>
              <a:gd name="T11" fmla="*/ 0 h 3"/>
              <a:gd name="T12" fmla="*/ 2 w 13"/>
              <a:gd name="T13" fmla="*/ 0 h 3"/>
              <a:gd name="T14" fmla="*/ 2 w 13"/>
              <a:gd name="T15" fmla="*/ 0 h 3"/>
              <a:gd name="T16" fmla="*/ 2 w 13"/>
              <a:gd name="T17" fmla="*/ 0 h 3"/>
              <a:gd name="T18" fmla="*/ 2 w 13"/>
              <a:gd name="T19" fmla="*/ 0 h 3"/>
              <a:gd name="T20" fmla="*/ 2 w 13"/>
              <a:gd name="T21" fmla="*/ 0 h 3"/>
              <a:gd name="T22" fmla="*/ 2 w 13"/>
              <a:gd name="T23" fmla="*/ 0 h 3"/>
              <a:gd name="T24" fmla="*/ 2 w 13"/>
              <a:gd name="T25" fmla="*/ 0 h 3"/>
              <a:gd name="T26" fmla="*/ 0 w 13"/>
              <a:gd name="T27" fmla="*/ 0 h 3"/>
              <a:gd name="T28" fmla="*/ 0 w 13"/>
              <a:gd name="T29" fmla="*/ 0 h 3"/>
              <a:gd name="T30" fmla="*/ 2 w 13"/>
              <a:gd name="T31" fmla="*/ 0 h 3"/>
              <a:gd name="T32" fmla="*/ 0 w 13"/>
              <a:gd name="T33" fmla="*/ 0 h 3"/>
              <a:gd name="T34" fmla="*/ 2 w 13"/>
              <a:gd name="T35" fmla="*/ 0 h 3"/>
              <a:gd name="T36" fmla="*/ 0 w 13"/>
              <a:gd name="T37" fmla="*/ 0 h 3"/>
              <a:gd name="T38" fmla="*/ 2 w 13"/>
              <a:gd name="T39" fmla="*/ 0 h 3"/>
              <a:gd name="T40" fmla="*/ 0 w 13"/>
              <a:gd name="T41" fmla="*/ 0 h 3"/>
              <a:gd name="T42" fmla="*/ 2 w 13"/>
              <a:gd name="T43" fmla="*/ 0 h 3"/>
              <a:gd name="T44" fmla="*/ 0 w 13"/>
              <a:gd name="T45" fmla="*/ 0 h 3"/>
              <a:gd name="T46" fmla="*/ 1 w 13"/>
              <a:gd name="T47" fmla="*/ 0 h 3"/>
              <a:gd name="T48" fmla="*/ 0 w 13"/>
              <a:gd name="T49" fmla="*/ 0 h 3"/>
              <a:gd name="T50" fmla="*/ 1 w 13"/>
              <a:gd name="T51" fmla="*/ 0 h 3"/>
              <a:gd name="T52" fmla="*/ 0 w 13"/>
              <a:gd name="T53" fmla="*/ 0 h 3"/>
              <a:gd name="T54" fmla="*/ 1 w 13"/>
              <a:gd name="T55" fmla="*/ 0 h 3"/>
              <a:gd name="T56" fmla="*/ 1 w 13"/>
              <a:gd name="T57" fmla="*/ 0 h 3"/>
              <a:gd name="T58" fmla="*/ 1 w 13"/>
              <a:gd name="T59" fmla="*/ 0 h 3"/>
              <a:gd name="T60" fmla="*/ 1 w 13"/>
              <a:gd name="T61" fmla="*/ 0 h 3"/>
              <a:gd name="T62" fmla="*/ 1 w 13"/>
              <a:gd name="T63" fmla="*/ 0 h 3"/>
              <a:gd name="T64" fmla="*/ 1 w 13"/>
              <a:gd name="T65" fmla="*/ 0 h 3"/>
              <a:gd name="T66" fmla="*/ 1 w 13"/>
              <a:gd name="T67" fmla="*/ 0 h 3"/>
              <a:gd name="T68" fmla="*/ 1 w 13"/>
              <a:gd name="T69" fmla="*/ 0 h 3"/>
              <a:gd name="T70" fmla="*/ 1 w 13"/>
              <a:gd name="T71" fmla="*/ 0 h 3"/>
              <a:gd name="T72" fmla="*/ 1 w 13"/>
              <a:gd name="T73" fmla="*/ 0 h 3"/>
              <a:gd name="T74" fmla="*/ 1 w 13"/>
              <a:gd name="T75" fmla="*/ 0 h 3"/>
              <a:gd name="T76" fmla="*/ 1 w 13"/>
              <a:gd name="T77" fmla="*/ 0 h 3"/>
              <a:gd name="T78" fmla="*/ 1 w 13"/>
              <a:gd name="T79" fmla="*/ 0 h 3"/>
              <a:gd name="T80" fmla="*/ 1 w 13"/>
              <a:gd name="T81" fmla="*/ 0 h 3"/>
              <a:gd name="T82" fmla="*/ 1 w 13"/>
              <a:gd name="T83" fmla="*/ 0 h 3"/>
              <a:gd name="T84" fmla="*/ 1 w 13"/>
              <a:gd name="T85" fmla="*/ 0 h 3"/>
              <a:gd name="T86" fmla="*/ 1 w 13"/>
              <a:gd name="T87" fmla="*/ 0 h 3"/>
              <a:gd name="T88" fmla="*/ 1 w 13"/>
              <a:gd name="T89" fmla="*/ 0 h 3"/>
              <a:gd name="T90" fmla="*/ 1 w 13"/>
              <a:gd name="T91" fmla="*/ 0 h 3"/>
              <a:gd name="T92" fmla="*/ 1 w 13"/>
              <a:gd name="T93" fmla="*/ 0 h 3"/>
              <a:gd name="T94" fmla="*/ 1 w 13"/>
              <a:gd name="T95" fmla="*/ 0 h 3"/>
              <a:gd name="T96" fmla="*/ 1 w 13"/>
              <a:gd name="T97" fmla="*/ 0 h 3"/>
              <a:gd name="T98" fmla="*/ 1 w 13"/>
              <a:gd name="T99" fmla="*/ 0 h 3"/>
              <a:gd name="T100" fmla="*/ 1 w 13"/>
              <a:gd name="T101" fmla="*/ 0 h 3"/>
              <a:gd name="T102" fmla="*/ 1 w 13"/>
              <a:gd name="T103" fmla="*/ 0 h 3"/>
              <a:gd name="T104" fmla="*/ 1 w 13"/>
              <a:gd name="T10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" h="3">
                <a:moveTo>
                  <a:pt x="13" y="3"/>
                </a:move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moveTo>
                  <a:pt x="13" y="3"/>
                </a:move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moveTo>
                  <a:pt x="13" y="3"/>
                </a:move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moveTo>
                  <a:pt x="13" y="3"/>
                </a:move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moveTo>
                  <a:pt x="2" y="0"/>
                </a:moveTo>
                <a:cubicBezTo>
                  <a:pt x="6" y="0"/>
                  <a:pt x="10" y="1"/>
                  <a:pt x="13" y="3"/>
                </a:cubicBezTo>
                <a:cubicBezTo>
                  <a:pt x="10" y="1"/>
                  <a:pt x="6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83" name="Oval 97"/>
          <p:cNvSpPr>
            <a:spLocks noChangeArrowheads="1"/>
          </p:cNvSpPr>
          <p:nvPr/>
        </p:nvSpPr>
        <p:spPr bwMode="auto">
          <a:xfrm>
            <a:off x="7350210" y="4415469"/>
            <a:ext cx="958357" cy="945832"/>
          </a:xfrm>
          <a:prstGeom prst="ellipse">
            <a:avLst/>
          </a:prstGeom>
          <a:solidFill>
            <a:srgbClr val="F3C30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93" name="Freeform 107"/>
          <p:cNvSpPr>
            <a:spLocks noEditPoints="1"/>
          </p:cNvSpPr>
          <p:nvPr/>
        </p:nvSpPr>
        <p:spPr bwMode="auto">
          <a:xfrm>
            <a:off x="8058017" y="2709634"/>
            <a:ext cx="119011" cy="98133"/>
          </a:xfrm>
          <a:custGeom>
            <a:avLst/>
            <a:gdLst>
              <a:gd name="T0" fmla="*/ 0 w 11"/>
              <a:gd name="T1" fmla="*/ 9 h 9"/>
              <a:gd name="T2" fmla="*/ 0 w 11"/>
              <a:gd name="T3" fmla="*/ 8 h 9"/>
              <a:gd name="T4" fmla="*/ 11 w 11"/>
              <a:gd name="T5" fmla="*/ 0 h 9"/>
              <a:gd name="T6" fmla="*/ 10 w 11"/>
              <a:gd name="T7" fmla="*/ 0 h 9"/>
              <a:gd name="T8" fmla="*/ 10 w 11"/>
              <a:gd name="T9" fmla="*/ 0 h 9"/>
              <a:gd name="T10" fmla="*/ 11 w 11"/>
              <a:gd name="T11" fmla="*/ 0 h 9"/>
              <a:gd name="T12" fmla="*/ 10 w 11"/>
              <a:gd name="T13" fmla="*/ 0 h 9"/>
              <a:gd name="T14" fmla="*/ 10 w 11"/>
              <a:gd name="T15" fmla="*/ 0 h 9"/>
              <a:gd name="T16" fmla="*/ 11 w 11"/>
              <a:gd name="T17" fmla="*/ 0 h 9"/>
              <a:gd name="T18" fmla="*/ 10 w 11"/>
              <a:gd name="T19" fmla="*/ 0 h 9"/>
              <a:gd name="T20" fmla="*/ 10 w 11"/>
              <a:gd name="T21" fmla="*/ 0 h 9"/>
              <a:gd name="T22" fmla="*/ 11 w 11"/>
              <a:gd name="T23" fmla="*/ 0 h 9"/>
              <a:gd name="T24" fmla="*/ 10 w 11"/>
              <a:gd name="T25" fmla="*/ 0 h 9"/>
              <a:gd name="T26" fmla="*/ 10 w 11"/>
              <a:gd name="T27" fmla="*/ 0 h 9"/>
              <a:gd name="T28" fmla="*/ 11 w 11"/>
              <a:gd name="T29" fmla="*/ 0 h 9"/>
              <a:gd name="T30" fmla="*/ 10 w 11"/>
              <a:gd name="T31" fmla="*/ 0 h 9"/>
              <a:gd name="T32" fmla="*/ 10 w 11"/>
              <a:gd name="T33" fmla="*/ 0 h 9"/>
              <a:gd name="T34" fmla="*/ 11 w 11"/>
              <a:gd name="T35" fmla="*/ 0 h 9"/>
              <a:gd name="T36" fmla="*/ 10 w 11"/>
              <a:gd name="T37" fmla="*/ 0 h 9"/>
              <a:gd name="T38" fmla="*/ 10 w 11"/>
              <a:gd name="T39" fmla="*/ 0 h 9"/>
              <a:gd name="T40" fmla="*/ 11 w 11"/>
              <a:gd name="T41" fmla="*/ 0 h 9"/>
              <a:gd name="T42" fmla="*/ 10 w 11"/>
              <a:gd name="T43" fmla="*/ 0 h 9"/>
              <a:gd name="T44" fmla="*/ 10 w 11"/>
              <a:gd name="T45" fmla="*/ 0 h 9"/>
              <a:gd name="T46" fmla="*/ 10 w 11"/>
              <a:gd name="T47" fmla="*/ 0 h 9"/>
              <a:gd name="T48" fmla="*/ 10 w 11"/>
              <a:gd name="T49" fmla="*/ 0 h 9"/>
              <a:gd name="T50" fmla="*/ 10 w 11"/>
              <a:gd name="T51" fmla="*/ 0 h 9"/>
              <a:gd name="T52" fmla="*/ 10 w 11"/>
              <a:gd name="T53" fmla="*/ 0 h 9"/>
              <a:gd name="T54" fmla="*/ 10 w 11"/>
              <a:gd name="T55" fmla="*/ 0 h 9"/>
              <a:gd name="T56" fmla="*/ 10 w 11"/>
              <a:gd name="T57" fmla="*/ 0 h 9"/>
              <a:gd name="T58" fmla="*/ 10 w 11"/>
              <a:gd name="T59" fmla="*/ 0 h 9"/>
              <a:gd name="T60" fmla="*/ 10 w 11"/>
              <a:gd name="T61" fmla="*/ 0 h 9"/>
              <a:gd name="T62" fmla="*/ 10 w 11"/>
              <a:gd name="T63" fmla="*/ 0 h 9"/>
              <a:gd name="T64" fmla="*/ 10 w 11"/>
              <a:gd name="T65" fmla="*/ 0 h 9"/>
              <a:gd name="T66" fmla="*/ 10 w 11"/>
              <a:gd name="T67" fmla="*/ 0 h 9"/>
              <a:gd name="T68" fmla="*/ 10 w 11"/>
              <a:gd name="T69" fmla="*/ 0 h 9"/>
              <a:gd name="T70" fmla="*/ 10 w 11"/>
              <a:gd name="T71" fmla="*/ 0 h 9"/>
              <a:gd name="T72" fmla="*/ 10 w 11"/>
              <a:gd name="T73" fmla="*/ 0 h 9"/>
              <a:gd name="T74" fmla="*/ 10 w 11"/>
              <a:gd name="T75" fmla="*/ 0 h 9"/>
              <a:gd name="T76" fmla="*/ 10 w 11"/>
              <a:gd name="T77" fmla="*/ 0 h 9"/>
              <a:gd name="T78" fmla="*/ 10 w 11"/>
              <a:gd name="T7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" h="9">
                <a:moveTo>
                  <a:pt x="0" y="8"/>
                </a:moveTo>
                <a:cubicBezTo>
                  <a:pt x="0" y="8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8"/>
                  <a:pt x="0" y="8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97" name="Freeform 111"/>
          <p:cNvSpPr/>
          <p:nvPr/>
        </p:nvSpPr>
        <p:spPr bwMode="auto">
          <a:xfrm>
            <a:off x="9362971" y="655113"/>
            <a:ext cx="392531" cy="227584"/>
          </a:xfrm>
          <a:custGeom>
            <a:avLst/>
            <a:gdLst>
              <a:gd name="T0" fmla="*/ 0 w 36"/>
              <a:gd name="T1" fmla="*/ 0 h 21"/>
              <a:gd name="T2" fmla="*/ 36 w 36"/>
              <a:gd name="T3" fmla="*/ 21 h 21"/>
              <a:gd name="T4" fmla="*/ 36 w 36"/>
              <a:gd name="T5" fmla="*/ 21 h 21"/>
              <a:gd name="T6" fmla="*/ 36 w 36"/>
              <a:gd name="T7" fmla="*/ 21 h 21"/>
              <a:gd name="T8" fmla="*/ 0 w 36"/>
              <a:gd name="T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1">
                <a:moveTo>
                  <a:pt x="0" y="0"/>
                </a:moveTo>
                <a:cubicBezTo>
                  <a:pt x="15" y="0"/>
                  <a:pt x="28" y="8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28" y="8"/>
                  <a:pt x="15" y="0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01" name="Freeform 115"/>
          <p:cNvSpPr>
            <a:spLocks noEditPoints="1"/>
          </p:cNvSpPr>
          <p:nvPr/>
        </p:nvSpPr>
        <p:spPr bwMode="auto">
          <a:xfrm>
            <a:off x="8644725" y="1861935"/>
            <a:ext cx="98132" cy="380003"/>
          </a:xfrm>
          <a:custGeom>
            <a:avLst/>
            <a:gdLst>
              <a:gd name="T0" fmla="*/ 0 w 9"/>
              <a:gd name="T1" fmla="*/ 35 h 35"/>
              <a:gd name="T2" fmla="*/ 0 w 9"/>
              <a:gd name="T3" fmla="*/ 35 h 35"/>
              <a:gd name="T4" fmla="*/ 0 w 9"/>
              <a:gd name="T5" fmla="*/ 35 h 35"/>
              <a:gd name="T6" fmla="*/ 1 w 9"/>
              <a:gd name="T7" fmla="*/ 35 h 35"/>
              <a:gd name="T8" fmla="*/ 1 w 9"/>
              <a:gd name="T9" fmla="*/ 35 h 35"/>
              <a:gd name="T10" fmla="*/ 1 w 9"/>
              <a:gd name="T11" fmla="*/ 35 h 35"/>
              <a:gd name="T12" fmla="*/ 1 w 9"/>
              <a:gd name="T13" fmla="*/ 35 h 35"/>
              <a:gd name="T14" fmla="*/ 1 w 9"/>
              <a:gd name="T15" fmla="*/ 35 h 35"/>
              <a:gd name="T16" fmla="*/ 1 w 9"/>
              <a:gd name="T17" fmla="*/ 35 h 35"/>
              <a:gd name="T18" fmla="*/ 1 w 9"/>
              <a:gd name="T19" fmla="*/ 35 h 35"/>
              <a:gd name="T20" fmla="*/ 1 w 9"/>
              <a:gd name="T21" fmla="*/ 35 h 35"/>
              <a:gd name="T22" fmla="*/ 1 w 9"/>
              <a:gd name="T23" fmla="*/ 35 h 35"/>
              <a:gd name="T24" fmla="*/ 1 w 9"/>
              <a:gd name="T25" fmla="*/ 35 h 35"/>
              <a:gd name="T26" fmla="*/ 1 w 9"/>
              <a:gd name="T27" fmla="*/ 35 h 35"/>
              <a:gd name="T28" fmla="*/ 1 w 9"/>
              <a:gd name="T29" fmla="*/ 35 h 35"/>
              <a:gd name="T30" fmla="*/ 1 w 9"/>
              <a:gd name="T31" fmla="*/ 35 h 35"/>
              <a:gd name="T32" fmla="*/ 1 w 9"/>
              <a:gd name="T33" fmla="*/ 35 h 35"/>
              <a:gd name="T34" fmla="*/ 1 w 9"/>
              <a:gd name="T35" fmla="*/ 35 h 35"/>
              <a:gd name="T36" fmla="*/ 9 w 9"/>
              <a:gd name="T37" fmla="*/ 0 h 35"/>
              <a:gd name="T38" fmla="*/ 1 w 9"/>
              <a:gd name="T39" fmla="*/ 35 h 35"/>
              <a:gd name="T40" fmla="*/ 9 w 9"/>
              <a:gd name="T41" fmla="*/ 0 h 35"/>
              <a:gd name="T42" fmla="*/ 9 w 9"/>
              <a:gd name="T43" fmla="*/ 0 h 35"/>
              <a:gd name="T44" fmla="*/ 9 w 9"/>
              <a:gd name="T45" fmla="*/ 0 h 35"/>
              <a:gd name="T46" fmla="*/ 9 w 9"/>
              <a:gd name="T47" fmla="*/ 0 h 35"/>
              <a:gd name="T48" fmla="*/ 9 w 9"/>
              <a:gd name="T49" fmla="*/ 0 h 35"/>
              <a:gd name="T50" fmla="*/ 9 w 9"/>
              <a:gd name="T51" fmla="*/ 0 h 35"/>
              <a:gd name="T52" fmla="*/ 9 w 9"/>
              <a:gd name="T53" fmla="*/ 0 h 35"/>
              <a:gd name="T54" fmla="*/ 9 w 9"/>
              <a:gd name="T55" fmla="*/ 0 h 35"/>
              <a:gd name="T56" fmla="*/ 9 w 9"/>
              <a:gd name="T57" fmla="*/ 0 h 35"/>
              <a:gd name="T58" fmla="*/ 9 w 9"/>
              <a:gd name="T59" fmla="*/ 0 h 35"/>
              <a:gd name="T60" fmla="*/ 9 w 9"/>
              <a:gd name="T61" fmla="*/ 0 h 35"/>
              <a:gd name="T62" fmla="*/ 9 w 9"/>
              <a:gd name="T63" fmla="*/ 0 h 35"/>
              <a:gd name="T64" fmla="*/ 9 w 9"/>
              <a:gd name="T65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" h="35">
                <a:moveTo>
                  <a:pt x="0" y="35"/>
                </a:move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9" y="0"/>
                </a:moveTo>
                <a:cubicBezTo>
                  <a:pt x="9" y="12"/>
                  <a:pt x="7" y="24"/>
                  <a:pt x="1" y="35"/>
                </a:cubicBezTo>
                <a:cubicBezTo>
                  <a:pt x="7" y="24"/>
                  <a:pt x="9" y="12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05" name="Freeform 119"/>
          <p:cNvSpPr>
            <a:spLocks noEditPoints="1"/>
          </p:cNvSpPr>
          <p:nvPr/>
        </p:nvSpPr>
        <p:spPr bwMode="auto">
          <a:xfrm>
            <a:off x="10690892" y="4601295"/>
            <a:ext cx="64725" cy="0"/>
          </a:xfrm>
          <a:custGeom>
            <a:avLst/>
            <a:gdLst>
              <a:gd name="T0" fmla="*/ 4 w 6"/>
              <a:gd name="T1" fmla="*/ 5 w 6"/>
              <a:gd name="T2" fmla="*/ 4 w 6"/>
              <a:gd name="T3" fmla="*/ 4 w 6"/>
              <a:gd name="T4" fmla="*/ 5 w 6"/>
              <a:gd name="T5" fmla="*/ 4 w 6"/>
              <a:gd name="T6" fmla="*/ 4 w 6"/>
              <a:gd name="T7" fmla="*/ 5 w 6"/>
              <a:gd name="T8" fmla="*/ 4 w 6"/>
              <a:gd name="T9" fmla="*/ 4 w 6"/>
              <a:gd name="T10" fmla="*/ 5 w 6"/>
              <a:gd name="T11" fmla="*/ 4 w 6"/>
              <a:gd name="T12" fmla="*/ 4 w 6"/>
              <a:gd name="T13" fmla="*/ 5 w 6"/>
              <a:gd name="T14" fmla="*/ 4 w 6"/>
              <a:gd name="T15" fmla="*/ 4 w 6"/>
              <a:gd name="T16" fmla="*/ 5 w 6"/>
              <a:gd name="T17" fmla="*/ 4 w 6"/>
              <a:gd name="T18" fmla="*/ 4 w 6"/>
              <a:gd name="T19" fmla="*/ 5 w 6"/>
              <a:gd name="T20" fmla="*/ 3 w 6"/>
              <a:gd name="T21" fmla="*/ 3 w 6"/>
              <a:gd name="T22" fmla="*/ 6 w 6"/>
              <a:gd name="T23" fmla="*/ 3 w 6"/>
              <a:gd name="T24" fmla="*/ 3 w 6"/>
              <a:gd name="T25" fmla="*/ 6 w 6"/>
              <a:gd name="T26" fmla="*/ 3 w 6"/>
              <a:gd name="T27" fmla="*/ 3 w 6"/>
              <a:gd name="T28" fmla="*/ 3 w 6"/>
              <a:gd name="T29" fmla="*/ 3 w 6"/>
              <a:gd name="T30" fmla="*/ 3 w 6"/>
              <a:gd name="T31" fmla="*/ 3 w 6"/>
              <a:gd name="T32" fmla="*/ 3 w 6"/>
              <a:gd name="T33" fmla="*/ 2 w 6"/>
              <a:gd name="T34" fmla="*/ 2 w 6"/>
              <a:gd name="T35" fmla="*/ 2 w 6"/>
              <a:gd name="T36" fmla="*/ 2 w 6"/>
              <a:gd name="T37" fmla="*/ 2 w 6"/>
              <a:gd name="T38" fmla="*/ 2 w 6"/>
              <a:gd name="T39" fmla="*/ 2 w 6"/>
              <a:gd name="T40" fmla="*/ 2 w 6"/>
              <a:gd name="T41" fmla="*/ 2 w 6"/>
              <a:gd name="T42" fmla="*/ 2 w 6"/>
              <a:gd name="T43" fmla="*/ 2 w 6"/>
              <a:gd name="T44" fmla="*/ 1 w 6"/>
              <a:gd name="T45" fmla="*/ 1 w 6"/>
              <a:gd name="T46" fmla="*/ 1 w 6"/>
              <a:gd name="T47" fmla="*/ 1 w 6"/>
              <a:gd name="T48" fmla="*/ 1 w 6"/>
              <a:gd name="T49" fmla="*/ 1 w 6"/>
              <a:gd name="T50" fmla="*/ 1 w 6"/>
              <a:gd name="T51" fmla="*/ 0 w 6"/>
              <a:gd name="T52" fmla="*/ 0 w 6"/>
              <a:gd name="T53" fmla="*/ 0 w 6"/>
              <a:gd name="T54" fmla="*/ 0 w 6"/>
              <a:gd name="T55" fmla="*/ 0 w 6"/>
              <a:gd name="T56" fmla="*/ 0 w 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  <a:cxn ang="0">
                <a:pos x="T50" y="0"/>
              </a:cxn>
              <a:cxn ang="0">
                <a:pos x="T51" y="0"/>
              </a:cxn>
              <a:cxn ang="0">
                <a:pos x="T52" y="0"/>
              </a:cxn>
              <a:cxn ang="0">
                <a:pos x="T53" y="0"/>
              </a:cxn>
              <a:cxn ang="0">
                <a:pos x="T54" y="0"/>
              </a:cxn>
              <a:cxn ang="0">
                <a:pos x="T55" y="0"/>
              </a:cxn>
              <a:cxn ang="0">
                <a:pos x="T56" y="0"/>
              </a:cxn>
            </a:cxnLst>
            <a:rect l="0" t="0" r="r" b="b"/>
            <a:pathLst>
              <a:path w="6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5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6" y="0"/>
                </a:moveTo>
                <a:cubicBezTo>
                  <a:pt x="6" y="0"/>
                  <a:pt x="6" y="0"/>
                  <a:pt x="5" y="0"/>
                </a:cubicBezTo>
                <a:cubicBezTo>
                  <a:pt x="5" y="0"/>
                  <a:pt x="6" y="0"/>
                  <a:pt x="6" y="0"/>
                </a:cubicBezTo>
                <a:moveTo>
                  <a:pt x="3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16" name="Freeform 130"/>
          <p:cNvSpPr>
            <a:spLocks noEditPoints="1"/>
          </p:cNvSpPr>
          <p:nvPr/>
        </p:nvSpPr>
        <p:spPr bwMode="auto">
          <a:xfrm>
            <a:off x="9396378" y="3415352"/>
            <a:ext cx="173297" cy="457256"/>
          </a:xfrm>
          <a:custGeom>
            <a:avLst/>
            <a:gdLst>
              <a:gd name="T0" fmla="*/ 7 w 16"/>
              <a:gd name="T1" fmla="*/ 31 h 42"/>
              <a:gd name="T2" fmla="*/ 16 w 16"/>
              <a:gd name="T3" fmla="*/ 42 h 42"/>
              <a:gd name="T4" fmla="*/ 7 w 16"/>
              <a:gd name="T5" fmla="*/ 31 h 42"/>
              <a:gd name="T6" fmla="*/ 3 w 16"/>
              <a:gd name="T7" fmla="*/ 0 h 42"/>
              <a:gd name="T8" fmla="*/ 7 w 16"/>
              <a:gd name="T9" fmla="*/ 31 h 42"/>
              <a:gd name="T10" fmla="*/ 3 w 16"/>
              <a:gd name="T1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42">
                <a:moveTo>
                  <a:pt x="7" y="31"/>
                </a:moveTo>
                <a:cubicBezTo>
                  <a:pt x="9" y="36"/>
                  <a:pt x="12" y="39"/>
                  <a:pt x="16" y="42"/>
                </a:cubicBezTo>
                <a:cubicBezTo>
                  <a:pt x="12" y="39"/>
                  <a:pt x="9" y="36"/>
                  <a:pt x="7" y="31"/>
                </a:cubicBezTo>
                <a:moveTo>
                  <a:pt x="3" y="0"/>
                </a:moveTo>
                <a:cubicBezTo>
                  <a:pt x="0" y="10"/>
                  <a:pt x="1" y="21"/>
                  <a:pt x="7" y="31"/>
                </a:cubicBezTo>
                <a:cubicBezTo>
                  <a:pt x="1" y="21"/>
                  <a:pt x="0" y="10"/>
                  <a:pt x="3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20" name="Freeform 134"/>
          <p:cNvSpPr>
            <a:spLocks noEditPoints="1"/>
          </p:cNvSpPr>
          <p:nvPr/>
        </p:nvSpPr>
        <p:spPr bwMode="auto">
          <a:xfrm>
            <a:off x="7383618" y="3503046"/>
            <a:ext cx="43845" cy="98133"/>
          </a:xfrm>
          <a:custGeom>
            <a:avLst/>
            <a:gdLst>
              <a:gd name="T0" fmla="*/ 4 w 4"/>
              <a:gd name="T1" fmla="*/ 9 h 9"/>
              <a:gd name="T2" fmla="*/ 4 w 4"/>
              <a:gd name="T3" fmla="*/ 9 h 9"/>
              <a:gd name="T4" fmla="*/ 3 w 4"/>
              <a:gd name="T5" fmla="*/ 9 h 9"/>
              <a:gd name="T6" fmla="*/ 3 w 4"/>
              <a:gd name="T7" fmla="*/ 8 h 9"/>
              <a:gd name="T8" fmla="*/ 3 w 4"/>
              <a:gd name="T9" fmla="*/ 8 h 9"/>
              <a:gd name="T10" fmla="*/ 3 w 4"/>
              <a:gd name="T11" fmla="*/ 8 h 9"/>
              <a:gd name="T12" fmla="*/ 3 w 4"/>
              <a:gd name="T13" fmla="*/ 8 h 9"/>
              <a:gd name="T14" fmla="*/ 3 w 4"/>
              <a:gd name="T15" fmla="*/ 8 h 9"/>
              <a:gd name="T16" fmla="*/ 3 w 4"/>
              <a:gd name="T17" fmla="*/ 8 h 9"/>
              <a:gd name="T18" fmla="*/ 3 w 4"/>
              <a:gd name="T19" fmla="*/ 8 h 9"/>
              <a:gd name="T20" fmla="*/ 3 w 4"/>
              <a:gd name="T21" fmla="*/ 8 h 9"/>
              <a:gd name="T22" fmla="*/ 3 w 4"/>
              <a:gd name="T23" fmla="*/ 7 h 9"/>
              <a:gd name="T24" fmla="*/ 3 w 4"/>
              <a:gd name="T25" fmla="*/ 7 h 9"/>
              <a:gd name="T26" fmla="*/ 3 w 4"/>
              <a:gd name="T27" fmla="*/ 7 h 9"/>
              <a:gd name="T28" fmla="*/ 3 w 4"/>
              <a:gd name="T29" fmla="*/ 7 h 9"/>
              <a:gd name="T30" fmla="*/ 3 w 4"/>
              <a:gd name="T31" fmla="*/ 7 h 9"/>
              <a:gd name="T32" fmla="*/ 3 w 4"/>
              <a:gd name="T33" fmla="*/ 7 h 9"/>
              <a:gd name="T34" fmla="*/ 3 w 4"/>
              <a:gd name="T35" fmla="*/ 7 h 9"/>
              <a:gd name="T36" fmla="*/ 2 w 4"/>
              <a:gd name="T37" fmla="*/ 7 h 9"/>
              <a:gd name="T38" fmla="*/ 2 w 4"/>
              <a:gd name="T39" fmla="*/ 7 h 9"/>
              <a:gd name="T40" fmla="*/ 2 w 4"/>
              <a:gd name="T41" fmla="*/ 6 h 9"/>
              <a:gd name="T42" fmla="*/ 2 w 4"/>
              <a:gd name="T43" fmla="*/ 6 h 9"/>
              <a:gd name="T44" fmla="*/ 2 w 4"/>
              <a:gd name="T45" fmla="*/ 6 h 9"/>
              <a:gd name="T46" fmla="*/ 2 w 4"/>
              <a:gd name="T47" fmla="*/ 6 h 9"/>
              <a:gd name="T48" fmla="*/ 2 w 4"/>
              <a:gd name="T49" fmla="*/ 6 h 9"/>
              <a:gd name="T50" fmla="*/ 2 w 4"/>
              <a:gd name="T51" fmla="*/ 6 h 9"/>
              <a:gd name="T52" fmla="*/ 2 w 4"/>
              <a:gd name="T53" fmla="*/ 6 h 9"/>
              <a:gd name="T54" fmla="*/ 2 w 4"/>
              <a:gd name="T55" fmla="*/ 5 h 9"/>
              <a:gd name="T56" fmla="*/ 2 w 4"/>
              <a:gd name="T57" fmla="*/ 5 h 9"/>
              <a:gd name="T58" fmla="*/ 2 w 4"/>
              <a:gd name="T59" fmla="*/ 5 h 9"/>
              <a:gd name="T60" fmla="*/ 2 w 4"/>
              <a:gd name="T61" fmla="*/ 5 h 9"/>
              <a:gd name="T62" fmla="*/ 1 w 4"/>
              <a:gd name="T63" fmla="*/ 4 h 9"/>
              <a:gd name="T64" fmla="*/ 1 w 4"/>
              <a:gd name="T65" fmla="*/ 4 h 9"/>
              <a:gd name="T66" fmla="*/ 1 w 4"/>
              <a:gd name="T67" fmla="*/ 4 h 9"/>
              <a:gd name="T68" fmla="*/ 1 w 4"/>
              <a:gd name="T69" fmla="*/ 4 h 9"/>
              <a:gd name="T70" fmla="*/ 1 w 4"/>
              <a:gd name="T71" fmla="*/ 3 h 9"/>
              <a:gd name="T72" fmla="*/ 1 w 4"/>
              <a:gd name="T73" fmla="*/ 3 h 9"/>
              <a:gd name="T74" fmla="*/ 1 w 4"/>
              <a:gd name="T75" fmla="*/ 3 h 9"/>
              <a:gd name="T76" fmla="*/ 1 w 4"/>
              <a:gd name="T77" fmla="*/ 3 h 9"/>
              <a:gd name="T78" fmla="*/ 1 w 4"/>
              <a:gd name="T79" fmla="*/ 3 h 9"/>
              <a:gd name="T80" fmla="*/ 1 w 4"/>
              <a:gd name="T81" fmla="*/ 3 h 9"/>
              <a:gd name="T82" fmla="*/ 1 w 4"/>
              <a:gd name="T83" fmla="*/ 3 h 9"/>
              <a:gd name="T84" fmla="*/ 1 w 4"/>
              <a:gd name="T85" fmla="*/ 2 h 9"/>
              <a:gd name="T86" fmla="*/ 1 w 4"/>
              <a:gd name="T87" fmla="*/ 2 h 9"/>
              <a:gd name="T88" fmla="*/ 1 w 4"/>
              <a:gd name="T89" fmla="*/ 2 h 9"/>
              <a:gd name="T90" fmla="*/ 1 w 4"/>
              <a:gd name="T91" fmla="*/ 2 h 9"/>
              <a:gd name="T92" fmla="*/ 1 w 4"/>
              <a:gd name="T93" fmla="*/ 2 h 9"/>
              <a:gd name="T94" fmla="*/ 0 w 4"/>
              <a:gd name="T95" fmla="*/ 2 h 9"/>
              <a:gd name="T96" fmla="*/ 0 w 4"/>
              <a:gd name="T97" fmla="*/ 2 h 9"/>
              <a:gd name="T98" fmla="*/ 0 w 4"/>
              <a:gd name="T99" fmla="*/ 2 h 9"/>
              <a:gd name="T100" fmla="*/ 0 w 4"/>
              <a:gd name="T101" fmla="*/ 2 h 9"/>
              <a:gd name="T102" fmla="*/ 0 w 4"/>
              <a:gd name="T103" fmla="*/ 1 h 9"/>
              <a:gd name="T104" fmla="*/ 0 w 4"/>
              <a:gd name="T105" fmla="*/ 1 h 9"/>
              <a:gd name="T106" fmla="*/ 0 w 4"/>
              <a:gd name="T107" fmla="*/ 1 h 9"/>
              <a:gd name="T108" fmla="*/ 0 w 4"/>
              <a:gd name="T109" fmla="*/ 1 h 9"/>
              <a:gd name="T110" fmla="*/ 0 w 4"/>
              <a:gd name="T111" fmla="*/ 1 h 9"/>
              <a:gd name="T112" fmla="*/ 0 w 4"/>
              <a:gd name="T113" fmla="*/ 1 h 9"/>
              <a:gd name="T114" fmla="*/ 0 w 4"/>
              <a:gd name="T115" fmla="*/ 1 h 9"/>
              <a:gd name="T116" fmla="*/ 0 w 4"/>
              <a:gd name="T11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9">
                <a:moveTo>
                  <a:pt x="4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moveTo>
                  <a:pt x="4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moveTo>
                  <a:pt x="4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moveTo>
                  <a:pt x="4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moveTo>
                  <a:pt x="3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3" y="9"/>
                </a:cubicBezTo>
                <a:moveTo>
                  <a:pt x="3" y="9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moveTo>
                  <a:pt x="3" y="8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7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2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6"/>
                  <a:pt x="2" y="6"/>
                  <a:pt x="2" y="7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5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1" y="5"/>
                </a:moveTo>
                <a:cubicBezTo>
                  <a:pt x="1" y="5"/>
                  <a:pt x="1" y="5"/>
                  <a:pt x="2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5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24" name="Freeform 138"/>
          <p:cNvSpPr/>
          <p:nvPr/>
        </p:nvSpPr>
        <p:spPr bwMode="auto">
          <a:xfrm>
            <a:off x="8655165" y="5177564"/>
            <a:ext cx="555388" cy="206705"/>
          </a:xfrm>
          <a:custGeom>
            <a:avLst/>
            <a:gdLst>
              <a:gd name="T0" fmla="*/ 0 w 51"/>
              <a:gd name="T1" fmla="*/ 0 h 19"/>
              <a:gd name="T2" fmla="*/ 34 w 51"/>
              <a:gd name="T3" fmla="*/ 19 h 19"/>
              <a:gd name="T4" fmla="*/ 51 w 51"/>
              <a:gd name="T5" fmla="*/ 15 h 19"/>
              <a:gd name="T6" fmla="*/ 51 w 51"/>
              <a:gd name="T7" fmla="*/ 15 h 19"/>
              <a:gd name="T8" fmla="*/ 34 w 51"/>
              <a:gd name="T9" fmla="*/ 19 h 19"/>
              <a:gd name="T10" fmla="*/ 0 w 51"/>
              <a:gd name="T11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" h="19">
                <a:moveTo>
                  <a:pt x="0" y="0"/>
                </a:moveTo>
                <a:cubicBezTo>
                  <a:pt x="7" y="12"/>
                  <a:pt x="20" y="19"/>
                  <a:pt x="34" y="19"/>
                </a:cubicBezTo>
                <a:cubicBezTo>
                  <a:pt x="40" y="19"/>
                  <a:pt x="46" y="18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46" y="18"/>
                  <a:pt x="40" y="19"/>
                  <a:pt x="34" y="19"/>
                </a:cubicBezTo>
                <a:cubicBezTo>
                  <a:pt x="20" y="19"/>
                  <a:pt x="7" y="12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28" name="Freeform 142"/>
          <p:cNvSpPr>
            <a:spLocks noEditPoints="1"/>
          </p:cNvSpPr>
          <p:nvPr/>
        </p:nvSpPr>
        <p:spPr bwMode="auto">
          <a:xfrm>
            <a:off x="9841107" y="2839084"/>
            <a:ext cx="33407" cy="98133"/>
          </a:xfrm>
          <a:custGeom>
            <a:avLst/>
            <a:gdLst>
              <a:gd name="T0" fmla="*/ 0 w 3"/>
              <a:gd name="T1" fmla="*/ 0 h 9"/>
              <a:gd name="T2" fmla="*/ 3 w 3"/>
              <a:gd name="T3" fmla="*/ 9 h 9"/>
              <a:gd name="T4" fmla="*/ 0 w 3"/>
              <a:gd name="T5" fmla="*/ 0 h 9"/>
              <a:gd name="T6" fmla="*/ 0 w 3"/>
              <a:gd name="T7" fmla="*/ 0 h 9"/>
              <a:gd name="T8" fmla="*/ 0 w 3"/>
              <a:gd name="T9" fmla="*/ 0 h 9"/>
              <a:gd name="T10" fmla="*/ 0 w 3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9">
                <a:moveTo>
                  <a:pt x="0" y="0"/>
                </a:moveTo>
                <a:cubicBezTo>
                  <a:pt x="0" y="3"/>
                  <a:pt x="1" y="6"/>
                  <a:pt x="3" y="9"/>
                </a:cubicBezTo>
                <a:cubicBezTo>
                  <a:pt x="1" y="6"/>
                  <a:pt x="0" y="3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32" name="Freeform 146"/>
          <p:cNvSpPr>
            <a:spLocks noEditPoints="1"/>
          </p:cNvSpPr>
          <p:nvPr/>
        </p:nvSpPr>
        <p:spPr bwMode="auto">
          <a:xfrm>
            <a:off x="8536152" y="2882932"/>
            <a:ext cx="43845" cy="173299"/>
          </a:xfrm>
          <a:custGeom>
            <a:avLst/>
            <a:gdLst>
              <a:gd name="T0" fmla="*/ 1 w 4"/>
              <a:gd name="T1" fmla="*/ 16 h 16"/>
              <a:gd name="T2" fmla="*/ 1 w 4"/>
              <a:gd name="T3" fmla="*/ 16 h 16"/>
              <a:gd name="T4" fmla="*/ 1 w 4"/>
              <a:gd name="T5" fmla="*/ 16 h 16"/>
              <a:gd name="T6" fmla="*/ 1 w 4"/>
              <a:gd name="T7" fmla="*/ 16 h 16"/>
              <a:gd name="T8" fmla="*/ 1 w 4"/>
              <a:gd name="T9" fmla="*/ 16 h 16"/>
              <a:gd name="T10" fmla="*/ 1 w 4"/>
              <a:gd name="T11" fmla="*/ 16 h 16"/>
              <a:gd name="T12" fmla="*/ 1 w 4"/>
              <a:gd name="T13" fmla="*/ 16 h 16"/>
              <a:gd name="T14" fmla="*/ 1 w 4"/>
              <a:gd name="T15" fmla="*/ 16 h 16"/>
              <a:gd name="T16" fmla="*/ 1 w 4"/>
              <a:gd name="T17" fmla="*/ 16 h 16"/>
              <a:gd name="T18" fmla="*/ 0 w 4"/>
              <a:gd name="T19" fmla="*/ 16 h 16"/>
              <a:gd name="T20" fmla="*/ 1 w 4"/>
              <a:gd name="T21" fmla="*/ 16 h 16"/>
              <a:gd name="T22" fmla="*/ 0 w 4"/>
              <a:gd name="T23" fmla="*/ 16 h 16"/>
              <a:gd name="T24" fmla="*/ 0 w 4"/>
              <a:gd name="T25" fmla="*/ 16 h 16"/>
              <a:gd name="T26" fmla="*/ 0 w 4"/>
              <a:gd name="T27" fmla="*/ 16 h 16"/>
              <a:gd name="T28" fmla="*/ 0 w 4"/>
              <a:gd name="T29" fmla="*/ 16 h 16"/>
              <a:gd name="T30" fmla="*/ 0 w 4"/>
              <a:gd name="T31" fmla="*/ 16 h 16"/>
              <a:gd name="T32" fmla="*/ 0 w 4"/>
              <a:gd name="T33" fmla="*/ 16 h 16"/>
              <a:gd name="T34" fmla="*/ 0 w 4"/>
              <a:gd name="T35" fmla="*/ 16 h 16"/>
              <a:gd name="T36" fmla="*/ 0 w 4"/>
              <a:gd name="T37" fmla="*/ 16 h 16"/>
              <a:gd name="T38" fmla="*/ 0 w 4"/>
              <a:gd name="T39" fmla="*/ 16 h 16"/>
              <a:gd name="T40" fmla="*/ 0 w 4"/>
              <a:gd name="T41" fmla="*/ 16 h 16"/>
              <a:gd name="T42" fmla="*/ 0 w 4"/>
              <a:gd name="T43" fmla="*/ 16 h 16"/>
              <a:gd name="T44" fmla="*/ 0 w 4"/>
              <a:gd name="T45" fmla="*/ 16 h 16"/>
              <a:gd name="T46" fmla="*/ 0 w 4"/>
              <a:gd name="T47" fmla="*/ 16 h 16"/>
              <a:gd name="T48" fmla="*/ 0 w 4"/>
              <a:gd name="T49" fmla="*/ 16 h 16"/>
              <a:gd name="T50" fmla="*/ 0 w 4"/>
              <a:gd name="T51" fmla="*/ 16 h 16"/>
              <a:gd name="T52" fmla="*/ 0 w 4"/>
              <a:gd name="T53" fmla="*/ 16 h 16"/>
              <a:gd name="T54" fmla="*/ 0 w 4"/>
              <a:gd name="T55" fmla="*/ 16 h 16"/>
              <a:gd name="T56" fmla="*/ 0 w 4"/>
              <a:gd name="T57" fmla="*/ 16 h 16"/>
              <a:gd name="T58" fmla="*/ 0 w 4"/>
              <a:gd name="T59" fmla="*/ 16 h 16"/>
              <a:gd name="T60" fmla="*/ 0 w 4"/>
              <a:gd name="T61" fmla="*/ 16 h 16"/>
              <a:gd name="T62" fmla="*/ 0 w 4"/>
              <a:gd name="T63" fmla="*/ 16 h 16"/>
              <a:gd name="T64" fmla="*/ 0 w 4"/>
              <a:gd name="T65" fmla="*/ 16 h 16"/>
              <a:gd name="T66" fmla="*/ 0 w 4"/>
              <a:gd name="T67" fmla="*/ 16 h 16"/>
              <a:gd name="T68" fmla="*/ 0 w 4"/>
              <a:gd name="T69" fmla="*/ 16 h 16"/>
              <a:gd name="T70" fmla="*/ 0 w 4"/>
              <a:gd name="T71" fmla="*/ 16 h 16"/>
              <a:gd name="T72" fmla="*/ 0 w 4"/>
              <a:gd name="T73" fmla="*/ 16 h 16"/>
              <a:gd name="T74" fmla="*/ 0 w 4"/>
              <a:gd name="T75" fmla="*/ 16 h 16"/>
              <a:gd name="T76" fmla="*/ 0 w 4"/>
              <a:gd name="T77" fmla="*/ 16 h 16"/>
              <a:gd name="T78" fmla="*/ 4 w 4"/>
              <a:gd name="T79" fmla="*/ 0 h 16"/>
              <a:gd name="T80" fmla="*/ 4 w 4"/>
              <a:gd name="T81" fmla="*/ 1 h 16"/>
              <a:gd name="T82" fmla="*/ 4 w 4"/>
              <a:gd name="T83" fmla="*/ 0 h 16"/>
              <a:gd name="T84" fmla="*/ 4 w 4"/>
              <a:gd name="T85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" h="16"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0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4" y="0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36" name="Freeform 150"/>
          <p:cNvSpPr>
            <a:spLocks noEditPoints="1"/>
          </p:cNvSpPr>
          <p:nvPr/>
        </p:nvSpPr>
        <p:spPr bwMode="auto">
          <a:xfrm>
            <a:off x="8406701" y="893138"/>
            <a:ext cx="129452" cy="294399"/>
          </a:xfrm>
          <a:custGeom>
            <a:avLst/>
            <a:gdLst>
              <a:gd name="T0" fmla="*/ 0 w 12"/>
              <a:gd name="T1" fmla="*/ 20 h 27"/>
              <a:gd name="T2" fmla="*/ 12 w 12"/>
              <a:gd name="T3" fmla="*/ 27 h 27"/>
              <a:gd name="T4" fmla="*/ 0 w 12"/>
              <a:gd name="T5" fmla="*/ 20 h 27"/>
              <a:gd name="T6" fmla="*/ 0 w 12"/>
              <a:gd name="T7" fmla="*/ 20 h 27"/>
              <a:gd name="T8" fmla="*/ 0 w 12"/>
              <a:gd name="T9" fmla="*/ 20 h 27"/>
              <a:gd name="T10" fmla="*/ 0 w 12"/>
              <a:gd name="T11" fmla="*/ 20 h 27"/>
              <a:gd name="T12" fmla="*/ 1 w 12"/>
              <a:gd name="T13" fmla="*/ 3 h 27"/>
              <a:gd name="T14" fmla="*/ 1 w 12"/>
              <a:gd name="T15" fmla="*/ 3 h 27"/>
              <a:gd name="T16" fmla="*/ 1 w 12"/>
              <a:gd name="T17" fmla="*/ 3 h 27"/>
              <a:gd name="T18" fmla="*/ 1 w 12"/>
              <a:gd name="T19" fmla="*/ 3 h 27"/>
              <a:gd name="T20" fmla="*/ 1 w 12"/>
              <a:gd name="T21" fmla="*/ 3 h 27"/>
              <a:gd name="T22" fmla="*/ 1 w 12"/>
              <a:gd name="T23" fmla="*/ 3 h 27"/>
              <a:gd name="T24" fmla="*/ 1 w 12"/>
              <a:gd name="T25" fmla="*/ 3 h 27"/>
              <a:gd name="T26" fmla="*/ 1 w 12"/>
              <a:gd name="T27" fmla="*/ 3 h 27"/>
              <a:gd name="T28" fmla="*/ 1 w 12"/>
              <a:gd name="T29" fmla="*/ 3 h 27"/>
              <a:gd name="T30" fmla="*/ 5 w 12"/>
              <a:gd name="T31" fmla="*/ 0 h 27"/>
              <a:gd name="T32" fmla="*/ 1 w 12"/>
              <a:gd name="T33" fmla="*/ 3 h 27"/>
              <a:gd name="T34" fmla="*/ 5 w 12"/>
              <a:gd name="T35" fmla="*/ 0 h 27"/>
              <a:gd name="T36" fmla="*/ 5 w 12"/>
              <a:gd name="T3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" h="27">
                <a:moveTo>
                  <a:pt x="0" y="20"/>
                </a:moveTo>
                <a:cubicBezTo>
                  <a:pt x="3" y="24"/>
                  <a:pt x="7" y="27"/>
                  <a:pt x="12" y="27"/>
                </a:cubicBezTo>
                <a:cubicBezTo>
                  <a:pt x="7" y="27"/>
                  <a:pt x="3" y="24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5" y="0"/>
                </a:moveTo>
                <a:cubicBezTo>
                  <a:pt x="3" y="1"/>
                  <a:pt x="2" y="2"/>
                  <a:pt x="1" y="3"/>
                </a:cubicBezTo>
                <a:cubicBezTo>
                  <a:pt x="2" y="2"/>
                  <a:pt x="3" y="1"/>
                  <a:pt x="5" y="0"/>
                </a:cubicBez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40" name="Freeform 154"/>
          <p:cNvSpPr>
            <a:spLocks noEditPoints="1"/>
          </p:cNvSpPr>
          <p:nvPr/>
        </p:nvSpPr>
        <p:spPr bwMode="auto">
          <a:xfrm>
            <a:off x="9949679" y="1740835"/>
            <a:ext cx="54287" cy="131540"/>
          </a:xfrm>
          <a:custGeom>
            <a:avLst/>
            <a:gdLst>
              <a:gd name="T0" fmla="*/ 0 w 5"/>
              <a:gd name="T1" fmla="*/ 12 h 12"/>
              <a:gd name="T2" fmla="*/ 0 w 5"/>
              <a:gd name="T3" fmla="*/ 12 h 12"/>
              <a:gd name="T4" fmla="*/ 0 w 5"/>
              <a:gd name="T5" fmla="*/ 12 h 12"/>
              <a:gd name="T6" fmla="*/ 0 w 5"/>
              <a:gd name="T7" fmla="*/ 12 h 12"/>
              <a:gd name="T8" fmla="*/ 0 w 5"/>
              <a:gd name="T9" fmla="*/ 12 h 12"/>
              <a:gd name="T10" fmla="*/ 0 w 5"/>
              <a:gd name="T11" fmla="*/ 12 h 12"/>
              <a:gd name="T12" fmla="*/ 0 w 5"/>
              <a:gd name="T13" fmla="*/ 12 h 12"/>
              <a:gd name="T14" fmla="*/ 0 w 5"/>
              <a:gd name="T15" fmla="*/ 12 h 12"/>
              <a:gd name="T16" fmla="*/ 0 w 5"/>
              <a:gd name="T17" fmla="*/ 12 h 12"/>
              <a:gd name="T18" fmla="*/ 0 w 5"/>
              <a:gd name="T19" fmla="*/ 12 h 12"/>
              <a:gd name="T20" fmla="*/ 0 w 5"/>
              <a:gd name="T21" fmla="*/ 12 h 12"/>
              <a:gd name="T22" fmla="*/ 0 w 5"/>
              <a:gd name="T23" fmla="*/ 12 h 12"/>
              <a:gd name="T24" fmla="*/ 0 w 5"/>
              <a:gd name="T25" fmla="*/ 12 h 12"/>
              <a:gd name="T26" fmla="*/ 0 w 5"/>
              <a:gd name="T27" fmla="*/ 12 h 12"/>
              <a:gd name="T28" fmla="*/ 0 w 5"/>
              <a:gd name="T29" fmla="*/ 12 h 12"/>
              <a:gd name="T30" fmla="*/ 5 w 5"/>
              <a:gd name="T31" fmla="*/ 0 h 12"/>
              <a:gd name="T32" fmla="*/ 5 w 5"/>
              <a:gd name="T33" fmla="*/ 0 h 12"/>
              <a:gd name="T34" fmla="*/ 0 w 5"/>
              <a:gd name="T35" fmla="*/ 12 h 12"/>
              <a:gd name="T36" fmla="*/ 5 w 5"/>
              <a:gd name="T37" fmla="*/ 0 h 12"/>
              <a:gd name="T38" fmla="*/ 5 w 5"/>
              <a:gd name="T3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" h="12"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2" y="4"/>
                  <a:pt x="1" y="8"/>
                  <a:pt x="0" y="12"/>
                </a:cubicBezTo>
                <a:cubicBezTo>
                  <a:pt x="1" y="8"/>
                  <a:pt x="2" y="4"/>
                  <a:pt x="5" y="0"/>
                </a:cubicBez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43" name="Oval 142"/>
          <p:cNvSpPr/>
          <p:nvPr/>
        </p:nvSpPr>
        <p:spPr>
          <a:xfrm>
            <a:off x="5998692" y="4143247"/>
            <a:ext cx="1144813" cy="1144813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4" name="Oval 143"/>
          <p:cNvSpPr/>
          <p:nvPr/>
        </p:nvSpPr>
        <p:spPr>
          <a:xfrm>
            <a:off x="5899485" y="3610589"/>
            <a:ext cx="488812" cy="488812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5" name="Oval 144"/>
          <p:cNvSpPr/>
          <p:nvPr/>
        </p:nvSpPr>
        <p:spPr>
          <a:xfrm>
            <a:off x="7099273" y="3960302"/>
            <a:ext cx="478911" cy="478911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6" name="Oval 145"/>
          <p:cNvSpPr/>
          <p:nvPr/>
        </p:nvSpPr>
        <p:spPr>
          <a:xfrm>
            <a:off x="6601049" y="3660229"/>
            <a:ext cx="424759" cy="424759"/>
          </a:xfrm>
          <a:prstGeom prst="ellipse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7" name="Oval 97"/>
          <p:cNvSpPr>
            <a:spLocks noChangeArrowheads="1"/>
          </p:cNvSpPr>
          <p:nvPr/>
        </p:nvSpPr>
        <p:spPr bwMode="auto">
          <a:xfrm>
            <a:off x="5552088" y="1768377"/>
            <a:ext cx="1149195" cy="1134175"/>
          </a:xfrm>
          <a:prstGeom prst="ellipse">
            <a:avLst/>
          </a:prstGeom>
          <a:solidFill>
            <a:srgbClr val="F4C60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48" name="Oval 147"/>
          <p:cNvSpPr/>
          <p:nvPr/>
        </p:nvSpPr>
        <p:spPr>
          <a:xfrm>
            <a:off x="5617825" y="3067849"/>
            <a:ext cx="424759" cy="424759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6" name="Oval 165"/>
          <p:cNvSpPr/>
          <p:nvPr/>
        </p:nvSpPr>
        <p:spPr>
          <a:xfrm>
            <a:off x="8576413" y="2921381"/>
            <a:ext cx="280136" cy="280136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4" name="Oval 97"/>
          <p:cNvSpPr>
            <a:spLocks noChangeArrowheads="1"/>
          </p:cNvSpPr>
          <p:nvPr/>
        </p:nvSpPr>
        <p:spPr bwMode="auto">
          <a:xfrm>
            <a:off x="7315201" y="1092200"/>
            <a:ext cx="1427487" cy="1408832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55" name="Oval 97"/>
          <p:cNvSpPr>
            <a:spLocks noChangeArrowheads="1"/>
          </p:cNvSpPr>
          <p:nvPr/>
        </p:nvSpPr>
        <p:spPr bwMode="auto">
          <a:xfrm>
            <a:off x="8853439" y="603621"/>
            <a:ext cx="987667" cy="974759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56" name="Oval 97"/>
          <p:cNvSpPr>
            <a:spLocks noChangeArrowheads="1"/>
          </p:cNvSpPr>
          <p:nvPr/>
        </p:nvSpPr>
        <p:spPr bwMode="auto">
          <a:xfrm>
            <a:off x="10003964" y="1439282"/>
            <a:ext cx="987667" cy="974759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57" name="Oval 97"/>
          <p:cNvSpPr>
            <a:spLocks noChangeArrowheads="1"/>
          </p:cNvSpPr>
          <p:nvPr/>
        </p:nvSpPr>
        <p:spPr bwMode="auto">
          <a:xfrm>
            <a:off x="10253605" y="3613722"/>
            <a:ext cx="987667" cy="974759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61" name="Freeform 60"/>
          <p:cNvSpPr>
            <a:spLocks noEditPoints="1"/>
          </p:cNvSpPr>
          <p:nvPr/>
        </p:nvSpPr>
        <p:spPr bwMode="auto">
          <a:xfrm>
            <a:off x="7699377" y="1533288"/>
            <a:ext cx="659131" cy="526656"/>
          </a:xfrm>
          <a:custGeom>
            <a:avLst/>
            <a:gdLst>
              <a:gd name="T0" fmla="*/ 22 w 516"/>
              <a:gd name="T1" fmla="*/ 348 h 412"/>
              <a:gd name="T2" fmla="*/ 0 w 516"/>
              <a:gd name="T3" fmla="*/ 296 h 412"/>
              <a:gd name="T4" fmla="*/ 142 w 516"/>
              <a:gd name="T5" fmla="*/ 274 h 412"/>
              <a:gd name="T6" fmla="*/ 349 w 516"/>
              <a:gd name="T7" fmla="*/ 160 h 412"/>
              <a:gd name="T8" fmla="*/ 391 w 516"/>
              <a:gd name="T9" fmla="*/ 221 h 412"/>
              <a:gd name="T10" fmla="*/ 427 w 516"/>
              <a:gd name="T11" fmla="*/ 273 h 412"/>
              <a:gd name="T12" fmla="*/ 398 w 516"/>
              <a:gd name="T13" fmla="*/ 331 h 412"/>
              <a:gd name="T14" fmla="*/ 349 w 516"/>
              <a:gd name="T15" fmla="*/ 338 h 412"/>
              <a:gd name="T16" fmla="*/ 327 w 516"/>
              <a:gd name="T17" fmla="*/ 360 h 412"/>
              <a:gd name="T18" fmla="*/ 295 w 516"/>
              <a:gd name="T19" fmla="*/ 336 h 412"/>
              <a:gd name="T20" fmla="*/ 255 w 516"/>
              <a:gd name="T21" fmla="*/ 307 h 412"/>
              <a:gd name="T22" fmla="*/ 249 w 516"/>
              <a:gd name="T23" fmla="*/ 270 h 412"/>
              <a:gd name="T24" fmla="*/ 287 w 516"/>
              <a:gd name="T25" fmla="*/ 291 h 412"/>
              <a:gd name="T26" fmla="*/ 305 w 516"/>
              <a:gd name="T27" fmla="*/ 306 h 412"/>
              <a:gd name="T28" fmla="*/ 327 w 516"/>
              <a:gd name="T29" fmla="*/ 246 h 412"/>
              <a:gd name="T30" fmla="*/ 272 w 516"/>
              <a:gd name="T31" fmla="*/ 235 h 412"/>
              <a:gd name="T32" fmla="*/ 251 w 516"/>
              <a:gd name="T33" fmla="*/ 187 h 412"/>
              <a:gd name="T34" fmla="*/ 286 w 516"/>
              <a:gd name="T35" fmla="*/ 133 h 412"/>
              <a:gd name="T36" fmla="*/ 327 w 516"/>
              <a:gd name="T37" fmla="*/ 109 h 412"/>
              <a:gd name="T38" fmla="*/ 349 w 516"/>
              <a:gd name="T39" fmla="*/ 129 h 412"/>
              <a:gd name="T40" fmla="*/ 414 w 516"/>
              <a:gd name="T41" fmla="*/ 151 h 412"/>
              <a:gd name="T42" fmla="*/ 387 w 516"/>
              <a:gd name="T43" fmla="*/ 190 h 412"/>
              <a:gd name="T44" fmla="*/ 380 w 516"/>
              <a:gd name="T45" fmla="*/ 165 h 412"/>
              <a:gd name="T46" fmla="*/ 349 w 516"/>
              <a:gd name="T47" fmla="*/ 160 h 412"/>
              <a:gd name="T48" fmla="*/ 321 w 516"/>
              <a:gd name="T49" fmla="*/ 160 h 412"/>
              <a:gd name="T50" fmla="*/ 291 w 516"/>
              <a:gd name="T51" fmla="*/ 169 h 412"/>
              <a:gd name="T52" fmla="*/ 297 w 516"/>
              <a:gd name="T53" fmla="*/ 209 h 412"/>
              <a:gd name="T54" fmla="*/ 327 w 516"/>
              <a:gd name="T55" fmla="*/ 160 h 412"/>
              <a:gd name="T56" fmla="*/ 349 w 516"/>
              <a:gd name="T57" fmla="*/ 308 h 412"/>
              <a:gd name="T58" fmla="*/ 383 w 516"/>
              <a:gd name="T59" fmla="*/ 301 h 412"/>
              <a:gd name="T60" fmla="*/ 386 w 516"/>
              <a:gd name="T61" fmla="*/ 257 h 412"/>
              <a:gd name="T62" fmla="*/ 349 w 516"/>
              <a:gd name="T63" fmla="*/ 246 h 412"/>
              <a:gd name="T64" fmla="*/ 442 w 516"/>
              <a:gd name="T65" fmla="*/ 339 h 412"/>
              <a:gd name="T66" fmla="*/ 442 w 516"/>
              <a:gd name="T67" fmla="*/ 131 h 412"/>
              <a:gd name="T68" fmla="*/ 234 w 516"/>
              <a:gd name="T69" fmla="*/ 131 h 412"/>
              <a:gd name="T70" fmla="*/ 234 w 516"/>
              <a:gd name="T71" fmla="*/ 339 h 412"/>
              <a:gd name="T72" fmla="*/ 464 w 516"/>
              <a:gd name="T73" fmla="*/ 360 h 412"/>
              <a:gd name="T74" fmla="*/ 464 w 516"/>
              <a:gd name="T75" fmla="*/ 109 h 412"/>
              <a:gd name="T76" fmla="*/ 213 w 516"/>
              <a:gd name="T77" fmla="*/ 109 h 412"/>
              <a:gd name="T78" fmla="*/ 213 w 516"/>
              <a:gd name="T79" fmla="*/ 360 h 412"/>
              <a:gd name="T80" fmla="*/ 464 w 516"/>
              <a:gd name="T81" fmla="*/ 360 h 412"/>
              <a:gd name="T82" fmla="*/ 22 w 516"/>
              <a:gd name="T83" fmla="*/ 73 h 412"/>
              <a:gd name="T84" fmla="*/ 0 w 516"/>
              <a:gd name="T85" fmla="*/ 22 h 412"/>
              <a:gd name="T86" fmla="*/ 322 w 516"/>
              <a:gd name="T87" fmla="*/ 0 h 412"/>
              <a:gd name="T88" fmla="*/ 344 w 516"/>
              <a:gd name="T89" fmla="*/ 34 h 412"/>
              <a:gd name="T90" fmla="*/ 219 w 516"/>
              <a:gd name="T91" fmla="*/ 73 h 412"/>
              <a:gd name="T92" fmla="*/ 22 w 516"/>
              <a:gd name="T93" fmla="*/ 165 h 412"/>
              <a:gd name="T94" fmla="*/ 0 w 516"/>
              <a:gd name="T95" fmla="*/ 113 h 412"/>
              <a:gd name="T96" fmla="*/ 198 w 516"/>
              <a:gd name="T97" fmla="*/ 91 h 412"/>
              <a:gd name="T98" fmla="*/ 139 w 516"/>
              <a:gd name="T99" fmla="*/ 256 h 412"/>
              <a:gd name="T100" fmla="*/ 0 w 516"/>
              <a:gd name="T101" fmla="*/ 234 h 412"/>
              <a:gd name="T102" fmla="*/ 22 w 516"/>
              <a:gd name="T103" fmla="*/ 183 h 412"/>
              <a:gd name="T104" fmla="*/ 138 w 516"/>
              <a:gd name="T105" fmla="*/ 235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6" h="412">
                <a:moveTo>
                  <a:pt x="172" y="348"/>
                </a:moveTo>
                <a:cubicBezTo>
                  <a:pt x="22" y="348"/>
                  <a:pt x="22" y="348"/>
                  <a:pt x="22" y="348"/>
                </a:cubicBezTo>
                <a:cubicBezTo>
                  <a:pt x="10" y="348"/>
                  <a:pt x="0" y="338"/>
                  <a:pt x="0" y="326"/>
                </a:cubicBezTo>
                <a:cubicBezTo>
                  <a:pt x="0" y="296"/>
                  <a:pt x="0" y="296"/>
                  <a:pt x="0" y="296"/>
                </a:cubicBezTo>
                <a:cubicBezTo>
                  <a:pt x="0" y="284"/>
                  <a:pt x="10" y="274"/>
                  <a:pt x="22" y="274"/>
                </a:cubicBezTo>
                <a:cubicBezTo>
                  <a:pt x="142" y="274"/>
                  <a:pt x="142" y="274"/>
                  <a:pt x="142" y="274"/>
                </a:cubicBezTo>
                <a:cubicBezTo>
                  <a:pt x="147" y="301"/>
                  <a:pt x="158" y="326"/>
                  <a:pt x="172" y="348"/>
                </a:cubicBezTo>
                <a:close/>
                <a:moveTo>
                  <a:pt x="349" y="160"/>
                </a:moveTo>
                <a:cubicBezTo>
                  <a:pt x="349" y="216"/>
                  <a:pt x="349" y="216"/>
                  <a:pt x="349" y="216"/>
                </a:cubicBezTo>
                <a:cubicBezTo>
                  <a:pt x="367" y="217"/>
                  <a:pt x="381" y="219"/>
                  <a:pt x="391" y="221"/>
                </a:cubicBezTo>
                <a:cubicBezTo>
                  <a:pt x="402" y="224"/>
                  <a:pt x="411" y="229"/>
                  <a:pt x="417" y="237"/>
                </a:cubicBezTo>
                <a:cubicBezTo>
                  <a:pt x="424" y="245"/>
                  <a:pt x="427" y="257"/>
                  <a:pt x="427" y="273"/>
                </a:cubicBezTo>
                <a:cubicBezTo>
                  <a:pt x="427" y="289"/>
                  <a:pt x="425" y="302"/>
                  <a:pt x="420" y="311"/>
                </a:cubicBezTo>
                <a:cubicBezTo>
                  <a:pt x="415" y="321"/>
                  <a:pt x="408" y="327"/>
                  <a:pt x="398" y="331"/>
                </a:cubicBezTo>
                <a:cubicBezTo>
                  <a:pt x="388" y="335"/>
                  <a:pt x="374" y="338"/>
                  <a:pt x="356" y="338"/>
                </a:cubicBezTo>
                <a:cubicBezTo>
                  <a:pt x="349" y="338"/>
                  <a:pt x="349" y="338"/>
                  <a:pt x="349" y="338"/>
                </a:cubicBezTo>
                <a:cubicBezTo>
                  <a:pt x="349" y="360"/>
                  <a:pt x="349" y="360"/>
                  <a:pt x="349" y="360"/>
                </a:cubicBezTo>
                <a:cubicBezTo>
                  <a:pt x="327" y="360"/>
                  <a:pt x="327" y="360"/>
                  <a:pt x="327" y="360"/>
                </a:cubicBezTo>
                <a:cubicBezTo>
                  <a:pt x="327" y="338"/>
                  <a:pt x="327" y="338"/>
                  <a:pt x="327" y="338"/>
                </a:cubicBezTo>
                <a:cubicBezTo>
                  <a:pt x="315" y="338"/>
                  <a:pt x="304" y="337"/>
                  <a:pt x="295" y="336"/>
                </a:cubicBezTo>
                <a:cubicBezTo>
                  <a:pt x="286" y="334"/>
                  <a:pt x="278" y="331"/>
                  <a:pt x="271" y="326"/>
                </a:cubicBezTo>
                <a:cubicBezTo>
                  <a:pt x="264" y="322"/>
                  <a:pt x="259" y="316"/>
                  <a:pt x="255" y="307"/>
                </a:cubicBezTo>
                <a:cubicBezTo>
                  <a:pt x="251" y="299"/>
                  <a:pt x="249" y="289"/>
                  <a:pt x="249" y="278"/>
                </a:cubicBezTo>
                <a:cubicBezTo>
                  <a:pt x="249" y="270"/>
                  <a:pt x="249" y="270"/>
                  <a:pt x="249" y="270"/>
                </a:cubicBezTo>
                <a:cubicBezTo>
                  <a:pt x="285" y="270"/>
                  <a:pt x="285" y="270"/>
                  <a:pt x="285" y="270"/>
                </a:cubicBezTo>
                <a:cubicBezTo>
                  <a:pt x="285" y="279"/>
                  <a:pt x="285" y="286"/>
                  <a:pt x="287" y="291"/>
                </a:cubicBezTo>
                <a:cubicBezTo>
                  <a:pt x="288" y="296"/>
                  <a:pt x="291" y="299"/>
                  <a:pt x="294" y="301"/>
                </a:cubicBezTo>
                <a:cubicBezTo>
                  <a:pt x="297" y="304"/>
                  <a:pt x="301" y="305"/>
                  <a:pt x="305" y="306"/>
                </a:cubicBezTo>
                <a:cubicBezTo>
                  <a:pt x="309" y="306"/>
                  <a:pt x="316" y="307"/>
                  <a:pt x="327" y="308"/>
                </a:cubicBezTo>
                <a:cubicBezTo>
                  <a:pt x="327" y="246"/>
                  <a:pt x="327" y="246"/>
                  <a:pt x="327" y="246"/>
                </a:cubicBezTo>
                <a:cubicBezTo>
                  <a:pt x="313" y="245"/>
                  <a:pt x="302" y="244"/>
                  <a:pt x="294" y="243"/>
                </a:cubicBezTo>
                <a:cubicBezTo>
                  <a:pt x="286" y="241"/>
                  <a:pt x="278" y="239"/>
                  <a:pt x="272" y="235"/>
                </a:cubicBezTo>
                <a:cubicBezTo>
                  <a:pt x="265" y="231"/>
                  <a:pt x="260" y="225"/>
                  <a:pt x="257" y="217"/>
                </a:cubicBezTo>
                <a:cubicBezTo>
                  <a:pt x="253" y="210"/>
                  <a:pt x="251" y="199"/>
                  <a:pt x="251" y="187"/>
                </a:cubicBezTo>
                <a:cubicBezTo>
                  <a:pt x="251" y="171"/>
                  <a:pt x="255" y="159"/>
                  <a:pt x="261" y="150"/>
                </a:cubicBezTo>
                <a:cubicBezTo>
                  <a:pt x="267" y="142"/>
                  <a:pt x="276" y="136"/>
                  <a:pt x="286" y="133"/>
                </a:cubicBezTo>
                <a:cubicBezTo>
                  <a:pt x="297" y="130"/>
                  <a:pt x="311" y="129"/>
                  <a:pt x="327" y="129"/>
                </a:cubicBezTo>
                <a:cubicBezTo>
                  <a:pt x="327" y="109"/>
                  <a:pt x="327" y="109"/>
                  <a:pt x="327" y="109"/>
                </a:cubicBezTo>
                <a:cubicBezTo>
                  <a:pt x="349" y="109"/>
                  <a:pt x="349" y="109"/>
                  <a:pt x="349" y="109"/>
                </a:cubicBezTo>
                <a:cubicBezTo>
                  <a:pt x="349" y="129"/>
                  <a:pt x="349" y="129"/>
                  <a:pt x="349" y="129"/>
                </a:cubicBezTo>
                <a:cubicBezTo>
                  <a:pt x="367" y="129"/>
                  <a:pt x="381" y="131"/>
                  <a:pt x="391" y="134"/>
                </a:cubicBezTo>
                <a:cubicBezTo>
                  <a:pt x="401" y="137"/>
                  <a:pt x="409" y="142"/>
                  <a:pt x="414" y="151"/>
                </a:cubicBezTo>
                <a:cubicBezTo>
                  <a:pt x="420" y="160"/>
                  <a:pt x="422" y="172"/>
                  <a:pt x="422" y="190"/>
                </a:cubicBezTo>
                <a:cubicBezTo>
                  <a:pt x="387" y="190"/>
                  <a:pt x="387" y="190"/>
                  <a:pt x="387" y="190"/>
                </a:cubicBezTo>
                <a:cubicBezTo>
                  <a:pt x="387" y="189"/>
                  <a:pt x="387" y="187"/>
                  <a:pt x="387" y="186"/>
                </a:cubicBezTo>
                <a:cubicBezTo>
                  <a:pt x="387" y="175"/>
                  <a:pt x="385" y="169"/>
                  <a:pt x="380" y="165"/>
                </a:cubicBezTo>
                <a:cubicBezTo>
                  <a:pt x="376" y="162"/>
                  <a:pt x="369" y="160"/>
                  <a:pt x="358" y="160"/>
                </a:cubicBezTo>
                <a:cubicBezTo>
                  <a:pt x="349" y="160"/>
                  <a:pt x="349" y="160"/>
                  <a:pt x="349" y="160"/>
                </a:cubicBezTo>
                <a:close/>
                <a:moveTo>
                  <a:pt x="327" y="160"/>
                </a:moveTo>
                <a:cubicBezTo>
                  <a:pt x="321" y="160"/>
                  <a:pt x="321" y="160"/>
                  <a:pt x="321" y="160"/>
                </a:cubicBezTo>
                <a:cubicBezTo>
                  <a:pt x="313" y="160"/>
                  <a:pt x="307" y="161"/>
                  <a:pt x="302" y="162"/>
                </a:cubicBezTo>
                <a:cubicBezTo>
                  <a:pt x="298" y="163"/>
                  <a:pt x="294" y="165"/>
                  <a:pt x="291" y="169"/>
                </a:cubicBezTo>
                <a:cubicBezTo>
                  <a:pt x="289" y="172"/>
                  <a:pt x="287" y="178"/>
                  <a:pt x="287" y="186"/>
                </a:cubicBezTo>
                <a:cubicBezTo>
                  <a:pt x="287" y="197"/>
                  <a:pt x="291" y="205"/>
                  <a:pt x="297" y="209"/>
                </a:cubicBezTo>
                <a:cubicBezTo>
                  <a:pt x="304" y="213"/>
                  <a:pt x="314" y="216"/>
                  <a:pt x="327" y="216"/>
                </a:cubicBezTo>
                <a:cubicBezTo>
                  <a:pt x="327" y="160"/>
                  <a:pt x="327" y="160"/>
                  <a:pt x="327" y="160"/>
                </a:cubicBezTo>
                <a:close/>
                <a:moveTo>
                  <a:pt x="349" y="246"/>
                </a:moveTo>
                <a:cubicBezTo>
                  <a:pt x="349" y="308"/>
                  <a:pt x="349" y="308"/>
                  <a:pt x="349" y="308"/>
                </a:cubicBezTo>
                <a:cubicBezTo>
                  <a:pt x="356" y="308"/>
                  <a:pt x="356" y="308"/>
                  <a:pt x="356" y="308"/>
                </a:cubicBezTo>
                <a:cubicBezTo>
                  <a:pt x="368" y="308"/>
                  <a:pt x="377" y="305"/>
                  <a:pt x="383" y="301"/>
                </a:cubicBezTo>
                <a:cubicBezTo>
                  <a:pt x="388" y="297"/>
                  <a:pt x="391" y="289"/>
                  <a:pt x="391" y="277"/>
                </a:cubicBezTo>
                <a:cubicBezTo>
                  <a:pt x="391" y="268"/>
                  <a:pt x="390" y="262"/>
                  <a:pt x="386" y="257"/>
                </a:cubicBezTo>
                <a:cubicBezTo>
                  <a:pt x="383" y="253"/>
                  <a:pt x="379" y="250"/>
                  <a:pt x="374" y="249"/>
                </a:cubicBezTo>
                <a:cubicBezTo>
                  <a:pt x="369" y="248"/>
                  <a:pt x="361" y="247"/>
                  <a:pt x="349" y="246"/>
                </a:cubicBezTo>
                <a:close/>
                <a:moveTo>
                  <a:pt x="338" y="382"/>
                </a:moveTo>
                <a:cubicBezTo>
                  <a:pt x="379" y="382"/>
                  <a:pt x="415" y="365"/>
                  <a:pt x="442" y="339"/>
                </a:cubicBezTo>
                <a:cubicBezTo>
                  <a:pt x="469" y="312"/>
                  <a:pt x="485" y="275"/>
                  <a:pt x="485" y="235"/>
                </a:cubicBezTo>
                <a:cubicBezTo>
                  <a:pt x="485" y="194"/>
                  <a:pt x="469" y="157"/>
                  <a:pt x="442" y="131"/>
                </a:cubicBezTo>
                <a:cubicBezTo>
                  <a:pt x="415" y="104"/>
                  <a:pt x="379" y="88"/>
                  <a:pt x="338" y="88"/>
                </a:cubicBezTo>
                <a:cubicBezTo>
                  <a:pt x="298" y="88"/>
                  <a:pt x="261" y="104"/>
                  <a:pt x="234" y="131"/>
                </a:cubicBezTo>
                <a:cubicBezTo>
                  <a:pt x="208" y="157"/>
                  <a:pt x="191" y="194"/>
                  <a:pt x="191" y="235"/>
                </a:cubicBezTo>
                <a:cubicBezTo>
                  <a:pt x="191" y="275"/>
                  <a:pt x="208" y="312"/>
                  <a:pt x="234" y="339"/>
                </a:cubicBezTo>
                <a:cubicBezTo>
                  <a:pt x="261" y="365"/>
                  <a:pt x="298" y="382"/>
                  <a:pt x="338" y="382"/>
                </a:cubicBezTo>
                <a:close/>
                <a:moveTo>
                  <a:pt x="464" y="360"/>
                </a:moveTo>
                <a:cubicBezTo>
                  <a:pt x="496" y="328"/>
                  <a:pt x="516" y="284"/>
                  <a:pt x="516" y="235"/>
                </a:cubicBezTo>
                <a:cubicBezTo>
                  <a:pt x="516" y="186"/>
                  <a:pt x="496" y="141"/>
                  <a:pt x="464" y="109"/>
                </a:cubicBezTo>
                <a:cubicBezTo>
                  <a:pt x="432" y="77"/>
                  <a:pt x="387" y="57"/>
                  <a:pt x="338" y="57"/>
                </a:cubicBezTo>
                <a:cubicBezTo>
                  <a:pt x="289" y="57"/>
                  <a:pt x="245" y="77"/>
                  <a:pt x="213" y="109"/>
                </a:cubicBezTo>
                <a:cubicBezTo>
                  <a:pt x="181" y="141"/>
                  <a:pt x="161" y="186"/>
                  <a:pt x="161" y="235"/>
                </a:cubicBezTo>
                <a:cubicBezTo>
                  <a:pt x="161" y="284"/>
                  <a:pt x="181" y="328"/>
                  <a:pt x="213" y="360"/>
                </a:cubicBezTo>
                <a:cubicBezTo>
                  <a:pt x="245" y="392"/>
                  <a:pt x="289" y="412"/>
                  <a:pt x="338" y="412"/>
                </a:cubicBezTo>
                <a:cubicBezTo>
                  <a:pt x="387" y="412"/>
                  <a:pt x="432" y="392"/>
                  <a:pt x="464" y="360"/>
                </a:cubicBezTo>
                <a:close/>
                <a:moveTo>
                  <a:pt x="219" y="73"/>
                </a:moveTo>
                <a:cubicBezTo>
                  <a:pt x="22" y="73"/>
                  <a:pt x="22" y="73"/>
                  <a:pt x="22" y="73"/>
                </a:cubicBezTo>
                <a:cubicBezTo>
                  <a:pt x="10" y="73"/>
                  <a:pt x="0" y="63"/>
                  <a:pt x="0" y="51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34" y="0"/>
                  <a:pt x="344" y="10"/>
                  <a:pt x="344" y="22"/>
                </a:cubicBezTo>
                <a:cubicBezTo>
                  <a:pt x="344" y="34"/>
                  <a:pt x="344" y="34"/>
                  <a:pt x="344" y="34"/>
                </a:cubicBezTo>
                <a:cubicBezTo>
                  <a:pt x="342" y="34"/>
                  <a:pt x="340" y="34"/>
                  <a:pt x="338" y="34"/>
                </a:cubicBezTo>
                <a:cubicBezTo>
                  <a:pt x="294" y="34"/>
                  <a:pt x="253" y="49"/>
                  <a:pt x="219" y="73"/>
                </a:cubicBezTo>
                <a:close/>
                <a:moveTo>
                  <a:pt x="150" y="165"/>
                </a:moveTo>
                <a:cubicBezTo>
                  <a:pt x="22" y="165"/>
                  <a:pt x="22" y="165"/>
                  <a:pt x="22" y="165"/>
                </a:cubicBezTo>
                <a:cubicBezTo>
                  <a:pt x="10" y="165"/>
                  <a:pt x="0" y="155"/>
                  <a:pt x="0" y="14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01"/>
                  <a:pt x="10" y="91"/>
                  <a:pt x="22" y="91"/>
                </a:cubicBezTo>
                <a:cubicBezTo>
                  <a:pt x="198" y="91"/>
                  <a:pt x="198" y="91"/>
                  <a:pt x="198" y="91"/>
                </a:cubicBezTo>
                <a:cubicBezTo>
                  <a:pt x="177" y="112"/>
                  <a:pt x="161" y="137"/>
                  <a:pt x="150" y="165"/>
                </a:cubicBezTo>
                <a:close/>
                <a:moveTo>
                  <a:pt x="139" y="256"/>
                </a:moveTo>
                <a:cubicBezTo>
                  <a:pt x="22" y="256"/>
                  <a:pt x="22" y="256"/>
                  <a:pt x="22" y="256"/>
                </a:cubicBezTo>
                <a:cubicBezTo>
                  <a:pt x="10" y="256"/>
                  <a:pt x="0" y="246"/>
                  <a:pt x="0" y="234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193"/>
                  <a:pt x="10" y="183"/>
                  <a:pt x="22" y="183"/>
                </a:cubicBezTo>
                <a:cubicBezTo>
                  <a:pt x="144" y="183"/>
                  <a:pt x="144" y="183"/>
                  <a:pt x="144" y="183"/>
                </a:cubicBezTo>
                <a:cubicBezTo>
                  <a:pt x="140" y="199"/>
                  <a:pt x="138" y="217"/>
                  <a:pt x="138" y="235"/>
                </a:cubicBezTo>
                <a:cubicBezTo>
                  <a:pt x="138" y="242"/>
                  <a:pt x="138" y="249"/>
                  <a:pt x="139" y="2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grpSp>
        <p:nvGrpSpPr>
          <p:cNvPr id="62" name="Group 61"/>
          <p:cNvGrpSpPr/>
          <p:nvPr/>
        </p:nvGrpSpPr>
        <p:grpSpPr>
          <a:xfrm>
            <a:off x="6358848" y="4533261"/>
            <a:ext cx="484400" cy="349823"/>
            <a:chOff x="5197475" y="3336925"/>
            <a:chExt cx="1954213" cy="1411288"/>
          </a:xfrm>
          <a:solidFill>
            <a:schemeClr val="bg1"/>
          </a:solidFill>
        </p:grpSpPr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5197475" y="3336925"/>
              <a:ext cx="1590675" cy="1411288"/>
            </a:xfrm>
            <a:custGeom>
              <a:avLst/>
              <a:gdLst>
                <a:gd name="T0" fmla="*/ 410 w 424"/>
                <a:gd name="T1" fmla="*/ 0 h 376"/>
                <a:gd name="T2" fmla="*/ 13 w 424"/>
                <a:gd name="T3" fmla="*/ 0 h 376"/>
                <a:gd name="T4" fmla="*/ 0 w 424"/>
                <a:gd name="T5" fmla="*/ 13 h 376"/>
                <a:gd name="T6" fmla="*/ 0 w 424"/>
                <a:gd name="T7" fmla="*/ 363 h 376"/>
                <a:gd name="T8" fmla="*/ 13 w 424"/>
                <a:gd name="T9" fmla="*/ 376 h 376"/>
                <a:gd name="T10" fmla="*/ 410 w 424"/>
                <a:gd name="T11" fmla="*/ 376 h 376"/>
                <a:gd name="T12" fmla="*/ 424 w 424"/>
                <a:gd name="T13" fmla="*/ 363 h 376"/>
                <a:gd name="T14" fmla="*/ 424 w 424"/>
                <a:gd name="T15" fmla="*/ 13 h 376"/>
                <a:gd name="T16" fmla="*/ 410 w 424"/>
                <a:gd name="T17" fmla="*/ 0 h 376"/>
                <a:gd name="T18" fmla="*/ 326 w 424"/>
                <a:gd name="T19" fmla="*/ 29 h 376"/>
                <a:gd name="T20" fmla="*/ 344 w 424"/>
                <a:gd name="T21" fmla="*/ 47 h 376"/>
                <a:gd name="T22" fmla="*/ 326 w 424"/>
                <a:gd name="T23" fmla="*/ 65 h 376"/>
                <a:gd name="T24" fmla="*/ 308 w 424"/>
                <a:gd name="T25" fmla="*/ 47 h 376"/>
                <a:gd name="T26" fmla="*/ 326 w 424"/>
                <a:gd name="T27" fmla="*/ 29 h 376"/>
                <a:gd name="T28" fmla="*/ 273 w 424"/>
                <a:gd name="T29" fmla="*/ 29 h 376"/>
                <a:gd name="T30" fmla="*/ 291 w 424"/>
                <a:gd name="T31" fmla="*/ 47 h 376"/>
                <a:gd name="T32" fmla="*/ 273 w 424"/>
                <a:gd name="T33" fmla="*/ 65 h 376"/>
                <a:gd name="T34" fmla="*/ 255 w 424"/>
                <a:gd name="T35" fmla="*/ 47 h 376"/>
                <a:gd name="T36" fmla="*/ 273 w 424"/>
                <a:gd name="T37" fmla="*/ 29 h 376"/>
                <a:gd name="T38" fmla="*/ 397 w 424"/>
                <a:gd name="T39" fmla="*/ 349 h 376"/>
                <a:gd name="T40" fmla="*/ 27 w 424"/>
                <a:gd name="T41" fmla="*/ 349 h 376"/>
                <a:gd name="T42" fmla="*/ 27 w 424"/>
                <a:gd name="T43" fmla="*/ 94 h 376"/>
                <a:gd name="T44" fmla="*/ 397 w 424"/>
                <a:gd name="T45" fmla="*/ 94 h 376"/>
                <a:gd name="T46" fmla="*/ 397 w 424"/>
                <a:gd name="T47" fmla="*/ 349 h 376"/>
                <a:gd name="T48" fmla="*/ 379 w 424"/>
                <a:gd name="T49" fmla="*/ 65 h 376"/>
                <a:gd name="T50" fmla="*/ 361 w 424"/>
                <a:gd name="T51" fmla="*/ 47 h 376"/>
                <a:gd name="T52" fmla="*/ 379 w 424"/>
                <a:gd name="T53" fmla="*/ 29 h 376"/>
                <a:gd name="T54" fmla="*/ 397 w 424"/>
                <a:gd name="T55" fmla="*/ 47 h 376"/>
                <a:gd name="T56" fmla="*/ 379 w 424"/>
                <a:gd name="T57" fmla="*/ 65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4" h="376">
                  <a:moveTo>
                    <a:pt x="41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70"/>
                    <a:pt x="6" y="376"/>
                    <a:pt x="13" y="376"/>
                  </a:cubicBezTo>
                  <a:cubicBezTo>
                    <a:pt x="410" y="376"/>
                    <a:pt x="410" y="376"/>
                    <a:pt x="410" y="376"/>
                  </a:cubicBezTo>
                  <a:cubicBezTo>
                    <a:pt x="417" y="376"/>
                    <a:pt x="424" y="370"/>
                    <a:pt x="424" y="363"/>
                  </a:cubicBezTo>
                  <a:cubicBezTo>
                    <a:pt x="424" y="13"/>
                    <a:pt x="424" y="13"/>
                    <a:pt x="424" y="13"/>
                  </a:cubicBezTo>
                  <a:cubicBezTo>
                    <a:pt x="424" y="6"/>
                    <a:pt x="417" y="0"/>
                    <a:pt x="410" y="0"/>
                  </a:cubicBezTo>
                  <a:close/>
                  <a:moveTo>
                    <a:pt x="326" y="29"/>
                  </a:moveTo>
                  <a:cubicBezTo>
                    <a:pt x="336" y="29"/>
                    <a:pt x="344" y="37"/>
                    <a:pt x="344" y="47"/>
                  </a:cubicBezTo>
                  <a:cubicBezTo>
                    <a:pt x="344" y="57"/>
                    <a:pt x="336" y="65"/>
                    <a:pt x="326" y="65"/>
                  </a:cubicBezTo>
                  <a:cubicBezTo>
                    <a:pt x="316" y="65"/>
                    <a:pt x="308" y="57"/>
                    <a:pt x="308" y="47"/>
                  </a:cubicBezTo>
                  <a:cubicBezTo>
                    <a:pt x="308" y="37"/>
                    <a:pt x="316" y="29"/>
                    <a:pt x="326" y="29"/>
                  </a:cubicBezTo>
                  <a:close/>
                  <a:moveTo>
                    <a:pt x="273" y="29"/>
                  </a:moveTo>
                  <a:cubicBezTo>
                    <a:pt x="283" y="29"/>
                    <a:pt x="291" y="37"/>
                    <a:pt x="291" y="47"/>
                  </a:cubicBezTo>
                  <a:cubicBezTo>
                    <a:pt x="291" y="57"/>
                    <a:pt x="283" y="65"/>
                    <a:pt x="273" y="65"/>
                  </a:cubicBezTo>
                  <a:cubicBezTo>
                    <a:pt x="263" y="65"/>
                    <a:pt x="255" y="57"/>
                    <a:pt x="255" y="47"/>
                  </a:cubicBezTo>
                  <a:cubicBezTo>
                    <a:pt x="255" y="37"/>
                    <a:pt x="263" y="29"/>
                    <a:pt x="273" y="29"/>
                  </a:cubicBezTo>
                  <a:close/>
                  <a:moveTo>
                    <a:pt x="397" y="349"/>
                  </a:moveTo>
                  <a:cubicBezTo>
                    <a:pt x="27" y="349"/>
                    <a:pt x="27" y="349"/>
                    <a:pt x="27" y="349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397" y="94"/>
                    <a:pt x="397" y="94"/>
                    <a:pt x="397" y="94"/>
                  </a:cubicBezTo>
                  <a:lnTo>
                    <a:pt x="397" y="349"/>
                  </a:lnTo>
                  <a:close/>
                  <a:moveTo>
                    <a:pt x="379" y="65"/>
                  </a:moveTo>
                  <a:cubicBezTo>
                    <a:pt x="369" y="65"/>
                    <a:pt x="361" y="57"/>
                    <a:pt x="361" y="47"/>
                  </a:cubicBezTo>
                  <a:cubicBezTo>
                    <a:pt x="361" y="37"/>
                    <a:pt x="369" y="29"/>
                    <a:pt x="379" y="29"/>
                  </a:cubicBezTo>
                  <a:cubicBezTo>
                    <a:pt x="389" y="29"/>
                    <a:pt x="397" y="37"/>
                    <a:pt x="397" y="47"/>
                  </a:cubicBezTo>
                  <a:cubicBezTo>
                    <a:pt x="397" y="57"/>
                    <a:pt x="389" y="65"/>
                    <a:pt x="379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6278563" y="4289425"/>
              <a:ext cx="149225" cy="150813"/>
            </a:xfrm>
            <a:custGeom>
              <a:avLst/>
              <a:gdLst>
                <a:gd name="T0" fmla="*/ 28 w 94"/>
                <a:gd name="T1" fmla="*/ 0 h 95"/>
                <a:gd name="T2" fmla="*/ 26 w 94"/>
                <a:gd name="T3" fmla="*/ 7 h 95"/>
                <a:gd name="T4" fmla="*/ 0 w 94"/>
                <a:gd name="T5" fmla="*/ 95 h 95"/>
                <a:gd name="T6" fmla="*/ 87 w 94"/>
                <a:gd name="T7" fmla="*/ 69 h 95"/>
                <a:gd name="T8" fmla="*/ 94 w 94"/>
                <a:gd name="T9" fmla="*/ 67 h 95"/>
                <a:gd name="T10" fmla="*/ 28 w 94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5">
                  <a:moveTo>
                    <a:pt x="28" y="0"/>
                  </a:moveTo>
                  <a:lnTo>
                    <a:pt x="26" y="7"/>
                  </a:lnTo>
                  <a:lnTo>
                    <a:pt x="0" y="95"/>
                  </a:lnTo>
                  <a:lnTo>
                    <a:pt x="87" y="69"/>
                  </a:lnTo>
                  <a:lnTo>
                    <a:pt x="94" y="67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6870700" y="3562350"/>
              <a:ext cx="280988" cy="280988"/>
            </a:xfrm>
            <a:custGeom>
              <a:avLst/>
              <a:gdLst>
                <a:gd name="T0" fmla="*/ 56 w 75"/>
                <a:gd name="T1" fmla="*/ 75 h 75"/>
                <a:gd name="T2" fmla="*/ 70 w 75"/>
                <a:gd name="T3" fmla="*/ 61 h 75"/>
                <a:gd name="T4" fmla="*/ 70 w 75"/>
                <a:gd name="T5" fmla="*/ 43 h 75"/>
                <a:gd name="T6" fmla="*/ 33 w 75"/>
                <a:gd name="T7" fmla="*/ 5 h 75"/>
                <a:gd name="T8" fmla="*/ 15 w 75"/>
                <a:gd name="T9" fmla="*/ 5 h 75"/>
                <a:gd name="T10" fmla="*/ 0 w 75"/>
                <a:gd name="T11" fmla="*/ 20 h 75"/>
                <a:gd name="T12" fmla="*/ 56 w 75"/>
                <a:gd name="T1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5">
                  <a:moveTo>
                    <a:pt x="56" y="75"/>
                  </a:moveTo>
                  <a:cubicBezTo>
                    <a:pt x="70" y="61"/>
                    <a:pt x="70" y="61"/>
                    <a:pt x="70" y="61"/>
                  </a:cubicBezTo>
                  <a:cubicBezTo>
                    <a:pt x="75" y="56"/>
                    <a:pt x="75" y="48"/>
                    <a:pt x="70" y="43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28" y="0"/>
                    <a:pt x="20" y="0"/>
                    <a:pt x="15" y="5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56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6389688" y="3660775"/>
              <a:ext cx="668338" cy="663575"/>
            </a:xfrm>
            <a:custGeom>
              <a:avLst/>
              <a:gdLst>
                <a:gd name="T0" fmla="*/ 122 w 178"/>
                <a:gd name="T1" fmla="*/ 0 h 177"/>
                <a:gd name="T2" fmla="*/ 121 w 178"/>
                <a:gd name="T3" fmla="*/ 1 h 177"/>
                <a:gd name="T4" fmla="*/ 6 w 178"/>
                <a:gd name="T5" fmla="*/ 116 h 177"/>
                <a:gd name="T6" fmla="*/ 6 w 178"/>
                <a:gd name="T7" fmla="*/ 135 h 177"/>
                <a:gd name="T8" fmla="*/ 7 w 178"/>
                <a:gd name="T9" fmla="*/ 137 h 177"/>
                <a:gd name="T10" fmla="*/ 20 w 178"/>
                <a:gd name="T11" fmla="*/ 140 h 177"/>
                <a:gd name="T12" fmla="*/ 24 w 178"/>
                <a:gd name="T13" fmla="*/ 153 h 177"/>
                <a:gd name="T14" fmla="*/ 25 w 178"/>
                <a:gd name="T15" fmla="*/ 154 h 177"/>
                <a:gd name="T16" fmla="*/ 38 w 178"/>
                <a:gd name="T17" fmla="*/ 158 h 177"/>
                <a:gd name="T18" fmla="*/ 41 w 178"/>
                <a:gd name="T19" fmla="*/ 171 h 177"/>
                <a:gd name="T20" fmla="*/ 43 w 178"/>
                <a:gd name="T21" fmla="*/ 172 h 177"/>
                <a:gd name="T22" fmla="*/ 62 w 178"/>
                <a:gd name="T23" fmla="*/ 172 h 177"/>
                <a:gd name="T24" fmla="*/ 177 w 178"/>
                <a:gd name="T25" fmla="*/ 57 h 177"/>
                <a:gd name="T26" fmla="*/ 178 w 178"/>
                <a:gd name="T27" fmla="*/ 55 h 177"/>
                <a:gd name="T28" fmla="*/ 122 w 178"/>
                <a:gd name="T2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7">
                  <a:moveTo>
                    <a:pt x="122" y="0"/>
                  </a:moveTo>
                  <a:cubicBezTo>
                    <a:pt x="122" y="0"/>
                    <a:pt x="121" y="1"/>
                    <a:pt x="121" y="1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0" y="122"/>
                    <a:pt x="0" y="130"/>
                    <a:pt x="6" y="135"/>
                  </a:cubicBezTo>
                  <a:cubicBezTo>
                    <a:pt x="7" y="137"/>
                    <a:pt x="7" y="137"/>
                    <a:pt x="7" y="137"/>
                  </a:cubicBezTo>
                  <a:cubicBezTo>
                    <a:pt x="11" y="140"/>
                    <a:pt x="16" y="141"/>
                    <a:pt x="20" y="140"/>
                  </a:cubicBezTo>
                  <a:cubicBezTo>
                    <a:pt x="19" y="144"/>
                    <a:pt x="20" y="149"/>
                    <a:pt x="24" y="153"/>
                  </a:cubicBezTo>
                  <a:cubicBezTo>
                    <a:pt x="25" y="154"/>
                    <a:pt x="25" y="154"/>
                    <a:pt x="25" y="154"/>
                  </a:cubicBezTo>
                  <a:cubicBezTo>
                    <a:pt x="28" y="158"/>
                    <a:pt x="34" y="159"/>
                    <a:pt x="38" y="158"/>
                  </a:cubicBezTo>
                  <a:cubicBezTo>
                    <a:pt x="37" y="162"/>
                    <a:pt x="38" y="167"/>
                    <a:pt x="41" y="171"/>
                  </a:cubicBezTo>
                  <a:cubicBezTo>
                    <a:pt x="43" y="172"/>
                    <a:pt x="43" y="172"/>
                    <a:pt x="43" y="172"/>
                  </a:cubicBezTo>
                  <a:cubicBezTo>
                    <a:pt x="48" y="177"/>
                    <a:pt x="56" y="177"/>
                    <a:pt x="62" y="172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77" y="56"/>
                    <a:pt x="177" y="56"/>
                    <a:pt x="178" y="55"/>
                  </a:cubicBezTo>
                  <a:lnTo>
                    <a:pt x="1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5411788" y="3881438"/>
              <a:ext cx="509588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5411788" y="4049713"/>
              <a:ext cx="814388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5411788" y="4217988"/>
              <a:ext cx="814388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5411788" y="4387850"/>
              <a:ext cx="81438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0505296" y="3872607"/>
            <a:ext cx="427233" cy="418311"/>
            <a:chOff x="4421188" y="3997325"/>
            <a:chExt cx="1976438" cy="1935163"/>
          </a:xfrm>
          <a:solidFill>
            <a:schemeClr val="bg1"/>
          </a:solidFill>
        </p:grpSpPr>
        <p:sp>
          <p:nvSpPr>
            <p:cNvPr id="73" name="Freeform 72"/>
            <p:cNvSpPr/>
            <p:nvPr/>
          </p:nvSpPr>
          <p:spPr bwMode="auto">
            <a:xfrm>
              <a:off x="4421188" y="3997325"/>
              <a:ext cx="1912938" cy="1882775"/>
            </a:xfrm>
            <a:custGeom>
              <a:avLst/>
              <a:gdLst>
                <a:gd name="T0" fmla="*/ 263 w 510"/>
                <a:gd name="T1" fmla="*/ 397 h 502"/>
                <a:gd name="T2" fmla="*/ 147 w 510"/>
                <a:gd name="T3" fmla="*/ 154 h 502"/>
                <a:gd name="T4" fmla="*/ 255 w 510"/>
                <a:gd name="T5" fmla="*/ 105 h 502"/>
                <a:gd name="T6" fmla="*/ 400 w 510"/>
                <a:gd name="T7" fmla="*/ 273 h 502"/>
                <a:gd name="T8" fmla="*/ 461 w 510"/>
                <a:gd name="T9" fmla="*/ 289 h 502"/>
                <a:gd name="T10" fmla="*/ 509 w 510"/>
                <a:gd name="T11" fmla="*/ 265 h 502"/>
                <a:gd name="T12" fmla="*/ 507 w 510"/>
                <a:gd name="T13" fmla="*/ 217 h 502"/>
                <a:gd name="T14" fmla="*/ 452 w 510"/>
                <a:gd name="T15" fmla="*/ 182 h 502"/>
                <a:gd name="T16" fmla="*/ 482 w 510"/>
                <a:gd name="T17" fmla="*/ 138 h 502"/>
                <a:gd name="T18" fmla="*/ 456 w 510"/>
                <a:gd name="T19" fmla="*/ 98 h 502"/>
                <a:gd name="T20" fmla="*/ 391 w 510"/>
                <a:gd name="T21" fmla="*/ 94 h 502"/>
                <a:gd name="T22" fmla="*/ 394 w 510"/>
                <a:gd name="T23" fmla="*/ 42 h 502"/>
                <a:gd name="T24" fmla="*/ 351 w 510"/>
                <a:gd name="T25" fmla="*/ 20 h 502"/>
                <a:gd name="T26" fmla="*/ 293 w 510"/>
                <a:gd name="T27" fmla="*/ 47 h 502"/>
                <a:gd name="T28" fmla="*/ 269 w 510"/>
                <a:gd name="T29" fmla="*/ 1 h 502"/>
                <a:gd name="T30" fmla="*/ 221 w 510"/>
                <a:gd name="T31" fmla="*/ 4 h 502"/>
                <a:gd name="T32" fmla="*/ 184 w 510"/>
                <a:gd name="T33" fmla="*/ 56 h 502"/>
                <a:gd name="T34" fmla="*/ 140 w 510"/>
                <a:gd name="T35" fmla="*/ 28 h 502"/>
                <a:gd name="T36" fmla="*/ 100 w 510"/>
                <a:gd name="T37" fmla="*/ 54 h 502"/>
                <a:gd name="T38" fmla="*/ 99 w 510"/>
                <a:gd name="T39" fmla="*/ 112 h 502"/>
                <a:gd name="T40" fmla="*/ 48 w 510"/>
                <a:gd name="T41" fmla="*/ 102 h 502"/>
                <a:gd name="T42" fmla="*/ 26 w 510"/>
                <a:gd name="T43" fmla="*/ 145 h 502"/>
                <a:gd name="T44" fmla="*/ 57 w 510"/>
                <a:gd name="T45" fmla="*/ 183 h 502"/>
                <a:gd name="T46" fmla="*/ 0 w 510"/>
                <a:gd name="T47" fmla="*/ 224 h 502"/>
                <a:gd name="T48" fmla="*/ 3 w 510"/>
                <a:gd name="T49" fmla="*/ 272 h 502"/>
                <a:gd name="T50" fmla="*/ 50 w 510"/>
                <a:gd name="T51" fmla="*/ 290 h 502"/>
                <a:gd name="T52" fmla="*/ 21 w 510"/>
                <a:gd name="T53" fmla="*/ 353 h 502"/>
                <a:gd name="T54" fmla="*/ 47 w 510"/>
                <a:gd name="T55" fmla="*/ 393 h 502"/>
                <a:gd name="T56" fmla="*/ 96 w 510"/>
                <a:gd name="T57" fmla="*/ 386 h 502"/>
                <a:gd name="T58" fmla="*/ 104 w 510"/>
                <a:gd name="T59" fmla="*/ 455 h 502"/>
                <a:gd name="T60" fmla="*/ 147 w 510"/>
                <a:gd name="T61" fmla="*/ 477 h 502"/>
                <a:gd name="T62" fmla="*/ 185 w 510"/>
                <a:gd name="T63" fmla="*/ 447 h 502"/>
                <a:gd name="T64" fmla="*/ 227 w 510"/>
                <a:gd name="T65" fmla="*/ 502 h 502"/>
                <a:gd name="T66" fmla="*/ 276 w 510"/>
                <a:gd name="T67" fmla="*/ 500 h 502"/>
                <a:gd name="T68" fmla="*/ 294 w 510"/>
                <a:gd name="T69" fmla="*/ 456 h 502"/>
                <a:gd name="T70" fmla="*/ 281 w 510"/>
                <a:gd name="T71" fmla="*/ 39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0" h="502">
                  <a:moveTo>
                    <a:pt x="281" y="395"/>
                  </a:moveTo>
                  <a:cubicBezTo>
                    <a:pt x="275" y="396"/>
                    <a:pt x="269" y="397"/>
                    <a:pt x="263" y="397"/>
                  </a:cubicBezTo>
                  <a:cubicBezTo>
                    <a:pt x="182" y="401"/>
                    <a:pt x="114" y="339"/>
                    <a:pt x="109" y="259"/>
                  </a:cubicBezTo>
                  <a:cubicBezTo>
                    <a:pt x="107" y="220"/>
                    <a:pt x="120" y="183"/>
                    <a:pt x="147" y="154"/>
                  </a:cubicBezTo>
                  <a:cubicBezTo>
                    <a:pt x="173" y="125"/>
                    <a:pt x="208" y="108"/>
                    <a:pt x="247" y="106"/>
                  </a:cubicBezTo>
                  <a:cubicBezTo>
                    <a:pt x="250" y="105"/>
                    <a:pt x="252" y="105"/>
                    <a:pt x="255" y="105"/>
                  </a:cubicBezTo>
                  <a:cubicBezTo>
                    <a:pt x="333" y="105"/>
                    <a:pt x="397" y="166"/>
                    <a:pt x="401" y="244"/>
                  </a:cubicBezTo>
                  <a:cubicBezTo>
                    <a:pt x="402" y="254"/>
                    <a:pt x="401" y="264"/>
                    <a:pt x="400" y="273"/>
                  </a:cubicBezTo>
                  <a:cubicBezTo>
                    <a:pt x="451" y="323"/>
                    <a:pt x="451" y="323"/>
                    <a:pt x="451" y="323"/>
                  </a:cubicBezTo>
                  <a:cubicBezTo>
                    <a:pt x="455" y="312"/>
                    <a:pt x="459" y="300"/>
                    <a:pt x="461" y="289"/>
                  </a:cubicBezTo>
                  <a:cubicBezTo>
                    <a:pt x="510" y="279"/>
                    <a:pt x="510" y="279"/>
                    <a:pt x="510" y="279"/>
                  </a:cubicBezTo>
                  <a:cubicBezTo>
                    <a:pt x="509" y="265"/>
                    <a:pt x="509" y="265"/>
                    <a:pt x="509" y="265"/>
                  </a:cubicBezTo>
                  <a:cubicBezTo>
                    <a:pt x="507" y="231"/>
                    <a:pt x="507" y="231"/>
                    <a:pt x="507" y="231"/>
                  </a:cubicBezTo>
                  <a:cubicBezTo>
                    <a:pt x="507" y="217"/>
                    <a:pt x="507" y="217"/>
                    <a:pt x="507" y="217"/>
                  </a:cubicBezTo>
                  <a:cubicBezTo>
                    <a:pt x="460" y="213"/>
                    <a:pt x="460" y="213"/>
                    <a:pt x="460" y="213"/>
                  </a:cubicBezTo>
                  <a:cubicBezTo>
                    <a:pt x="458" y="202"/>
                    <a:pt x="456" y="192"/>
                    <a:pt x="452" y="182"/>
                  </a:cubicBezTo>
                  <a:cubicBezTo>
                    <a:pt x="490" y="150"/>
                    <a:pt x="490" y="150"/>
                    <a:pt x="490" y="150"/>
                  </a:cubicBezTo>
                  <a:cubicBezTo>
                    <a:pt x="482" y="138"/>
                    <a:pt x="482" y="138"/>
                    <a:pt x="482" y="138"/>
                  </a:cubicBezTo>
                  <a:cubicBezTo>
                    <a:pt x="463" y="109"/>
                    <a:pt x="463" y="109"/>
                    <a:pt x="463" y="109"/>
                  </a:cubicBezTo>
                  <a:cubicBezTo>
                    <a:pt x="456" y="98"/>
                    <a:pt x="456" y="98"/>
                    <a:pt x="456" y="98"/>
                  </a:cubicBezTo>
                  <a:cubicBezTo>
                    <a:pt x="414" y="116"/>
                    <a:pt x="414" y="116"/>
                    <a:pt x="414" y="116"/>
                  </a:cubicBezTo>
                  <a:cubicBezTo>
                    <a:pt x="407" y="108"/>
                    <a:pt x="399" y="101"/>
                    <a:pt x="391" y="94"/>
                  </a:cubicBezTo>
                  <a:cubicBezTo>
                    <a:pt x="407" y="48"/>
                    <a:pt x="407" y="48"/>
                    <a:pt x="407" y="48"/>
                  </a:cubicBezTo>
                  <a:cubicBezTo>
                    <a:pt x="394" y="42"/>
                    <a:pt x="394" y="42"/>
                    <a:pt x="394" y="42"/>
                  </a:cubicBezTo>
                  <a:cubicBezTo>
                    <a:pt x="363" y="26"/>
                    <a:pt x="363" y="26"/>
                    <a:pt x="363" y="26"/>
                  </a:cubicBezTo>
                  <a:cubicBezTo>
                    <a:pt x="351" y="20"/>
                    <a:pt x="351" y="20"/>
                    <a:pt x="351" y="20"/>
                  </a:cubicBezTo>
                  <a:cubicBezTo>
                    <a:pt x="325" y="55"/>
                    <a:pt x="325" y="55"/>
                    <a:pt x="325" y="55"/>
                  </a:cubicBezTo>
                  <a:cubicBezTo>
                    <a:pt x="315" y="52"/>
                    <a:pt x="304" y="49"/>
                    <a:pt x="293" y="47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69" y="1"/>
                    <a:pt x="269" y="1"/>
                    <a:pt x="269" y="1"/>
                  </a:cubicBezTo>
                  <a:cubicBezTo>
                    <a:pt x="234" y="3"/>
                    <a:pt x="234" y="3"/>
                    <a:pt x="234" y="3"/>
                  </a:cubicBezTo>
                  <a:cubicBezTo>
                    <a:pt x="221" y="4"/>
                    <a:pt x="221" y="4"/>
                    <a:pt x="221" y="4"/>
                  </a:cubicBezTo>
                  <a:cubicBezTo>
                    <a:pt x="216" y="47"/>
                    <a:pt x="216" y="47"/>
                    <a:pt x="216" y="47"/>
                  </a:cubicBezTo>
                  <a:cubicBezTo>
                    <a:pt x="205" y="49"/>
                    <a:pt x="194" y="52"/>
                    <a:pt x="184" y="56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40" y="28"/>
                    <a:pt x="140" y="28"/>
                    <a:pt x="140" y="28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1" y="100"/>
                    <a:pt x="105" y="106"/>
                    <a:pt x="99" y="112"/>
                  </a:cubicBezTo>
                  <a:cubicBezTo>
                    <a:pt x="98" y="114"/>
                    <a:pt x="97" y="116"/>
                    <a:pt x="95" y="117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26" y="145"/>
                    <a:pt x="26" y="145"/>
                    <a:pt x="26" y="145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57" y="183"/>
                    <a:pt x="57" y="183"/>
                    <a:pt x="57" y="183"/>
                  </a:cubicBezTo>
                  <a:cubicBezTo>
                    <a:pt x="54" y="193"/>
                    <a:pt x="51" y="203"/>
                    <a:pt x="49" y="214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" y="238"/>
                    <a:pt x="1" y="238"/>
                    <a:pt x="1" y="238"/>
                  </a:cubicBezTo>
                  <a:cubicBezTo>
                    <a:pt x="3" y="272"/>
                    <a:pt x="3" y="272"/>
                    <a:pt x="3" y="272"/>
                  </a:cubicBezTo>
                  <a:cubicBezTo>
                    <a:pt x="4" y="285"/>
                    <a:pt x="4" y="285"/>
                    <a:pt x="4" y="285"/>
                  </a:cubicBezTo>
                  <a:cubicBezTo>
                    <a:pt x="50" y="290"/>
                    <a:pt x="50" y="290"/>
                    <a:pt x="50" y="290"/>
                  </a:cubicBezTo>
                  <a:cubicBezTo>
                    <a:pt x="52" y="300"/>
                    <a:pt x="54" y="311"/>
                    <a:pt x="58" y="320"/>
                  </a:cubicBezTo>
                  <a:cubicBezTo>
                    <a:pt x="21" y="353"/>
                    <a:pt x="21" y="353"/>
                    <a:pt x="21" y="353"/>
                  </a:cubicBezTo>
                  <a:cubicBezTo>
                    <a:pt x="28" y="364"/>
                    <a:pt x="28" y="364"/>
                    <a:pt x="28" y="364"/>
                  </a:cubicBezTo>
                  <a:cubicBezTo>
                    <a:pt x="47" y="393"/>
                    <a:pt x="47" y="393"/>
                    <a:pt x="47" y="393"/>
                  </a:cubicBezTo>
                  <a:cubicBezTo>
                    <a:pt x="55" y="405"/>
                    <a:pt x="55" y="405"/>
                    <a:pt x="55" y="405"/>
                  </a:cubicBezTo>
                  <a:cubicBezTo>
                    <a:pt x="96" y="386"/>
                    <a:pt x="96" y="386"/>
                    <a:pt x="96" y="386"/>
                  </a:cubicBezTo>
                  <a:cubicBezTo>
                    <a:pt x="103" y="394"/>
                    <a:pt x="111" y="402"/>
                    <a:pt x="119" y="409"/>
                  </a:cubicBezTo>
                  <a:cubicBezTo>
                    <a:pt x="104" y="455"/>
                    <a:pt x="104" y="455"/>
                    <a:pt x="104" y="455"/>
                  </a:cubicBezTo>
                  <a:cubicBezTo>
                    <a:pt x="116" y="461"/>
                    <a:pt x="116" y="461"/>
                    <a:pt x="116" y="461"/>
                  </a:cubicBezTo>
                  <a:cubicBezTo>
                    <a:pt x="147" y="477"/>
                    <a:pt x="147" y="477"/>
                    <a:pt x="147" y="477"/>
                  </a:cubicBezTo>
                  <a:cubicBezTo>
                    <a:pt x="159" y="483"/>
                    <a:pt x="159" y="483"/>
                    <a:pt x="159" y="483"/>
                  </a:cubicBezTo>
                  <a:cubicBezTo>
                    <a:pt x="185" y="447"/>
                    <a:pt x="185" y="447"/>
                    <a:pt x="185" y="447"/>
                  </a:cubicBezTo>
                  <a:cubicBezTo>
                    <a:pt x="196" y="451"/>
                    <a:pt x="206" y="454"/>
                    <a:pt x="218" y="456"/>
                  </a:cubicBezTo>
                  <a:cubicBezTo>
                    <a:pt x="227" y="502"/>
                    <a:pt x="227" y="502"/>
                    <a:pt x="227" y="502"/>
                  </a:cubicBezTo>
                  <a:cubicBezTo>
                    <a:pt x="241" y="501"/>
                    <a:pt x="241" y="501"/>
                    <a:pt x="241" y="501"/>
                  </a:cubicBezTo>
                  <a:cubicBezTo>
                    <a:pt x="276" y="500"/>
                    <a:pt x="276" y="500"/>
                    <a:pt x="276" y="500"/>
                  </a:cubicBezTo>
                  <a:cubicBezTo>
                    <a:pt x="290" y="499"/>
                    <a:pt x="290" y="499"/>
                    <a:pt x="290" y="499"/>
                  </a:cubicBezTo>
                  <a:cubicBezTo>
                    <a:pt x="294" y="456"/>
                    <a:pt x="294" y="456"/>
                    <a:pt x="294" y="456"/>
                  </a:cubicBezTo>
                  <a:cubicBezTo>
                    <a:pt x="307" y="453"/>
                    <a:pt x="319" y="450"/>
                    <a:pt x="331" y="445"/>
                  </a:cubicBezTo>
                  <a:lnTo>
                    <a:pt x="281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4968876" y="4522788"/>
              <a:ext cx="1428750" cy="1409700"/>
            </a:xfrm>
            <a:custGeom>
              <a:avLst/>
              <a:gdLst>
                <a:gd name="T0" fmla="*/ 380 w 381"/>
                <a:gd name="T1" fmla="*/ 311 h 376"/>
                <a:gd name="T2" fmla="*/ 372 w 381"/>
                <a:gd name="T3" fmla="*/ 287 h 376"/>
                <a:gd name="T4" fmla="*/ 208 w 381"/>
                <a:gd name="T5" fmla="*/ 131 h 376"/>
                <a:gd name="T6" fmla="*/ 181 w 381"/>
                <a:gd name="T7" fmla="*/ 37 h 376"/>
                <a:gd name="T8" fmla="*/ 71 w 381"/>
                <a:gd name="T9" fmla="*/ 15 h 376"/>
                <a:gd name="T10" fmla="*/ 127 w 381"/>
                <a:gd name="T11" fmla="*/ 70 h 376"/>
                <a:gd name="T12" fmla="*/ 127 w 381"/>
                <a:gd name="T13" fmla="*/ 87 h 376"/>
                <a:gd name="T14" fmla="*/ 88 w 381"/>
                <a:gd name="T15" fmla="*/ 125 h 376"/>
                <a:gd name="T16" fmla="*/ 71 w 381"/>
                <a:gd name="T17" fmla="*/ 125 h 376"/>
                <a:gd name="T18" fmla="*/ 15 w 381"/>
                <a:gd name="T19" fmla="*/ 70 h 376"/>
                <a:gd name="T20" fmla="*/ 37 w 381"/>
                <a:gd name="T21" fmla="*/ 178 h 376"/>
                <a:gd name="T22" fmla="*/ 133 w 381"/>
                <a:gd name="T23" fmla="*/ 205 h 376"/>
                <a:gd name="T24" fmla="*/ 292 w 381"/>
                <a:gd name="T25" fmla="*/ 366 h 376"/>
                <a:gd name="T26" fmla="*/ 315 w 381"/>
                <a:gd name="T27" fmla="*/ 374 h 376"/>
                <a:gd name="T28" fmla="*/ 380 w 381"/>
                <a:gd name="T29" fmla="*/ 31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76">
                  <a:moveTo>
                    <a:pt x="380" y="311"/>
                  </a:moveTo>
                  <a:cubicBezTo>
                    <a:pt x="381" y="302"/>
                    <a:pt x="377" y="292"/>
                    <a:pt x="372" y="287"/>
                  </a:cubicBezTo>
                  <a:cubicBezTo>
                    <a:pt x="317" y="235"/>
                    <a:pt x="263" y="183"/>
                    <a:pt x="208" y="131"/>
                  </a:cubicBezTo>
                  <a:cubicBezTo>
                    <a:pt x="216" y="98"/>
                    <a:pt x="207" y="62"/>
                    <a:pt x="181" y="37"/>
                  </a:cubicBezTo>
                  <a:cubicBezTo>
                    <a:pt x="151" y="8"/>
                    <a:pt x="108" y="0"/>
                    <a:pt x="71" y="15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32" y="75"/>
                    <a:pt x="132" y="82"/>
                    <a:pt x="127" y="87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84" y="130"/>
                    <a:pt x="76" y="130"/>
                    <a:pt x="71" y="125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0" y="106"/>
                    <a:pt x="8" y="149"/>
                    <a:pt x="37" y="178"/>
                  </a:cubicBezTo>
                  <a:cubicBezTo>
                    <a:pt x="63" y="204"/>
                    <a:pt x="99" y="213"/>
                    <a:pt x="133" y="205"/>
                  </a:cubicBezTo>
                  <a:cubicBezTo>
                    <a:pt x="186" y="259"/>
                    <a:pt x="239" y="313"/>
                    <a:pt x="292" y="366"/>
                  </a:cubicBezTo>
                  <a:cubicBezTo>
                    <a:pt x="296" y="371"/>
                    <a:pt x="307" y="376"/>
                    <a:pt x="315" y="374"/>
                  </a:cubicBezTo>
                  <a:cubicBezTo>
                    <a:pt x="348" y="369"/>
                    <a:pt x="375" y="342"/>
                    <a:pt x="380" y="3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578183" y="3177426"/>
            <a:ext cx="406323" cy="416556"/>
            <a:chOff x="6138863" y="2755900"/>
            <a:chExt cx="1890712" cy="1938338"/>
          </a:xfrm>
          <a:solidFill>
            <a:schemeClr val="bg1"/>
          </a:solidFill>
        </p:grpSpPr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6138863" y="3490913"/>
              <a:ext cx="831850" cy="1203325"/>
            </a:xfrm>
            <a:custGeom>
              <a:avLst/>
              <a:gdLst>
                <a:gd name="T0" fmla="*/ 293 w 524"/>
                <a:gd name="T1" fmla="*/ 71 h 758"/>
                <a:gd name="T2" fmla="*/ 453 w 524"/>
                <a:gd name="T3" fmla="*/ 621 h 758"/>
                <a:gd name="T4" fmla="*/ 234 w 524"/>
                <a:gd name="T5" fmla="*/ 685 h 758"/>
                <a:gd name="T6" fmla="*/ 73 w 524"/>
                <a:gd name="T7" fmla="*/ 137 h 758"/>
                <a:gd name="T8" fmla="*/ 293 w 524"/>
                <a:gd name="T9" fmla="*/ 71 h 758"/>
                <a:gd name="T10" fmla="*/ 331 w 524"/>
                <a:gd name="T11" fmla="*/ 0 h 758"/>
                <a:gd name="T12" fmla="*/ 276 w 524"/>
                <a:gd name="T13" fmla="*/ 16 h 758"/>
                <a:gd name="T14" fmla="*/ 56 w 524"/>
                <a:gd name="T15" fmla="*/ 80 h 758"/>
                <a:gd name="T16" fmla="*/ 0 w 524"/>
                <a:gd name="T17" fmla="*/ 97 h 758"/>
                <a:gd name="T18" fmla="*/ 16 w 524"/>
                <a:gd name="T19" fmla="*/ 153 h 758"/>
                <a:gd name="T20" fmla="*/ 177 w 524"/>
                <a:gd name="T21" fmla="*/ 702 h 758"/>
                <a:gd name="T22" fmla="*/ 193 w 524"/>
                <a:gd name="T23" fmla="*/ 758 h 758"/>
                <a:gd name="T24" fmla="*/ 250 w 524"/>
                <a:gd name="T25" fmla="*/ 742 h 758"/>
                <a:gd name="T26" fmla="*/ 470 w 524"/>
                <a:gd name="T27" fmla="*/ 676 h 758"/>
                <a:gd name="T28" fmla="*/ 524 w 524"/>
                <a:gd name="T29" fmla="*/ 659 h 758"/>
                <a:gd name="T30" fmla="*/ 510 w 524"/>
                <a:gd name="T31" fmla="*/ 605 h 758"/>
                <a:gd name="T32" fmla="*/ 347 w 524"/>
                <a:gd name="T33" fmla="*/ 54 h 758"/>
                <a:gd name="T34" fmla="*/ 331 w 524"/>
                <a:gd name="T35" fmla="*/ 0 h 758"/>
                <a:gd name="T36" fmla="*/ 331 w 524"/>
                <a:gd name="T37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4" h="758">
                  <a:moveTo>
                    <a:pt x="293" y="71"/>
                  </a:moveTo>
                  <a:lnTo>
                    <a:pt x="453" y="621"/>
                  </a:lnTo>
                  <a:lnTo>
                    <a:pt x="234" y="685"/>
                  </a:lnTo>
                  <a:lnTo>
                    <a:pt x="73" y="137"/>
                  </a:lnTo>
                  <a:lnTo>
                    <a:pt x="293" y="71"/>
                  </a:lnTo>
                  <a:close/>
                  <a:moveTo>
                    <a:pt x="331" y="0"/>
                  </a:moveTo>
                  <a:lnTo>
                    <a:pt x="276" y="16"/>
                  </a:lnTo>
                  <a:lnTo>
                    <a:pt x="56" y="80"/>
                  </a:lnTo>
                  <a:lnTo>
                    <a:pt x="0" y="97"/>
                  </a:lnTo>
                  <a:lnTo>
                    <a:pt x="16" y="153"/>
                  </a:lnTo>
                  <a:lnTo>
                    <a:pt x="177" y="702"/>
                  </a:lnTo>
                  <a:lnTo>
                    <a:pt x="193" y="758"/>
                  </a:lnTo>
                  <a:lnTo>
                    <a:pt x="250" y="742"/>
                  </a:lnTo>
                  <a:lnTo>
                    <a:pt x="470" y="676"/>
                  </a:lnTo>
                  <a:lnTo>
                    <a:pt x="524" y="659"/>
                  </a:lnTo>
                  <a:lnTo>
                    <a:pt x="510" y="605"/>
                  </a:lnTo>
                  <a:lnTo>
                    <a:pt x="347" y="54"/>
                  </a:lnTo>
                  <a:lnTo>
                    <a:pt x="331" y="0"/>
                  </a:lnTo>
                  <a:lnTo>
                    <a:pt x="3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6138863" y="3490913"/>
              <a:ext cx="831850" cy="1203325"/>
            </a:xfrm>
            <a:custGeom>
              <a:avLst/>
              <a:gdLst>
                <a:gd name="T0" fmla="*/ 293 w 524"/>
                <a:gd name="T1" fmla="*/ 71 h 758"/>
                <a:gd name="T2" fmla="*/ 453 w 524"/>
                <a:gd name="T3" fmla="*/ 621 h 758"/>
                <a:gd name="T4" fmla="*/ 234 w 524"/>
                <a:gd name="T5" fmla="*/ 685 h 758"/>
                <a:gd name="T6" fmla="*/ 73 w 524"/>
                <a:gd name="T7" fmla="*/ 137 h 758"/>
                <a:gd name="T8" fmla="*/ 293 w 524"/>
                <a:gd name="T9" fmla="*/ 71 h 758"/>
                <a:gd name="T10" fmla="*/ 331 w 524"/>
                <a:gd name="T11" fmla="*/ 0 h 758"/>
                <a:gd name="T12" fmla="*/ 276 w 524"/>
                <a:gd name="T13" fmla="*/ 16 h 758"/>
                <a:gd name="T14" fmla="*/ 56 w 524"/>
                <a:gd name="T15" fmla="*/ 80 h 758"/>
                <a:gd name="T16" fmla="*/ 0 w 524"/>
                <a:gd name="T17" fmla="*/ 97 h 758"/>
                <a:gd name="T18" fmla="*/ 16 w 524"/>
                <a:gd name="T19" fmla="*/ 153 h 758"/>
                <a:gd name="T20" fmla="*/ 177 w 524"/>
                <a:gd name="T21" fmla="*/ 702 h 758"/>
                <a:gd name="T22" fmla="*/ 193 w 524"/>
                <a:gd name="T23" fmla="*/ 758 h 758"/>
                <a:gd name="T24" fmla="*/ 250 w 524"/>
                <a:gd name="T25" fmla="*/ 742 h 758"/>
                <a:gd name="T26" fmla="*/ 470 w 524"/>
                <a:gd name="T27" fmla="*/ 676 h 758"/>
                <a:gd name="T28" fmla="*/ 524 w 524"/>
                <a:gd name="T29" fmla="*/ 659 h 758"/>
                <a:gd name="T30" fmla="*/ 510 w 524"/>
                <a:gd name="T31" fmla="*/ 605 h 758"/>
                <a:gd name="T32" fmla="*/ 347 w 524"/>
                <a:gd name="T33" fmla="*/ 54 h 758"/>
                <a:gd name="T34" fmla="*/ 331 w 524"/>
                <a:gd name="T35" fmla="*/ 0 h 758"/>
                <a:gd name="T36" fmla="*/ 331 w 524"/>
                <a:gd name="T37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4" h="758">
                  <a:moveTo>
                    <a:pt x="293" y="71"/>
                  </a:moveTo>
                  <a:lnTo>
                    <a:pt x="453" y="621"/>
                  </a:lnTo>
                  <a:lnTo>
                    <a:pt x="234" y="685"/>
                  </a:lnTo>
                  <a:lnTo>
                    <a:pt x="73" y="137"/>
                  </a:lnTo>
                  <a:lnTo>
                    <a:pt x="293" y="71"/>
                  </a:lnTo>
                  <a:moveTo>
                    <a:pt x="331" y="0"/>
                  </a:moveTo>
                  <a:lnTo>
                    <a:pt x="276" y="16"/>
                  </a:lnTo>
                  <a:lnTo>
                    <a:pt x="56" y="80"/>
                  </a:lnTo>
                  <a:lnTo>
                    <a:pt x="0" y="97"/>
                  </a:lnTo>
                  <a:lnTo>
                    <a:pt x="16" y="153"/>
                  </a:lnTo>
                  <a:lnTo>
                    <a:pt x="177" y="702"/>
                  </a:lnTo>
                  <a:lnTo>
                    <a:pt x="193" y="758"/>
                  </a:lnTo>
                  <a:lnTo>
                    <a:pt x="250" y="742"/>
                  </a:lnTo>
                  <a:lnTo>
                    <a:pt x="470" y="676"/>
                  </a:lnTo>
                  <a:lnTo>
                    <a:pt x="524" y="659"/>
                  </a:lnTo>
                  <a:lnTo>
                    <a:pt x="510" y="605"/>
                  </a:lnTo>
                  <a:lnTo>
                    <a:pt x="347" y="54"/>
                  </a:lnTo>
                  <a:lnTo>
                    <a:pt x="331" y="0"/>
                  </a:lnTo>
                  <a:lnTo>
                    <a:pt x="33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6692900" y="2755900"/>
              <a:ext cx="1336675" cy="1522413"/>
            </a:xfrm>
            <a:custGeom>
              <a:avLst/>
              <a:gdLst>
                <a:gd name="T0" fmla="*/ 342 w 356"/>
                <a:gd name="T1" fmla="*/ 286 h 406"/>
                <a:gd name="T2" fmla="*/ 320 w 356"/>
                <a:gd name="T3" fmla="*/ 322 h 406"/>
                <a:gd name="T4" fmla="*/ 320 w 356"/>
                <a:gd name="T5" fmla="*/ 333 h 406"/>
                <a:gd name="T6" fmla="*/ 290 w 356"/>
                <a:gd name="T7" fmla="*/ 373 h 406"/>
                <a:gd name="T8" fmla="*/ 287 w 356"/>
                <a:gd name="T9" fmla="*/ 386 h 406"/>
                <a:gd name="T10" fmla="*/ 242 w 356"/>
                <a:gd name="T11" fmla="*/ 406 h 406"/>
                <a:gd name="T12" fmla="*/ 226 w 356"/>
                <a:gd name="T13" fmla="*/ 405 h 406"/>
                <a:gd name="T14" fmla="*/ 129 w 356"/>
                <a:gd name="T15" fmla="*/ 396 h 406"/>
                <a:gd name="T16" fmla="*/ 95 w 356"/>
                <a:gd name="T17" fmla="*/ 394 h 406"/>
                <a:gd name="T18" fmla="*/ 50 w 356"/>
                <a:gd name="T19" fmla="*/ 398 h 406"/>
                <a:gd name="T20" fmla="*/ 0 w 356"/>
                <a:gd name="T21" fmla="*/ 228 h 406"/>
                <a:gd name="T22" fmla="*/ 107 w 356"/>
                <a:gd name="T23" fmla="*/ 108 h 406"/>
                <a:gd name="T24" fmla="*/ 113 w 356"/>
                <a:gd name="T25" fmla="*/ 20 h 406"/>
                <a:gd name="T26" fmla="*/ 149 w 356"/>
                <a:gd name="T27" fmla="*/ 0 h 406"/>
                <a:gd name="T28" fmla="*/ 184 w 356"/>
                <a:gd name="T29" fmla="*/ 95 h 406"/>
                <a:gd name="T30" fmla="*/ 180 w 356"/>
                <a:gd name="T31" fmla="*/ 123 h 406"/>
                <a:gd name="T32" fmla="*/ 179 w 356"/>
                <a:gd name="T33" fmla="*/ 147 h 406"/>
                <a:gd name="T34" fmla="*/ 292 w 356"/>
                <a:gd name="T35" fmla="*/ 172 h 406"/>
                <a:gd name="T36" fmla="*/ 302 w 356"/>
                <a:gd name="T37" fmla="*/ 172 h 406"/>
                <a:gd name="T38" fmla="*/ 356 w 356"/>
                <a:gd name="T39" fmla="*/ 226 h 406"/>
                <a:gd name="T40" fmla="*/ 338 w 356"/>
                <a:gd name="T41" fmla="*/ 265 h 406"/>
                <a:gd name="T42" fmla="*/ 342 w 356"/>
                <a:gd name="T43" fmla="*/ 28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6" h="406">
                  <a:moveTo>
                    <a:pt x="342" y="286"/>
                  </a:moveTo>
                  <a:cubicBezTo>
                    <a:pt x="341" y="302"/>
                    <a:pt x="332" y="315"/>
                    <a:pt x="320" y="322"/>
                  </a:cubicBezTo>
                  <a:cubicBezTo>
                    <a:pt x="320" y="326"/>
                    <a:pt x="321" y="329"/>
                    <a:pt x="320" y="333"/>
                  </a:cubicBezTo>
                  <a:cubicBezTo>
                    <a:pt x="319" y="352"/>
                    <a:pt x="307" y="367"/>
                    <a:pt x="290" y="373"/>
                  </a:cubicBezTo>
                  <a:cubicBezTo>
                    <a:pt x="289" y="377"/>
                    <a:pt x="288" y="381"/>
                    <a:pt x="287" y="386"/>
                  </a:cubicBezTo>
                  <a:cubicBezTo>
                    <a:pt x="281" y="401"/>
                    <a:pt x="261" y="406"/>
                    <a:pt x="242" y="406"/>
                  </a:cubicBezTo>
                  <a:cubicBezTo>
                    <a:pt x="237" y="406"/>
                    <a:pt x="231" y="405"/>
                    <a:pt x="226" y="405"/>
                  </a:cubicBezTo>
                  <a:cubicBezTo>
                    <a:pt x="206" y="402"/>
                    <a:pt x="168" y="399"/>
                    <a:pt x="129" y="396"/>
                  </a:cubicBezTo>
                  <a:cubicBezTo>
                    <a:pt x="116" y="395"/>
                    <a:pt x="105" y="394"/>
                    <a:pt x="95" y="394"/>
                  </a:cubicBezTo>
                  <a:cubicBezTo>
                    <a:pt x="73" y="394"/>
                    <a:pt x="59" y="396"/>
                    <a:pt x="50" y="39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3" y="202"/>
                    <a:pt x="89" y="141"/>
                    <a:pt x="107" y="108"/>
                  </a:cubicBezTo>
                  <a:cubicBezTo>
                    <a:pt x="118" y="72"/>
                    <a:pt x="114" y="28"/>
                    <a:pt x="113" y="20"/>
                  </a:cubicBezTo>
                  <a:cubicBezTo>
                    <a:pt x="111" y="2"/>
                    <a:pt x="145" y="0"/>
                    <a:pt x="149" y="0"/>
                  </a:cubicBezTo>
                  <a:cubicBezTo>
                    <a:pt x="168" y="0"/>
                    <a:pt x="189" y="33"/>
                    <a:pt x="184" y="95"/>
                  </a:cubicBezTo>
                  <a:cubicBezTo>
                    <a:pt x="183" y="103"/>
                    <a:pt x="182" y="113"/>
                    <a:pt x="180" y="123"/>
                  </a:cubicBezTo>
                  <a:cubicBezTo>
                    <a:pt x="180" y="132"/>
                    <a:pt x="179" y="140"/>
                    <a:pt x="179" y="147"/>
                  </a:cubicBezTo>
                  <a:cubicBezTo>
                    <a:pt x="179" y="170"/>
                    <a:pt x="262" y="172"/>
                    <a:pt x="292" y="172"/>
                  </a:cubicBezTo>
                  <a:cubicBezTo>
                    <a:pt x="298" y="172"/>
                    <a:pt x="302" y="172"/>
                    <a:pt x="302" y="172"/>
                  </a:cubicBezTo>
                  <a:cubicBezTo>
                    <a:pt x="332" y="172"/>
                    <a:pt x="356" y="196"/>
                    <a:pt x="356" y="226"/>
                  </a:cubicBezTo>
                  <a:cubicBezTo>
                    <a:pt x="356" y="242"/>
                    <a:pt x="349" y="256"/>
                    <a:pt x="338" y="265"/>
                  </a:cubicBezTo>
                  <a:cubicBezTo>
                    <a:pt x="341" y="272"/>
                    <a:pt x="343" y="279"/>
                    <a:pt x="342" y="2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5750860" y="2113254"/>
            <a:ext cx="735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+mj-lt"/>
              </a:rPr>
              <a:t>价值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130025" y="1670434"/>
            <a:ext cx="73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+mj-lt"/>
              </a:rPr>
              <a:t>宗旨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534988" y="3665626"/>
            <a:ext cx="73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+mj-lt"/>
              </a:rPr>
              <a:t>使命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970281" y="837273"/>
            <a:ext cx="73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+mj-lt"/>
              </a:rPr>
              <a:t>人才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65987" y="1905001"/>
            <a:ext cx="1602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C3D9"/>
                </a:solidFill>
                <a:latin typeface="+mj-ea"/>
                <a:ea typeface="+mj-ea"/>
              </a:rPr>
              <a:t>企业使命</a:t>
            </a:r>
            <a:endParaRPr lang="en-US" sz="2400" b="1" dirty="0">
              <a:solidFill>
                <a:srgbClr val="00C3D9"/>
              </a:solidFill>
              <a:latin typeface="+mj-ea"/>
              <a:ea typeface="+mj-ea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058304" y="2336606"/>
            <a:ext cx="3818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65987" y="3022601"/>
            <a:ext cx="1602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4C60E"/>
                </a:solidFill>
                <a:latin typeface="+mj-ea"/>
                <a:ea typeface="+mj-ea"/>
              </a:rPr>
              <a:t>企业宗旨</a:t>
            </a:r>
            <a:endParaRPr lang="en-US" sz="2400" b="1" dirty="0">
              <a:solidFill>
                <a:srgbClr val="F4C60E"/>
              </a:solidFill>
              <a:latin typeface="+mj-ea"/>
              <a:ea typeface="+mj-ea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058304" y="3454206"/>
            <a:ext cx="3818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065987" y="4140201"/>
            <a:ext cx="1602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1FD89C"/>
                </a:solidFill>
                <a:latin typeface="+mj-ea"/>
                <a:ea typeface="+mj-ea"/>
              </a:rPr>
              <a:t>核心价值</a:t>
            </a:r>
            <a:endParaRPr lang="en-US" sz="2400" b="1" dirty="0">
              <a:solidFill>
                <a:srgbClr val="1FD89C"/>
              </a:solidFill>
              <a:latin typeface="+mj-ea"/>
              <a:ea typeface="+mj-ea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058304" y="4571806"/>
            <a:ext cx="3818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065987" y="5257801"/>
            <a:ext cx="1602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DE6E00"/>
                </a:solidFill>
                <a:latin typeface="+mj-ea"/>
                <a:ea typeface="+mj-ea"/>
              </a:rPr>
              <a:t>经营理念</a:t>
            </a:r>
            <a:endParaRPr lang="en-US" sz="2400" b="1" dirty="0">
              <a:solidFill>
                <a:srgbClr val="DE6E00"/>
              </a:solidFill>
              <a:latin typeface="+mj-ea"/>
              <a:ea typeface="+mj-ea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058304" y="5689406"/>
            <a:ext cx="3818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937730" y="1993589"/>
            <a:ext cx="73591" cy="726304"/>
          </a:xfrm>
          <a:prstGeom prst="rect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6" name="Rectangle 105"/>
          <p:cNvSpPr/>
          <p:nvPr/>
        </p:nvSpPr>
        <p:spPr>
          <a:xfrm>
            <a:off x="937730" y="3111797"/>
            <a:ext cx="73591" cy="726304"/>
          </a:xfrm>
          <a:prstGeom prst="rect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7" name="Rectangle 106"/>
          <p:cNvSpPr/>
          <p:nvPr/>
        </p:nvSpPr>
        <p:spPr>
          <a:xfrm>
            <a:off x="937730" y="4209965"/>
            <a:ext cx="73591" cy="726304"/>
          </a:xfrm>
          <a:prstGeom prst="rect">
            <a:avLst/>
          </a:prstGeom>
          <a:solidFill>
            <a:srgbClr val="01D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8" name="Rectangle 107"/>
          <p:cNvSpPr/>
          <p:nvPr/>
        </p:nvSpPr>
        <p:spPr>
          <a:xfrm>
            <a:off x="937730" y="5321612"/>
            <a:ext cx="73591" cy="726304"/>
          </a:xfrm>
          <a:prstGeom prst="rect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2" name="文本框 101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公司战略目标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33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33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33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33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33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133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633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133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633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133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633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133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633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133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633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133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633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133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633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133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633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133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633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133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633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133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633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133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633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6133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633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133"/>
                            </p:stCondLst>
                            <p:childTnLst>
                              <p:par>
                                <p:cTn id="1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633"/>
                            </p:stCondLst>
                            <p:childTnLst>
                              <p:par>
                                <p:cTn id="1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8133"/>
                            </p:stCondLst>
                            <p:childTnLst>
                              <p:par>
                                <p:cTn id="1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8633"/>
                            </p:stCondLst>
                            <p:childTnLst>
                              <p:par>
                                <p:cTn id="1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9133"/>
                            </p:stCondLst>
                            <p:childTnLst>
                              <p:par>
                                <p:cTn id="1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9633"/>
                            </p:stCondLst>
                            <p:childTnLst>
                              <p:par>
                                <p:cTn id="1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133"/>
                            </p:stCondLst>
                            <p:childTnLst>
                              <p:par>
                                <p:cTn id="1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3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633"/>
                            </p:stCondLst>
                            <p:childTnLst>
                              <p:par>
                                <p:cTn id="1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1133"/>
                            </p:stCondLst>
                            <p:childTnLst>
                              <p:par>
                                <p:cTn id="1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1633"/>
                            </p:stCondLst>
                            <p:childTnLst>
                              <p:par>
                                <p:cTn id="1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133"/>
                            </p:stCondLst>
                            <p:childTnLst>
                              <p:par>
                                <p:cTn id="1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2633"/>
                            </p:stCondLst>
                            <p:childTnLst>
                              <p:par>
                                <p:cTn id="1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3133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3633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4133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4633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2667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0" grpId="0" animBg="1"/>
      <p:bldP spid="152" grpId="0" animBg="1"/>
      <p:bldP spid="159" grpId="0" animBg="1"/>
      <p:bldP spid="161" grpId="0" animBg="1"/>
      <p:bldP spid="158" grpId="0" animBg="1"/>
      <p:bldP spid="153" grpId="0" animBg="1"/>
      <p:bldP spid="154" grpId="0" animBg="1"/>
      <p:bldP spid="162" grpId="0" animBg="1"/>
      <p:bldP spid="165" grpId="0" animBg="1"/>
      <p:bldP spid="163" grpId="0" animBg="1"/>
      <p:bldP spid="149" grpId="0" animBg="1"/>
      <p:bldP spid="150" grpId="0" animBg="1"/>
      <p:bldP spid="151" grpId="0" animBg="1"/>
      <p:bldP spid="10" grpId="0" animBg="1"/>
      <p:bldP spid="83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66" grpId="0" animBg="1"/>
      <p:bldP spid="164" grpId="0" animBg="1"/>
      <p:bldP spid="155" grpId="0" animBg="1"/>
      <p:bldP spid="156" grpId="0" animBg="1"/>
      <p:bldP spid="157" grpId="0" animBg="1"/>
      <p:bldP spid="61" grpId="0" animBg="1"/>
      <p:bldP spid="80" grpId="0"/>
      <p:bldP spid="82" grpId="0"/>
      <p:bldP spid="84" grpId="0"/>
      <p:bldP spid="85" grpId="0"/>
      <p:bldP spid="86" grpId="0"/>
      <p:bldP spid="87" grpId="0"/>
      <p:bldP spid="88" grpId="0"/>
      <p:bldP spid="95" grpId="0"/>
      <p:bldP spid="96" grpId="0"/>
      <p:bldP spid="98" grpId="0"/>
      <p:bldP spid="99" grpId="0"/>
      <p:bldP spid="100" grpId="0"/>
      <p:bldP spid="104" grpId="0" animBg="1"/>
      <p:bldP spid="106" grpId="0" animBg="1"/>
      <p:bldP spid="107" grpId="0" animBg="1"/>
      <p:bldP spid="108" grpId="0" animBg="1"/>
      <p:bldP spid="102" grpId="0"/>
      <p:bldP spid="103" grpId="0"/>
      <p:bldP spid="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燕尾形 17"/>
          <p:cNvSpPr/>
          <p:nvPr/>
        </p:nvSpPr>
        <p:spPr>
          <a:xfrm>
            <a:off x="6169802" y="2888581"/>
            <a:ext cx="2375938" cy="1080838"/>
          </a:xfrm>
          <a:prstGeom prst="chevron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2" name="Content Placeholder 2"/>
          <p:cNvSpPr txBox="1">
            <a:spLocks noChangeArrowheads="1"/>
          </p:cNvSpPr>
          <p:nvPr/>
        </p:nvSpPr>
        <p:spPr bwMode="auto">
          <a:xfrm>
            <a:off x="6785610" y="3232990"/>
            <a:ext cx="1433181" cy="39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燕尾形 19"/>
          <p:cNvSpPr/>
          <p:nvPr/>
        </p:nvSpPr>
        <p:spPr>
          <a:xfrm>
            <a:off x="8625097" y="2888581"/>
            <a:ext cx="2375937" cy="1080838"/>
          </a:xfrm>
          <a:prstGeom prst="chevron">
            <a:avLst/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4" name="Content Placeholder 2"/>
          <p:cNvSpPr txBox="1">
            <a:spLocks noChangeArrowheads="1"/>
          </p:cNvSpPr>
          <p:nvPr/>
        </p:nvSpPr>
        <p:spPr bwMode="auto">
          <a:xfrm>
            <a:off x="9232968" y="3232990"/>
            <a:ext cx="1433181" cy="39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5" name="Content Placeholder 2"/>
          <p:cNvSpPr txBox="1">
            <a:spLocks noChangeArrowheads="1"/>
          </p:cNvSpPr>
          <p:nvPr/>
        </p:nvSpPr>
        <p:spPr bwMode="auto">
          <a:xfrm>
            <a:off x="1040190" y="4304304"/>
            <a:ext cx="2410855" cy="94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8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8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8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en-US" sz="18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6" name="Content Placeholder 2"/>
          <p:cNvSpPr txBox="1">
            <a:spLocks noChangeArrowheads="1"/>
          </p:cNvSpPr>
          <p:nvPr/>
        </p:nvSpPr>
        <p:spPr bwMode="auto">
          <a:xfrm>
            <a:off x="3612932" y="4304304"/>
            <a:ext cx="2410854" cy="94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8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8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8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8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en-US" sz="18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7" name="Content Placeholder 2"/>
          <p:cNvSpPr txBox="1">
            <a:spLocks noChangeArrowheads="1"/>
          </p:cNvSpPr>
          <p:nvPr/>
        </p:nvSpPr>
        <p:spPr bwMode="auto">
          <a:xfrm>
            <a:off x="6185673" y="4304304"/>
            <a:ext cx="2412442" cy="94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8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8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8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8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en-US" sz="18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8" name="Content Placeholder 2"/>
          <p:cNvSpPr txBox="1">
            <a:spLocks noChangeArrowheads="1"/>
          </p:cNvSpPr>
          <p:nvPr/>
        </p:nvSpPr>
        <p:spPr bwMode="auto">
          <a:xfrm>
            <a:off x="8760003" y="4304304"/>
            <a:ext cx="2410855" cy="94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8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8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8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8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en-US" sz="18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689" name="组合 25"/>
          <p:cNvGrpSpPr/>
          <p:nvPr/>
        </p:nvGrpSpPr>
        <p:grpSpPr bwMode="auto">
          <a:xfrm>
            <a:off x="5909512" y="2299755"/>
            <a:ext cx="787218" cy="787218"/>
            <a:chOff x="1850161" y="2349723"/>
            <a:chExt cx="786875" cy="786875"/>
          </a:xfrm>
        </p:grpSpPr>
        <p:sp>
          <p:nvSpPr>
            <p:cNvPr id="27" name="椭圆 26"/>
            <p:cNvSpPr/>
            <p:nvPr/>
          </p:nvSpPr>
          <p:spPr>
            <a:xfrm>
              <a:off x="1850161" y="2349723"/>
              <a:ext cx="786875" cy="786875"/>
            </a:xfrm>
            <a:prstGeom prst="ellipse">
              <a:avLst/>
            </a:prstGeom>
            <a:solidFill>
              <a:srgbClr val="FF588D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91" name="文本框 27"/>
            <p:cNvSpPr txBox="1">
              <a:spLocks noChangeArrowheads="1"/>
            </p:cNvSpPr>
            <p:nvPr/>
          </p:nvSpPr>
          <p:spPr bwMode="auto">
            <a:xfrm>
              <a:off x="1929551" y="2512328"/>
              <a:ext cx="6280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692" name="组合 28"/>
          <p:cNvGrpSpPr/>
          <p:nvPr/>
        </p:nvGrpSpPr>
        <p:grpSpPr bwMode="auto">
          <a:xfrm>
            <a:off x="8366393" y="2299755"/>
            <a:ext cx="787218" cy="787218"/>
            <a:chOff x="1850161" y="2349723"/>
            <a:chExt cx="786875" cy="786875"/>
          </a:xfrm>
        </p:grpSpPr>
        <p:sp>
          <p:nvSpPr>
            <p:cNvPr id="30" name="椭圆 29"/>
            <p:cNvSpPr/>
            <p:nvPr/>
          </p:nvSpPr>
          <p:spPr>
            <a:xfrm>
              <a:off x="1850161" y="2349723"/>
              <a:ext cx="786875" cy="786875"/>
            </a:xfrm>
            <a:prstGeom prst="ellipse">
              <a:avLst/>
            </a:prstGeom>
            <a:solidFill>
              <a:srgbClr val="A97D14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94" name="文本框 38"/>
            <p:cNvSpPr txBox="1">
              <a:spLocks noChangeArrowheads="1"/>
            </p:cNvSpPr>
            <p:nvPr/>
          </p:nvSpPr>
          <p:spPr bwMode="auto">
            <a:xfrm>
              <a:off x="1929551" y="2512328"/>
              <a:ext cx="6280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五边形 39"/>
          <p:cNvSpPr/>
          <p:nvPr/>
        </p:nvSpPr>
        <p:spPr>
          <a:xfrm>
            <a:off x="1190968" y="2888581"/>
            <a:ext cx="2444184" cy="1080838"/>
          </a:xfrm>
          <a:prstGeom prst="homePlate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96" name="Content Placeholder 2"/>
          <p:cNvSpPr txBox="1">
            <a:spLocks noChangeArrowheads="1"/>
          </p:cNvSpPr>
          <p:nvPr/>
        </p:nvSpPr>
        <p:spPr bwMode="auto">
          <a:xfrm>
            <a:off x="1529027" y="3232990"/>
            <a:ext cx="1433181" cy="39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燕尾形 41"/>
          <p:cNvSpPr/>
          <p:nvPr/>
        </p:nvSpPr>
        <p:spPr>
          <a:xfrm>
            <a:off x="3714509" y="2888581"/>
            <a:ext cx="2375937" cy="1080838"/>
          </a:xfrm>
          <a:prstGeom prst="chevron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98" name="Content Placeholder 2"/>
          <p:cNvSpPr txBox="1">
            <a:spLocks noChangeArrowheads="1"/>
          </p:cNvSpPr>
          <p:nvPr/>
        </p:nvSpPr>
        <p:spPr bwMode="auto">
          <a:xfrm>
            <a:off x="4293812" y="3232990"/>
            <a:ext cx="1433181" cy="39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699" name="组合 43"/>
          <p:cNvGrpSpPr/>
          <p:nvPr/>
        </p:nvGrpSpPr>
        <p:grpSpPr bwMode="auto">
          <a:xfrm>
            <a:off x="662452" y="2299755"/>
            <a:ext cx="785631" cy="787218"/>
            <a:chOff x="1850161" y="2349723"/>
            <a:chExt cx="786875" cy="786875"/>
          </a:xfrm>
        </p:grpSpPr>
        <p:sp>
          <p:nvSpPr>
            <p:cNvPr id="45" name="椭圆 44"/>
            <p:cNvSpPr/>
            <p:nvPr/>
          </p:nvSpPr>
          <p:spPr>
            <a:xfrm>
              <a:off x="1850161" y="2349723"/>
              <a:ext cx="786875" cy="786875"/>
            </a:xfrm>
            <a:prstGeom prst="ellipse">
              <a:avLst/>
            </a:prstGeom>
            <a:solidFill>
              <a:srgbClr val="FFA615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701" name="文本框 45"/>
            <p:cNvSpPr txBox="1">
              <a:spLocks noChangeArrowheads="1"/>
            </p:cNvSpPr>
            <p:nvPr/>
          </p:nvSpPr>
          <p:spPr bwMode="auto">
            <a:xfrm>
              <a:off x="1929551" y="2512328"/>
              <a:ext cx="6280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702" name="组合 46"/>
          <p:cNvGrpSpPr/>
          <p:nvPr/>
        </p:nvGrpSpPr>
        <p:grpSpPr bwMode="auto">
          <a:xfrm>
            <a:off x="3408191" y="2299755"/>
            <a:ext cx="787218" cy="787218"/>
            <a:chOff x="1850161" y="2349723"/>
            <a:chExt cx="786875" cy="786875"/>
          </a:xfrm>
        </p:grpSpPr>
        <p:sp>
          <p:nvSpPr>
            <p:cNvPr id="48" name="椭圆 47"/>
            <p:cNvSpPr/>
            <p:nvPr/>
          </p:nvSpPr>
          <p:spPr>
            <a:xfrm>
              <a:off x="1850161" y="2349723"/>
              <a:ext cx="786875" cy="786875"/>
            </a:xfrm>
            <a:prstGeom prst="ellipse">
              <a:avLst/>
            </a:prstGeom>
            <a:solidFill>
              <a:srgbClr val="47D7CA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704" name="文本框 48"/>
            <p:cNvSpPr txBox="1">
              <a:spLocks noChangeArrowheads="1"/>
            </p:cNvSpPr>
            <p:nvPr/>
          </p:nvSpPr>
          <p:spPr bwMode="auto">
            <a:xfrm>
              <a:off x="1929551" y="2512328"/>
              <a:ext cx="6280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文本框 33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短期盈利计划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6667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7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700" tmFilter="0,0; .5, 1; 1, 1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3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8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8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8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633"/>
                                </p:stCondLst>
                                <p:childTnLst>
                                  <p:par>
                                    <p:cTn id="1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133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400" fill="hold"/>
                                            <p:tgtEl>
                                              <p:spTgt spid="286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286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400"/>
                                            <p:tgtEl>
                                              <p:spTgt spid="286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fill="hold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42" dur="300" fill="hold"/>
                                            <p:tgtEl>
                                              <p:spTgt spid="2869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 tmFilter="0,0; .5, 1; 1, 1"/>
                                            <p:tgtEl>
                                              <p:spTgt spid="286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400" fill="hold"/>
                                            <p:tgtEl>
                                              <p:spTgt spid="287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400" fill="hold"/>
                                            <p:tgtEl>
                                              <p:spTgt spid="287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400"/>
                                            <p:tgtEl>
                                              <p:spTgt spid="287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fill="hold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57" dur="300" fill="hold"/>
                                            <p:tgtEl>
                                              <p:spTgt spid="2870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 tmFilter="0,0; .5, 1; 1, 1"/>
                                            <p:tgtEl>
                                              <p:spTgt spid="286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966"/>
                                </p:stCondLst>
                                <p:childTnLst>
                                  <p:par>
                                    <p:cTn id="6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400" fill="hold"/>
                                            <p:tgtEl>
                                              <p:spTgt spid="286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286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400"/>
                                            <p:tgtEl>
                                              <p:spTgt spid="286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fill="hold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72" dur="300" fill="hold"/>
                                            <p:tgtEl>
                                              <p:spTgt spid="2868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 tmFilter="0,0; .5, 1; 1, 1"/>
                                            <p:tgtEl>
                                              <p:spTgt spid="286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6133"/>
                                </p:stCondLst>
                                <p:childTnLst>
                                  <p:par>
                                    <p:cTn id="8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400" fill="hold"/>
                                            <p:tgtEl>
                                              <p:spTgt spid="286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400" fill="hold"/>
                                            <p:tgtEl>
                                              <p:spTgt spid="286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400"/>
                                            <p:tgtEl>
                                              <p:spTgt spid="286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6" presetClass="emph" presetSubtype="0" fill="hold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87" dur="300" fill="hold"/>
                                            <p:tgtEl>
                                              <p:spTgt spid="2869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8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 tmFilter="0,0; .5, 1; 1, 1"/>
                                            <p:tgtEl>
                                              <p:spTgt spid="286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7" dur="500"/>
                                            <p:tgtEl>
                                              <p:spTgt spid="286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0" dur="500"/>
                                            <p:tgtEl>
                                              <p:spTgt spid="286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3" dur="500"/>
                                            <p:tgtEl>
                                              <p:spTgt spid="286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2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6" dur="500"/>
                                            <p:tgtEl>
                                              <p:spTgt spid="286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0" presetClass="entr" presetSubtype="0" fill="hold" grpId="0" nodeType="withEffect">
                                      <p:stCondLst>
                                        <p:cond delay="4566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28682" grpId="0"/>
          <p:bldP spid="20" grpId="0" animBg="1"/>
          <p:bldP spid="28684" grpId="0"/>
          <p:bldP spid="28685" grpId="0"/>
          <p:bldP spid="28686" grpId="0"/>
          <p:bldP spid="28687" grpId="0"/>
          <p:bldP spid="28688" grpId="0"/>
          <p:bldP spid="40" grpId="0" animBg="1"/>
          <p:bldP spid="28696" grpId="0"/>
          <p:bldP spid="42" grpId="0" animBg="1"/>
          <p:bldP spid="28698" grpId="0"/>
          <p:bldP spid="34" grpId="0"/>
          <p:bldP spid="35" grpId="0"/>
          <p:bldP spid="2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6667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7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700" tmFilter="0,0; .5, 1; 1, 1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3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8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8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8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633"/>
                                </p:stCondLst>
                                <p:childTnLst>
                                  <p:par>
                                    <p:cTn id="1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133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400" fill="hold"/>
                                            <p:tgtEl>
                                              <p:spTgt spid="286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286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400"/>
                                            <p:tgtEl>
                                              <p:spTgt spid="286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300" fill="hold"/>
                                            <p:tgtEl>
                                              <p:spTgt spid="2869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 tmFilter="0,0; .5, 1; 1, 1"/>
                                            <p:tgtEl>
                                              <p:spTgt spid="286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400" fill="hold"/>
                                            <p:tgtEl>
                                              <p:spTgt spid="287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400" fill="hold"/>
                                            <p:tgtEl>
                                              <p:spTgt spid="287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400"/>
                                            <p:tgtEl>
                                              <p:spTgt spid="287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300" fill="hold"/>
                                            <p:tgtEl>
                                              <p:spTgt spid="2870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 tmFilter="0,0; .5, 1; 1, 1"/>
                                            <p:tgtEl>
                                              <p:spTgt spid="286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966"/>
                                </p:stCondLst>
                                <p:childTnLst>
                                  <p:par>
                                    <p:cTn id="6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400" fill="hold"/>
                                            <p:tgtEl>
                                              <p:spTgt spid="286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286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400"/>
                                            <p:tgtEl>
                                              <p:spTgt spid="286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300" fill="hold"/>
                                            <p:tgtEl>
                                              <p:spTgt spid="2868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 tmFilter="0,0; .5, 1; 1, 1"/>
                                            <p:tgtEl>
                                              <p:spTgt spid="286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6133"/>
                                </p:stCondLst>
                                <p:childTnLst>
                                  <p:par>
                                    <p:cTn id="8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400" fill="hold"/>
                                            <p:tgtEl>
                                              <p:spTgt spid="286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400" fill="hold"/>
                                            <p:tgtEl>
                                              <p:spTgt spid="286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400"/>
                                            <p:tgtEl>
                                              <p:spTgt spid="286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87" dur="300" fill="hold"/>
                                            <p:tgtEl>
                                              <p:spTgt spid="2869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8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 tmFilter="0,0; .5, 1; 1, 1"/>
                                            <p:tgtEl>
                                              <p:spTgt spid="286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7" dur="500"/>
                                            <p:tgtEl>
                                              <p:spTgt spid="286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0" dur="500"/>
                                            <p:tgtEl>
                                              <p:spTgt spid="286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3" dur="500"/>
                                            <p:tgtEl>
                                              <p:spTgt spid="286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2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6" dur="500"/>
                                            <p:tgtEl>
                                              <p:spTgt spid="286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0" presetClass="entr" presetSubtype="0" fill="hold" grpId="0" nodeType="withEffect">
                                      <p:stCondLst>
                                        <p:cond delay="4566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28682" grpId="0"/>
          <p:bldP spid="20" grpId="0" animBg="1"/>
          <p:bldP spid="28684" grpId="0"/>
          <p:bldP spid="28685" grpId="0"/>
          <p:bldP spid="28686" grpId="0"/>
          <p:bldP spid="28687" grpId="0"/>
          <p:bldP spid="28688" grpId="0"/>
          <p:bldP spid="40" grpId="0" animBg="1"/>
          <p:bldP spid="28696" grpId="0"/>
          <p:bldP spid="42" grpId="0" animBg="1"/>
          <p:bldP spid="28698" grpId="0"/>
          <p:bldP spid="34" grpId="0"/>
          <p:bldP spid="35" grpId="0"/>
          <p:bldP spid="28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7634443" y="4007331"/>
            <a:ext cx="1238497" cy="557251"/>
          </a:xfrm>
          <a:prstGeom prst="rect">
            <a:avLst/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600" noProof="1"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54236" y="4536863"/>
            <a:ext cx="1238497" cy="557251"/>
          </a:xfrm>
          <a:prstGeom prst="rect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600" noProof="1">
              <a:latin typeface="+mj-ea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74030" y="5059103"/>
            <a:ext cx="1238497" cy="555792"/>
          </a:xfrm>
          <a:prstGeom prst="rect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600" noProof="1"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90906" y="5584261"/>
            <a:ext cx="1239955" cy="557251"/>
          </a:xfrm>
          <a:prstGeom prst="rect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600" noProof="1">
              <a:latin typeface="+mj-ea"/>
              <a:ea typeface="+mj-ea"/>
            </a:endParaRPr>
          </a:p>
        </p:txBody>
      </p:sp>
      <p:sp>
        <p:nvSpPr>
          <p:cNvPr id="14349" name="Freeform 716"/>
          <p:cNvSpPr>
            <a:spLocks noChangeAspect="1" noEditPoints="1" noChangeArrowheads="1"/>
          </p:cNvSpPr>
          <p:nvPr/>
        </p:nvSpPr>
        <p:spPr bwMode="auto">
          <a:xfrm>
            <a:off x="1347143" y="3420904"/>
            <a:ext cx="1196192" cy="1487946"/>
          </a:xfrm>
          <a:custGeom>
            <a:avLst/>
            <a:gdLst>
              <a:gd name="T0" fmla="*/ 553 w 585"/>
              <a:gd name="T1" fmla="*/ 656 h 726"/>
              <a:gd name="T2" fmla="*/ 516 w 585"/>
              <a:gd name="T3" fmla="*/ 629 h 726"/>
              <a:gd name="T4" fmla="*/ 532 w 585"/>
              <a:gd name="T5" fmla="*/ 478 h 726"/>
              <a:gd name="T6" fmla="*/ 541 w 585"/>
              <a:gd name="T7" fmla="*/ 430 h 726"/>
              <a:gd name="T8" fmla="*/ 374 w 585"/>
              <a:gd name="T9" fmla="*/ 339 h 726"/>
              <a:gd name="T10" fmla="*/ 400 w 585"/>
              <a:gd name="T11" fmla="*/ 271 h 726"/>
              <a:gd name="T12" fmla="*/ 471 w 585"/>
              <a:gd name="T13" fmla="*/ 246 h 726"/>
              <a:gd name="T14" fmla="*/ 515 w 585"/>
              <a:gd name="T15" fmla="*/ 201 h 726"/>
              <a:gd name="T16" fmla="*/ 527 w 585"/>
              <a:gd name="T17" fmla="*/ 168 h 726"/>
              <a:gd name="T18" fmla="*/ 512 w 585"/>
              <a:gd name="T19" fmla="*/ 140 h 726"/>
              <a:gd name="T20" fmla="*/ 486 w 585"/>
              <a:gd name="T21" fmla="*/ 181 h 726"/>
              <a:gd name="T22" fmla="*/ 451 w 585"/>
              <a:gd name="T23" fmla="*/ 221 h 726"/>
              <a:gd name="T24" fmla="*/ 431 w 585"/>
              <a:gd name="T25" fmla="*/ 225 h 726"/>
              <a:gd name="T26" fmla="*/ 410 w 585"/>
              <a:gd name="T27" fmla="*/ 130 h 726"/>
              <a:gd name="T28" fmla="*/ 420 w 585"/>
              <a:gd name="T29" fmla="*/ 112 h 726"/>
              <a:gd name="T30" fmla="*/ 458 w 585"/>
              <a:gd name="T31" fmla="*/ 90 h 726"/>
              <a:gd name="T32" fmla="*/ 466 w 585"/>
              <a:gd name="T33" fmla="*/ 64 h 726"/>
              <a:gd name="T34" fmla="*/ 428 w 585"/>
              <a:gd name="T35" fmla="*/ 5 h 726"/>
              <a:gd name="T36" fmla="*/ 370 w 585"/>
              <a:gd name="T37" fmla="*/ 66 h 726"/>
              <a:gd name="T38" fmla="*/ 363 w 585"/>
              <a:gd name="T39" fmla="*/ 85 h 726"/>
              <a:gd name="T40" fmla="*/ 357 w 585"/>
              <a:gd name="T41" fmla="*/ 84 h 726"/>
              <a:gd name="T42" fmla="*/ 339 w 585"/>
              <a:gd name="T43" fmla="*/ 94 h 726"/>
              <a:gd name="T44" fmla="*/ 247 w 585"/>
              <a:gd name="T45" fmla="*/ 94 h 726"/>
              <a:gd name="T46" fmla="*/ 232 w 585"/>
              <a:gd name="T47" fmla="*/ 118 h 726"/>
              <a:gd name="T48" fmla="*/ 249 w 585"/>
              <a:gd name="T49" fmla="*/ 165 h 726"/>
              <a:gd name="T50" fmla="*/ 273 w 585"/>
              <a:gd name="T51" fmla="*/ 207 h 726"/>
              <a:gd name="T52" fmla="*/ 302 w 585"/>
              <a:gd name="T53" fmla="*/ 235 h 726"/>
              <a:gd name="T54" fmla="*/ 297 w 585"/>
              <a:gd name="T55" fmla="*/ 286 h 726"/>
              <a:gd name="T56" fmla="*/ 267 w 585"/>
              <a:gd name="T57" fmla="*/ 323 h 726"/>
              <a:gd name="T58" fmla="*/ 247 w 585"/>
              <a:gd name="T59" fmla="*/ 410 h 726"/>
              <a:gd name="T60" fmla="*/ 216 w 585"/>
              <a:gd name="T61" fmla="*/ 500 h 726"/>
              <a:gd name="T62" fmla="*/ 210 w 585"/>
              <a:gd name="T63" fmla="*/ 524 h 726"/>
              <a:gd name="T64" fmla="*/ 71 w 585"/>
              <a:gd name="T65" fmla="*/ 595 h 726"/>
              <a:gd name="T66" fmla="*/ 23 w 585"/>
              <a:gd name="T67" fmla="*/ 616 h 726"/>
              <a:gd name="T68" fmla="*/ 4 w 585"/>
              <a:gd name="T69" fmla="*/ 641 h 726"/>
              <a:gd name="T70" fmla="*/ 5 w 585"/>
              <a:gd name="T71" fmla="*/ 681 h 726"/>
              <a:gd name="T72" fmla="*/ 24 w 585"/>
              <a:gd name="T73" fmla="*/ 717 h 726"/>
              <a:gd name="T74" fmla="*/ 39 w 585"/>
              <a:gd name="T75" fmla="*/ 701 h 726"/>
              <a:gd name="T76" fmla="*/ 51 w 585"/>
              <a:gd name="T77" fmla="*/ 652 h 726"/>
              <a:gd name="T78" fmla="*/ 200 w 585"/>
              <a:gd name="T79" fmla="*/ 585 h 726"/>
              <a:gd name="T80" fmla="*/ 265 w 585"/>
              <a:gd name="T81" fmla="*/ 533 h 726"/>
              <a:gd name="T82" fmla="*/ 335 w 585"/>
              <a:gd name="T83" fmla="*/ 418 h 726"/>
              <a:gd name="T84" fmla="*/ 438 w 585"/>
              <a:gd name="T85" fmla="*/ 454 h 726"/>
              <a:gd name="T86" fmla="*/ 478 w 585"/>
              <a:gd name="T87" fmla="*/ 468 h 726"/>
              <a:gd name="T88" fmla="*/ 471 w 585"/>
              <a:gd name="T89" fmla="*/ 601 h 726"/>
              <a:gd name="T90" fmla="*/ 463 w 585"/>
              <a:gd name="T91" fmla="*/ 649 h 726"/>
              <a:gd name="T92" fmla="*/ 519 w 585"/>
              <a:gd name="T93" fmla="*/ 681 h 726"/>
              <a:gd name="T94" fmla="*/ 569 w 585"/>
              <a:gd name="T95" fmla="*/ 677 h 726"/>
              <a:gd name="T96" fmla="*/ 577 w 585"/>
              <a:gd name="T97" fmla="*/ 661 h 726"/>
              <a:gd name="T98" fmla="*/ 553 w 585"/>
              <a:gd name="T99" fmla="*/ 656 h 726"/>
              <a:gd name="T100" fmla="*/ 303 w 585"/>
              <a:gd name="T101" fmla="*/ 197 h 726"/>
              <a:gd name="T102" fmla="*/ 291 w 585"/>
              <a:gd name="T103" fmla="*/ 185 h 726"/>
              <a:gd name="T104" fmla="*/ 280 w 585"/>
              <a:gd name="T105" fmla="*/ 129 h 726"/>
              <a:gd name="T106" fmla="*/ 310 w 585"/>
              <a:gd name="T107" fmla="*/ 141 h 726"/>
              <a:gd name="T108" fmla="*/ 303 w 585"/>
              <a:gd name="T109" fmla="*/ 197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85" h="726">
                <a:moveTo>
                  <a:pt x="553" y="656"/>
                </a:moveTo>
                <a:cubicBezTo>
                  <a:pt x="547" y="660"/>
                  <a:pt x="531" y="652"/>
                  <a:pt x="516" y="629"/>
                </a:cubicBezTo>
                <a:cubicBezTo>
                  <a:pt x="502" y="607"/>
                  <a:pt x="527" y="496"/>
                  <a:pt x="532" y="478"/>
                </a:cubicBezTo>
                <a:cubicBezTo>
                  <a:pt x="537" y="459"/>
                  <a:pt x="541" y="430"/>
                  <a:pt x="541" y="430"/>
                </a:cubicBezTo>
                <a:cubicBezTo>
                  <a:pt x="529" y="394"/>
                  <a:pt x="374" y="339"/>
                  <a:pt x="374" y="339"/>
                </a:cubicBezTo>
                <a:cubicBezTo>
                  <a:pt x="387" y="325"/>
                  <a:pt x="400" y="271"/>
                  <a:pt x="400" y="271"/>
                </a:cubicBezTo>
                <a:cubicBezTo>
                  <a:pt x="403" y="321"/>
                  <a:pt x="458" y="262"/>
                  <a:pt x="471" y="246"/>
                </a:cubicBezTo>
                <a:cubicBezTo>
                  <a:pt x="484" y="230"/>
                  <a:pt x="515" y="201"/>
                  <a:pt x="515" y="201"/>
                </a:cubicBezTo>
                <a:cubicBezTo>
                  <a:pt x="528" y="194"/>
                  <a:pt x="527" y="188"/>
                  <a:pt x="527" y="168"/>
                </a:cubicBezTo>
                <a:cubicBezTo>
                  <a:pt x="527" y="148"/>
                  <a:pt x="512" y="140"/>
                  <a:pt x="512" y="140"/>
                </a:cubicBezTo>
                <a:cubicBezTo>
                  <a:pt x="487" y="145"/>
                  <a:pt x="486" y="169"/>
                  <a:pt x="486" y="181"/>
                </a:cubicBezTo>
                <a:cubicBezTo>
                  <a:pt x="486" y="193"/>
                  <a:pt x="451" y="221"/>
                  <a:pt x="451" y="221"/>
                </a:cubicBezTo>
                <a:cubicBezTo>
                  <a:pt x="446" y="221"/>
                  <a:pt x="431" y="225"/>
                  <a:pt x="431" y="225"/>
                </a:cubicBezTo>
                <a:cubicBezTo>
                  <a:pt x="432" y="202"/>
                  <a:pt x="410" y="130"/>
                  <a:pt x="410" y="130"/>
                </a:cubicBezTo>
                <a:cubicBezTo>
                  <a:pt x="410" y="117"/>
                  <a:pt x="420" y="112"/>
                  <a:pt x="420" y="112"/>
                </a:cubicBezTo>
                <a:cubicBezTo>
                  <a:pt x="448" y="125"/>
                  <a:pt x="458" y="90"/>
                  <a:pt x="458" y="90"/>
                </a:cubicBezTo>
                <a:cubicBezTo>
                  <a:pt x="471" y="89"/>
                  <a:pt x="466" y="64"/>
                  <a:pt x="466" y="64"/>
                </a:cubicBezTo>
                <a:cubicBezTo>
                  <a:pt x="478" y="20"/>
                  <a:pt x="428" y="5"/>
                  <a:pt x="428" y="5"/>
                </a:cubicBezTo>
                <a:cubicBezTo>
                  <a:pt x="365" y="0"/>
                  <a:pt x="370" y="66"/>
                  <a:pt x="370" y="66"/>
                </a:cubicBezTo>
                <a:cubicBezTo>
                  <a:pt x="373" y="76"/>
                  <a:pt x="370" y="92"/>
                  <a:pt x="363" y="85"/>
                </a:cubicBezTo>
                <a:cubicBezTo>
                  <a:pt x="362" y="83"/>
                  <a:pt x="359" y="83"/>
                  <a:pt x="357" y="84"/>
                </a:cubicBezTo>
                <a:cubicBezTo>
                  <a:pt x="349" y="85"/>
                  <a:pt x="339" y="94"/>
                  <a:pt x="339" y="94"/>
                </a:cubicBezTo>
                <a:cubicBezTo>
                  <a:pt x="322" y="89"/>
                  <a:pt x="247" y="94"/>
                  <a:pt x="247" y="94"/>
                </a:cubicBezTo>
                <a:cubicBezTo>
                  <a:pt x="214" y="96"/>
                  <a:pt x="232" y="118"/>
                  <a:pt x="232" y="118"/>
                </a:cubicBezTo>
                <a:cubicBezTo>
                  <a:pt x="228" y="130"/>
                  <a:pt x="249" y="165"/>
                  <a:pt x="249" y="165"/>
                </a:cubicBezTo>
                <a:cubicBezTo>
                  <a:pt x="257" y="172"/>
                  <a:pt x="273" y="207"/>
                  <a:pt x="273" y="207"/>
                </a:cubicBezTo>
                <a:cubicBezTo>
                  <a:pt x="277" y="234"/>
                  <a:pt x="302" y="235"/>
                  <a:pt x="302" y="235"/>
                </a:cubicBezTo>
                <a:cubicBezTo>
                  <a:pt x="302" y="235"/>
                  <a:pt x="299" y="274"/>
                  <a:pt x="297" y="286"/>
                </a:cubicBezTo>
                <a:cubicBezTo>
                  <a:pt x="294" y="298"/>
                  <a:pt x="267" y="323"/>
                  <a:pt x="267" y="323"/>
                </a:cubicBezTo>
                <a:cubicBezTo>
                  <a:pt x="233" y="360"/>
                  <a:pt x="247" y="410"/>
                  <a:pt x="247" y="410"/>
                </a:cubicBezTo>
                <a:cubicBezTo>
                  <a:pt x="234" y="424"/>
                  <a:pt x="217" y="495"/>
                  <a:pt x="216" y="500"/>
                </a:cubicBezTo>
                <a:cubicBezTo>
                  <a:pt x="214" y="505"/>
                  <a:pt x="210" y="524"/>
                  <a:pt x="210" y="524"/>
                </a:cubicBezTo>
                <a:cubicBezTo>
                  <a:pt x="160" y="528"/>
                  <a:pt x="93" y="579"/>
                  <a:pt x="71" y="595"/>
                </a:cubicBezTo>
                <a:cubicBezTo>
                  <a:pt x="48" y="611"/>
                  <a:pt x="23" y="616"/>
                  <a:pt x="23" y="616"/>
                </a:cubicBezTo>
                <a:cubicBezTo>
                  <a:pt x="0" y="612"/>
                  <a:pt x="0" y="632"/>
                  <a:pt x="4" y="641"/>
                </a:cubicBezTo>
                <a:cubicBezTo>
                  <a:pt x="8" y="650"/>
                  <a:pt x="5" y="681"/>
                  <a:pt x="5" y="681"/>
                </a:cubicBezTo>
                <a:cubicBezTo>
                  <a:pt x="0" y="706"/>
                  <a:pt x="24" y="717"/>
                  <a:pt x="24" y="717"/>
                </a:cubicBezTo>
                <a:cubicBezTo>
                  <a:pt x="40" y="726"/>
                  <a:pt x="41" y="713"/>
                  <a:pt x="39" y="701"/>
                </a:cubicBezTo>
                <a:cubicBezTo>
                  <a:pt x="36" y="689"/>
                  <a:pt x="51" y="652"/>
                  <a:pt x="51" y="652"/>
                </a:cubicBezTo>
                <a:cubicBezTo>
                  <a:pt x="57" y="633"/>
                  <a:pt x="200" y="585"/>
                  <a:pt x="200" y="585"/>
                </a:cubicBezTo>
                <a:cubicBezTo>
                  <a:pt x="247" y="577"/>
                  <a:pt x="265" y="533"/>
                  <a:pt x="265" y="533"/>
                </a:cubicBezTo>
                <a:cubicBezTo>
                  <a:pt x="283" y="516"/>
                  <a:pt x="335" y="418"/>
                  <a:pt x="335" y="418"/>
                </a:cubicBezTo>
                <a:cubicBezTo>
                  <a:pt x="349" y="444"/>
                  <a:pt x="418" y="451"/>
                  <a:pt x="438" y="454"/>
                </a:cubicBezTo>
                <a:cubicBezTo>
                  <a:pt x="458" y="456"/>
                  <a:pt x="478" y="468"/>
                  <a:pt x="478" y="468"/>
                </a:cubicBezTo>
                <a:cubicBezTo>
                  <a:pt x="467" y="485"/>
                  <a:pt x="472" y="583"/>
                  <a:pt x="471" y="601"/>
                </a:cubicBezTo>
                <a:cubicBezTo>
                  <a:pt x="470" y="620"/>
                  <a:pt x="463" y="649"/>
                  <a:pt x="463" y="649"/>
                </a:cubicBezTo>
                <a:cubicBezTo>
                  <a:pt x="451" y="690"/>
                  <a:pt x="495" y="677"/>
                  <a:pt x="519" y="681"/>
                </a:cubicBezTo>
                <a:cubicBezTo>
                  <a:pt x="543" y="685"/>
                  <a:pt x="569" y="677"/>
                  <a:pt x="569" y="677"/>
                </a:cubicBezTo>
                <a:cubicBezTo>
                  <a:pt x="569" y="677"/>
                  <a:pt x="569" y="677"/>
                  <a:pt x="577" y="661"/>
                </a:cubicBezTo>
                <a:cubicBezTo>
                  <a:pt x="585" y="645"/>
                  <a:pt x="560" y="652"/>
                  <a:pt x="553" y="656"/>
                </a:cubicBezTo>
                <a:close/>
                <a:moveTo>
                  <a:pt x="303" y="197"/>
                </a:moveTo>
                <a:cubicBezTo>
                  <a:pt x="303" y="197"/>
                  <a:pt x="298" y="188"/>
                  <a:pt x="291" y="185"/>
                </a:cubicBezTo>
                <a:cubicBezTo>
                  <a:pt x="283" y="182"/>
                  <a:pt x="273" y="140"/>
                  <a:pt x="280" y="129"/>
                </a:cubicBezTo>
                <a:cubicBezTo>
                  <a:pt x="280" y="129"/>
                  <a:pt x="300" y="143"/>
                  <a:pt x="310" y="141"/>
                </a:cubicBezTo>
                <a:cubicBezTo>
                  <a:pt x="310" y="141"/>
                  <a:pt x="300" y="189"/>
                  <a:pt x="303" y="197"/>
                </a:cubicBezTo>
                <a:close/>
              </a:path>
            </a:pathLst>
          </a:custGeom>
          <a:solidFill>
            <a:srgbClr val="FFA6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14350" name="Freeform 711"/>
          <p:cNvSpPr>
            <a:spLocks noChangeAspect="1" noEditPoints="1" noChangeArrowheads="1"/>
          </p:cNvSpPr>
          <p:nvPr/>
        </p:nvSpPr>
        <p:spPr bwMode="auto">
          <a:xfrm>
            <a:off x="3449232" y="2927841"/>
            <a:ext cx="1164099" cy="1489404"/>
          </a:xfrm>
          <a:custGeom>
            <a:avLst/>
            <a:gdLst>
              <a:gd name="T0" fmla="*/ 558 w 582"/>
              <a:gd name="T1" fmla="*/ 703 h 742"/>
              <a:gd name="T2" fmla="*/ 505 w 582"/>
              <a:gd name="T3" fmla="*/ 678 h 742"/>
              <a:gd name="T4" fmla="*/ 486 w 582"/>
              <a:gd name="T5" fmla="*/ 524 h 742"/>
              <a:gd name="T6" fmla="*/ 490 w 582"/>
              <a:gd name="T7" fmla="*/ 484 h 742"/>
              <a:gd name="T8" fmla="*/ 348 w 582"/>
              <a:gd name="T9" fmla="*/ 355 h 742"/>
              <a:gd name="T10" fmla="*/ 365 w 582"/>
              <a:gd name="T11" fmla="*/ 298 h 742"/>
              <a:gd name="T12" fmla="*/ 446 w 582"/>
              <a:gd name="T13" fmla="*/ 271 h 742"/>
              <a:gd name="T14" fmla="*/ 483 w 582"/>
              <a:gd name="T15" fmla="*/ 260 h 742"/>
              <a:gd name="T16" fmla="*/ 485 w 582"/>
              <a:gd name="T17" fmla="*/ 222 h 742"/>
              <a:gd name="T18" fmla="*/ 438 w 582"/>
              <a:gd name="T19" fmla="*/ 244 h 742"/>
              <a:gd name="T20" fmla="*/ 382 w 582"/>
              <a:gd name="T21" fmla="*/ 247 h 742"/>
              <a:gd name="T22" fmla="*/ 390 w 582"/>
              <a:gd name="T23" fmla="*/ 146 h 742"/>
              <a:gd name="T24" fmla="*/ 406 w 582"/>
              <a:gd name="T25" fmla="*/ 125 h 742"/>
              <a:gd name="T26" fmla="*/ 445 w 582"/>
              <a:gd name="T27" fmla="*/ 107 h 742"/>
              <a:gd name="T28" fmla="*/ 459 w 582"/>
              <a:gd name="T29" fmla="*/ 81 h 742"/>
              <a:gd name="T30" fmla="*/ 423 w 582"/>
              <a:gd name="T31" fmla="*/ 8 h 742"/>
              <a:gd name="T32" fmla="*/ 372 w 582"/>
              <a:gd name="T33" fmla="*/ 77 h 742"/>
              <a:gd name="T34" fmla="*/ 349 w 582"/>
              <a:gd name="T35" fmla="*/ 102 h 742"/>
              <a:gd name="T36" fmla="*/ 317 w 582"/>
              <a:gd name="T37" fmla="*/ 122 h 742"/>
              <a:gd name="T38" fmla="*/ 300 w 582"/>
              <a:gd name="T39" fmla="*/ 129 h 742"/>
              <a:gd name="T40" fmla="*/ 213 w 582"/>
              <a:gd name="T41" fmla="*/ 177 h 742"/>
              <a:gd name="T42" fmla="*/ 262 w 582"/>
              <a:gd name="T43" fmla="*/ 246 h 742"/>
              <a:gd name="T44" fmla="*/ 275 w 582"/>
              <a:gd name="T45" fmla="*/ 275 h 742"/>
              <a:gd name="T46" fmla="*/ 245 w 582"/>
              <a:gd name="T47" fmla="*/ 335 h 742"/>
              <a:gd name="T48" fmla="*/ 242 w 582"/>
              <a:gd name="T49" fmla="*/ 415 h 742"/>
              <a:gd name="T50" fmla="*/ 240 w 582"/>
              <a:gd name="T51" fmla="*/ 534 h 742"/>
              <a:gd name="T52" fmla="*/ 227 w 582"/>
              <a:gd name="T53" fmla="*/ 542 h 742"/>
              <a:gd name="T54" fmla="*/ 111 w 582"/>
              <a:gd name="T55" fmla="*/ 522 h 742"/>
              <a:gd name="T56" fmla="*/ 63 w 582"/>
              <a:gd name="T57" fmla="*/ 506 h 742"/>
              <a:gd name="T58" fmla="*/ 28 w 582"/>
              <a:gd name="T59" fmla="*/ 512 h 742"/>
              <a:gd name="T60" fmla="*/ 11 w 582"/>
              <a:gd name="T61" fmla="*/ 541 h 742"/>
              <a:gd name="T62" fmla="*/ 0 w 582"/>
              <a:gd name="T63" fmla="*/ 593 h 742"/>
              <a:gd name="T64" fmla="*/ 20 w 582"/>
              <a:gd name="T65" fmla="*/ 594 h 742"/>
              <a:gd name="T66" fmla="*/ 54 w 582"/>
              <a:gd name="T67" fmla="*/ 570 h 742"/>
              <a:gd name="T68" fmla="*/ 113 w 582"/>
              <a:gd name="T69" fmla="*/ 566 h 742"/>
              <a:gd name="T70" fmla="*/ 246 w 582"/>
              <a:gd name="T71" fmla="*/ 606 h 742"/>
              <a:gd name="T72" fmla="*/ 293 w 582"/>
              <a:gd name="T73" fmla="*/ 552 h 742"/>
              <a:gd name="T74" fmla="*/ 325 w 582"/>
              <a:gd name="T75" fmla="*/ 449 h 742"/>
              <a:gd name="T76" fmla="*/ 435 w 582"/>
              <a:gd name="T77" fmla="*/ 518 h 742"/>
              <a:gd name="T78" fmla="*/ 455 w 582"/>
              <a:gd name="T79" fmla="*/ 646 h 742"/>
              <a:gd name="T80" fmla="*/ 462 w 582"/>
              <a:gd name="T81" fmla="*/ 711 h 742"/>
              <a:gd name="T82" fmla="*/ 505 w 582"/>
              <a:gd name="T83" fmla="*/ 730 h 742"/>
              <a:gd name="T84" fmla="*/ 560 w 582"/>
              <a:gd name="T85" fmla="*/ 723 h 742"/>
              <a:gd name="T86" fmla="*/ 575 w 582"/>
              <a:gd name="T87" fmla="*/ 710 h 742"/>
              <a:gd name="T88" fmla="*/ 558 w 582"/>
              <a:gd name="T89" fmla="*/ 703 h 742"/>
              <a:gd name="T90" fmla="*/ 288 w 582"/>
              <a:gd name="T91" fmla="*/ 191 h 742"/>
              <a:gd name="T92" fmla="*/ 281 w 582"/>
              <a:gd name="T93" fmla="*/ 227 h 742"/>
              <a:gd name="T94" fmla="*/ 270 w 582"/>
              <a:gd name="T95" fmla="*/ 193 h 742"/>
              <a:gd name="T96" fmla="*/ 288 w 582"/>
              <a:gd name="T97" fmla="*/ 191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82" h="742">
                <a:moveTo>
                  <a:pt x="558" y="703"/>
                </a:moveTo>
                <a:cubicBezTo>
                  <a:pt x="544" y="707"/>
                  <a:pt x="523" y="702"/>
                  <a:pt x="505" y="678"/>
                </a:cubicBezTo>
                <a:cubicBezTo>
                  <a:pt x="486" y="654"/>
                  <a:pt x="486" y="524"/>
                  <a:pt x="486" y="524"/>
                </a:cubicBezTo>
                <a:cubicBezTo>
                  <a:pt x="490" y="508"/>
                  <a:pt x="490" y="484"/>
                  <a:pt x="490" y="484"/>
                </a:cubicBezTo>
                <a:cubicBezTo>
                  <a:pt x="479" y="447"/>
                  <a:pt x="348" y="355"/>
                  <a:pt x="348" y="355"/>
                </a:cubicBezTo>
                <a:cubicBezTo>
                  <a:pt x="358" y="339"/>
                  <a:pt x="365" y="298"/>
                  <a:pt x="365" y="298"/>
                </a:cubicBezTo>
                <a:cubicBezTo>
                  <a:pt x="382" y="303"/>
                  <a:pt x="437" y="274"/>
                  <a:pt x="446" y="271"/>
                </a:cubicBezTo>
                <a:cubicBezTo>
                  <a:pt x="455" y="268"/>
                  <a:pt x="483" y="260"/>
                  <a:pt x="483" y="260"/>
                </a:cubicBezTo>
                <a:cubicBezTo>
                  <a:pt x="499" y="252"/>
                  <a:pt x="485" y="222"/>
                  <a:pt x="485" y="222"/>
                </a:cubicBezTo>
                <a:cubicBezTo>
                  <a:pt x="447" y="211"/>
                  <a:pt x="438" y="244"/>
                  <a:pt x="438" y="244"/>
                </a:cubicBezTo>
                <a:cubicBezTo>
                  <a:pt x="417" y="256"/>
                  <a:pt x="382" y="247"/>
                  <a:pt x="382" y="247"/>
                </a:cubicBezTo>
                <a:cubicBezTo>
                  <a:pt x="407" y="199"/>
                  <a:pt x="390" y="146"/>
                  <a:pt x="390" y="146"/>
                </a:cubicBezTo>
                <a:cubicBezTo>
                  <a:pt x="387" y="131"/>
                  <a:pt x="406" y="125"/>
                  <a:pt x="406" y="125"/>
                </a:cubicBezTo>
                <a:cubicBezTo>
                  <a:pt x="431" y="138"/>
                  <a:pt x="445" y="107"/>
                  <a:pt x="445" y="107"/>
                </a:cubicBezTo>
                <a:cubicBezTo>
                  <a:pt x="461" y="115"/>
                  <a:pt x="459" y="81"/>
                  <a:pt x="459" y="81"/>
                </a:cubicBezTo>
                <a:cubicBezTo>
                  <a:pt x="487" y="22"/>
                  <a:pt x="423" y="8"/>
                  <a:pt x="423" y="8"/>
                </a:cubicBezTo>
                <a:cubicBezTo>
                  <a:pt x="364" y="0"/>
                  <a:pt x="372" y="77"/>
                  <a:pt x="372" y="77"/>
                </a:cubicBezTo>
                <a:cubicBezTo>
                  <a:pt x="365" y="93"/>
                  <a:pt x="349" y="102"/>
                  <a:pt x="349" y="102"/>
                </a:cubicBezTo>
                <a:cubicBezTo>
                  <a:pt x="330" y="102"/>
                  <a:pt x="318" y="117"/>
                  <a:pt x="317" y="122"/>
                </a:cubicBezTo>
                <a:cubicBezTo>
                  <a:pt x="316" y="127"/>
                  <a:pt x="300" y="129"/>
                  <a:pt x="300" y="129"/>
                </a:cubicBezTo>
                <a:cubicBezTo>
                  <a:pt x="236" y="133"/>
                  <a:pt x="213" y="177"/>
                  <a:pt x="213" y="177"/>
                </a:cubicBezTo>
                <a:cubicBezTo>
                  <a:pt x="212" y="190"/>
                  <a:pt x="254" y="236"/>
                  <a:pt x="262" y="246"/>
                </a:cubicBezTo>
                <a:cubicBezTo>
                  <a:pt x="267" y="251"/>
                  <a:pt x="272" y="265"/>
                  <a:pt x="275" y="275"/>
                </a:cubicBezTo>
                <a:cubicBezTo>
                  <a:pt x="266" y="304"/>
                  <a:pt x="245" y="335"/>
                  <a:pt x="245" y="335"/>
                </a:cubicBezTo>
                <a:cubicBezTo>
                  <a:pt x="213" y="363"/>
                  <a:pt x="242" y="415"/>
                  <a:pt x="242" y="415"/>
                </a:cubicBezTo>
                <a:cubicBezTo>
                  <a:pt x="221" y="447"/>
                  <a:pt x="240" y="534"/>
                  <a:pt x="240" y="534"/>
                </a:cubicBezTo>
                <a:cubicBezTo>
                  <a:pt x="245" y="549"/>
                  <a:pt x="227" y="542"/>
                  <a:pt x="227" y="542"/>
                </a:cubicBezTo>
                <a:cubicBezTo>
                  <a:pt x="201" y="518"/>
                  <a:pt x="135" y="522"/>
                  <a:pt x="111" y="522"/>
                </a:cubicBezTo>
                <a:cubicBezTo>
                  <a:pt x="87" y="522"/>
                  <a:pt x="83" y="525"/>
                  <a:pt x="63" y="506"/>
                </a:cubicBezTo>
                <a:cubicBezTo>
                  <a:pt x="43" y="488"/>
                  <a:pt x="32" y="503"/>
                  <a:pt x="28" y="512"/>
                </a:cubicBezTo>
                <a:cubicBezTo>
                  <a:pt x="24" y="521"/>
                  <a:pt x="22" y="530"/>
                  <a:pt x="11" y="541"/>
                </a:cubicBezTo>
                <a:cubicBezTo>
                  <a:pt x="0" y="552"/>
                  <a:pt x="0" y="573"/>
                  <a:pt x="0" y="593"/>
                </a:cubicBezTo>
                <a:cubicBezTo>
                  <a:pt x="0" y="613"/>
                  <a:pt x="20" y="608"/>
                  <a:pt x="20" y="594"/>
                </a:cubicBezTo>
                <a:cubicBezTo>
                  <a:pt x="20" y="581"/>
                  <a:pt x="31" y="581"/>
                  <a:pt x="54" y="570"/>
                </a:cubicBezTo>
                <a:cubicBezTo>
                  <a:pt x="76" y="560"/>
                  <a:pt x="113" y="566"/>
                  <a:pt x="113" y="566"/>
                </a:cubicBezTo>
                <a:cubicBezTo>
                  <a:pt x="113" y="566"/>
                  <a:pt x="220" y="604"/>
                  <a:pt x="246" y="606"/>
                </a:cubicBezTo>
                <a:cubicBezTo>
                  <a:pt x="273" y="609"/>
                  <a:pt x="293" y="552"/>
                  <a:pt x="293" y="552"/>
                </a:cubicBezTo>
                <a:cubicBezTo>
                  <a:pt x="309" y="514"/>
                  <a:pt x="325" y="449"/>
                  <a:pt x="325" y="449"/>
                </a:cubicBezTo>
                <a:cubicBezTo>
                  <a:pt x="341" y="464"/>
                  <a:pt x="435" y="518"/>
                  <a:pt x="435" y="518"/>
                </a:cubicBezTo>
                <a:cubicBezTo>
                  <a:pt x="421" y="542"/>
                  <a:pt x="451" y="629"/>
                  <a:pt x="455" y="646"/>
                </a:cubicBezTo>
                <a:cubicBezTo>
                  <a:pt x="459" y="663"/>
                  <a:pt x="462" y="711"/>
                  <a:pt x="462" y="711"/>
                </a:cubicBezTo>
                <a:cubicBezTo>
                  <a:pt x="459" y="742"/>
                  <a:pt x="497" y="735"/>
                  <a:pt x="505" y="730"/>
                </a:cubicBezTo>
                <a:cubicBezTo>
                  <a:pt x="513" y="725"/>
                  <a:pt x="551" y="723"/>
                  <a:pt x="560" y="723"/>
                </a:cubicBezTo>
                <a:cubicBezTo>
                  <a:pt x="570" y="723"/>
                  <a:pt x="575" y="710"/>
                  <a:pt x="575" y="710"/>
                </a:cubicBezTo>
                <a:cubicBezTo>
                  <a:pt x="582" y="705"/>
                  <a:pt x="571" y="699"/>
                  <a:pt x="558" y="703"/>
                </a:cubicBezTo>
                <a:close/>
                <a:moveTo>
                  <a:pt x="288" y="191"/>
                </a:moveTo>
                <a:cubicBezTo>
                  <a:pt x="288" y="191"/>
                  <a:pt x="283" y="206"/>
                  <a:pt x="281" y="227"/>
                </a:cubicBezTo>
                <a:cubicBezTo>
                  <a:pt x="277" y="215"/>
                  <a:pt x="275" y="201"/>
                  <a:pt x="270" y="193"/>
                </a:cubicBezTo>
                <a:cubicBezTo>
                  <a:pt x="264" y="181"/>
                  <a:pt x="288" y="191"/>
                  <a:pt x="288" y="191"/>
                </a:cubicBezTo>
                <a:close/>
              </a:path>
            </a:pathLst>
          </a:custGeom>
          <a:solidFill>
            <a:srgbClr val="47D7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14351" name="Freeform 714"/>
          <p:cNvSpPr>
            <a:spLocks noChangeAspect="1" noEditPoints="1" noChangeArrowheads="1"/>
          </p:cNvSpPr>
          <p:nvPr/>
        </p:nvSpPr>
        <p:spPr bwMode="auto">
          <a:xfrm>
            <a:off x="5742419" y="2385178"/>
            <a:ext cx="749808" cy="1487946"/>
          </a:xfrm>
          <a:custGeom>
            <a:avLst/>
            <a:gdLst>
              <a:gd name="T0" fmla="*/ 345 w 403"/>
              <a:gd name="T1" fmla="*/ 335 h 798"/>
              <a:gd name="T2" fmla="*/ 370 w 403"/>
              <a:gd name="T3" fmla="*/ 334 h 798"/>
              <a:gd name="T4" fmla="*/ 399 w 403"/>
              <a:gd name="T5" fmla="*/ 317 h 798"/>
              <a:gd name="T6" fmla="*/ 401 w 403"/>
              <a:gd name="T7" fmla="*/ 287 h 798"/>
              <a:gd name="T8" fmla="*/ 370 w 403"/>
              <a:gd name="T9" fmla="*/ 277 h 798"/>
              <a:gd name="T10" fmla="*/ 353 w 403"/>
              <a:gd name="T11" fmla="*/ 299 h 798"/>
              <a:gd name="T12" fmla="*/ 285 w 403"/>
              <a:gd name="T13" fmla="*/ 283 h 798"/>
              <a:gd name="T14" fmla="*/ 287 w 403"/>
              <a:gd name="T15" fmla="*/ 246 h 798"/>
              <a:gd name="T16" fmla="*/ 285 w 403"/>
              <a:gd name="T17" fmla="*/ 161 h 798"/>
              <a:gd name="T18" fmla="*/ 293 w 403"/>
              <a:gd name="T19" fmla="*/ 144 h 798"/>
              <a:gd name="T20" fmla="*/ 329 w 403"/>
              <a:gd name="T21" fmla="*/ 121 h 798"/>
              <a:gd name="T22" fmla="*/ 346 w 403"/>
              <a:gd name="T23" fmla="*/ 88 h 798"/>
              <a:gd name="T24" fmla="*/ 325 w 403"/>
              <a:gd name="T25" fmla="*/ 23 h 798"/>
              <a:gd name="T26" fmla="*/ 259 w 403"/>
              <a:gd name="T27" fmla="*/ 85 h 798"/>
              <a:gd name="T28" fmla="*/ 253 w 403"/>
              <a:gd name="T29" fmla="*/ 104 h 798"/>
              <a:gd name="T30" fmla="*/ 192 w 403"/>
              <a:gd name="T31" fmla="*/ 142 h 798"/>
              <a:gd name="T32" fmla="*/ 164 w 403"/>
              <a:gd name="T33" fmla="*/ 157 h 798"/>
              <a:gd name="T34" fmla="*/ 92 w 403"/>
              <a:gd name="T35" fmla="*/ 198 h 798"/>
              <a:gd name="T36" fmla="*/ 91 w 403"/>
              <a:gd name="T37" fmla="*/ 274 h 798"/>
              <a:gd name="T38" fmla="*/ 97 w 403"/>
              <a:gd name="T39" fmla="*/ 345 h 798"/>
              <a:gd name="T40" fmla="*/ 108 w 403"/>
              <a:gd name="T41" fmla="*/ 380 h 798"/>
              <a:gd name="T42" fmla="*/ 124 w 403"/>
              <a:gd name="T43" fmla="*/ 383 h 798"/>
              <a:gd name="T44" fmla="*/ 138 w 403"/>
              <a:gd name="T45" fmla="*/ 385 h 798"/>
              <a:gd name="T46" fmla="*/ 146 w 403"/>
              <a:gd name="T47" fmla="*/ 426 h 798"/>
              <a:gd name="T48" fmla="*/ 148 w 403"/>
              <a:gd name="T49" fmla="*/ 555 h 798"/>
              <a:gd name="T50" fmla="*/ 79 w 403"/>
              <a:gd name="T51" fmla="*/ 666 h 798"/>
              <a:gd name="T52" fmla="*/ 31 w 403"/>
              <a:gd name="T53" fmla="*/ 733 h 798"/>
              <a:gd name="T54" fmla="*/ 43 w 403"/>
              <a:gd name="T55" fmla="*/ 780 h 798"/>
              <a:gd name="T56" fmla="*/ 77 w 403"/>
              <a:gd name="T57" fmla="*/ 788 h 798"/>
              <a:gd name="T58" fmla="*/ 108 w 403"/>
              <a:gd name="T59" fmla="*/ 792 h 798"/>
              <a:gd name="T60" fmla="*/ 130 w 403"/>
              <a:gd name="T61" fmla="*/ 786 h 798"/>
              <a:gd name="T62" fmla="*/ 95 w 403"/>
              <a:gd name="T63" fmla="*/ 772 h 798"/>
              <a:gd name="T64" fmla="*/ 75 w 403"/>
              <a:gd name="T65" fmla="*/ 740 h 798"/>
              <a:gd name="T66" fmla="*/ 168 w 403"/>
              <a:gd name="T67" fmla="*/ 633 h 798"/>
              <a:gd name="T68" fmla="*/ 205 w 403"/>
              <a:gd name="T69" fmla="*/ 657 h 798"/>
              <a:gd name="T70" fmla="*/ 221 w 403"/>
              <a:gd name="T71" fmla="*/ 660 h 798"/>
              <a:gd name="T72" fmla="*/ 216 w 403"/>
              <a:gd name="T73" fmla="*/ 645 h 798"/>
              <a:gd name="T74" fmla="*/ 209 w 403"/>
              <a:gd name="T75" fmla="*/ 591 h 798"/>
              <a:gd name="T76" fmla="*/ 253 w 403"/>
              <a:gd name="T77" fmla="*/ 564 h 798"/>
              <a:gd name="T78" fmla="*/ 377 w 403"/>
              <a:gd name="T79" fmla="*/ 518 h 798"/>
              <a:gd name="T80" fmla="*/ 394 w 403"/>
              <a:gd name="T81" fmla="*/ 483 h 798"/>
              <a:gd name="T82" fmla="*/ 253 w 403"/>
              <a:gd name="T83" fmla="*/ 378 h 798"/>
              <a:gd name="T84" fmla="*/ 262 w 403"/>
              <a:gd name="T85" fmla="*/ 323 h 798"/>
              <a:gd name="T86" fmla="*/ 345 w 403"/>
              <a:gd name="T87" fmla="*/ 335 h 798"/>
              <a:gd name="T88" fmla="*/ 178 w 403"/>
              <a:gd name="T89" fmla="*/ 283 h 798"/>
              <a:gd name="T90" fmla="*/ 168 w 403"/>
              <a:gd name="T91" fmla="*/ 339 h 798"/>
              <a:gd name="T92" fmla="*/ 147 w 403"/>
              <a:gd name="T93" fmla="*/ 363 h 798"/>
              <a:gd name="T94" fmla="*/ 134 w 403"/>
              <a:gd name="T95" fmla="*/ 342 h 798"/>
              <a:gd name="T96" fmla="*/ 126 w 403"/>
              <a:gd name="T97" fmla="*/ 294 h 798"/>
              <a:gd name="T98" fmla="*/ 134 w 403"/>
              <a:gd name="T99" fmla="*/ 218 h 798"/>
              <a:gd name="T100" fmla="*/ 178 w 403"/>
              <a:gd name="T101" fmla="*/ 206 h 798"/>
              <a:gd name="T102" fmla="*/ 178 w 403"/>
              <a:gd name="T103" fmla="*/ 283 h 798"/>
              <a:gd name="T104" fmla="*/ 289 w 403"/>
              <a:gd name="T105" fmla="*/ 486 h 798"/>
              <a:gd name="T106" fmla="*/ 221 w 403"/>
              <a:gd name="T107" fmla="*/ 527 h 798"/>
              <a:gd name="T108" fmla="*/ 225 w 403"/>
              <a:gd name="T109" fmla="*/ 472 h 798"/>
              <a:gd name="T110" fmla="*/ 289 w 403"/>
              <a:gd name="T111" fmla="*/ 486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03" h="798">
                <a:moveTo>
                  <a:pt x="345" y="335"/>
                </a:moveTo>
                <a:cubicBezTo>
                  <a:pt x="357" y="334"/>
                  <a:pt x="355" y="330"/>
                  <a:pt x="370" y="334"/>
                </a:cubicBezTo>
                <a:cubicBezTo>
                  <a:pt x="385" y="338"/>
                  <a:pt x="398" y="326"/>
                  <a:pt x="399" y="317"/>
                </a:cubicBezTo>
                <a:cubicBezTo>
                  <a:pt x="401" y="307"/>
                  <a:pt x="403" y="303"/>
                  <a:pt x="401" y="287"/>
                </a:cubicBezTo>
                <a:cubicBezTo>
                  <a:pt x="398" y="271"/>
                  <a:pt x="370" y="277"/>
                  <a:pt x="370" y="277"/>
                </a:cubicBezTo>
                <a:cubicBezTo>
                  <a:pt x="353" y="278"/>
                  <a:pt x="353" y="299"/>
                  <a:pt x="353" y="299"/>
                </a:cubicBezTo>
                <a:cubicBezTo>
                  <a:pt x="337" y="309"/>
                  <a:pt x="293" y="291"/>
                  <a:pt x="285" y="283"/>
                </a:cubicBezTo>
                <a:cubicBezTo>
                  <a:pt x="277" y="275"/>
                  <a:pt x="281" y="273"/>
                  <a:pt x="287" y="246"/>
                </a:cubicBezTo>
                <a:cubicBezTo>
                  <a:pt x="294" y="220"/>
                  <a:pt x="289" y="181"/>
                  <a:pt x="285" y="161"/>
                </a:cubicBezTo>
                <a:cubicBezTo>
                  <a:pt x="281" y="141"/>
                  <a:pt x="293" y="144"/>
                  <a:pt x="293" y="144"/>
                </a:cubicBezTo>
                <a:cubicBezTo>
                  <a:pt x="317" y="149"/>
                  <a:pt x="329" y="121"/>
                  <a:pt x="329" y="121"/>
                </a:cubicBezTo>
                <a:cubicBezTo>
                  <a:pt x="345" y="125"/>
                  <a:pt x="346" y="88"/>
                  <a:pt x="346" y="88"/>
                </a:cubicBezTo>
                <a:cubicBezTo>
                  <a:pt x="371" y="49"/>
                  <a:pt x="325" y="23"/>
                  <a:pt x="325" y="23"/>
                </a:cubicBezTo>
                <a:cubicBezTo>
                  <a:pt x="242" y="0"/>
                  <a:pt x="259" y="85"/>
                  <a:pt x="259" y="85"/>
                </a:cubicBezTo>
                <a:cubicBezTo>
                  <a:pt x="261" y="92"/>
                  <a:pt x="253" y="104"/>
                  <a:pt x="253" y="104"/>
                </a:cubicBezTo>
                <a:cubicBezTo>
                  <a:pt x="229" y="101"/>
                  <a:pt x="201" y="136"/>
                  <a:pt x="192" y="142"/>
                </a:cubicBezTo>
                <a:cubicBezTo>
                  <a:pt x="182" y="149"/>
                  <a:pt x="189" y="149"/>
                  <a:pt x="164" y="157"/>
                </a:cubicBezTo>
                <a:cubicBezTo>
                  <a:pt x="138" y="165"/>
                  <a:pt x="92" y="198"/>
                  <a:pt x="92" y="198"/>
                </a:cubicBezTo>
                <a:cubicBezTo>
                  <a:pt x="71" y="213"/>
                  <a:pt x="84" y="257"/>
                  <a:pt x="91" y="274"/>
                </a:cubicBezTo>
                <a:cubicBezTo>
                  <a:pt x="97" y="291"/>
                  <a:pt x="97" y="345"/>
                  <a:pt x="97" y="345"/>
                </a:cubicBezTo>
                <a:cubicBezTo>
                  <a:pt x="87" y="359"/>
                  <a:pt x="108" y="380"/>
                  <a:pt x="108" y="380"/>
                </a:cubicBezTo>
                <a:cubicBezTo>
                  <a:pt x="108" y="380"/>
                  <a:pt x="116" y="380"/>
                  <a:pt x="124" y="383"/>
                </a:cubicBezTo>
                <a:cubicBezTo>
                  <a:pt x="128" y="385"/>
                  <a:pt x="133" y="386"/>
                  <a:pt x="138" y="385"/>
                </a:cubicBezTo>
                <a:cubicBezTo>
                  <a:pt x="133" y="410"/>
                  <a:pt x="146" y="426"/>
                  <a:pt x="146" y="426"/>
                </a:cubicBezTo>
                <a:cubicBezTo>
                  <a:pt x="136" y="440"/>
                  <a:pt x="148" y="555"/>
                  <a:pt x="148" y="555"/>
                </a:cubicBezTo>
                <a:cubicBezTo>
                  <a:pt x="130" y="563"/>
                  <a:pt x="89" y="644"/>
                  <a:pt x="79" y="666"/>
                </a:cubicBezTo>
                <a:cubicBezTo>
                  <a:pt x="68" y="689"/>
                  <a:pt x="31" y="733"/>
                  <a:pt x="31" y="733"/>
                </a:cubicBezTo>
                <a:cubicBezTo>
                  <a:pt x="0" y="762"/>
                  <a:pt x="31" y="777"/>
                  <a:pt x="43" y="780"/>
                </a:cubicBezTo>
                <a:cubicBezTo>
                  <a:pt x="55" y="782"/>
                  <a:pt x="67" y="782"/>
                  <a:pt x="77" y="788"/>
                </a:cubicBezTo>
                <a:cubicBezTo>
                  <a:pt x="88" y="793"/>
                  <a:pt x="96" y="790"/>
                  <a:pt x="108" y="792"/>
                </a:cubicBezTo>
                <a:cubicBezTo>
                  <a:pt x="120" y="793"/>
                  <a:pt x="122" y="798"/>
                  <a:pt x="130" y="786"/>
                </a:cubicBezTo>
                <a:cubicBezTo>
                  <a:pt x="138" y="774"/>
                  <a:pt x="107" y="776"/>
                  <a:pt x="95" y="772"/>
                </a:cubicBezTo>
                <a:cubicBezTo>
                  <a:pt x="83" y="768"/>
                  <a:pt x="75" y="740"/>
                  <a:pt x="75" y="740"/>
                </a:cubicBezTo>
                <a:cubicBezTo>
                  <a:pt x="63" y="718"/>
                  <a:pt x="168" y="633"/>
                  <a:pt x="168" y="633"/>
                </a:cubicBezTo>
                <a:cubicBezTo>
                  <a:pt x="172" y="659"/>
                  <a:pt x="194" y="656"/>
                  <a:pt x="205" y="657"/>
                </a:cubicBezTo>
                <a:cubicBezTo>
                  <a:pt x="216" y="659"/>
                  <a:pt x="205" y="657"/>
                  <a:pt x="221" y="660"/>
                </a:cubicBezTo>
                <a:cubicBezTo>
                  <a:pt x="237" y="663"/>
                  <a:pt x="228" y="656"/>
                  <a:pt x="216" y="645"/>
                </a:cubicBezTo>
                <a:cubicBezTo>
                  <a:pt x="204" y="635"/>
                  <a:pt x="204" y="601"/>
                  <a:pt x="209" y="591"/>
                </a:cubicBezTo>
                <a:cubicBezTo>
                  <a:pt x="214" y="580"/>
                  <a:pt x="201" y="579"/>
                  <a:pt x="253" y="564"/>
                </a:cubicBezTo>
                <a:cubicBezTo>
                  <a:pt x="305" y="549"/>
                  <a:pt x="377" y="518"/>
                  <a:pt x="377" y="518"/>
                </a:cubicBezTo>
                <a:cubicBezTo>
                  <a:pt x="395" y="515"/>
                  <a:pt x="394" y="483"/>
                  <a:pt x="394" y="483"/>
                </a:cubicBezTo>
                <a:cubicBezTo>
                  <a:pt x="386" y="443"/>
                  <a:pt x="253" y="378"/>
                  <a:pt x="253" y="378"/>
                </a:cubicBezTo>
                <a:cubicBezTo>
                  <a:pt x="265" y="370"/>
                  <a:pt x="262" y="323"/>
                  <a:pt x="262" y="323"/>
                </a:cubicBezTo>
                <a:cubicBezTo>
                  <a:pt x="270" y="337"/>
                  <a:pt x="333" y="337"/>
                  <a:pt x="345" y="335"/>
                </a:cubicBezTo>
                <a:close/>
                <a:moveTo>
                  <a:pt x="178" y="283"/>
                </a:moveTo>
                <a:cubicBezTo>
                  <a:pt x="178" y="301"/>
                  <a:pt x="168" y="339"/>
                  <a:pt x="168" y="339"/>
                </a:cubicBezTo>
                <a:cubicBezTo>
                  <a:pt x="159" y="347"/>
                  <a:pt x="152" y="355"/>
                  <a:pt x="147" y="363"/>
                </a:cubicBezTo>
                <a:cubicBezTo>
                  <a:pt x="145" y="356"/>
                  <a:pt x="140" y="348"/>
                  <a:pt x="134" y="342"/>
                </a:cubicBezTo>
                <a:cubicBezTo>
                  <a:pt x="125" y="331"/>
                  <a:pt x="128" y="317"/>
                  <a:pt x="126" y="294"/>
                </a:cubicBezTo>
                <a:cubicBezTo>
                  <a:pt x="125" y="271"/>
                  <a:pt x="134" y="218"/>
                  <a:pt x="134" y="218"/>
                </a:cubicBezTo>
                <a:cubicBezTo>
                  <a:pt x="145" y="216"/>
                  <a:pt x="178" y="206"/>
                  <a:pt x="178" y="206"/>
                </a:cubicBezTo>
                <a:cubicBezTo>
                  <a:pt x="170" y="214"/>
                  <a:pt x="178" y="266"/>
                  <a:pt x="178" y="283"/>
                </a:cubicBezTo>
                <a:close/>
                <a:moveTo>
                  <a:pt x="289" y="486"/>
                </a:moveTo>
                <a:cubicBezTo>
                  <a:pt x="271" y="486"/>
                  <a:pt x="221" y="527"/>
                  <a:pt x="221" y="527"/>
                </a:cubicBezTo>
                <a:cubicBezTo>
                  <a:pt x="228" y="515"/>
                  <a:pt x="225" y="472"/>
                  <a:pt x="225" y="472"/>
                </a:cubicBezTo>
                <a:cubicBezTo>
                  <a:pt x="234" y="484"/>
                  <a:pt x="289" y="486"/>
                  <a:pt x="289" y="486"/>
                </a:cubicBezTo>
                <a:close/>
              </a:path>
            </a:pathLst>
          </a:custGeom>
          <a:solidFill>
            <a:srgbClr val="FF58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14352" name="Freeform 715"/>
          <p:cNvSpPr>
            <a:spLocks noChangeAspect="1" noChangeArrowheads="1"/>
          </p:cNvSpPr>
          <p:nvPr/>
        </p:nvSpPr>
        <p:spPr bwMode="auto">
          <a:xfrm>
            <a:off x="7704464" y="1900866"/>
            <a:ext cx="996341" cy="1487946"/>
          </a:xfrm>
          <a:custGeom>
            <a:avLst/>
            <a:gdLst>
              <a:gd name="T0" fmla="*/ 309 w 507"/>
              <a:gd name="T1" fmla="*/ 447 h 755"/>
              <a:gd name="T2" fmla="*/ 235 w 507"/>
              <a:gd name="T3" fmla="*/ 537 h 755"/>
              <a:gd name="T4" fmla="*/ 196 w 507"/>
              <a:gd name="T5" fmla="*/ 576 h 755"/>
              <a:gd name="T6" fmla="*/ 104 w 507"/>
              <a:gd name="T7" fmla="*/ 638 h 755"/>
              <a:gd name="T8" fmla="*/ 60 w 507"/>
              <a:gd name="T9" fmla="*/ 683 h 755"/>
              <a:gd name="T10" fmla="*/ 62 w 507"/>
              <a:gd name="T11" fmla="*/ 735 h 755"/>
              <a:gd name="T12" fmla="*/ 59 w 507"/>
              <a:gd name="T13" fmla="*/ 753 h 755"/>
              <a:gd name="T14" fmla="*/ 26 w 507"/>
              <a:gd name="T15" fmla="*/ 713 h 755"/>
              <a:gd name="T16" fmla="*/ 15 w 507"/>
              <a:gd name="T17" fmla="*/ 679 h 755"/>
              <a:gd name="T18" fmla="*/ 24 w 507"/>
              <a:gd name="T19" fmla="*/ 649 h 755"/>
              <a:gd name="T20" fmla="*/ 92 w 507"/>
              <a:gd name="T21" fmla="*/ 592 h 755"/>
              <a:gd name="T22" fmla="*/ 167 w 507"/>
              <a:gd name="T23" fmla="*/ 529 h 755"/>
              <a:gd name="T24" fmla="*/ 188 w 507"/>
              <a:gd name="T25" fmla="*/ 505 h 755"/>
              <a:gd name="T26" fmla="*/ 233 w 507"/>
              <a:gd name="T27" fmla="*/ 411 h 755"/>
              <a:gd name="T28" fmla="*/ 269 w 507"/>
              <a:gd name="T29" fmla="*/ 315 h 755"/>
              <a:gd name="T30" fmla="*/ 273 w 507"/>
              <a:gd name="T31" fmla="*/ 274 h 755"/>
              <a:gd name="T32" fmla="*/ 267 w 507"/>
              <a:gd name="T33" fmla="*/ 157 h 755"/>
              <a:gd name="T34" fmla="*/ 215 w 507"/>
              <a:gd name="T35" fmla="*/ 142 h 755"/>
              <a:gd name="T36" fmla="*/ 200 w 507"/>
              <a:gd name="T37" fmla="*/ 256 h 755"/>
              <a:gd name="T38" fmla="*/ 212 w 507"/>
              <a:gd name="T39" fmla="*/ 283 h 755"/>
              <a:gd name="T40" fmla="*/ 208 w 507"/>
              <a:gd name="T41" fmla="*/ 304 h 755"/>
              <a:gd name="T42" fmla="*/ 169 w 507"/>
              <a:gd name="T43" fmla="*/ 288 h 755"/>
              <a:gd name="T44" fmla="*/ 163 w 507"/>
              <a:gd name="T45" fmla="*/ 256 h 755"/>
              <a:gd name="T46" fmla="*/ 180 w 507"/>
              <a:gd name="T47" fmla="*/ 105 h 755"/>
              <a:gd name="T48" fmla="*/ 211 w 507"/>
              <a:gd name="T49" fmla="*/ 105 h 755"/>
              <a:gd name="T50" fmla="*/ 320 w 507"/>
              <a:gd name="T51" fmla="*/ 103 h 755"/>
              <a:gd name="T52" fmla="*/ 341 w 507"/>
              <a:gd name="T53" fmla="*/ 85 h 755"/>
              <a:gd name="T54" fmla="*/ 397 w 507"/>
              <a:gd name="T55" fmla="*/ 10 h 755"/>
              <a:gd name="T56" fmla="*/ 433 w 507"/>
              <a:gd name="T57" fmla="*/ 81 h 755"/>
              <a:gd name="T58" fmla="*/ 410 w 507"/>
              <a:gd name="T59" fmla="*/ 117 h 755"/>
              <a:gd name="T60" fmla="*/ 378 w 507"/>
              <a:gd name="T61" fmla="*/ 137 h 755"/>
              <a:gd name="T62" fmla="*/ 389 w 507"/>
              <a:gd name="T63" fmla="*/ 181 h 755"/>
              <a:gd name="T64" fmla="*/ 397 w 507"/>
              <a:gd name="T65" fmla="*/ 235 h 755"/>
              <a:gd name="T66" fmla="*/ 430 w 507"/>
              <a:gd name="T67" fmla="*/ 211 h 755"/>
              <a:gd name="T68" fmla="*/ 435 w 507"/>
              <a:gd name="T69" fmla="*/ 191 h 755"/>
              <a:gd name="T70" fmla="*/ 434 w 507"/>
              <a:gd name="T71" fmla="*/ 165 h 755"/>
              <a:gd name="T72" fmla="*/ 454 w 507"/>
              <a:gd name="T73" fmla="*/ 153 h 755"/>
              <a:gd name="T74" fmla="*/ 481 w 507"/>
              <a:gd name="T75" fmla="*/ 189 h 755"/>
              <a:gd name="T76" fmla="*/ 462 w 507"/>
              <a:gd name="T77" fmla="*/ 217 h 755"/>
              <a:gd name="T78" fmla="*/ 432 w 507"/>
              <a:gd name="T79" fmla="*/ 260 h 755"/>
              <a:gd name="T80" fmla="*/ 372 w 507"/>
              <a:gd name="T81" fmla="*/ 287 h 755"/>
              <a:gd name="T82" fmla="*/ 364 w 507"/>
              <a:gd name="T83" fmla="*/ 286 h 755"/>
              <a:gd name="T84" fmla="*/ 357 w 507"/>
              <a:gd name="T85" fmla="*/ 352 h 755"/>
              <a:gd name="T86" fmla="*/ 507 w 507"/>
              <a:gd name="T87" fmla="*/ 448 h 755"/>
              <a:gd name="T88" fmla="*/ 497 w 507"/>
              <a:gd name="T89" fmla="*/ 488 h 755"/>
              <a:gd name="T90" fmla="*/ 442 w 507"/>
              <a:gd name="T91" fmla="*/ 633 h 755"/>
              <a:gd name="T92" fmla="*/ 477 w 507"/>
              <a:gd name="T93" fmla="*/ 670 h 755"/>
              <a:gd name="T94" fmla="*/ 498 w 507"/>
              <a:gd name="T95" fmla="*/ 683 h 755"/>
              <a:gd name="T96" fmla="*/ 483 w 507"/>
              <a:gd name="T97" fmla="*/ 689 h 755"/>
              <a:gd name="T98" fmla="*/ 451 w 507"/>
              <a:gd name="T99" fmla="*/ 694 h 755"/>
              <a:gd name="T100" fmla="*/ 405 w 507"/>
              <a:gd name="T101" fmla="*/ 673 h 755"/>
              <a:gd name="T102" fmla="*/ 389 w 507"/>
              <a:gd name="T103" fmla="*/ 640 h 755"/>
              <a:gd name="T104" fmla="*/ 410 w 507"/>
              <a:gd name="T105" fmla="*/ 584 h 755"/>
              <a:gd name="T106" fmla="*/ 446 w 507"/>
              <a:gd name="T107" fmla="*/ 469 h 755"/>
              <a:gd name="T108" fmla="*/ 309 w 507"/>
              <a:gd name="T109" fmla="*/ 447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07" h="755">
                <a:moveTo>
                  <a:pt x="309" y="447"/>
                </a:moveTo>
                <a:cubicBezTo>
                  <a:pt x="309" y="447"/>
                  <a:pt x="249" y="526"/>
                  <a:pt x="235" y="537"/>
                </a:cubicBezTo>
                <a:cubicBezTo>
                  <a:pt x="220" y="548"/>
                  <a:pt x="208" y="572"/>
                  <a:pt x="196" y="576"/>
                </a:cubicBezTo>
                <a:cubicBezTo>
                  <a:pt x="184" y="580"/>
                  <a:pt x="124" y="625"/>
                  <a:pt x="104" y="638"/>
                </a:cubicBezTo>
                <a:cubicBezTo>
                  <a:pt x="84" y="652"/>
                  <a:pt x="62" y="669"/>
                  <a:pt x="60" y="683"/>
                </a:cubicBezTo>
                <a:cubicBezTo>
                  <a:pt x="59" y="698"/>
                  <a:pt x="52" y="726"/>
                  <a:pt x="62" y="735"/>
                </a:cubicBezTo>
                <a:cubicBezTo>
                  <a:pt x="71" y="745"/>
                  <a:pt x="74" y="755"/>
                  <a:pt x="59" y="753"/>
                </a:cubicBezTo>
                <a:cubicBezTo>
                  <a:pt x="44" y="750"/>
                  <a:pt x="26" y="734"/>
                  <a:pt x="26" y="713"/>
                </a:cubicBezTo>
                <a:cubicBezTo>
                  <a:pt x="26" y="691"/>
                  <a:pt x="20" y="685"/>
                  <a:pt x="15" y="679"/>
                </a:cubicBezTo>
                <a:cubicBezTo>
                  <a:pt x="10" y="674"/>
                  <a:pt x="0" y="656"/>
                  <a:pt x="24" y="649"/>
                </a:cubicBezTo>
                <a:cubicBezTo>
                  <a:pt x="24" y="649"/>
                  <a:pt x="75" y="621"/>
                  <a:pt x="92" y="592"/>
                </a:cubicBezTo>
                <a:cubicBezTo>
                  <a:pt x="110" y="562"/>
                  <a:pt x="148" y="538"/>
                  <a:pt x="167" y="529"/>
                </a:cubicBezTo>
                <a:cubicBezTo>
                  <a:pt x="167" y="529"/>
                  <a:pt x="183" y="526"/>
                  <a:pt x="188" y="505"/>
                </a:cubicBezTo>
                <a:cubicBezTo>
                  <a:pt x="193" y="484"/>
                  <a:pt x="223" y="419"/>
                  <a:pt x="233" y="411"/>
                </a:cubicBezTo>
                <a:cubicBezTo>
                  <a:pt x="233" y="411"/>
                  <a:pt x="227" y="331"/>
                  <a:pt x="269" y="315"/>
                </a:cubicBezTo>
                <a:cubicBezTo>
                  <a:pt x="269" y="315"/>
                  <a:pt x="281" y="286"/>
                  <a:pt x="273" y="274"/>
                </a:cubicBezTo>
                <a:cubicBezTo>
                  <a:pt x="265" y="262"/>
                  <a:pt x="263" y="169"/>
                  <a:pt x="267" y="157"/>
                </a:cubicBezTo>
                <a:cubicBezTo>
                  <a:pt x="267" y="157"/>
                  <a:pt x="231" y="150"/>
                  <a:pt x="215" y="142"/>
                </a:cubicBezTo>
                <a:cubicBezTo>
                  <a:pt x="199" y="134"/>
                  <a:pt x="188" y="239"/>
                  <a:pt x="200" y="256"/>
                </a:cubicBezTo>
                <a:cubicBezTo>
                  <a:pt x="200" y="256"/>
                  <a:pt x="215" y="267"/>
                  <a:pt x="212" y="283"/>
                </a:cubicBezTo>
                <a:cubicBezTo>
                  <a:pt x="209" y="299"/>
                  <a:pt x="208" y="304"/>
                  <a:pt x="208" y="304"/>
                </a:cubicBezTo>
                <a:cubicBezTo>
                  <a:pt x="208" y="304"/>
                  <a:pt x="180" y="310"/>
                  <a:pt x="169" y="288"/>
                </a:cubicBezTo>
                <a:cubicBezTo>
                  <a:pt x="159" y="267"/>
                  <a:pt x="163" y="256"/>
                  <a:pt x="163" y="256"/>
                </a:cubicBezTo>
                <a:cubicBezTo>
                  <a:pt x="161" y="251"/>
                  <a:pt x="142" y="111"/>
                  <a:pt x="180" y="105"/>
                </a:cubicBezTo>
                <a:cubicBezTo>
                  <a:pt x="180" y="105"/>
                  <a:pt x="200" y="106"/>
                  <a:pt x="211" y="105"/>
                </a:cubicBezTo>
                <a:cubicBezTo>
                  <a:pt x="221" y="103"/>
                  <a:pt x="297" y="90"/>
                  <a:pt x="320" y="103"/>
                </a:cubicBezTo>
                <a:cubicBezTo>
                  <a:pt x="320" y="103"/>
                  <a:pt x="337" y="95"/>
                  <a:pt x="341" y="85"/>
                </a:cubicBezTo>
                <a:cubicBezTo>
                  <a:pt x="341" y="85"/>
                  <a:pt x="329" y="0"/>
                  <a:pt x="397" y="10"/>
                </a:cubicBezTo>
                <a:cubicBezTo>
                  <a:pt x="397" y="10"/>
                  <a:pt x="457" y="29"/>
                  <a:pt x="433" y="81"/>
                </a:cubicBezTo>
                <a:cubicBezTo>
                  <a:pt x="433" y="81"/>
                  <a:pt x="428" y="126"/>
                  <a:pt x="410" y="117"/>
                </a:cubicBezTo>
                <a:cubicBezTo>
                  <a:pt x="410" y="117"/>
                  <a:pt x="396" y="147"/>
                  <a:pt x="378" y="137"/>
                </a:cubicBezTo>
                <a:cubicBezTo>
                  <a:pt x="378" y="137"/>
                  <a:pt x="390" y="162"/>
                  <a:pt x="389" y="181"/>
                </a:cubicBezTo>
                <a:cubicBezTo>
                  <a:pt x="388" y="199"/>
                  <a:pt x="400" y="219"/>
                  <a:pt x="397" y="235"/>
                </a:cubicBezTo>
                <a:cubicBezTo>
                  <a:pt x="397" y="235"/>
                  <a:pt x="422" y="221"/>
                  <a:pt x="430" y="211"/>
                </a:cubicBezTo>
                <a:cubicBezTo>
                  <a:pt x="438" y="202"/>
                  <a:pt x="438" y="197"/>
                  <a:pt x="435" y="191"/>
                </a:cubicBezTo>
                <a:cubicBezTo>
                  <a:pt x="433" y="186"/>
                  <a:pt x="424" y="174"/>
                  <a:pt x="434" y="165"/>
                </a:cubicBezTo>
                <a:cubicBezTo>
                  <a:pt x="445" y="155"/>
                  <a:pt x="454" y="153"/>
                  <a:pt x="454" y="153"/>
                </a:cubicBezTo>
                <a:cubicBezTo>
                  <a:pt x="454" y="153"/>
                  <a:pt x="486" y="165"/>
                  <a:pt x="481" y="189"/>
                </a:cubicBezTo>
                <a:cubicBezTo>
                  <a:pt x="481" y="189"/>
                  <a:pt x="473" y="210"/>
                  <a:pt x="462" y="217"/>
                </a:cubicBezTo>
                <a:cubicBezTo>
                  <a:pt x="451" y="223"/>
                  <a:pt x="442" y="246"/>
                  <a:pt x="432" y="260"/>
                </a:cubicBezTo>
                <a:cubicBezTo>
                  <a:pt x="421" y="275"/>
                  <a:pt x="384" y="303"/>
                  <a:pt x="372" y="287"/>
                </a:cubicBezTo>
                <a:cubicBezTo>
                  <a:pt x="364" y="286"/>
                  <a:pt x="364" y="286"/>
                  <a:pt x="364" y="286"/>
                </a:cubicBezTo>
                <a:cubicBezTo>
                  <a:pt x="364" y="286"/>
                  <a:pt x="362" y="339"/>
                  <a:pt x="357" y="352"/>
                </a:cubicBezTo>
                <a:cubicBezTo>
                  <a:pt x="357" y="352"/>
                  <a:pt x="505" y="416"/>
                  <a:pt x="507" y="448"/>
                </a:cubicBezTo>
                <a:cubicBezTo>
                  <a:pt x="507" y="448"/>
                  <a:pt x="507" y="472"/>
                  <a:pt x="497" y="488"/>
                </a:cubicBezTo>
                <a:cubicBezTo>
                  <a:pt x="497" y="488"/>
                  <a:pt x="432" y="606"/>
                  <a:pt x="442" y="633"/>
                </a:cubicBezTo>
                <a:cubicBezTo>
                  <a:pt x="442" y="633"/>
                  <a:pt x="463" y="666"/>
                  <a:pt x="477" y="670"/>
                </a:cubicBezTo>
                <a:cubicBezTo>
                  <a:pt x="490" y="674"/>
                  <a:pt x="507" y="678"/>
                  <a:pt x="498" y="683"/>
                </a:cubicBezTo>
                <a:cubicBezTo>
                  <a:pt x="489" y="689"/>
                  <a:pt x="491" y="686"/>
                  <a:pt x="483" y="689"/>
                </a:cubicBezTo>
                <a:cubicBezTo>
                  <a:pt x="475" y="691"/>
                  <a:pt x="463" y="698"/>
                  <a:pt x="451" y="694"/>
                </a:cubicBezTo>
                <a:cubicBezTo>
                  <a:pt x="439" y="690"/>
                  <a:pt x="416" y="674"/>
                  <a:pt x="405" y="673"/>
                </a:cubicBezTo>
                <a:cubicBezTo>
                  <a:pt x="394" y="671"/>
                  <a:pt x="364" y="665"/>
                  <a:pt x="389" y="640"/>
                </a:cubicBezTo>
                <a:cubicBezTo>
                  <a:pt x="389" y="640"/>
                  <a:pt x="406" y="601"/>
                  <a:pt x="410" y="584"/>
                </a:cubicBezTo>
                <a:cubicBezTo>
                  <a:pt x="414" y="566"/>
                  <a:pt x="418" y="485"/>
                  <a:pt x="446" y="469"/>
                </a:cubicBezTo>
                <a:cubicBezTo>
                  <a:pt x="446" y="469"/>
                  <a:pt x="329" y="461"/>
                  <a:pt x="309" y="447"/>
                </a:cubicBezTo>
                <a:close/>
              </a:path>
            </a:pathLst>
          </a:custGeom>
          <a:solidFill>
            <a:srgbClr val="A97D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18" name="L 形 17"/>
          <p:cNvSpPr/>
          <p:nvPr/>
        </p:nvSpPr>
        <p:spPr>
          <a:xfrm rot="5400000">
            <a:off x="1378507" y="4559475"/>
            <a:ext cx="1133466" cy="1887649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等腰三角形 18"/>
          <p:cNvSpPr/>
          <p:nvPr/>
        </p:nvSpPr>
        <p:spPr>
          <a:xfrm>
            <a:off x="2571052" y="4420161"/>
            <a:ext cx="322388" cy="322389"/>
          </a:xfrm>
          <a:prstGeom prst="triangle">
            <a:avLst>
              <a:gd name="adj" fmla="val 100000"/>
            </a:avLst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L 形 19"/>
          <p:cNvSpPr/>
          <p:nvPr/>
        </p:nvSpPr>
        <p:spPr>
          <a:xfrm rot="5400000">
            <a:off x="3464548" y="4043070"/>
            <a:ext cx="1133466" cy="1887649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任意多边形 20"/>
          <p:cNvSpPr/>
          <p:nvPr/>
        </p:nvSpPr>
        <p:spPr>
          <a:xfrm>
            <a:off x="3274179" y="4606884"/>
            <a:ext cx="1703844" cy="1493781"/>
          </a:xfrm>
          <a:custGeom>
            <a:avLst/>
            <a:gdLst>
              <a:gd name="connsiteX0" fmla="*/ 0 w 1352443"/>
              <a:gd name="connsiteY0" fmla="*/ 0 h 1185496"/>
              <a:gd name="connsiteX1" fmla="*/ 1352443 w 1352443"/>
              <a:gd name="connsiteY1" fmla="*/ 0 h 1185496"/>
              <a:gd name="connsiteX2" fmla="*/ 1352443 w 1352443"/>
              <a:gd name="connsiteY2" fmla="*/ 1185496 h 1185496"/>
              <a:gd name="connsiteX3" fmla="*/ 0 w 1352443"/>
              <a:gd name="connsiteY3" fmla="*/ 1185496 h 1185496"/>
              <a:gd name="connsiteX4" fmla="*/ 0 w 1352443"/>
              <a:gd name="connsiteY4" fmla="*/ 0 h 118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443" h="1185496">
                <a:moveTo>
                  <a:pt x="0" y="0"/>
                </a:moveTo>
                <a:lnTo>
                  <a:pt x="1352443" y="0"/>
                </a:lnTo>
                <a:lnTo>
                  <a:pt x="1352443" y="1185496"/>
                </a:lnTo>
                <a:lnTo>
                  <a:pt x="0" y="11854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40937" tIns="140937" rIns="140937" bIns="140937" spcCol="1270"/>
          <a:lstStyle/>
          <a:p>
            <a:pPr defTabSz="1644015">
              <a:lnSpc>
                <a:spcPct val="90000"/>
              </a:lnSpc>
              <a:spcAft>
                <a:spcPct val="35000"/>
              </a:spcAft>
            </a:pPr>
            <a:endParaRPr lang="zh-CN" altLang="en-US" sz="3700" noProof="1">
              <a:latin typeface="+mj-ea"/>
              <a:ea typeface="+mj-ea"/>
            </a:endParaRPr>
          </a:p>
        </p:txBody>
      </p:sp>
      <p:sp>
        <p:nvSpPr>
          <p:cNvPr id="22" name="等腰三角形 21"/>
          <p:cNvSpPr/>
          <p:nvPr/>
        </p:nvSpPr>
        <p:spPr>
          <a:xfrm>
            <a:off x="4657093" y="3905216"/>
            <a:ext cx="320929" cy="320929"/>
          </a:xfrm>
          <a:prstGeom prst="triangle">
            <a:avLst>
              <a:gd name="adj" fmla="val 100000"/>
            </a:avLst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L 形 22"/>
          <p:cNvSpPr/>
          <p:nvPr/>
        </p:nvSpPr>
        <p:spPr>
          <a:xfrm rot="5400000">
            <a:off x="5549131" y="3528125"/>
            <a:ext cx="1134923" cy="1886190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任意多边形 23"/>
          <p:cNvSpPr/>
          <p:nvPr/>
        </p:nvSpPr>
        <p:spPr>
          <a:xfrm>
            <a:off x="5360220" y="4091939"/>
            <a:ext cx="1703844" cy="1492322"/>
          </a:xfrm>
          <a:custGeom>
            <a:avLst/>
            <a:gdLst>
              <a:gd name="connsiteX0" fmla="*/ 0 w 1352443"/>
              <a:gd name="connsiteY0" fmla="*/ 0 h 1185496"/>
              <a:gd name="connsiteX1" fmla="*/ 1352443 w 1352443"/>
              <a:gd name="connsiteY1" fmla="*/ 0 h 1185496"/>
              <a:gd name="connsiteX2" fmla="*/ 1352443 w 1352443"/>
              <a:gd name="connsiteY2" fmla="*/ 1185496 h 1185496"/>
              <a:gd name="connsiteX3" fmla="*/ 0 w 1352443"/>
              <a:gd name="connsiteY3" fmla="*/ 1185496 h 1185496"/>
              <a:gd name="connsiteX4" fmla="*/ 0 w 1352443"/>
              <a:gd name="connsiteY4" fmla="*/ 0 h 118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443" h="1185496">
                <a:moveTo>
                  <a:pt x="0" y="0"/>
                </a:moveTo>
                <a:lnTo>
                  <a:pt x="1352443" y="0"/>
                </a:lnTo>
                <a:lnTo>
                  <a:pt x="1352443" y="1185496"/>
                </a:lnTo>
                <a:lnTo>
                  <a:pt x="0" y="11854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40937" tIns="140937" rIns="140937" bIns="140937" spcCol="1270"/>
          <a:lstStyle/>
          <a:p>
            <a:pPr defTabSz="1644015">
              <a:lnSpc>
                <a:spcPct val="90000"/>
              </a:lnSpc>
              <a:spcAft>
                <a:spcPct val="35000"/>
              </a:spcAft>
            </a:pPr>
            <a:endParaRPr lang="zh-CN" altLang="en-US" sz="3700" noProof="1">
              <a:latin typeface="+mj-ea"/>
              <a:ea typeface="+mj-ea"/>
            </a:endParaRPr>
          </a:p>
        </p:txBody>
      </p:sp>
      <p:sp>
        <p:nvSpPr>
          <p:cNvPr id="25" name="等腰三角形 24"/>
          <p:cNvSpPr/>
          <p:nvPr/>
        </p:nvSpPr>
        <p:spPr>
          <a:xfrm>
            <a:off x="6743135" y="3388811"/>
            <a:ext cx="320929" cy="320929"/>
          </a:xfrm>
          <a:prstGeom prst="triangle">
            <a:avLst>
              <a:gd name="adj" fmla="val 100000"/>
            </a:avLst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L 形 25"/>
          <p:cNvSpPr/>
          <p:nvPr/>
        </p:nvSpPr>
        <p:spPr>
          <a:xfrm rot="5400000">
            <a:off x="7635173" y="3011720"/>
            <a:ext cx="1134923" cy="1886190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任意多边形 26"/>
          <p:cNvSpPr/>
          <p:nvPr/>
        </p:nvSpPr>
        <p:spPr>
          <a:xfrm>
            <a:off x="7446262" y="3575534"/>
            <a:ext cx="1703844" cy="1493781"/>
          </a:xfrm>
          <a:custGeom>
            <a:avLst/>
            <a:gdLst>
              <a:gd name="connsiteX0" fmla="*/ 0 w 1352443"/>
              <a:gd name="connsiteY0" fmla="*/ 0 h 1185496"/>
              <a:gd name="connsiteX1" fmla="*/ 1352443 w 1352443"/>
              <a:gd name="connsiteY1" fmla="*/ 0 h 1185496"/>
              <a:gd name="connsiteX2" fmla="*/ 1352443 w 1352443"/>
              <a:gd name="connsiteY2" fmla="*/ 1185496 h 1185496"/>
              <a:gd name="connsiteX3" fmla="*/ 0 w 1352443"/>
              <a:gd name="connsiteY3" fmla="*/ 1185496 h 1185496"/>
              <a:gd name="connsiteX4" fmla="*/ 0 w 1352443"/>
              <a:gd name="connsiteY4" fmla="*/ 0 h 118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443" h="1185496">
                <a:moveTo>
                  <a:pt x="0" y="0"/>
                </a:moveTo>
                <a:lnTo>
                  <a:pt x="1352443" y="0"/>
                </a:lnTo>
                <a:lnTo>
                  <a:pt x="1352443" y="1185496"/>
                </a:lnTo>
                <a:lnTo>
                  <a:pt x="0" y="11854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7120" tIns="217120" rIns="217120" bIns="217120" spcCol="1270"/>
          <a:lstStyle/>
          <a:p>
            <a:pPr defTabSz="2533015">
              <a:lnSpc>
                <a:spcPct val="90000"/>
              </a:lnSpc>
              <a:spcAft>
                <a:spcPct val="35000"/>
              </a:spcAft>
            </a:pPr>
            <a:endParaRPr lang="zh-CN" altLang="en-US" sz="5700" noProof="1">
              <a:latin typeface="+mj-ea"/>
              <a:ea typeface="+mj-ea"/>
            </a:endParaRPr>
          </a:p>
        </p:txBody>
      </p:sp>
      <p:sp>
        <p:nvSpPr>
          <p:cNvPr id="28" name="等腰三角形 27"/>
          <p:cNvSpPr/>
          <p:nvPr/>
        </p:nvSpPr>
        <p:spPr>
          <a:xfrm>
            <a:off x="515643" y="5749102"/>
            <a:ext cx="322389" cy="320929"/>
          </a:xfrm>
          <a:prstGeom prst="triangle">
            <a:avLst>
              <a:gd name="adj" fmla="val 100000"/>
            </a:avLst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365" name="文本框 29"/>
          <p:cNvSpPr txBox="1">
            <a:spLocks noChangeArrowheads="1"/>
          </p:cNvSpPr>
          <p:nvPr/>
        </p:nvSpPr>
        <p:spPr bwMode="auto">
          <a:xfrm>
            <a:off x="1509068" y="5693668"/>
            <a:ext cx="1047397" cy="33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368" name="文本框 32"/>
          <p:cNvSpPr txBox="1">
            <a:spLocks noChangeArrowheads="1"/>
          </p:cNvSpPr>
          <p:nvPr/>
        </p:nvSpPr>
        <p:spPr bwMode="auto">
          <a:xfrm>
            <a:off x="3602894" y="5183746"/>
            <a:ext cx="1046414" cy="34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371" name="文本框 35"/>
          <p:cNvSpPr txBox="1">
            <a:spLocks noChangeArrowheads="1"/>
          </p:cNvSpPr>
          <p:nvPr/>
        </p:nvSpPr>
        <p:spPr bwMode="auto">
          <a:xfrm>
            <a:off x="5630109" y="4621429"/>
            <a:ext cx="1046414" cy="33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374" name="文本框 38"/>
          <p:cNvSpPr txBox="1">
            <a:spLocks noChangeArrowheads="1"/>
          </p:cNvSpPr>
          <p:nvPr/>
        </p:nvSpPr>
        <p:spPr bwMode="auto">
          <a:xfrm>
            <a:off x="7700079" y="4092347"/>
            <a:ext cx="1046414" cy="34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784671" y="2911043"/>
            <a:ext cx="1238497" cy="5572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600" noProof="1">
              <a:latin typeface="+mj-ea"/>
              <a:ea typeface="+mj-ea"/>
            </a:endParaRPr>
          </a:p>
        </p:txBody>
      </p:sp>
      <p:sp>
        <p:nvSpPr>
          <p:cNvPr id="41" name="Freeform 714"/>
          <p:cNvSpPr>
            <a:spLocks noChangeAspect="1" noEditPoints="1" noChangeArrowheads="1"/>
          </p:cNvSpPr>
          <p:nvPr/>
        </p:nvSpPr>
        <p:spPr bwMode="auto">
          <a:xfrm>
            <a:off x="9972854" y="759357"/>
            <a:ext cx="749808" cy="1487946"/>
          </a:xfrm>
          <a:custGeom>
            <a:avLst/>
            <a:gdLst>
              <a:gd name="T0" fmla="*/ 345 w 403"/>
              <a:gd name="T1" fmla="*/ 335 h 798"/>
              <a:gd name="T2" fmla="*/ 370 w 403"/>
              <a:gd name="T3" fmla="*/ 334 h 798"/>
              <a:gd name="T4" fmla="*/ 399 w 403"/>
              <a:gd name="T5" fmla="*/ 317 h 798"/>
              <a:gd name="T6" fmla="*/ 401 w 403"/>
              <a:gd name="T7" fmla="*/ 287 h 798"/>
              <a:gd name="T8" fmla="*/ 370 w 403"/>
              <a:gd name="T9" fmla="*/ 277 h 798"/>
              <a:gd name="T10" fmla="*/ 353 w 403"/>
              <a:gd name="T11" fmla="*/ 299 h 798"/>
              <a:gd name="T12" fmla="*/ 285 w 403"/>
              <a:gd name="T13" fmla="*/ 283 h 798"/>
              <a:gd name="T14" fmla="*/ 287 w 403"/>
              <a:gd name="T15" fmla="*/ 246 h 798"/>
              <a:gd name="T16" fmla="*/ 285 w 403"/>
              <a:gd name="T17" fmla="*/ 161 h 798"/>
              <a:gd name="T18" fmla="*/ 293 w 403"/>
              <a:gd name="T19" fmla="*/ 144 h 798"/>
              <a:gd name="T20" fmla="*/ 329 w 403"/>
              <a:gd name="T21" fmla="*/ 121 h 798"/>
              <a:gd name="T22" fmla="*/ 346 w 403"/>
              <a:gd name="T23" fmla="*/ 88 h 798"/>
              <a:gd name="T24" fmla="*/ 325 w 403"/>
              <a:gd name="T25" fmla="*/ 23 h 798"/>
              <a:gd name="T26" fmla="*/ 259 w 403"/>
              <a:gd name="T27" fmla="*/ 85 h 798"/>
              <a:gd name="T28" fmla="*/ 253 w 403"/>
              <a:gd name="T29" fmla="*/ 104 h 798"/>
              <a:gd name="T30" fmla="*/ 192 w 403"/>
              <a:gd name="T31" fmla="*/ 142 h 798"/>
              <a:gd name="T32" fmla="*/ 164 w 403"/>
              <a:gd name="T33" fmla="*/ 157 h 798"/>
              <a:gd name="T34" fmla="*/ 92 w 403"/>
              <a:gd name="T35" fmla="*/ 198 h 798"/>
              <a:gd name="T36" fmla="*/ 91 w 403"/>
              <a:gd name="T37" fmla="*/ 274 h 798"/>
              <a:gd name="T38" fmla="*/ 97 w 403"/>
              <a:gd name="T39" fmla="*/ 345 h 798"/>
              <a:gd name="T40" fmla="*/ 108 w 403"/>
              <a:gd name="T41" fmla="*/ 380 h 798"/>
              <a:gd name="T42" fmla="*/ 124 w 403"/>
              <a:gd name="T43" fmla="*/ 383 h 798"/>
              <a:gd name="T44" fmla="*/ 138 w 403"/>
              <a:gd name="T45" fmla="*/ 385 h 798"/>
              <a:gd name="T46" fmla="*/ 146 w 403"/>
              <a:gd name="T47" fmla="*/ 426 h 798"/>
              <a:gd name="T48" fmla="*/ 148 w 403"/>
              <a:gd name="T49" fmla="*/ 555 h 798"/>
              <a:gd name="T50" fmla="*/ 79 w 403"/>
              <a:gd name="T51" fmla="*/ 666 h 798"/>
              <a:gd name="T52" fmla="*/ 31 w 403"/>
              <a:gd name="T53" fmla="*/ 733 h 798"/>
              <a:gd name="T54" fmla="*/ 43 w 403"/>
              <a:gd name="T55" fmla="*/ 780 h 798"/>
              <a:gd name="T56" fmla="*/ 77 w 403"/>
              <a:gd name="T57" fmla="*/ 788 h 798"/>
              <a:gd name="T58" fmla="*/ 108 w 403"/>
              <a:gd name="T59" fmla="*/ 792 h 798"/>
              <a:gd name="T60" fmla="*/ 130 w 403"/>
              <a:gd name="T61" fmla="*/ 786 h 798"/>
              <a:gd name="T62" fmla="*/ 95 w 403"/>
              <a:gd name="T63" fmla="*/ 772 h 798"/>
              <a:gd name="T64" fmla="*/ 75 w 403"/>
              <a:gd name="T65" fmla="*/ 740 h 798"/>
              <a:gd name="T66" fmla="*/ 168 w 403"/>
              <a:gd name="T67" fmla="*/ 633 h 798"/>
              <a:gd name="T68" fmla="*/ 205 w 403"/>
              <a:gd name="T69" fmla="*/ 657 h 798"/>
              <a:gd name="T70" fmla="*/ 221 w 403"/>
              <a:gd name="T71" fmla="*/ 660 h 798"/>
              <a:gd name="T72" fmla="*/ 216 w 403"/>
              <a:gd name="T73" fmla="*/ 645 h 798"/>
              <a:gd name="T74" fmla="*/ 209 w 403"/>
              <a:gd name="T75" fmla="*/ 591 h 798"/>
              <a:gd name="T76" fmla="*/ 253 w 403"/>
              <a:gd name="T77" fmla="*/ 564 h 798"/>
              <a:gd name="T78" fmla="*/ 377 w 403"/>
              <a:gd name="T79" fmla="*/ 518 h 798"/>
              <a:gd name="T80" fmla="*/ 394 w 403"/>
              <a:gd name="T81" fmla="*/ 483 h 798"/>
              <a:gd name="T82" fmla="*/ 253 w 403"/>
              <a:gd name="T83" fmla="*/ 378 h 798"/>
              <a:gd name="T84" fmla="*/ 262 w 403"/>
              <a:gd name="T85" fmla="*/ 323 h 798"/>
              <a:gd name="T86" fmla="*/ 345 w 403"/>
              <a:gd name="T87" fmla="*/ 335 h 798"/>
              <a:gd name="T88" fmla="*/ 178 w 403"/>
              <a:gd name="T89" fmla="*/ 283 h 798"/>
              <a:gd name="T90" fmla="*/ 168 w 403"/>
              <a:gd name="T91" fmla="*/ 339 h 798"/>
              <a:gd name="T92" fmla="*/ 147 w 403"/>
              <a:gd name="T93" fmla="*/ 363 h 798"/>
              <a:gd name="T94" fmla="*/ 134 w 403"/>
              <a:gd name="T95" fmla="*/ 342 h 798"/>
              <a:gd name="T96" fmla="*/ 126 w 403"/>
              <a:gd name="T97" fmla="*/ 294 h 798"/>
              <a:gd name="T98" fmla="*/ 134 w 403"/>
              <a:gd name="T99" fmla="*/ 218 h 798"/>
              <a:gd name="T100" fmla="*/ 178 w 403"/>
              <a:gd name="T101" fmla="*/ 206 h 798"/>
              <a:gd name="T102" fmla="*/ 178 w 403"/>
              <a:gd name="T103" fmla="*/ 283 h 798"/>
              <a:gd name="T104" fmla="*/ 289 w 403"/>
              <a:gd name="T105" fmla="*/ 486 h 798"/>
              <a:gd name="T106" fmla="*/ 221 w 403"/>
              <a:gd name="T107" fmla="*/ 527 h 798"/>
              <a:gd name="T108" fmla="*/ 225 w 403"/>
              <a:gd name="T109" fmla="*/ 472 h 798"/>
              <a:gd name="T110" fmla="*/ 289 w 403"/>
              <a:gd name="T111" fmla="*/ 486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03" h="798">
                <a:moveTo>
                  <a:pt x="345" y="335"/>
                </a:moveTo>
                <a:cubicBezTo>
                  <a:pt x="357" y="334"/>
                  <a:pt x="355" y="330"/>
                  <a:pt x="370" y="334"/>
                </a:cubicBezTo>
                <a:cubicBezTo>
                  <a:pt x="385" y="338"/>
                  <a:pt x="398" y="326"/>
                  <a:pt x="399" y="317"/>
                </a:cubicBezTo>
                <a:cubicBezTo>
                  <a:pt x="401" y="307"/>
                  <a:pt x="403" y="303"/>
                  <a:pt x="401" y="287"/>
                </a:cubicBezTo>
                <a:cubicBezTo>
                  <a:pt x="398" y="271"/>
                  <a:pt x="370" y="277"/>
                  <a:pt x="370" y="277"/>
                </a:cubicBezTo>
                <a:cubicBezTo>
                  <a:pt x="353" y="278"/>
                  <a:pt x="353" y="299"/>
                  <a:pt x="353" y="299"/>
                </a:cubicBezTo>
                <a:cubicBezTo>
                  <a:pt x="337" y="309"/>
                  <a:pt x="293" y="291"/>
                  <a:pt x="285" y="283"/>
                </a:cubicBezTo>
                <a:cubicBezTo>
                  <a:pt x="277" y="275"/>
                  <a:pt x="281" y="273"/>
                  <a:pt x="287" y="246"/>
                </a:cubicBezTo>
                <a:cubicBezTo>
                  <a:pt x="294" y="220"/>
                  <a:pt x="289" y="181"/>
                  <a:pt x="285" y="161"/>
                </a:cubicBezTo>
                <a:cubicBezTo>
                  <a:pt x="281" y="141"/>
                  <a:pt x="293" y="144"/>
                  <a:pt x="293" y="144"/>
                </a:cubicBezTo>
                <a:cubicBezTo>
                  <a:pt x="317" y="149"/>
                  <a:pt x="329" y="121"/>
                  <a:pt x="329" y="121"/>
                </a:cubicBezTo>
                <a:cubicBezTo>
                  <a:pt x="345" y="125"/>
                  <a:pt x="346" y="88"/>
                  <a:pt x="346" y="88"/>
                </a:cubicBezTo>
                <a:cubicBezTo>
                  <a:pt x="371" y="49"/>
                  <a:pt x="325" y="23"/>
                  <a:pt x="325" y="23"/>
                </a:cubicBezTo>
                <a:cubicBezTo>
                  <a:pt x="242" y="0"/>
                  <a:pt x="259" y="85"/>
                  <a:pt x="259" y="85"/>
                </a:cubicBezTo>
                <a:cubicBezTo>
                  <a:pt x="261" y="92"/>
                  <a:pt x="253" y="104"/>
                  <a:pt x="253" y="104"/>
                </a:cubicBezTo>
                <a:cubicBezTo>
                  <a:pt x="229" y="101"/>
                  <a:pt x="201" y="136"/>
                  <a:pt x="192" y="142"/>
                </a:cubicBezTo>
                <a:cubicBezTo>
                  <a:pt x="182" y="149"/>
                  <a:pt x="189" y="149"/>
                  <a:pt x="164" y="157"/>
                </a:cubicBezTo>
                <a:cubicBezTo>
                  <a:pt x="138" y="165"/>
                  <a:pt x="92" y="198"/>
                  <a:pt x="92" y="198"/>
                </a:cubicBezTo>
                <a:cubicBezTo>
                  <a:pt x="71" y="213"/>
                  <a:pt x="84" y="257"/>
                  <a:pt x="91" y="274"/>
                </a:cubicBezTo>
                <a:cubicBezTo>
                  <a:pt x="97" y="291"/>
                  <a:pt x="97" y="345"/>
                  <a:pt x="97" y="345"/>
                </a:cubicBezTo>
                <a:cubicBezTo>
                  <a:pt x="87" y="359"/>
                  <a:pt x="108" y="380"/>
                  <a:pt x="108" y="380"/>
                </a:cubicBezTo>
                <a:cubicBezTo>
                  <a:pt x="108" y="380"/>
                  <a:pt x="116" y="380"/>
                  <a:pt x="124" y="383"/>
                </a:cubicBezTo>
                <a:cubicBezTo>
                  <a:pt x="128" y="385"/>
                  <a:pt x="133" y="386"/>
                  <a:pt x="138" y="385"/>
                </a:cubicBezTo>
                <a:cubicBezTo>
                  <a:pt x="133" y="410"/>
                  <a:pt x="146" y="426"/>
                  <a:pt x="146" y="426"/>
                </a:cubicBezTo>
                <a:cubicBezTo>
                  <a:pt x="136" y="440"/>
                  <a:pt x="148" y="555"/>
                  <a:pt x="148" y="555"/>
                </a:cubicBezTo>
                <a:cubicBezTo>
                  <a:pt x="130" y="563"/>
                  <a:pt x="89" y="644"/>
                  <a:pt x="79" y="666"/>
                </a:cubicBezTo>
                <a:cubicBezTo>
                  <a:pt x="68" y="689"/>
                  <a:pt x="31" y="733"/>
                  <a:pt x="31" y="733"/>
                </a:cubicBezTo>
                <a:cubicBezTo>
                  <a:pt x="0" y="762"/>
                  <a:pt x="31" y="777"/>
                  <a:pt x="43" y="780"/>
                </a:cubicBezTo>
                <a:cubicBezTo>
                  <a:pt x="55" y="782"/>
                  <a:pt x="67" y="782"/>
                  <a:pt x="77" y="788"/>
                </a:cubicBezTo>
                <a:cubicBezTo>
                  <a:pt x="88" y="793"/>
                  <a:pt x="96" y="790"/>
                  <a:pt x="108" y="792"/>
                </a:cubicBezTo>
                <a:cubicBezTo>
                  <a:pt x="120" y="793"/>
                  <a:pt x="122" y="798"/>
                  <a:pt x="130" y="786"/>
                </a:cubicBezTo>
                <a:cubicBezTo>
                  <a:pt x="138" y="774"/>
                  <a:pt x="107" y="776"/>
                  <a:pt x="95" y="772"/>
                </a:cubicBezTo>
                <a:cubicBezTo>
                  <a:pt x="83" y="768"/>
                  <a:pt x="75" y="740"/>
                  <a:pt x="75" y="740"/>
                </a:cubicBezTo>
                <a:cubicBezTo>
                  <a:pt x="63" y="718"/>
                  <a:pt x="168" y="633"/>
                  <a:pt x="168" y="633"/>
                </a:cubicBezTo>
                <a:cubicBezTo>
                  <a:pt x="172" y="659"/>
                  <a:pt x="194" y="656"/>
                  <a:pt x="205" y="657"/>
                </a:cubicBezTo>
                <a:cubicBezTo>
                  <a:pt x="216" y="659"/>
                  <a:pt x="205" y="657"/>
                  <a:pt x="221" y="660"/>
                </a:cubicBezTo>
                <a:cubicBezTo>
                  <a:pt x="237" y="663"/>
                  <a:pt x="228" y="656"/>
                  <a:pt x="216" y="645"/>
                </a:cubicBezTo>
                <a:cubicBezTo>
                  <a:pt x="204" y="635"/>
                  <a:pt x="204" y="601"/>
                  <a:pt x="209" y="591"/>
                </a:cubicBezTo>
                <a:cubicBezTo>
                  <a:pt x="214" y="580"/>
                  <a:pt x="201" y="579"/>
                  <a:pt x="253" y="564"/>
                </a:cubicBezTo>
                <a:cubicBezTo>
                  <a:pt x="305" y="549"/>
                  <a:pt x="377" y="518"/>
                  <a:pt x="377" y="518"/>
                </a:cubicBezTo>
                <a:cubicBezTo>
                  <a:pt x="395" y="515"/>
                  <a:pt x="394" y="483"/>
                  <a:pt x="394" y="483"/>
                </a:cubicBezTo>
                <a:cubicBezTo>
                  <a:pt x="386" y="443"/>
                  <a:pt x="253" y="378"/>
                  <a:pt x="253" y="378"/>
                </a:cubicBezTo>
                <a:cubicBezTo>
                  <a:pt x="265" y="370"/>
                  <a:pt x="262" y="323"/>
                  <a:pt x="262" y="323"/>
                </a:cubicBezTo>
                <a:cubicBezTo>
                  <a:pt x="270" y="337"/>
                  <a:pt x="333" y="337"/>
                  <a:pt x="345" y="335"/>
                </a:cubicBezTo>
                <a:close/>
                <a:moveTo>
                  <a:pt x="178" y="283"/>
                </a:moveTo>
                <a:cubicBezTo>
                  <a:pt x="178" y="301"/>
                  <a:pt x="168" y="339"/>
                  <a:pt x="168" y="339"/>
                </a:cubicBezTo>
                <a:cubicBezTo>
                  <a:pt x="159" y="347"/>
                  <a:pt x="152" y="355"/>
                  <a:pt x="147" y="363"/>
                </a:cubicBezTo>
                <a:cubicBezTo>
                  <a:pt x="145" y="356"/>
                  <a:pt x="140" y="348"/>
                  <a:pt x="134" y="342"/>
                </a:cubicBezTo>
                <a:cubicBezTo>
                  <a:pt x="125" y="331"/>
                  <a:pt x="128" y="317"/>
                  <a:pt x="126" y="294"/>
                </a:cubicBezTo>
                <a:cubicBezTo>
                  <a:pt x="125" y="271"/>
                  <a:pt x="134" y="218"/>
                  <a:pt x="134" y="218"/>
                </a:cubicBezTo>
                <a:cubicBezTo>
                  <a:pt x="145" y="216"/>
                  <a:pt x="178" y="206"/>
                  <a:pt x="178" y="206"/>
                </a:cubicBezTo>
                <a:cubicBezTo>
                  <a:pt x="170" y="214"/>
                  <a:pt x="178" y="266"/>
                  <a:pt x="178" y="283"/>
                </a:cubicBezTo>
                <a:close/>
                <a:moveTo>
                  <a:pt x="289" y="486"/>
                </a:moveTo>
                <a:cubicBezTo>
                  <a:pt x="271" y="486"/>
                  <a:pt x="221" y="527"/>
                  <a:pt x="221" y="527"/>
                </a:cubicBezTo>
                <a:cubicBezTo>
                  <a:pt x="228" y="515"/>
                  <a:pt x="225" y="472"/>
                  <a:pt x="225" y="472"/>
                </a:cubicBezTo>
                <a:cubicBezTo>
                  <a:pt x="234" y="484"/>
                  <a:pt x="289" y="486"/>
                  <a:pt x="289" y="48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42" name="等腰三角形 41"/>
          <p:cNvSpPr/>
          <p:nvPr/>
        </p:nvSpPr>
        <p:spPr>
          <a:xfrm>
            <a:off x="8887528" y="2279396"/>
            <a:ext cx="320929" cy="320929"/>
          </a:xfrm>
          <a:prstGeom prst="triangle">
            <a:avLst>
              <a:gd name="adj" fmla="val 10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L 形 42"/>
          <p:cNvSpPr/>
          <p:nvPr/>
        </p:nvSpPr>
        <p:spPr>
          <a:xfrm rot="5400000">
            <a:off x="9779566" y="1902304"/>
            <a:ext cx="1134923" cy="1886190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任意多边形 43"/>
          <p:cNvSpPr/>
          <p:nvPr/>
        </p:nvSpPr>
        <p:spPr>
          <a:xfrm>
            <a:off x="9590655" y="2466118"/>
            <a:ext cx="1703844" cy="1492322"/>
          </a:xfrm>
          <a:custGeom>
            <a:avLst/>
            <a:gdLst>
              <a:gd name="connsiteX0" fmla="*/ 0 w 1352443"/>
              <a:gd name="connsiteY0" fmla="*/ 0 h 1185496"/>
              <a:gd name="connsiteX1" fmla="*/ 1352443 w 1352443"/>
              <a:gd name="connsiteY1" fmla="*/ 0 h 1185496"/>
              <a:gd name="connsiteX2" fmla="*/ 1352443 w 1352443"/>
              <a:gd name="connsiteY2" fmla="*/ 1185496 h 1185496"/>
              <a:gd name="connsiteX3" fmla="*/ 0 w 1352443"/>
              <a:gd name="connsiteY3" fmla="*/ 1185496 h 1185496"/>
              <a:gd name="connsiteX4" fmla="*/ 0 w 1352443"/>
              <a:gd name="connsiteY4" fmla="*/ 0 h 118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443" h="1185496">
                <a:moveTo>
                  <a:pt x="0" y="0"/>
                </a:moveTo>
                <a:lnTo>
                  <a:pt x="1352443" y="0"/>
                </a:lnTo>
                <a:lnTo>
                  <a:pt x="1352443" y="1185496"/>
                </a:lnTo>
                <a:lnTo>
                  <a:pt x="0" y="11854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40937" tIns="140937" rIns="140937" bIns="140937" spcCol="1270"/>
          <a:lstStyle/>
          <a:p>
            <a:pPr defTabSz="1644015">
              <a:lnSpc>
                <a:spcPct val="90000"/>
              </a:lnSpc>
              <a:spcAft>
                <a:spcPct val="35000"/>
              </a:spcAft>
            </a:pPr>
            <a:endParaRPr lang="zh-CN" altLang="en-US" sz="3700" noProof="1">
              <a:latin typeface="+mj-ea"/>
              <a:ea typeface="+mj-ea"/>
            </a:endParaRPr>
          </a:p>
        </p:txBody>
      </p:sp>
      <p:sp>
        <p:nvSpPr>
          <p:cNvPr id="47" name="文本框 35"/>
          <p:cNvSpPr txBox="1">
            <a:spLocks noChangeArrowheads="1"/>
          </p:cNvSpPr>
          <p:nvPr/>
        </p:nvSpPr>
        <p:spPr bwMode="auto">
          <a:xfrm>
            <a:off x="9844472" y="2995777"/>
            <a:ext cx="1046414" cy="33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+mj-ea"/>
                <a:ea typeface="+mj-ea"/>
              </a:rPr>
              <a:t>添加标题</a:t>
            </a:r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9" name="文本框 38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五年发展规划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6667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7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700" tmFilter="0,0; .5, 1; 1, 1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3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8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8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8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633"/>
                                </p:stCondLst>
                                <p:childTnLst>
                                  <p:par>
                                    <p:cTn id="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133"/>
                                </p:stCondLst>
                                <p:childTnLst>
                                  <p:par>
                                    <p:cTn id="2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633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133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400" fill="hold"/>
                                            <p:tgtEl>
                                              <p:spTgt spid="143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400" fill="hold"/>
                                            <p:tgtEl>
                                              <p:spTgt spid="143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400"/>
                                            <p:tgtEl>
                                              <p:spTgt spid="143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38" dur="300" fill="hold"/>
                                            <p:tgtEl>
                                              <p:spTgt spid="1436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43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43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633"/>
                                </p:stCondLst>
                                <p:childTnLst>
                                  <p:par>
                                    <p:cTn id="4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133"/>
                                </p:stCondLst>
                                <p:childTnLst>
                                  <p:par>
                                    <p:cTn id="4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633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133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400" fill="hold"/>
                                            <p:tgtEl>
                                              <p:spTgt spid="143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400" fill="hold"/>
                                            <p:tgtEl>
                                              <p:spTgt spid="143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400"/>
                                            <p:tgtEl>
                                              <p:spTgt spid="143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3" dur="300" fill="hold"/>
                                            <p:tgtEl>
                                              <p:spTgt spid="1436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43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43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633"/>
                                </p:stCondLst>
                                <p:childTnLst>
                                  <p:par>
                                    <p:cTn id="6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133"/>
                                </p:stCondLst>
                                <p:childTnLst>
                                  <p:par>
                                    <p:cTn id="7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6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633"/>
                                </p:stCondLst>
                                <p:childTnLst>
                                  <p:par>
                                    <p:cTn id="7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133"/>
                                </p:stCondLst>
                                <p:childTnLst>
                                  <p:par>
                                    <p:cTn id="8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400" fill="hold"/>
                                            <p:tgtEl>
                                              <p:spTgt spid="143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400" fill="hold"/>
                                            <p:tgtEl>
                                              <p:spTgt spid="143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400"/>
                                            <p:tgtEl>
                                              <p:spTgt spid="143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88" dur="300" fill="hold"/>
                                            <p:tgtEl>
                                              <p:spTgt spid="1437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43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43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7633"/>
                                </p:stCondLst>
                                <p:childTnLst>
                                  <p:par>
                                    <p:cTn id="9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8133"/>
                                </p:stCondLst>
                                <p:childTnLst>
                                  <p:par>
                                    <p:cTn id="9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8633"/>
                                </p:stCondLst>
                                <p:childTnLst>
                                  <p:par>
                                    <p:cTn id="10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9133"/>
                                </p:stCondLst>
                                <p:childTnLst>
                                  <p:par>
                                    <p:cTn id="10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400" fill="hold"/>
                                            <p:tgtEl>
                                              <p:spTgt spid="143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400" fill="hold"/>
                                            <p:tgtEl>
                                              <p:spTgt spid="143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400"/>
                                            <p:tgtEl>
                                              <p:spTgt spid="143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13" dur="300" fill="hold"/>
                                            <p:tgtEl>
                                              <p:spTgt spid="1437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4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143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143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9633"/>
                                </p:stCondLst>
                                <p:childTnLst>
                                  <p:par>
                                    <p:cTn id="1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2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10133"/>
                                </p:stCondLst>
                                <p:childTnLst>
                                  <p:par>
                                    <p:cTn id="12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6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10633"/>
                                </p:stCondLst>
                                <p:childTnLst>
                                  <p:par>
                                    <p:cTn id="1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0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11133"/>
                                </p:stCondLst>
                                <p:childTnLst>
                                  <p:par>
                                    <p:cTn id="1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4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4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6" dur="4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38" dur="30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9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10" presetClass="entr" presetSubtype="0" fill="hold" grpId="0" nodeType="withEffect">
                                      <p:stCondLst>
                                        <p:cond delay="2967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5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 animBg="1"/>
          <p:bldP spid="13" grpId="0" animBg="1"/>
          <p:bldP spid="14349" grpId="0" animBg="1"/>
          <p:bldP spid="14350" grpId="0" animBg="1"/>
          <p:bldP spid="14351" grpId="0" animBg="1"/>
          <p:bldP spid="14352" grpId="0" animBg="1"/>
          <p:bldP spid="14365" grpId="0"/>
          <p:bldP spid="14365" grpId="1"/>
          <p:bldP spid="14368" grpId="0"/>
          <p:bldP spid="14368" grpId="1"/>
          <p:bldP spid="14371" grpId="0"/>
          <p:bldP spid="14371" grpId="1"/>
          <p:bldP spid="14374" grpId="0"/>
          <p:bldP spid="14374" grpId="1"/>
          <p:bldP spid="40" grpId="0" animBg="1"/>
          <p:bldP spid="41" grpId="0" animBg="1"/>
          <p:bldP spid="47" grpId="0"/>
          <p:bldP spid="47" grpId="1"/>
          <p:bldP spid="39" grpId="0"/>
          <p:bldP spid="45" grpId="0"/>
          <p:bldP spid="3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6667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7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700" tmFilter="0,0; .5, 1; 1, 1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3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8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8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8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633"/>
                                </p:stCondLst>
                                <p:childTnLst>
                                  <p:par>
                                    <p:cTn id="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133"/>
                                </p:stCondLst>
                                <p:childTnLst>
                                  <p:par>
                                    <p:cTn id="2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633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133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400" fill="hold"/>
                                            <p:tgtEl>
                                              <p:spTgt spid="143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400" fill="hold"/>
                                            <p:tgtEl>
                                              <p:spTgt spid="143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400"/>
                                            <p:tgtEl>
                                              <p:spTgt spid="143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300" fill="hold"/>
                                            <p:tgtEl>
                                              <p:spTgt spid="1436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43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43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633"/>
                                </p:stCondLst>
                                <p:childTnLst>
                                  <p:par>
                                    <p:cTn id="4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133"/>
                                </p:stCondLst>
                                <p:childTnLst>
                                  <p:par>
                                    <p:cTn id="4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633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133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400" fill="hold"/>
                                            <p:tgtEl>
                                              <p:spTgt spid="143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400" fill="hold"/>
                                            <p:tgtEl>
                                              <p:spTgt spid="143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400"/>
                                            <p:tgtEl>
                                              <p:spTgt spid="143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300" fill="hold"/>
                                            <p:tgtEl>
                                              <p:spTgt spid="1436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43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43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633"/>
                                </p:stCondLst>
                                <p:childTnLst>
                                  <p:par>
                                    <p:cTn id="6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133"/>
                                </p:stCondLst>
                                <p:childTnLst>
                                  <p:par>
                                    <p:cTn id="7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6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633"/>
                                </p:stCondLst>
                                <p:childTnLst>
                                  <p:par>
                                    <p:cTn id="7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133"/>
                                </p:stCondLst>
                                <p:childTnLst>
                                  <p:par>
                                    <p:cTn id="8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400" fill="hold"/>
                                            <p:tgtEl>
                                              <p:spTgt spid="143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400" fill="hold"/>
                                            <p:tgtEl>
                                              <p:spTgt spid="143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400"/>
                                            <p:tgtEl>
                                              <p:spTgt spid="143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300" fill="hold"/>
                                            <p:tgtEl>
                                              <p:spTgt spid="1437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43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43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7633"/>
                                </p:stCondLst>
                                <p:childTnLst>
                                  <p:par>
                                    <p:cTn id="9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8133"/>
                                </p:stCondLst>
                                <p:childTnLst>
                                  <p:par>
                                    <p:cTn id="9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8633"/>
                                </p:stCondLst>
                                <p:childTnLst>
                                  <p:par>
                                    <p:cTn id="10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9133"/>
                                </p:stCondLst>
                                <p:childTnLst>
                                  <p:par>
                                    <p:cTn id="10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400" fill="hold"/>
                                            <p:tgtEl>
                                              <p:spTgt spid="143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400" fill="hold"/>
                                            <p:tgtEl>
                                              <p:spTgt spid="143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400"/>
                                            <p:tgtEl>
                                              <p:spTgt spid="143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13" dur="300" fill="hold"/>
                                            <p:tgtEl>
                                              <p:spTgt spid="1437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4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143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143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9633"/>
                                </p:stCondLst>
                                <p:childTnLst>
                                  <p:par>
                                    <p:cTn id="1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2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10133"/>
                                </p:stCondLst>
                                <p:childTnLst>
                                  <p:par>
                                    <p:cTn id="12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6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10633"/>
                                </p:stCondLst>
                                <p:childTnLst>
                                  <p:par>
                                    <p:cTn id="1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0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11133"/>
                                </p:stCondLst>
                                <p:childTnLst>
                                  <p:par>
                                    <p:cTn id="1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4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4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6" dur="4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38" dur="30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9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10" presetClass="entr" presetSubtype="0" fill="hold" grpId="0" nodeType="withEffect">
                                      <p:stCondLst>
                                        <p:cond delay="2967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5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 animBg="1"/>
          <p:bldP spid="13" grpId="0" animBg="1"/>
          <p:bldP spid="14349" grpId="0" animBg="1"/>
          <p:bldP spid="14350" grpId="0" animBg="1"/>
          <p:bldP spid="14351" grpId="0" animBg="1"/>
          <p:bldP spid="14352" grpId="0" animBg="1"/>
          <p:bldP spid="14365" grpId="0"/>
          <p:bldP spid="14365" grpId="1"/>
          <p:bldP spid="14368" grpId="0"/>
          <p:bldP spid="14368" grpId="1"/>
          <p:bldP spid="14371" grpId="0"/>
          <p:bldP spid="14371" grpId="1"/>
          <p:bldP spid="14374" grpId="0"/>
          <p:bldP spid="14374" grpId="1"/>
          <p:bldP spid="40" grpId="0" animBg="1"/>
          <p:bldP spid="41" grpId="0" animBg="1"/>
          <p:bldP spid="47" grpId="0"/>
          <p:bldP spid="47" grpId="1"/>
          <p:bldP spid="39" grpId="0"/>
          <p:bldP spid="45" grpId="0"/>
          <p:bldP spid="33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 rot="20675182">
            <a:off x="4694715" y="1745556"/>
            <a:ext cx="1410960" cy="1410961"/>
            <a:chOff x="4927947" y="1556792"/>
            <a:chExt cx="1411287" cy="1411288"/>
          </a:xfrm>
          <a:solidFill>
            <a:schemeClr val="bg1"/>
          </a:solidFill>
        </p:grpSpPr>
        <p:sp>
          <p:nvSpPr>
            <p:cNvPr id="44" name="Oval 5"/>
            <p:cNvSpPr>
              <a:spLocks noChangeArrowheads="1"/>
            </p:cNvSpPr>
            <p:nvPr/>
          </p:nvSpPr>
          <p:spPr bwMode="auto">
            <a:xfrm>
              <a:off x="4927947" y="1556792"/>
              <a:ext cx="1411287" cy="1411288"/>
            </a:xfrm>
            <a:prstGeom prst="ellipse">
              <a:avLst/>
            </a:prstGeom>
            <a:solidFill>
              <a:srgbClr val="47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234336" y="1828474"/>
              <a:ext cx="735011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3200" b="1" noProof="1">
                  <a:solidFill>
                    <a:schemeClr val="bg1"/>
                  </a:solidFill>
                  <a:latin typeface="+mj-ea"/>
                  <a:ea typeface="+mj-ea"/>
                </a:rPr>
                <a:t>01</a:t>
              </a:r>
              <a:endParaRPr lang="zh-CN" altLang="en-US" sz="3200" b="1" noProof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 rot="20675182">
            <a:off x="6105026" y="1740868"/>
            <a:ext cx="1406199" cy="1404613"/>
            <a:chOff x="6290022" y="1926680"/>
            <a:chExt cx="1406525" cy="1404938"/>
          </a:xfrm>
          <a:solidFill>
            <a:srgbClr val="FFFF00"/>
          </a:solidFill>
        </p:grpSpPr>
        <p:sp>
          <p:nvSpPr>
            <p:cNvPr id="47" name="Oval 6"/>
            <p:cNvSpPr>
              <a:spLocks noChangeArrowheads="1"/>
            </p:cNvSpPr>
            <p:nvPr/>
          </p:nvSpPr>
          <p:spPr bwMode="auto">
            <a:xfrm>
              <a:off x="6290022" y="1926680"/>
              <a:ext cx="1406525" cy="1404938"/>
            </a:xfrm>
            <a:prstGeom prst="ellipse">
              <a:avLst/>
            </a:prstGeom>
            <a:solidFill>
              <a:srgbClr val="FFA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766189" y="2243605"/>
              <a:ext cx="735011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3200" b="1" noProof="1">
                  <a:solidFill>
                    <a:schemeClr val="bg1"/>
                  </a:solidFill>
                  <a:latin typeface="+mj-ea"/>
                  <a:ea typeface="+mj-ea"/>
                </a:rPr>
                <a:t>06</a:t>
              </a:r>
              <a:endParaRPr lang="zh-CN" altLang="en-US" sz="3200" b="1" noProof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 rot="20675182">
            <a:off x="6782698" y="2996103"/>
            <a:ext cx="1407786" cy="1409374"/>
            <a:chOff x="6609110" y="3317330"/>
            <a:chExt cx="1408112" cy="1409700"/>
          </a:xfrm>
          <a:solidFill>
            <a:srgbClr val="FF588D"/>
          </a:solidFill>
        </p:grpSpPr>
        <p:sp>
          <p:nvSpPr>
            <p:cNvPr id="50" name="Oval 10"/>
            <p:cNvSpPr>
              <a:spLocks noChangeArrowheads="1"/>
            </p:cNvSpPr>
            <p:nvPr/>
          </p:nvSpPr>
          <p:spPr bwMode="auto">
            <a:xfrm>
              <a:off x="6609110" y="3317330"/>
              <a:ext cx="1408112" cy="140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7155210" y="3724742"/>
              <a:ext cx="735011" cy="58477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3200" b="1" noProof="1">
                  <a:solidFill>
                    <a:schemeClr val="bg1"/>
                  </a:solidFill>
                  <a:latin typeface="+mj-ea"/>
                  <a:ea typeface="+mj-ea"/>
                </a:rPr>
                <a:t>05</a:t>
              </a:r>
              <a:endParaRPr lang="zh-CN" altLang="en-US" sz="3200" b="1" noProof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276" name="组合 51"/>
          <p:cNvGrpSpPr/>
          <p:nvPr/>
        </p:nvGrpSpPr>
        <p:grpSpPr bwMode="auto">
          <a:xfrm rot="-924818">
            <a:off x="6076162" y="4220186"/>
            <a:ext cx="1406199" cy="1409374"/>
            <a:chOff x="5602635" y="4309517"/>
            <a:chExt cx="1406525" cy="1409700"/>
          </a:xfrm>
        </p:grpSpPr>
        <p:sp>
          <p:nvSpPr>
            <p:cNvPr id="11277" name="Oval 9"/>
            <p:cNvSpPr>
              <a:spLocks noChangeArrowheads="1"/>
            </p:cNvSpPr>
            <p:nvPr/>
          </p:nvSpPr>
          <p:spPr bwMode="auto">
            <a:xfrm>
              <a:off x="5602635" y="4309517"/>
              <a:ext cx="1406525" cy="1409700"/>
            </a:xfrm>
            <a:prstGeom prst="ellipse">
              <a:avLst/>
            </a:prstGeom>
            <a:solidFill>
              <a:srgbClr val="47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404040"/>
                </a:solidFill>
                <a:latin typeface="+mj-ea"/>
                <a:ea typeface="+mj-ea"/>
              </a:endParaRPr>
            </a:p>
          </p:txBody>
        </p:sp>
        <p:sp>
          <p:nvSpPr>
            <p:cNvPr id="11278" name="文本框 53"/>
            <p:cNvSpPr txBox="1">
              <a:spLocks noChangeArrowheads="1"/>
            </p:cNvSpPr>
            <p:nvPr/>
          </p:nvSpPr>
          <p:spPr bwMode="auto">
            <a:xfrm>
              <a:off x="5955060" y="4862761"/>
              <a:ext cx="73501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+mj-ea"/>
                  <a:ea typeface="+mj-ea"/>
                </a:rPr>
                <a:t>04</a:t>
              </a:r>
              <a:endParaRPr lang="zh-CN" altLang="en-US" sz="3200" b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 rot="20675182">
            <a:off x="4674058" y="4258771"/>
            <a:ext cx="1409374" cy="1406199"/>
            <a:chOff x="4240560" y="3974555"/>
            <a:chExt cx="1409700" cy="1406525"/>
          </a:xfrm>
          <a:solidFill>
            <a:srgbClr val="FFA615"/>
          </a:solidFill>
        </p:grpSpPr>
        <p:sp>
          <p:nvSpPr>
            <p:cNvPr id="56" name="Oval 8"/>
            <p:cNvSpPr>
              <a:spLocks noChangeArrowheads="1"/>
            </p:cNvSpPr>
            <p:nvPr/>
          </p:nvSpPr>
          <p:spPr bwMode="auto">
            <a:xfrm>
              <a:off x="4240560" y="3974555"/>
              <a:ext cx="1409700" cy="1406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4500118" y="4429592"/>
              <a:ext cx="735011" cy="58477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3200" b="1" noProof="1">
                  <a:solidFill>
                    <a:schemeClr val="bg1"/>
                  </a:solidFill>
                  <a:latin typeface="+mj-ea"/>
                  <a:ea typeface="+mj-ea"/>
                </a:rPr>
                <a:t>03</a:t>
              </a:r>
              <a:endParaRPr lang="zh-CN" altLang="en-US" sz="3200" b="1" noProof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 rot="20675182">
            <a:off x="4010338" y="2996324"/>
            <a:ext cx="1409374" cy="1409374"/>
            <a:chOff x="3935760" y="2580730"/>
            <a:chExt cx="1409700" cy="1409700"/>
          </a:xfrm>
          <a:solidFill>
            <a:srgbClr val="FF588D"/>
          </a:solidFill>
        </p:grpSpPr>
        <p:sp>
          <p:nvSpPr>
            <p:cNvPr id="59" name="Oval 7"/>
            <p:cNvSpPr>
              <a:spLocks noChangeArrowheads="1"/>
            </p:cNvSpPr>
            <p:nvPr/>
          </p:nvSpPr>
          <p:spPr bwMode="auto">
            <a:xfrm>
              <a:off x="3935760" y="2580730"/>
              <a:ext cx="1409700" cy="140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4138758" y="2985255"/>
              <a:ext cx="735011" cy="58477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3200" b="1" noProof="1">
                  <a:solidFill>
                    <a:schemeClr val="bg1"/>
                  </a:solidFill>
                  <a:latin typeface="+mj-ea"/>
                  <a:ea typeface="+mj-ea"/>
                </a:rPr>
                <a:t>02</a:t>
              </a:r>
              <a:endParaRPr lang="zh-CN" altLang="en-US" sz="3200" b="1" noProof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1281" name="Oval 11"/>
          <p:cNvSpPr>
            <a:spLocks noChangeArrowheads="1"/>
          </p:cNvSpPr>
          <p:nvPr/>
        </p:nvSpPr>
        <p:spPr bwMode="auto">
          <a:xfrm rot="-924818">
            <a:off x="4969929" y="2526715"/>
            <a:ext cx="2304517" cy="2304517"/>
          </a:xfrm>
          <a:prstGeom prst="ellipse">
            <a:avLst/>
          </a:prstGeom>
          <a:solidFill>
            <a:srgbClr val="FDF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83" name="矩形 62"/>
          <p:cNvSpPr>
            <a:spLocks noChangeArrowheads="1"/>
          </p:cNvSpPr>
          <p:nvPr/>
        </p:nvSpPr>
        <p:spPr bwMode="auto">
          <a:xfrm>
            <a:off x="1343472" y="1734275"/>
            <a:ext cx="2311851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+mj-ea"/>
                <a:ea typeface="+mj-ea"/>
              </a:rPr>
              <a:t>您的内容打在这里，或者通过复制您的文本</a:t>
            </a:r>
            <a:endParaRPr lang="zh-CN" altLang="en-US" sz="1400" dirty="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84" name="矩形 63"/>
          <p:cNvSpPr>
            <a:spLocks noChangeArrowheads="1"/>
          </p:cNvSpPr>
          <p:nvPr/>
        </p:nvSpPr>
        <p:spPr bwMode="auto">
          <a:xfrm>
            <a:off x="552941" y="1661729"/>
            <a:ext cx="1144766" cy="81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600" dirty="0">
                <a:solidFill>
                  <a:srgbClr val="404040"/>
                </a:solidFill>
                <a:latin typeface="+mj-ea"/>
                <a:ea typeface="+mj-ea"/>
              </a:rPr>
              <a:t>01</a:t>
            </a:r>
            <a:endParaRPr lang="zh-CN" altLang="en-US" sz="3600" dirty="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86" name="矩形 65"/>
          <p:cNvSpPr>
            <a:spLocks noChangeArrowheads="1"/>
          </p:cNvSpPr>
          <p:nvPr/>
        </p:nvSpPr>
        <p:spPr bwMode="auto">
          <a:xfrm>
            <a:off x="1343472" y="3280142"/>
            <a:ext cx="2311851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+mj-ea"/>
                <a:ea typeface="+mj-ea"/>
              </a:rPr>
              <a:t>您的内容打在这里，或者通过复制您的文本</a:t>
            </a:r>
            <a:endParaRPr lang="zh-CN" altLang="en-US" sz="1400" dirty="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87" name="矩形 66"/>
          <p:cNvSpPr>
            <a:spLocks noChangeArrowheads="1"/>
          </p:cNvSpPr>
          <p:nvPr/>
        </p:nvSpPr>
        <p:spPr bwMode="auto">
          <a:xfrm>
            <a:off x="552941" y="3207596"/>
            <a:ext cx="1144766" cy="81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600">
                <a:solidFill>
                  <a:srgbClr val="404040"/>
                </a:solidFill>
                <a:latin typeface="+mj-ea"/>
                <a:ea typeface="+mj-ea"/>
              </a:rPr>
              <a:t>02</a:t>
            </a:r>
            <a:endParaRPr lang="zh-CN" altLang="en-US" sz="360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89" name="矩形 68"/>
          <p:cNvSpPr>
            <a:spLocks noChangeArrowheads="1"/>
          </p:cNvSpPr>
          <p:nvPr/>
        </p:nvSpPr>
        <p:spPr bwMode="auto">
          <a:xfrm>
            <a:off x="1343472" y="4826007"/>
            <a:ext cx="2311851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+mj-ea"/>
                <a:ea typeface="+mj-ea"/>
              </a:rPr>
              <a:t>您的内容打在这里，或者通过复制您的文本</a:t>
            </a:r>
            <a:endParaRPr lang="zh-CN" altLang="en-US" sz="1400" dirty="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90" name="矩形 69"/>
          <p:cNvSpPr>
            <a:spLocks noChangeArrowheads="1"/>
          </p:cNvSpPr>
          <p:nvPr/>
        </p:nvSpPr>
        <p:spPr bwMode="auto">
          <a:xfrm>
            <a:off x="552941" y="4753461"/>
            <a:ext cx="1144766" cy="81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600">
                <a:solidFill>
                  <a:srgbClr val="404040"/>
                </a:solidFill>
                <a:latin typeface="+mj-ea"/>
                <a:ea typeface="+mj-ea"/>
              </a:rPr>
              <a:t>03</a:t>
            </a:r>
            <a:endParaRPr lang="zh-CN" altLang="en-US" sz="360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92" name="矩形 71"/>
          <p:cNvSpPr>
            <a:spLocks noChangeArrowheads="1"/>
          </p:cNvSpPr>
          <p:nvPr/>
        </p:nvSpPr>
        <p:spPr bwMode="auto">
          <a:xfrm>
            <a:off x="9256915" y="1734275"/>
            <a:ext cx="2311851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+mj-ea"/>
                <a:ea typeface="+mj-ea"/>
              </a:rPr>
              <a:t>您的内容打在这里，或者通过复制您的文本</a:t>
            </a:r>
            <a:endParaRPr lang="zh-CN" altLang="en-US" sz="1400" dirty="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93" name="矩形 72"/>
          <p:cNvSpPr>
            <a:spLocks noChangeArrowheads="1"/>
          </p:cNvSpPr>
          <p:nvPr/>
        </p:nvSpPr>
        <p:spPr bwMode="auto">
          <a:xfrm>
            <a:off x="8466384" y="1661729"/>
            <a:ext cx="1144766" cy="81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600">
                <a:solidFill>
                  <a:srgbClr val="404040"/>
                </a:solidFill>
                <a:latin typeface="+mj-ea"/>
                <a:ea typeface="+mj-ea"/>
              </a:rPr>
              <a:t>06</a:t>
            </a:r>
            <a:endParaRPr lang="zh-CN" altLang="en-US" sz="360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95" name="矩形 74"/>
          <p:cNvSpPr>
            <a:spLocks noChangeArrowheads="1"/>
          </p:cNvSpPr>
          <p:nvPr/>
        </p:nvSpPr>
        <p:spPr bwMode="auto">
          <a:xfrm>
            <a:off x="9256915" y="3280142"/>
            <a:ext cx="2311851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+mj-ea"/>
                <a:ea typeface="+mj-ea"/>
              </a:rPr>
              <a:t>您的内容打在这里，或者通过复制您的文本</a:t>
            </a:r>
            <a:endParaRPr lang="zh-CN" altLang="en-US" sz="1400" dirty="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96" name="矩形 75"/>
          <p:cNvSpPr>
            <a:spLocks noChangeArrowheads="1"/>
          </p:cNvSpPr>
          <p:nvPr/>
        </p:nvSpPr>
        <p:spPr bwMode="auto">
          <a:xfrm>
            <a:off x="8466384" y="3207596"/>
            <a:ext cx="1144766" cy="81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600">
                <a:solidFill>
                  <a:srgbClr val="404040"/>
                </a:solidFill>
                <a:latin typeface="+mj-ea"/>
                <a:ea typeface="+mj-ea"/>
              </a:rPr>
              <a:t>05</a:t>
            </a:r>
            <a:endParaRPr lang="zh-CN" altLang="en-US" sz="360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98" name="矩形 77"/>
          <p:cNvSpPr>
            <a:spLocks noChangeArrowheads="1"/>
          </p:cNvSpPr>
          <p:nvPr/>
        </p:nvSpPr>
        <p:spPr bwMode="auto">
          <a:xfrm>
            <a:off x="9256915" y="4826007"/>
            <a:ext cx="2311851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+mj-ea"/>
                <a:ea typeface="+mj-ea"/>
              </a:rPr>
              <a:t>您的内容打在这里，或者通过复制您的文本</a:t>
            </a:r>
            <a:endParaRPr lang="zh-CN" altLang="en-US" sz="1400" dirty="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99" name="矩形 78"/>
          <p:cNvSpPr>
            <a:spLocks noChangeArrowheads="1"/>
          </p:cNvSpPr>
          <p:nvPr/>
        </p:nvSpPr>
        <p:spPr bwMode="auto">
          <a:xfrm>
            <a:off x="8466384" y="4753461"/>
            <a:ext cx="1144766" cy="81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600">
                <a:solidFill>
                  <a:srgbClr val="404040"/>
                </a:solidFill>
                <a:latin typeface="+mj-ea"/>
                <a:ea typeface="+mj-ea"/>
              </a:rPr>
              <a:t>04</a:t>
            </a:r>
            <a:endParaRPr lang="zh-CN" altLang="en-US" sz="360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52" name="Freeform 35"/>
          <p:cNvSpPr>
            <a:spLocks noEditPoints="1"/>
          </p:cNvSpPr>
          <p:nvPr/>
        </p:nvSpPr>
        <p:spPr bwMode="auto">
          <a:xfrm>
            <a:off x="5816134" y="3092124"/>
            <a:ext cx="638231" cy="784602"/>
          </a:xfrm>
          <a:custGeom>
            <a:avLst/>
            <a:gdLst>
              <a:gd name="T0" fmla="*/ 0 w 486"/>
              <a:gd name="T1" fmla="*/ 262 h 598"/>
              <a:gd name="T2" fmla="*/ 0 w 486"/>
              <a:gd name="T3" fmla="*/ 500 h 598"/>
              <a:gd name="T4" fmla="*/ 98 w 486"/>
              <a:gd name="T5" fmla="*/ 598 h 598"/>
              <a:gd name="T6" fmla="*/ 388 w 486"/>
              <a:gd name="T7" fmla="*/ 598 h 598"/>
              <a:gd name="T8" fmla="*/ 486 w 486"/>
              <a:gd name="T9" fmla="*/ 500 h 598"/>
              <a:gd name="T10" fmla="*/ 486 w 486"/>
              <a:gd name="T11" fmla="*/ 262 h 598"/>
              <a:gd name="T12" fmla="*/ 445 w 486"/>
              <a:gd name="T13" fmla="*/ 262 h 598"/>
              <a:gd name="T14" fmla="*/ 445 w 486"/>
              <a:gd name="T15" fmla="*/ 199 h 598"/>
              <a:gd name="T16" fmla="*/ 246 w 486"/>
              <a:gd name="T17" fmla="*/ 0 h 598"/>
              <a:gd name="T18" fmla="*/ 48 w 486"/>
              <a:gd name="T19" fmla="*/ 199 h 598"/>
              <a:gd name="T20" fmla="*/ 48 w 486"/>
              <a:gd name="T21" fmla="*/ 262 h 598"/>
              <a:gd name="T22" fmla="*/ 0 w 486"/>
              <a:gd name="T23" fmla="*/ 262 h 598"/>
              <a:gd name="T24" fmla="*/ 370 w 486"/>
              <a:gd name="T25" fmla="*/ 262 h 598"/>
              <a:gd name="T26" fmla="*/ 122 w 486"/>
              <a:gd name="T27" fmla="*/ 262 h 598"/>
              <a:gd name="T28" fmla="*/ 123 w 486"/>
              <a:gd name="T29" fmla="*/ 199 h 598"/>
              <a:gd name="T30" fmla="*/ 246 w 486"/>
              <a:gd name="T31" fmla="*/ 75 h 598"/>
              <a:gd name="T32" fmla="*/ 370 w 486"/>
              <a:gd name="T33" fmla="*/ 199 h 598"/>
              <a:gd name="T34" fmla="*/ 370 w 486"/>
              <a:gd name="T35" fmla="*/ 262 h 598"/>
              <a:gd name="T36" fmla="*/ 276 w 486"/>
              <a:gd name="T37" fmla="*/ 438 h 598"/>
              <a:gd name="T38" fmla="*/ 276 w 486"/>
              <a:gd name="T39" fmla="*/ 438 h 598"/>
              <a:gd name="T40" fmla="*/ 276 w 486"/>
              <a:gd name="T41" fmla="*/ 491 h 598"/>
              <a:gd name="T42" fmla="*/ 243 w 486"/>
              <a:gd name="T43" fmla="*/ 523 h 598"/>
              <a:gd name="T44" fmla="*/ 210 w 486"/>
              <a:gd name="T45" fmla="*/ 491 h 598"/>
              <a:gd name="T46" fmla="*/ 210 w 486"/>
              <a:gd name="T47" fmla="*/ 438 h 598"/>
              <a:gd name="T48" fmla="*/ 187 w 486"/>
              <a:gd name="T49" fmla="*/ 392 h 598"/>
              <a:gd name="T50" fmla="*/ 243 w 486"/>
              <a:gd name="T51" fmla="*/ 336 h 598"/>
              <a:gd name="T52" fmla="*/ 299 w 486"/>
              <a:gd name="T53" fmla="*/ 392 h 598"/>
              <a:gd name="T54" fmla="*/ 276 w 486"/>
              <a:gd name="T55" fmla="*/ 438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86" h="598">
                <a:moveTo>
                  <a:pt x="0" y="262"/>
                </a:moveTo>
                <a:lnTo>
                  <a:pt x="0" y="500"/>
                </a:lnTo>
                <a:cubicBezTo>
                  <a:pt x="0" y="554"/>
                  <a:pt x="44" y="598"/>
                  <a:pt x="98" y="598"/>
                </a:cubicBezTo>
                <a:lnTo>
                  <a:pt x="388" y="598"/>
                </a:lnTo>
                <a:cubicBezTo>
                  <a:pt x="442" y="598"/>
                  <a:pt x="486" y="554"/>
                  <a:pt x="486" y="500"/>
                </a:cubicBezTo>
                <a:lnTo>
                  <a:pt x="486" y="262"/>
                </a:lnTo>
                <a:lnTo>
                  <a:pt x="445" y="262"/>
                </a:lnTo>
                <a:lnTo>
                  <a:pt x="445" y="199"/>
                </a:lnTo>
                <a:cubicBezTo>
                  <a:pt x="445" y="89"/>
                  <a:pt x="356" y="0"/>
                  <a:pt x="246" y="0"/>
                </a:cubicBezTo>
                <a:cubicBezTo>
                  <a:pt x="137" y="0"/>
                  <a:pt x="48" y="89"/>
                  <a:pt x="48" y="199"/>
                </a:cubicBezTo>
                <a:lnTo>
                  <a:pt x="48" y="262"/>
                </a:lnTo>
                <a:lnTo>
                  <a:pt x="0" y="262"/>
                </a:lnTo>
                <a:close/>
                <a:moveTo>
                  <a:pt x="370" y="262"/>
                </a:moveTo>
                <a:lnTo>
                  <a:pt x="122" y="262"/>
                </a:lnTo>
                <a:lnTo>
                  <a:pt x="123" y="199"/>
                </a:lnTo>
                <a:cubicBezTo>
                  <a:pt x="123" y="131"/>
                  <a:pt x="178" y="75"/>
                  <a:pt x="246" y="75"/>
                </a:cubicBezTo>
                <a:cubicBezTo>
                  <a:pt x="315" y="75"/>
                  <a:pt x="370" y="131"/>
                  <a:pt x="370" y="199"/>
                </a:cubicBezTo>
                <a:lnTo>
                  <a:pt x="370" y="262"/>
                </a:lnTo>
                <a:close/>
                <a:moveTo>
                  <a:pt x="276" y="438"/>
                </a:moveTo>
                <a:lnTo>
                  <a:pt x="276" y="438"/>
                </a:lnTo>
                <a:lnTo>
                  <a:pt x="276" y="491"/>
                </a:lnTo>
                <a:cubicBezTo>
                  <a:pt x="276" y="509"/>
                  <a:pt x="261" y="523"/>
                  <a:pt x="243" y="523"/>
                </a:cubicBezTo>
                <a:cubicBezTo>
                  <a:pt x="225" y="523"/>
                  <a:pt x="210" y="509"/>
                  <a:pt x="210" y="491"/>
                </a:cubicBezTo>
                <a:lnTo>
                  <a:pt x="210" y="438"/>
                </a:lnTo>
                <a:cubicBezTo>
                  <a:pt x="196" y="428"/>
                  <a:pt x="187" y="411"/>
                  <a:pt x="187" y="392"/>
                </a:cubicBezTo>
                <a:cubicBezTo>
                  <a:pt x="187" y="362"/>
                  <a:pt x="212" y="336"/>
                  <a:pt x="243" y="336"/>
                </a:cubicBezTo>
                <a:cubicBezTo>
                  <a:pt x="274" y="336"/>
                  <a:pt x="299" y="362"/>
                  <a:pt x="299" y="392"/>
                </a:cubicBezTo>
                <a:cubicBezTo>
                  <a:pt x="299" y="411"/>
                  <a:pt x="290" y="428"/>
                  <a:pt x="276" y="438"/>
                </a:cubicBezTo>
                <a:close/>
              </a:path>
            </a:pathLst>
          </a:custGeom>
          <a:solidFill>
            <a:srgbClr val="4F81BD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53" name="文本框 35"/>
          <p:cNvSpPr txBox="1">
            <a:spLocks noChangeArrowheads="1"/>
          </p:cNvSpPr>
          <p:nvPr/>
        </p:nvSpPr>
        <p:spPr bwMode="auto">
          <a:xfrm>
            <a:off x="5380908" y="4010004"/>
            <a:ext cx="15211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核心产品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4" name="文本框 53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产品发展计划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6667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7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700" tmFilter="0,0; .5, 1; 1, 1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3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8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8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8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633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400" fill="hold"/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400"/>
                                            <p:tgtEl>
                                              <p:spTgt spid="112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25" dur="300" fill="hold"/>
                                            <p:tgtEl>
                                              <p:spTgt spid="1128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133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4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33" dur="30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4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4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4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40" dur="30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4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fill="hold" nodeType="withEffect" p14:presetBounceEnd="73000">
                                      <p:stCondLst>
                                        <p:cond delay="8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47" dur="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4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fill="hold" nodeType="withEffect" p14:presetBounceEnd="73000">
                                      <p:stCondLst>
                                        <p:cond delay="10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54" dur="300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nodeType="withEffect" p14:presetBounceEnd="73000">
                                      <p:stCondLst>
                                        <p:cond delay="13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1" dur="30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400"/>
                                            <p:tgtEl>
                                              <p:spTgt spid="112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fill="hold" nodeType="withEffect" p14:presetBounceEnd="73000">
                                      <p:stCondLst>
                                        <p:cond delay="1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8" dur="300" fill="hold"/>
                                            <p:tgtEl>
                                              <p:spTgt spid="1127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4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4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fill="hold" nodeType="withEffect" p14:presetBounceEnd="73000">
                                      <p:stCondLst>
                                        <p:cond delay="19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75" dur="30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4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4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4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fill="hold" nodeType="withEffect" p14:presetBounceEnd="73000">
                                      <p:stCondLst>
                                        <p:cond delay="22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82" dur="3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2633"/>
                                </p:stCondLst>
                                <p:childTnLst>
                                  <p:par>
                                    <p:cTn id="8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200"/>
                                            <p:tgtEl>
                                              <p:spTgt spid="112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3133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200"/>
                                            <p:tgtEl>
                                              <p:spTgt spid="112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3633"/>
                                </p:stCondLst>
                                <p:childTnLst>
                                  <p:par>
                                    <p:cTn id="9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200"/>
                                            <p:tgtEl>
                                              <p:spTgt spid="112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4133"/>
                                </p:stCondLst>
                                <p:childTnLst>
                                  <p:par>
                                    <p:cTn id="9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200"/>
                                            <p:tgtEl>
                                              <p:spTgt spid="112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4633"/>
                                </p:stCondLst>
                                <p:childTnLst>
                                  <p:par>
                                    <p:cTn id="10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200"/>
                                            <p:tgtEl>
                                              <p:spTgt spid="112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5133"/>
                                </p:stCondLst>
                                <p:childTnLst>
                                  <p:par>
                                    <p:cTn id="10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200"/>
                                            <p:tgtEl>
                                              <p:spTgt spid="112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9" dur="500"/>
                                            <p:tgtEl>
                                              <p:spTgt spid="112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2" dur="500"/>
                                            <p:tgtEl>
                                              <p:spTgt spid="112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2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5" dur="500"/>
                                            <p:tgtEl>
                                              <p:spTgt spid="112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2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8" dur="500"/>
                                            <p:tgtEl>
                                              <p:spTgt spid="112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2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112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4" dur="500"/>
                                            <p:tgtEl>
                                              <p:spTgt spid="112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10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281" grpId="0" animBg="1"/>
          <p:bldP spid="11281" grpId="1" animBg="1"/>
          <p:bldP spid="11283" grpId="0"/>
          <p:bldP spid="11284" grpId="0"/>
          <p:bldP spid="11286" grpId="0"/>
          <p:bldP spid="11287" grpId="0"/>
          <p:bldP spid="11289" grpId="0"/>
          <p:bldP spid="11290" grpId="0"/>
          <p:bldP spid="11292" grpId="0"/>
          <p:bldP spid="11293" grpId="0"/>
          <p:bldP spid="11295" grpId="0"/>
          <p:bldP spid="11296" grpId="0"/>
          <p:bldP spid="11298" grpId="0"/>
          <p:bldP spid="11299" grpId="0"/>
          <p:bldP spid="52" grpId="0" animBg="1"/>
          <p:bldP spid="52" grpId="1" animBg="1"/>
          <p:bldP spid="53" grpId="0"/>
          <p:bldP spid="53" grpId="1"/>
          <p:bldP spid="54" grpId="0"/>
          <p:bldP spid="61" grpId="0"/>
          <p:bldP spid="3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6667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7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700" tmFilter="0,0; .5, 1; 1, 1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3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8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8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8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633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400" fill="hold"/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400"/>
                                            <p:tgtEl>
                                              <p:spTgt spid="112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300" fill="hold"/>
                                            <p:tgtEl>
                                              <p:spTgt spid="1128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133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4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30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4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4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4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30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4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4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300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30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400"/>
                                            <p:tgtEl>
                                              <p:spTgt spid="112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300" fill="hold"/>
                                            <p:tgtEl>
                                              <p:spTgt spid="1127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4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4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30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4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4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4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82" dur="3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2633"/>
                                </p:stCondLst>
                                <p:childTnLst>
                                  <p:par>
                                    <p:cTn id="8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200"/>
                                            <p:tgtEl>
                                              <p:spTgt spid="112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3133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200"/>
                                            <p:tgtEl>
                                              <p:spTgt spid="112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3633"/>
                                </p:stCondLst>
                                <p:childTnLst>
                                  <p:par>
                                    <p:cTn id="9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200"/>
                                            <p:tgtEl>
                                              <p:spTgt spid="112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4133"/>
                                </p:stCondLst>
                                <p:childTnLst>
                                  <p:par>
                                    <p:cTn id="9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200"/>
                                            <p:tgtEl>
                                              <p:spTgt spid="112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4633"/>
                                </p:stCondLst>
                                <p:childTnLst>
                                  <p:par>
                                    <p:cTn id="10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200"/>
                                            <p:tgtEl>
                                              <p:spTgt spid="112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5133"/>
                                </p:stCondLst>
                                <p:childTnLst>
                                  <p:par>
                                    <p:cTn id="10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200"/>
                                            <p:tgtEl>
                                              <p:spTgt spid="112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9" dur="500"/>
                                            <p:tgtEl>
                                              <p:spTgt spid="112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2" dur="500"/>
                                            <p:tgtEl>
                                              <p:spTgt spid="112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2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5" dur="500"/>
                                            <p:tgtEl>
                                              <p:spTgt spid="112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2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8" dur="500"/>
                                            <p:tgtEl>
                                              <p:spTgt spid="112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2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112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4" dur="500"/>
                                            <p:tgtEl>
                                              <p:spTgt spid="112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10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281" grpId="0" animBg="1"/>
          <p:bldP spid="11281" grpId="1" animBg="1"/>
          <p:bldP spid="11283" grpId="0"/>
          <p:bldP spid="11284" grpId="0"/>
          <p:bldP spid="11286" grpId="0"/>
          <p:bldP spid="11287" grpId="0"/>
          <p:bldP spid="11289" grpId="0"/>
          <p:bldP spid="11290" grpId="0"/>
          <p:bldP spid="11292" grpId="0"/>
          <p:bldP spid="11293" grpId="0"/>
          <p:bldP spid="11295" grpId="0"/>
          <p:bldP spid="11296" grpId="0"/>
          <p:bldP spid="11298" grpId="0"/>
          <p:bldP spid="11299" grpId="0"/>
          <p:bldP spid="52" grpId="0" animBg="1"/>
          <p:bldP spid="52" grpId="1" animBg="1"/>
          <p:bldP spid="53" grpId="0"/>
          <p:bldP spid="53" grpId="1"/>
          <p:bldP spid="54" grpId="0"/>
          <p:bldP spid="61" grpId="0"/>
          <p:bldP spid="37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>
            <a:off x="5157262" y="1938418"/>
            <a:ext cx="1979980" cy="812769"/>
          </a:xfrm>
          <a:custGeom>
            <a:avLst/>
            <a:gdLst>
              <a:gd name="T0" fmla="*/ 1 w 127"/>
              <a:gd name="T1" fmla="*/ 36 h 52"/>
              <a:gd name="T2" fmla="*/ 75 w 127"/>
              <a:gd name="T3" fmla="*/ 10 h 52"/>
              <a:gd name="T4" fmla="*/ 76 w 127"/>
              <a:gd name="T5" fmla="*/ 0 h 52"/>
              <a:gd name="T6" fmla="*/ 127 w 127"/>
              <a:gd name="T7" fmla="*/ 45 h 52"/>
              <a:gd name="T8" fmla="*/ 72 w 127"/>
              <a:gd name="T9" fmla="*/ 41 h 52"/>
              <a:gd name="T10" fmla="*/ 73 w 127"/>
              <a:gd name="T11" fmla="*/ 31 h 52"/>
              <a:gd name="T12" fmla="*/ 14 w 127"/>
              <a:gd name="T13" fmla="*/ 52 h 52"/>
              <a:gd name="T14" fmla="*/ 0 w 127"/>
              <a:gd name="T15" fmla="*/ 38 h 52"/>
              <a:gd name="T16" fmla="*/ 1 w 127"/>
              <a:gd name="T17" fmla="*/ 3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" h="52">
                <a:moveTo>
                  <a:pt x="1" y="36"/>
                </a:moveTo>
                <a:cubicBezTo>
                  <a:pt x="22" y="17"/>
                  <a:pt x="49" y="8"/>
                  <a:pt x="75" y="10"/>
                </a:cubicBezTo>
                <a:cubicBezTo>
                  <a:pt x="75" y="7"/>
                  <a:pt x="76" y="4"/>
                  <a:pt x="76" y="0"/>
                </a:cubicBezTo>
                <a:cubicBezTo>
                  <a:pt x="99" y="9"/>
                  <a:pt x="117" y="26"/>
                  <a:pt x="127" y="45"/>
                </a:cubicBezTo>
                <a:cubicBezTo>
                  <a:pt x="107" y="35"/>
                  <a:pt x="88" y="35"/>
                  <a:pt x="72" y="41"/>
                </a:cubicBezTo>
                <a:cubicBezTo>
                  <a:pt x="73" y="37"/>
                  <a:pt x="73" y="34"/>
                  <a:pt x="73" y="31"/>
                </a:cubicBezTo>
                <a:cubicBezTo>
                  <a:pt x="52" y="29"/>
                  <a:pt x="30" y="36"/>
                  <a:pt x="14" y="52"/>
                </a:cubicBezTo>
                <a:cubicBezTo>
                  <a:pt x="9" y="47"/>
                  <a:pt x="5" y="43"/>
                  <a:pt x="0" y="38"/>
                </a:cubicBezTo>
                <a:cubicBezTo>
                  <a:pt x="0" y="37"/>
                  <a:pt x="1" y="37"/>
                  <a:pt x="1" y="36"/>
                </a:cubicBezTo>
                <a:close/>
              </a:path>
            </a:pathLst>
          </a:custGeom>
          <a:solidFill>
            <a:srgbClr val="DF7307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+mj-ea"/>
              <a:ea typeface="+mj-ea"/>
            </a:endParaRPr>
          </a:p>
        </p:txBody>
      </p:sp>
      <p:sp>
        <p:nvSpPr>
          <p:cNvPr id="12" name="Freeform 7"/>
          <p:cNvSpPr/>
          <p:nvPr/>
        </p:nvSpPr>
        <p:spPr bwMode="auto">
          <a:xfrm>
            <a:off x="7216685" y="3062851"/>
            <a:ext cx="809715" cy="1979981"/>
          </a:xfrm>
          <a:custGeom>
            <a:avLst/>
            <a:gdLst>
              <a:gd name="T0" fmla="*/ 16 w 52"/>
              <a:gd name="T1" fmla="*/ 2 h 127"/>
              <a:gd name="T2" fmla="*/ 42 w 52"/>
              <a:gd name="T3" fmla="*/ 75 h 127"/>
              <a:gd name="T4" fmla="*/ 52 w 52"/>
              <a:gd name="T5" fmla="*/ 76 h 127"/>
              <a:gd name="T6" fmla="*/ 7 w 52"/>
              <a:gd name="T7" fmla="*/ 127 h 127"/>
              <a:gd name="T8" fmla="*/ 11 w 52"/>
              <a:gd name="T9" fmla="*/ 73 h 127"/>
              <a:gd name="T10" fmla="*/ 21 w 52"/>
              <a:gd name="T11" fmla="*/ 74 h 127"/>
              <a:gd name="T12" fmla="*/ 0 w 52"/>
              <a:gd name="T13" fmla="*/ 14 h 127"/>
              <a:gd name="T14" fmla="*/ 14 w 52"/>
              <a:gd name="T15" fmla="*/ 0 h 127"/>
              <a:gd name="T16" fmla="*/ 16 w 52"/>
              <a:gd name="T17" fmla="*/ 2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127">
                <a:moveTo>
                  <a:pt x="16" y="2"/>
                </a:moveTo>
                <a:cubicBezTo>
                  <a:pt x="35" y="22"/>
                  <a:pt x="44" y="49"/>
                  <a:pt x="42" y="75"/>
                </a:cubicBezTo>
                <a:cubicBezTo>
                  <a:pt x="45" y="76"/>
                  <a:pt x="48" y="76"/>
                  <a:pt x="52" y="76"/>
                </a:cubicBezTo>
                <a:cubicBezTo>
                  <a:pt x="43" y="99"/>
                  <a:pt x="26" y="117"/>
                  <a:pt x="7" y="127"/>
                </a:cubicBezTo>
                <a:cubicBezTo>
                  <a:pt x="17" y="108"/>
                  <a:pt x="17" y="88"/>
                  <a:pt x="11" y="73"/>
                </a:cubicBezTo>
                <a:cubicBezTo>
                  <a:pt x="15" y="73"/>
                  <a:pt x="18" y="73"/>
                  <a:pt x="21" y="74"/>
                </a:cubicBezTo>
                <a:cubicBezTo>
                  <a:pt x="23" y="52"/>
                  <a:pt x="16" y="31"/>
                  <a:pt x="0" y="14"/>
                </a:cubicBezTo>
                <a:cubicBezTo>
                  <a:pt x="4" y="10"/>
                  <a:pt x="9" y="5"/>
                  <a:pt x="14" y="0"/>
                </a:cubicBezTo>
                <a:cubicBezTo>
                  <a:pt x="15" y="1"/>
                  <a:pt x="15" y="1"/>
                  <a:pt x="16" y="2"/>
                </a:cubicBezTo>
                <a:close/>
              </a:path>
            </a:pathLst>
          </a:custGeom>
          <a:solidFill>
            <a:srgbClr val="01D48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+mj-ea"/>
              <a:ea typeface="+mj-ea"/>
            </a:endParaRPr>
          </a:p>
        </p:txBody>
      </p:sp>
      <p:sp>
        <p:nvSpPr>
          <p:cNvPr id="14" name="Freeform 9"/>
          <p:cNvSpPr/>
          <p:nvPr/>
        </p:nvSpPr>
        <p:spPr bwMode="auto">
          <a:xfrm>
            <a:off x="4925042" y="5119222"/>
            <a:ext cx="1979980" cy="812769"/>
          </a:xfrm>
          <a:custGeom>
            <a:avLst/>
            <a:gdLst>
              <a:gd name="T0" fmla="*/ 125 w 127"/>
              <a:gd name="T1" fmla="*/ 16 h 52"/>
              <a:gd name="T2" fmla="*/ 52 w 127"/>
              <a:gd name="T3" fmla="*/ 42 h 52"/>
              <a:gd name="T4" fmla="*/ 51 w 127"/>
              <a:gd name="T5" fmla="*/ 52 h 52"/>
              <a:gd name="T6" fmla="*/ 0 w 127"/>
              <a:gd name="T7" fmla="*/ 7 h 52"/>
              <a:gd name="T8" fmla="*/ 54 w 127"/>
              <a:gd name="T9" fmla="*/ 11 h 52"/>
              <a:gd name="T10" fmla="*/ 53 w 127"/>
              <a:gd name="T11" fmla="*/ 22 h 52"/>
              <a:gd name="T12" fmla="*/ 113 w 127"/>
              <a:gd name="T13" fmla="*/ 0 h 52"/>
              <a:gd name="T14" fmla="*/ 127 w 127"/>
              <a:gd name="T15" fmla="*/ 14 h 52"/>
              <a:gd name="T16" fmla="*/ 125 w 127"/>
              <a:gd name="T17" fmla="*/ 1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" h="52">
                <a:moveTo>
                  <a:pt x="125" y="16"/>
                </a:moveTo>
                <a:cubicBezTo>
                  <a:pt x="105" y="35"/>
                  <a:pt x="78" y="44"/>
                  <a:pt x="52" y="42"/>
                </a:cubicBezTo>
                <a:cubicBezTo>
                  <a:pt x="51" y="45"/>
                  <a:pt x="51" y="48"/>
                  <a:pt x="51" y="52"/>
                </a:cubicBezTo>
                <a:cubicBezTo>
                  <a:pt x="27" y="43"/>
                  <a:pt x="10" y="27"/>
                  <a:pt x="0" y="7"/>
                </a:cubicBezTo>
                <a:cubicBezTo>
                  <a:pt x="19" y="17"/>
                  <a:pt x="39" y="17"/>
                  <a:pt x="54" y="11"/>
                </a:cubicBezTo>
                <a:cubicBezTo>
                  <a:pt x="54" y="15"/>
                  <a:pt x="54" y="18"/>
                  <a:pt x="53" y="22"/>
                </a:cubicBezTo>
                <a:cubicBezTo>
                  <a:pt x="75" y="23"/>
                  <a:pt x="96" y="16"/>
                  <a:pt x="113" y="0"/>
                </a:cubicBezTo>
                <a:cubicBezTo>
                  <a:pt x="117" y="5"/>
                  <a:pt x="122" y="9"/>
                  <a:pt x="127" y="14"/>
                </a:cubicBezTo>
                <a:cubicBezTo>
                  <a:pt x="126" y="15"/>
                  <a:pt x="126" y="15"/>
                  <a:pt x="125" y="16"/>
                </a:cubicBezTo>
                <a:close/>
              </a:path>
            </a:pathLst>
          </a:custGeom>
          <a:solidFill>
            <a:srgbClr val="F4C60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+mj-ea"/>
              <a:ea typeface="+mj-ea"/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4035884" y="2827576"/>
            <a:ext cx="809715" cy="1979981"/>
          </a:xfrm>
          <a:custGeom>
            <a:avLst/>
            <a:gdLst>
              <a:gd name="T0" fmla="*/ 36 w 52"/>
              <a:gd name="T1" fmla="*/ 126 h 127"/>
              <a:gd name="T2" fmla="*/ 10 w 52"/>
              <a:gd name="T3" fmla="*/ 52 h 127"/>
              <a:gd name="T4" fmla="*/ 0 w 52"/>
              <a:gd name="T5" fmla="*/ 51 h 127"/>
              <a:gd name="T6" fmla="*/ 45 w 52"/>
              <a:gd name="T7" fmla="*/ 0 h 127"/>
              <a:gd name="T8" fmla="*/ 40 w 52"/>
              <a:gd name="T9" fmla="*/ 54 h 127"/>
              <a:gd name="T10" fmla="*/ 30 w 52"/>
              <a:gd name="T11" fmla="*/ 54 h 127"/>
              <a:gd name="T12" fmla="*/ 52 w 52"/>
              <a:gd name="T13" fmla="*/ 113 h 127"/>
              <a:gd name="T14" fmla="*/ 38 w 52"/>
              <a:gd name="T15" fmla="*/ 127 h 127"/>
              <a:gd name="T16" fmla="*/ 36 w 52"/>
              <a:gd name="T17" fmla="*/ 12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127">
                <a:moveTo>
                  <a:pt x="36" y="126"/>
                </a:moveTo>
                <a:cubicBezTo>
                  <a:pt x="17" y="105"/>
                  <a:pt x="8" y="78"/>
                  <a:pt x="10" y="52"/>
                </a:cubicBezTo>
                <a:cubicBezTo>
                  <a:pt x="7" y="52"/>
                  <a:pt x="3" y="51"/>
                  <a:pt x="0" y="51"/>
                </a:cubicBezTo>
                <a:cubicBezTo>
                  <a:pt x="9" y="28"/>
                  <a:pt x="25" y="10"/>
                  <a:pt x="45" y="0"/>
                </a:cubicBezTo>
                <a:cubicBezTo>
                  <a:pt x="35" y="20"/>
                  <a:pt x="35" y="39"/>
                  <a:pt x="40" y="54"/>
                </a:cubicBezTo>
                <a:cubicBezTo>
                  <a:pt x="37" y="54"/>
                  <a:pt x="34" y="54"/>
                  <a:pt x="30" y="54"/>
                </a:cubicBezTo>
                <a:cubicBezTo>
                  <a:pt x="29" y="75"/>
                  <a:pt x="36" y="97"/>
                  <a:pt x="52" y="113"/>
                </a:cubicBezTo>
                <a:cubicBezTo>
                  <a:pt x="47" y="118"/>
                  <a:pt x="42" y="122"/>
                  <a:pt x="38" y="127"/>
                </a:cubicBezTo>
                <a:cubicBezTo>
                  <a:pt x="37" y="127"/>
                  <a:pt x="37" y="126"/>
                  <a:pt x="36" y="126"/>
                </a:cubicBez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+mj-ea"/>
              <a:ea typeface="+mj-ea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23992" y="2228270"/>
            <a:ext cx="850309" cy="850309"/>
          </a:xfrm>
          <a:prstGeom prst="ellipse">
            <a:avLst/>
          </a:prstGeom>
          <a:solidFill>
            <a:srgbClr val="23C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+mj-ea"/>
              <a:ea typeface="+mj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24455" y="2148265"/>
            <a:ext cx="161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0C3D9"/>
                </a:solidFill>
                <a:latin typeface="+mj-ea"/>
                <a:ea typeface="+mj-ea"/>
              </a:rPr>
              <a:t>本地市场</a:t>
            </a:r>
            <a:endParaRPr lang="en-US" sz="2400" dirty="0">
              <a:solidFill>
                <a:srgbClr val="00C3D9"/>
              </a:solidFill>
              <a:latin typeface="+mj-ea"/>
              <a:ea typeface="+mj-e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24455" y="2488335"/>
            <a:ext cx="1930400" cy="316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65" dirty="0" err="1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点击输入你的内容</a:t>
            </a:r>
            <a:endParaRPr lang="en-US" sz="1465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13780" y="3610606"/>
            <a:ext cx="850309" cy="850309"/>
          </a:xfrm>
          <a:prstGeom prst="ellipse">
            <a:avLst/>
          </a:prstGeom>
          <a:solidFill>
            <a:srgbClr val="F4C6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14243" y="3530601"/>
            <a:ext cx="161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周边市场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14243" y="3870671"/>
            <a:ext cx="1930400" cy="316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65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点击输入你的内容</a:t>
            </a:r>
            <a:endParaRPr lang="en-US" sz="1465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826738" y="5008224"/>
            <a:ext cx="850309" cy="850309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+mj-ea"/>
              <a:ea typeface="+mj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27201" y="4928219"/>
            <a:ext cx="161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1D48F"/>
                </a:solidFill>
                <a:latin typeface="+mj-ea"/>
                <a:ea typeface="+mj-ea"/>
              </a:rPr>
              <a:t>细分市场</a:t>
            </a:r>
            <a:endParaRPr lang="en-US" sz="2400" dirty="0">
              <a:solidFill>
                <a:srgbClr val="01D48F"/>
              </a:solidFill>
              <a:latin typeface="+mj-ea"/>
              <a:ea typeface="+mj-e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27200" y="5268289"/>
            <a:ext cx="1930400" cy="316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65" dirty="0" err="1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点击输入你的内容</a:t>
            </a:r>
            <a:endParaRPr lang="en-US" sz="1465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748792" y="2228270"/>
            <a:ext cx="850309" cy="850309"/>
          </a:xfrm>
          <a:prstGeom prst="ellipse">
            <a:avLst/>
          </a:prstGeom>
          <a:solidFill>
            <a:srgbClr val="DF73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+mj-ea"/>
              <a:ea typeface="+mj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649255" y="2148265"/>
            <a:ext cx="161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DF7307"/>
                </a:solidFill>
                <a:latin typeface="+mj-ea"/>
                <a:ea typeface="+mj-ea"/>
              </a:rPr>
              <a:t>高端市场</a:t>
            </a:r>
            <a:endParaRPr lang="en-US" sz="2400" dirty="0">
              <a:solidFill>
                <a:srgbClr val="DF7307"/>
              </a:solidFill>
              <a:latin typeface="+mj-ea"/>
              <a:ea typeface="+mj-e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649255" y="2488335"/>
            <a:ext cx="1930400" cy="316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65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点击输入你的内容</a:t>
            </a:r>
            <a:endParaRPr lang="en-US" sz="1465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738580" y="3610606"/>
            <a:ext cx="850309" cy="850309"/>
          </a:xfrm>
          <a:prstGeom prst="ellipse">
            <a:avLst/>
          </a:prstGeom>
          <a:solidFill>
            <a:srgbClr val="028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+mj-ea"/>
              <a:ea typeface="+mj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39043" y="3530601"/>
            <a:ext cx="161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28985"/>
                </a:solidFill>
                <a:latin typeface="+mj-ea"/>
                <a:ea typeface="+mj-ea"/>
              </a:rPr>
              <a:t>添加标题</a:t>
            </a:r>
            <a:endParaRPr lang="en-US" sz="2400" dirty="0">
              <a:solidFill>
                <a:srgbClr val="028985"/>
              </a:solidFill>
              <a:latin typeface="+mj-ea"/>
              <a:ea typeface="+mj-e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639043" y="3870671"/>
            <a:ext cx="1930400" cy="316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65" dirty="0" err="1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点击输入你的内容</a:t>
            </a:r>
            <a:endParaRPr lang="en-US" sz="1465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8751538" y="5008224"/>
            <a:ext cx="850309" cy="850309"/>
          </a:xfrm>
          <a:prstGeom prst="ellipse">
            <a:avLst/>
          </a:prstGeom>
          <a:solidFill>
            <a:srgbClr val="23C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+mj-ea"/>
              <a:ea typeface="+mj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652001" y="4928219"/>
            <a:ext cx="161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0C3D9"/>
                </a:solidFill>
                <a:latin typeface="+mj-ea"/>
                <a:ea typeface="+mj-ea"/>
              </a:rPr>
              <a:t>添加标题</a:t>
            </a:r>
            <a:endParaRPr lang="en-US" sz="2400" dirty="0">
              <a:solidFill>
                <a:srgbClr val="00C3D9"/>
              </a:solidFill>
              <a:latin typeface="+mj-ea"/>
              <a:ea typeface="+mj-e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652000" y="5268289"/>
            <a:ext cx="1930400" cy="316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65" dirty="0" err="1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点击输入你的内容</a:t>
            </a:r>
            <a:endParaRPr lang="en-US" sz="1465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71424" y="2382963"/>
            <a:ext cx="71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en-US" sz="2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39501" y="3791231"/>
            <a:ext cx="71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en-US" sz="2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49522" y="5159051"/>
            <a:ext cx="71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en-US" sz="2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884534" y="2427085"/>
            <a:ext cx="71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en-US" sz="2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874322" y="3809421"/>
            <a:ext cx="71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05</a:t>
            </a:r>
            <a:endParaRPr lang="en-US" sz="2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887279" y="5207040"/>
            <a:ext cx="71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06</a:t>
            </a:r>
            <a:endParaRPr lang="en-US" sz="2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6" name="Oval 21"/>
          <p:cNvSpPr/>
          <p:nvPr/>
        </p:nvSpPr>
        <p:spPr>
          <a:xfrm>
            <a:off x="5066654" y="2906183"/>
            <a:ext cx="1928975" cy="1928975"/>
          </a:xfrm>
          <a:prstGeom prst="ellipse">
            <a:avLst/>
          </a:prstGeom>
          <a:solidFill>
            <a:srgbClr val="23C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+mj-ea"/>
              <a:ea typeface="+mj-ea"/>
            </a:endParaRPr>
          </a:p>
        </p:txBody>
      </p:sp>
      <p:sp>
        <p:nvSpPr>
          <p:cNvPr id="47" name="TextBox 22"/>
          <p:cNvSpPr txBox="1"/>
          <p:nvPr/>
        </p:nvSpPr>
        <p:spPr>
          <a:xfrm>
            <a:off x="5522198" y="3361363"/>
            <a:ext cx="1055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+mj-ea"/>
                <a:ea typeface="+mj-ea"/>
              </a:rPr>
              <a:t>扩展计划</a:t>
            </a:r>
            <a:endParaRPr lang="en-US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6" name="文本框 55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市场扩展计划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6667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7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700" tmFilter="0,0; .5, 1; 1, 1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3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8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8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8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633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133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633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133"/>
                                </p:stCondLst>
                                <p:childTnLst>
                                  <p:par>
                                    <p:cTn id="3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633"/>
                                </p:stCondLst>
                                <p:childTnLst>
                                  <p:par>
                                    <p:cTn id="3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133"/>
                                </p:stCondLst>
                                <p:childTnLst>
                                  <p:par>
                                    <p:cTn id="4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633"/>
                                </p:stCondLst>
                                <p:childTnLst>
                                  <p:par>
                                    <p:cTn id="4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133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4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56" dur="30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633"/>
                                </p:stCondLst>
                                <p:childTnLst>
                                  <p:par>
                                    <p:cTn id="58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806"/>
                                </p:stCondLst>
                                <p:childTnLst>
                                  <p:par>
                                    <p:cTn id="6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6306"/>
                                </p:stCondLst>
                                <p:childTnLst>
                                  <p:par>
                                    <p:cTn id="7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4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4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4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76" dur="3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806"/>
                                </p:stCondLst>
                                <p:childTnLst>
                                  <p:par>
                                    <p:cTn id="78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779"/>
                                </p:stCondLst>
                                <p:childTnLst>
                                  <p:par>
                                    <p:cTn id="8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8279"/>
                                </p:stCondLst>
                                <p:childTnLst>
                                  <p:par>
                                    <p:cTn id="9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4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4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4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96" dur="3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8779"/>
                                </p:stCondLst>
                                <p:childTnLst>
                                  <p:par>
                                    <p:cTn id="98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0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0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9752"/>
                                </p:stCondLst>
                                <p:childTnLst>
                                  <p:par>
                                    <p:cTn id="10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10252"/>
                                </p:stCondLst>
                                <p:childTnLst>
                                  <p:par>
                                    <p:cTn id="1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4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16" dur="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10752"/>
                                </p:stCondLst>
                                <p:childTnLst>
                                  <p:par>
                                    <p:cTn id="118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2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11724"/>
                                </p:stCondLst>
                                <p:childTnLst>
                                  <p:par>
                                    <p:cTn id="12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12224"/>
                                </p:stCondLst>
                                <p:childTnLst>
                                  <p:par>
                                    <p:cTn id="1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4" dur="4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36" dur="30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7" fill="hold">
                                <p:stCondLst>
                                  <p:cond delay="12724"/>
                                </p:stCondLst>
                                <p:childTnLst>
                                  <p:par>
                                    <p:cTn id="138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4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4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5" fill="hold">
                                <p:stCondLst>
                                  <p:cond delay="13697"/>
                                </p:stCondLst>
                                <p:childTnLst>
                                  <p:par>
                                    <p:cTn id="14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14197"/>
                                </p:stCondLst>
                                <p:childTnLst>
                                  <p:par>
                                    <p:cTn id="1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2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3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4" dur="4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5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56" dur="3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14697"/>
                                </p:stCondLst>
                                <p:childTnLst>
                                  <p:par>
                                    <p:cTn id="158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6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5" presetID="10" presetClass="entr" presetSubtype="0" fill="hold" grpId="0" nodeType="withEffect">
                                      <p:stCondLst>
                                        <p:cond delay="3209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7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 animBg="1"/>
          <p:bldP spid="14" grpId="0" animBg="1"/>
          <p:bldP spid="16" grpId="0" animBg="1"/>
          <p:bldP spid="22" grpId="0" animBg="1"/>
          <p:bldP spid="23" grpId="0"/>
          <p:bldP spid="24" grpId="0"/>
          <p:bldP spid="25" grpId="0" animBg="1"/>
          <p:bldP spid="26" grpId="0"/>
          <p:bldP spid="27" grpId="0"/>
          <p:bldP spid="28" grpId="0" animBg="1"/>
          <p:bldP spid="29" grpId="0"/>
          <p:bldP spid="30" grpId="0"/>
          <p:bldP spid="31" grpId="0" animBg="1"/>
          <p:bldP spid="32" grpId="0"/>
          <p:bldP spid="33" grpId="0"/>
          <p:bldP spid="34" grpId="0" animBg="1"/>
          <p:bldP spid="35" grpId="0"/>
          <p:bldP spid="36" grpId="0"/>
          <p:bldP spid="37" grpId="0" animBg="1"/>
          <p:bldP spid="38" grpId="0"/>
          <p:bldP spid="39" grpId="0"/>
          <p:bldP spid="40" grpId="0"/>
          <p:bldP spid="40" grpId="1"/>
          <p:bldP spid="41" grpId="0"/>
          <p:bldP spid="41" grpId="1"/>
          <p:bldP spid="42" grpId="0"/>
          <p:bldP spid="42" grpId="1"/>
          <p:bldP spid="43" grpId="0"/>
          <p:bldP spid="43" grpId="1"/>
          <p:bldP spid="44" grpId="0"/>
          <p:bldP spid="44" grpId="1"/>
          <p:bldP spid="45" grpId="0"/>
          <p:bldP spid="45" grpId="1"/>
          <p:bldP spid="46" grpId="0" animBg="1"/>
          <p:bldP spid="47" grpId="0"/>
          <p:bldP spid="56" grpId="0"/>
          <p:bldP spid="57" grpId="0"/>
          <p:bldP spid="4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6667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7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700" tmFilter="0,0; .5, 1; 1, 1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3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8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8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8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633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133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633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133"/>
                                </p:stCondLst>
                                <p:childTnLst>
                                  <p:par>
                                    <p:cTn id="3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633"/>
                                </p:stCondLst>
                                <p:childTnLst>
                                  <p:par>
                                    <p:cTn id="3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133"/>
                                </p:stCondLst>
                                <p:childTnLst>
                                  <p:par>
                                    <p:cTn id="4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633"/>
                                </p:stCondLst>
                                <p:childTnLst>
                                  <p:par>
                                    <p:cTn id="4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133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4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56" dur="30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633"/>
                                </p:stCondLst>
                                <p:childTnLst>
                                  <p:par>
                                    <p:cTn id="5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806"/>
                                </p:stCondLst>
                                <p:childTnLst>
                                  <p:par>
                                    <p:cTn id="6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6306"/>
                                </p:stCondLst>
                                <p:childTnLst>
                                  <p:par>
                                    <p:cTn id="7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4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4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4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3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806"/>
                                </p:stCondLst>
                                <p:childTnLst>
                                  <p:par>
                                    <p:cTn id="7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779"/>
                                </p:stCondLst>
                                <p:childTnLst>
                                  <p:par>
                                    <p:cTn id="8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8279"/>
                                </p:stCondLst>
                                <p:childTnLst>
                                  <p:par>
                                    <p:cTn id="9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4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4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4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96" dur="3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8779"/>
                                </p:stCondLst>
                                <p:childTnLst>
                                  <p:par>
                                    <p:cTn id="9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9752"/>
                                </p:stCondLst>
                                <p:childTnLst>
                                  <p:par>
                                    <p:cTn id="10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10252"/>
                                </p:stCondLst>
                                <p:childTnLst>
                                  <p:par>
                                    <p:cTn id="1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4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10752"/>
                                </p:stCondLst>
                                <p:childTnLst>
                                  <p:par>
                                    <p:cTn id="11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11724"/>
                                </p:stCondLst>
                                <p:childTnLst>
                                  <p:par>
                                    <p:cTn id="12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12224"/>
                                </p:stCondLst>
                                <p:childTnLst>
                                  <p:par>
                                    <p:cTn id="1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4" dur="4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36" dur="30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7" fill="hold">
                                <p:stCondLst>
                                  <p:cond delay="12724"/>
                                </p:stCondLst>
                                <p:childTnLst>
                                  <p:par>
                                    <p:cTn id="13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5" fill="hold">
                                <p:stCondLst>
                                  <p:cond delay="13697"/>
                                </p:stCondLst>
                                <p:childTnLst>
                                  <p:par>
                                    <p:cTn id="14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14197"/>
                                </p:stCondLst>
                                <p:childTnLst>
                                  <p:par>
                                    <p:cTn id="1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2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3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4" dur="4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5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6" dur="3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14697"/>
                                </p:stCondLst>
                                <p:childTnLst>
                                  <p:par>
                                    <p:cTn id="15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5" presetID="10" presetClass="entr" presetSubtype="0" fill="hold" grpId="0" nodeType="withEffect">
                                      <p:stCondLst>
                                        <p:cond delay="3209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7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 animBg="1"/>
          <p:bldP spid="14" grpId="0" animBg="1"/>
          <p:bldP spid="16" grpId="0" animBg="1"/>
          <p:bldP spid="22" grpId="0" animBg="1"/>
          <p:bldP spid="23" grpId="0"/>
          <p:bldP spid="24" grpId="0"/>
          <p:bldP spid="25" grpId="0" animBg="1"/>
          <p:bldP spid="26" grpId="0"/>
          <p:bldP spid="27" grpId="0"/>
          <p:bldP spid="28" grpId="0" animBg="1"/>
          <p:bldP spid="29" grpId="0"/>
          <p:bldP spid="30" grpId="0"/>
          <p:bldP spid="31" grpId="0" animBg="1"/>
          <p:bldP spid="32" grpId="0"/>
          <p:bldP spid="33" grpId="0"/>
          <p:bldP spid="34" grpId="0" animBg="1"/>
          <p:bldP spid="35" grpId="0"/>
          <p:bldP spid="36" grpId="0"/>
          <p:bldP spid="37" grpId="0" animBg="1"/>
          <p:bldP spid="38" grpId="0"/>
          <p:bldP spid="39" grpId="0"/>
          <p:bldP spid="40" grpId="0"/>
          <p:bldP spid="40" grpId="1"/>
          <p:bldP spid="41" grpId="0"/>
          <p:bldP spid="41" grpId="1"/>
          <p:bldP spid="42" grpId="0"/>
          <p:bldP spid="42" grpId="1"/>
          <p:bldP spid="43" grpId="0"/>
          <p:bldP spid="43" grpId="1"/>
          <p:bldP spid="44" grpId="0"/>
          <p:bldP spid="44" grpId="1"/>
          <p:bldP spid="45" grpId="0"/>
          <p:bldP spid="45" grpId="1"/>
          <p:bldP spid="46" grpId="0" animBg="1"/>
          <p:bldP spid="47" grpId="0"/>
          <p:bldP spid="56" grpId="0"/>
          <p:bldP spid="57" grpId="0"/>
          <p:bldP spid="48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35896" y="2276873"/>
            <a:ext cx="3846694" cy="140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65" b="1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 </a:t>
            </a:r>
            <a:r>
              <a:rPr lang="zh-CN" altLang="en-US" sz="3735" b="1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第五部分</a:t>
            </a:r>
            <a:endParaRPr lang="en-US" altLang="zh-CN" sz="3735" b="1" dirty="0" smtClean="0">
              <a:solidFill>
                <a:srgbClr val="080808"/>
              </a:solidFill>
              <a:latin typeface="微软雅黑" panose="020B0503020204020204" pitchFamily="34" charset="-122"/>
            </a:endParaRP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 smtClean="0">
                <a:solidFill>
                  <a:srgbClr val="FE0000"/>
                </a:solidFill>
                <a:latin typeface="微软雅黑" panose="020B0503020204020204" pitchFamily="34" charset="-122"/>
              </a:rPr>
              <a:t>	</a:t>
            </a:r>
            <a:r>
              <a:rPr lang="zh-CN" altLang="en-US" sz="4800" b="1" dirty="0">
                <a:solidFill>
                  <a:srgbClr val="FE0000"/>
                </a:solidFill>
                <a:latin typeface="微软雅黑" panose="020B0503020204020204" pitchFamily="34" charset="-122"/>
              </a:rPr>
              <a:t>财务与融资</a:t>
            </a:r>
            <a:endParaRPr lang="en-US" altLang="zh-CN" sz="4800" b="1" dirty="0">
              <a:solidFill>
                <a:srgbClr val="FE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4847861" y="2180861"/>
            <a:ext cx="0" cy="2565899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90528" y="4306307"/>
            <a:ext cx="1203795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35" dirty="0">
                <a:solidFill>
                  <a:srgbClr val="080808"/>
                </a:solidFill>
                <a:latin typeface="微软雅黑" panose="020B0503020204020204" pitchFamily="34" charset="-122"/>
              </a:rPr>
              <a:t>PART </a:t>
            </a:r>
            <a:r>
              <a:rPr lang="en-US" altLang="zh-CN" sz="2135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05</a:t>
            </a:r>
            <a:endParaRPr lang="zh-CN" altLang="en-US" sz="2135" dirty="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866476" y="2311714"/>
            <a:ext cx="1526556" cy="152655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64790" y="3717033"/>
            <a:ext cx="1714912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※  </a:t>
            </a:r>
            <a:r>
              <a:rPr lang="zh-CN" altLang="en-US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成本</a:t>
            </a:r>
            <a:r>
              <a:rPr lang="zh-CN" altLang="en-US" sz="1600" dirty="0">
                <a:solidFill>
                  <a:srgbClr val="080808"/>
                </a:solidFill>
                <a:latin typeface="微软雅黑" panose="020B0503020204020204" pitchFamily="34" charset="-122"/>
              </a:rPr>
              <a:t>预算</a:t>
            </a:r>
            <a:endParaRPr lang="zh-CN" altLang="en-US" sz="1600" dirty="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63422" y="3717033"/>
            <a:ext cx="1872208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※  </a:t>
            </a:r>
            <a:r>
              <a:rPr lang="zh-CN" altLang="en-US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资金</a:t>
            </a:r>
            <a:r>
              <a:rPr lang="zh-CN" altLang="en-US" sz="1600" dirty="0">
                <a:solidFill>
                  <a:srgbClr val="080808"/>
                </a:solidFill>
                <a:latin typeface="微软雅黑" panose="020B0503020204020204" pitchFamily="34" charset="-122"/>
              </a:rPr>
              <a:t>缺口</a:t>
            </a:r>
            <a:endParaRPr lang="zh-CN" altLang="en-US" sz="1600" dirty="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64788" y="4179794"/>
            <a:ext cx="1767315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※  </a:t>
            </a:r>
            <a:r>
              <a:rPr lang="zh-CN" altLang="en-US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融资</a:t>
            </a:r>
            <a:r>
              <a:rPr lang="zh-CN" altLang="en-US" sz="1600" dirty="0">
                <a:solidFill>
                  <a:srgbClr val="080808"/>
                </a:solidFill>
                <a:latin typeface="微软雅黑" panose="020B0503020204020204" pitchFamily="34" charset="-122"/>
              </a:rPr>
              <a:t>计划</a:t>
            </a:r>
            <a:endParaRPr lang="zh-CN" altLang="en-US" sz="1600" dirty="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44072" y="4179794"/>
            <a:ext cx="1819549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※  </a:t>
            </a:r>
            <a:r>
              <a:rPr lang="zh-CN" altLang="en-US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融资</a:t>
            </a:r>
            <a:r>
              <a:rPr lang="zh-CN" altLang="en-US" sz="1600" dirty="0">
                <a:solidFill>
                  <a:srgbClr val="080808"/>
                </a:solidFill>
                <a:latin typeface="微软雅黑" panose="020B0503020204020204" pitchFamily="34" charset="-122"/>
              </a:rPr>
              <a:t>用途</a:t>
            </a:r>
            <a:endParaRPr lang="zh-CN" altLang="en-US" sz="1600" dirty="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3125784" y="2562029"/>
            <a:ext cx="1203795" cy="1025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665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05</a:t>
            </a:r>
            <a:endParaRPr lang="zh-CN" altLang="en-US" sz="6665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9" grpId="0" animBg="1"/>
      <p:bldP spid="25" grpId="0"/>
      <p:bldP spid="26" grpId="0"/>
      <p:bldP spid="28" grpId="0"/>
      <p:bldP spid="29" grpId="0"/>
      <p:bldP spid="75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14"/>
          <p:cNvSpPr/>
          <p:nvPr/>
        </p:nvSpPr>
        <p:spPr>
          <a:xfrm>
            <a:off x="5516363" y="4275809"/>
            <a:ext cx="1762161" cy="804599"/>
          </a:xfrm>
          <a:prstGeom prst="rect">
            <a:avLst/>
          </a:prstGeom>
          <a:solidFill>
            <a:srgbClr val="01D4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Rectangle 16"/>
          <p:cNvSpPr/>
          <p:nvPr/>
        </p:nvSpPr>
        <p:spPr>
          <a:xfrm>
            <a:off x="5516363" y="5577625"/>
            <a:ext cx="1762161" cy="804599"/>
          </a:xfrm>
          <a:prstGeom prst="rect">
            <a:avLst/>
          </a:prstGeom>
          <a:solidFill>
            <a:srgbClr val="DF73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7" name="Rectangle 17"/>
          <p:cNvSpPr/>
          <p:nvPr/>
        </p:nvSpPr>
        <p:spPr>
          <a:xfrm>
            <a:off x="5516362" y="1705102"/>
            <a:ext cx="1762163" cy="804599"/>
          </a:xfrm>
          <a:prstGeom prst="rect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8" name="Rectangle 18"/>
          <p:cNvSpPr/>
          <p:nvPr/>
        </p:nvSpPr>
        <p:spPr>
          <a:xfrm>
            <a:off x="5516362" y="2978553"/>
            <a:ext cx="1762163" cy="804599"/>
          </a:xfrm>
          <a:prstGeom prst="rect">
            <a:avLst/>
          </a:pr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TextBox 19"/>
          <p:cNvSpPr txBox="1"/>
          <p:nvPr/>
        </p:nvSpPr>
        <p:spPr>
          <a:xfrm>
            <a:off x="7374330" y="4166007"/>
            <a:ext cx="161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23CADC"/>
                </a:solidFill>
                <a:latin typeface="+mj-lt"/>
              </a:rPr>
              <a:t>办公成本</a:t>
            </a:r>
            <a:endParaRPr lang="en-US" sz="2400" dirty="0">
              <a:solidFill>
                <a:srgbClr val="23CADC"/>
              </a:solidFill>
              <a:latin typeface="+mj-lt"/>
            </a:endParaRPr>
          </a:p>
        </p:txBody>
      </p:sp>
      <p:sp>
        <p:nvSpPr>
          <p:cNvPr id="70" name="Rectangle 20"/>
          <p:cNvSpPr/>
          <p:nvPr/>
        </p:nvSpPr>
        <p:spPr>
          <a:xfrm>
            <a:off x="7374331" y="4505891"/>
            <a:ext cx="3875884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65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465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1" name="TextBox 21"/>
          <p:cNvSpPr txBox="1"/>
          <p:nvPr/>
        </p:nvSpPr>
        <p:spPr>
          <a:xfrm>
            <a:off x="7374330" y="5513287"/>
            <a:ext cx="161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DF7307"/>
                </a:solidFill>
                <a:latin typeface="+mj-lt"/>
              </a:rPr>
              <a:t>其它成本</a:t>
            </a:r>
            <a:endParaRPr lang="en-US" sz="2400" dirty="0">
              <a:solidFill>
                <a:srgbClr val="DF7307"/>
              </a:solidFill>
              <a:latin typeface="+mj-lt"/>
            </a:endParaRPr>
          </a:p>
        </p:txBody>
      </p:sp>
      <p:sp>
        <p:nvSpPr>
          <p:cNvPr id="72" name="Rectangle 22"/>
          <p:cNvSpPr/>
          <p:nvPr/>
        </p:nvSpPr>
        <p:spPr>
          <a:xfrm>
            <a:off x="7374331" y="5853171"/>
            <a:ext cx="3875884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65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465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3" name="TextBox 25"/>
          <p:cNvSpPr txBox="1"/>
          <p:nvPr/>
        </p:nvSpPr>
        <p:spPr>
          <a:xfrm>
            <a:off x="7374331" y="1616093"/>
            <a:ext cx="161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3C301"/>
                </a:solidFill>
                <a:latin typeface="+mj-lt"/>
              </a:rPr>
              <a:t>管理成本</a:t>
            </a:r>
            <a:endParaRPr lang="en-US" sz="2400" dirty="0">
              <a:solidFill>
                <a:srgbClr val="F3C301"/>
              </a:solidFill>
              <a:latin typeface="+mj-lt"/>
            </a:endParaRPr>
          </a:p>
        </p:txBody>
      </p:sp>
      <p:sp>
        <p:nvSpPr>
          <p:cNvPr id="74" name="Rectangle 26"/>
          <p:cNvSpPr/>
          <p:nvPr/>
        </p:nvSpPr>
        <p:spPr>
          <a:xfrm>
            <a:off x="7374332" y="1955976"/>
            <a:ext cx="3875884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65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465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5" name="TextBox 27"/>
          <p:cNvSpPr txBox="1"/>
          <p:nvPr/>
        </p:nvSpPr>
        <p:spPr>
          <a:xfrm>
            <a:off x="7374330" y="2871687"/>
            <a:ext cx="161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1FD89C"/>
                </a:solidFill>
                <a:latin typeface="+mj-lt"/>
              </a:rPr>
              <a:t>营销成本</a:t>
            </a:r>
            <a:endParaRPr lang="en-US" sz="2400" dirty="0">
              <a:solidFill>
                <a:srgbClr val="1FD89C"/>
              </a:solidFill>
              <a:latin typeface="+mj-lt"/>
            </a:endParaRPr>
          </a:p>
        </p:txBody>
      </p:sp>
      <p:sp>
        <p:nvSpPr>
          <p:cNvPr id="76" name="Rectangle 28"/>
          <p:cNvSpPr/>
          <p:nvPr/>
        </p:nvSpPr>
        <p:spPr>
          <a:xfrm>
            <a:off x="7374331" y="3211571"/>
            <a:ext cx="3875884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65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465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86" name="Group 38"/>
          <p:cNvGrpSpPr/>
          <p:nvPr/>
        </p:nvGrpSpPr>
        <p:grpSpPr>
          <a:xfrm>
            <a:off x="6028494" y="4481858"/>
            <a:ext cx="652173" cy="397060"/>
            <a:chOff x="3935413" y="4144963"/>
            <a:chExt cx="539751" cy="328612"/>
          </a:xfrm>
          <a:solidFill>
            <a:schemeClr val="bg1"/>
          </a:solidFill>
        </p:grpSpPr>
        <p:sp>
          <p:nvSpPr>
            <p:cNvPr id="87" name="Freeform 39"/>
            <p:cNvSpPr>
              <a:spLocks noEditPoints="1"/>
            </p:cNvSpPr>
            <p:nvPr/>
          </p:nvSpPr>
          <p:spPr bwMode="auto">
            <a:xfrm>
              <a:off x="3935413" y="4144963"/>
              <a:ext cx="420688" cy="209550"/>
            </a:xfrm>
            <a:custGeom>
              <a:avLst/>
              <a:gdLst>
                <a:gd name="T0" fmla="*/ 112 w 112"/>
                <a:gd name="T1" fmla="*/ 19 h 56"/>
                <a:gd name="T2" fmla="*/ 94 w 112"/>
                <a:gd name="T3" fmla="*/ 0 h 56"/>
                <a:gd name="T4" fmla="*/ 18 w 112"/>
                <a:gd name="T5" fmla="*/ 0 h 56"/>
                <a:gd name="T6" fmla="*/ 0 w 112"/>
                <a:gd name="T7" fmla="*/ 19 h 56"/>
                <a:gd name="T8" fmla="*/ 0 w 112"/>
                <a:gd name="T9" fmla="*/ 38 h 56"/>
                <a:gd name="T10" fmla="*/ 18 w 112"/>
                <a:gd name="T11" fmla="*/ 56 h 56"/>
                <a:gd name="T12" fmla="*/ 94 w 112"/>
                <a:gd name="T13" fmla="*/ 56 h 56"/>
                <a:gd name="T14" fmla="*/ 112 w 112"/>
                <a:gd name="T15" fmla="*/ 38 h 56"/>
                <a:gd name="T16" fmla="*/ 112 w 112"/>
                <a:gd name="T17" fmla="*/ 19 h 56"/>
                <a:gd name="T18" fmla="*/ 21 w 112"/>
                <a:gd name="T19" fmla="*/ 16 h 56"/>
                <a:gd name="T20" fmla="*/ 76 w 112"/>
                <a:gd name="T21" fmla="*/ 16 h 56"/>
                <a:gd name="T22" fmla="*/ 80 w 112"/>
                <a:gd name="T23" fmla="*/ 20 h 56"/>
                <a:gd name="T24" fmla="*/ 76 w 112"/>
                <a:gd name="T25" fmla="*/ 24 h 56"/>
                <a:gd name="T26" fmla="*/ 21 w 112"/>
                <a:gd name="T27" fmla="*/ 24 h 56"/>
                <a:gd name="T28" fmla="*/ 17 w 112"/>
                <a:gd name="T29" fmla="*/ 20 h 56"/>
                <a:gd name="T30" fmla="*/ 21 w 112"/>
                <a:gd name="T31" fmla="*/ 16 h 56"/>
                <a:gd name="T32" fmla="*/ 37 w 112"/>
                <a:gd name="T33" fmla="*/ 40 h 56"/>
                <a:gd name="T34" fmla="*/ 21 w 112"/>
                <a:gd name="T35" fmla="*/ 40 h 56"/>
                <a:gd name="T36" fmla="*/ 17 w 112"/>
                <a:gd name="T37" fmla="*/ 36 h 56"/>
                <a:gd name="T38" fmla="*/ 21 w 112"/>
                <a:gd name="T39" fmla="*/ 32 h 56"/>
                <a:gd name="T40" fmla="*/ 37 w 112"/>
                <a:gd name="T41" fmla="*/ 32 h 56"/>
                <a:gd name="T42" fmla="*/ 41 w 112"/>
                <a:gd name="T43" fmla="*/ 36 h 56"/>
                <a:gd name="T44" fmla="*/ 37 w 112"/>
                <a:gd name="T45" fmla="*/ 40 h 56"/>
                <a:gd name="T46" fmla="*/ 96 w 112"/>
                <a:gd name="T47" fmla="*/ 43 h 56"/>
                <a:gd name="T48" fmla="*/ 91 w 112"/>
                <a:gd name="T49" fmla="*/ 48 h 56"/>
                <a:gd name="T50" fmla="*/ 78 w 112"/>
                <a:gd name="T51" fmla="*/ 48 h 56"/>
                <a:gd name="T52" fmla="*/ 72 w 112"/>
                <a:gd name="T53" fmla="*/ 43 h 56"/>
                <a:gd name="T54" fmla="*/ 72 w 112"/>
                <a:gd name="T55" fmla="*/ 37 h 56"/>
                <a:gd name="T56" fmla="*/ 78 w 112"/>
                <a:gd name="T57" fmla="*/ 32 h 56"/>
                <a:gd name="T58" fmla="*/ 91 w 112"/>
                <a:gd name="T59" fmla="*/ 32 h 56"/>
                <a:gd name="T60" fmla="*/ 96 w 112"/>
                <a:gd name="T61" fmla="*/ 37 h 56"/>
                <a:gd name="T62" fmla="*/ 96 w 112"/>
                <a:gd name="T63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56">
                  <a:moveTo>
                    <a:pt x="112" y="19"/>
                  </a:moveTo>
                  <a:cubicBezTo>
                    <a:pt x="112" y="8"/>
                    <a:pt x="104" y="0"/>
                    <a:pt x="9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8"/>
                    <a:pt x="8" y="56"/>
                    <a:pt x="18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104" y="56"/>
                    <a:pt x="112" y="48"/>
                    <a:pt x="112" y="38"/>
                  </a:cubicBezTo>
                  <a:lnTo>
                    <a:pt x="112" y="19"/>
                  </a:lnTo>
                  <a:close/>
                  <a:moveTo>
                    <a:pt x="21" y="16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79" y="16"/>
                    <a:pt x="80" y="18"/>
                    <a:pt x="80" y="20"/>
                  </a:cubicBezTo>
                  <a:cubicBezTo>
                    <a:pt x="80" y="22"/>
                    <a:pt x="79" y="24"/>
                    <a:pt x="76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4"/>
                    <a:pt x="17" y="22"/>
                    <a:pt x="17" y="20"/>
                  </a:cubicBezTo>
                  <a:cubicBezTo>
                    <a:pt x="17" y="18"/>
                    <a:pt x="18" y="16"/>
                    <a:pt x="21" y="16"/>
                  </a:cubicBezTo>
                  <a:close/>
                  <a:moveTo>
                    <a:pt x="37" y="4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18" y="40"/>
                    <a:pt x="17" y="38"/>
                    <a:pt x="17" y="36"/>
                  </a:cubicBezTo>
                  <a:cubicBezTo>
                    <a:pt x="17" y="34"/>
                    <a:pt x="18" y="32"/>
                    <a:pt x="21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9" y="32"/>
                    <a:pt x="41" y="34"/>
                    <a:pt x="41" y="36"/>
                  </a:cubicBezTo>
                  <a:cubicBezTo>
                    <a:pt x="41" y="38"/>
                    <a:pt x="39" y="40"/>
                    <a:pt x="37" y="40"/>
                  </a:cubicBezTo>
                  <a:close/>
                  <a:moveTo>
                    <a:pt x="96" y="43"/>
                  </a:moveTo>
                  <a:cubicBezTo>
                    <a:pt x="96" y="46"/>
                    <a:pt x="94" y="48"/>
                    <a:pt x="91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5" y="48"/>
                    <a:pt x="72" y="46"/>
                    <a:pt x="72" y="43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4"/>
                    <a:pt x="75" y="32"/>
                    <a:pt x="78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4" y="32"/>
                    <a:pt x="96" y="34"/>
                    <a:pt x="96" y="37"/>
                  </a:cubicBezTo>
                  <a:lnTo>
                    <a:pt x="96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88" name="Freeform 40"/>
            <p:cNvSpPr/>
            <p:nvPr/>
          </p:nvSpPr>
          <p:spPr bwMode="auto">
            <a:xfrm>
              <a:off x="4006851" y="4214813"/>
              <a:ext cx="409575" cy="198437"/>
            </a:xfrm>
            <a:custGeom>
              <a:avLst/>
              <a:gdLst>
                <a:gd name="T0" fmla="*/ 99 w 109"/>
                <a:gd name="T1" fmla="*/ 0 h 53"/>
                <a:gd name="T2" fmla="*/ 101 w 109"/>
                <a:gd name="T3" fmla="*/ 10 h 53"/>
                <a:gd name="T4" fmla="*/ 101 w 109"/>
                <a:gd name="T5" fmla="*/ 24 h 53"/>
                <a:gd name="T6" fmla="*/ 80 w 109"/>
                <a:gd name="T7" fmla="*/ 45 h 53"/>
                <a:gd name="T8" fmla="*/ 11 w 109"/>
                <a:gd name="T9" fmla="*/ 45 h 53"/>
                <a:gd name="T10" fmla="*/ 0 w 109"/>
                <a:gd name="T11" fmla="*/ 42 h 53"/>
                <a:gd name="T12" fmla="*/ 19 w 109"/>
                <a:gd name="T13" fmla="*/ 53 h 53"/>
                <a:gd name="T14" fmla="*/ 88 w 109"/>
                <a:gd name="T15" fmla="*/ 53 h 53"/>
                <a:gd name="T16" fmla="*/ 109 w 109"/>
                <a:gd name="T17" fmla="*/ 32 h 53"/>
                <a:gd name="T18" fmla="*/ 109 w 109"/>
                <a:gd name="T19" fmla="*/ 18 h 53"/>
                <a:gd name="T20" fmla="*/ 99 w 109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53">
                  <a:moveTo>
                    <a:pt x="99" y="0"/>
                  </a:moveTo>
                  <a:cubicBezTo>
                    <a:pt x="100" y="3"/>
                    <a:pt x="101" y="6"/>
                    <a:pt x="101" y="10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35"/>
                    <a:pt x="92" y="45"/>
                    <a:pt x="80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7" y="45"/>
                    <a:pt x="3" y="44"/>
                    <a:pt x="0" y="42"/>
                  </a:cubicBezTo>
                  <a:cubicBezTo>
                    <a:pt x="4" y="48"/>
                    <a:pt x="11" y="53"/>
                    <a:pt x="19" y="53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100" y="53"/>
                    <a:pt x="109" y="43"/>
                    <a:pt x="109" y="3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0"/>
                    <a:pt x="105" y="3"/>
                    <a:pt x="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89" name="Freeform 41"/>
            <p:cNvSpPr/>
            <p:nvPr/>
          </p:nvSpPr>
          <p:spPr bwMode="auto">
            <a:xfrm>
              <a:off x="4067176" y="4275138"/>
              <a:ext cx="407988" cy="198437"/>
            </a:xfrm>
            <a:custGeom>
              <a:avLst/>
              <a:gdLst>
                <a:gd name="T0" fmla="*/ 99 w 109"/>
                <a:gd name="T1" fmla="*/ 0 h 53"/>
                <a:gd name="T2" fmla="*/ 101 w 109"/>
                <a:gd name="T3" fmla="*/ 10 h 53"/>
                <a:gd name="T4" fmla="*/ 101 w 109"/>
                <a:gd name="T5" fmla="*/ 24 h 53"/>
                <a:gd name="T6" fmla="*/ 80 w 109"/>
                <a:gd name="T7" fmla="*/ 45 h 53"/>
                <a:gd name="T8" fmla="*/ 11 w 109"/>
                <a:gd name="T9" fmla="*/ 45 h 53"/>
                <a:gd name="T10" fmla="*/ 0 w 109"/>
                <a:gd name="T11" fmla="*/ 42 h 53"/>
                <a:gd name="T12" fmla="*/ 19 w 109"/>
                <a:gd name="T13" fmla="*/ 53 h 53"/>
                <a:gd name="T14" fmla="*/ 88 w 109"/>
                <a:gd name="T15" fmla="*/ 53 h 53"/>
                <a:gd name="T16" fmla="*/ 109 w 109"/>
                <a:gd name="T17" fmla="*/ 32 h 53"/>
                <a:gd name="T18" fmla="*/ 109 w 109"/>
                <a:gd name="T19" fmla="*/ 18 h 53"/>
                <a:gd name="T20" fmla="*/ 99 w 109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53">
                  <a:moveTo>
                    <a:pt x="99" y="0"/>
                  </a:moveTo>
                  <a:cubicBezTo>
                    <a:pt x="100" y="3"/>
                    <a:pt x="101" y="6"/>
                    <a:pt x="101" y="10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35"/>
                    <a:pt x="92" y="45"/>
                    <a:pt x="80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7" y="45"/>
                    <a:pt x="3" y="44"/>
                    <a:pt x="0" y="42"/>
                  </a:cubicBezTo>
                  <a:cubicBezTo>
                    <a:pt x="4" y="48"/>
                    <a:pt x="11" y="53"/>
                    <a:pt x="19" y="53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100" y="53"/>
                    <a:pt x="109" y="43"/>
                    <a:pt x="109" y="3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0"/>
                    <a:pt x="105" y="3"/>
                    <a:pt x="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</p:grpSp>
      <p:cxnSp>
        <p:nvCxnSpPr>
          <p:cNvPr id="96" name="直接连接符 95"/>
          <p:cNvCxnSpPr/>
          <p:nvPr/>
        </p:nvCxnSpPr>
        <p:spPr>
          <a:xfrm>
            <a:off x="5116360" y="1861113"/>
            <a:ext cx="0" cy="447992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reeform 5"/>
          <p:cNvSpPr/>
          <p:nvPr/>
        </p:nvSpPr>
        <p:spPr bwMode="auto">
          <a:xfrm>
            <a:off x="2887602" y="2509701"/>
            <a:ext cx="952176" cy="1316584"/>
          </a:xfrm>
          <a:custGeom>
            <a:avLst/>
            <a:gdLst>
              <a:gd name="T0" fmla="*/ 34 w 34"/>
              <a:gd name="T1" fmla="*/ 12 h 47"/>
              <a:gd name="T2" fmla="*/ 0 w 34"/>
              <a:gd name="T3" fmla="*/ 0 h 47"/>
              <a:gd name="T4" fmla="*/ 0 w 34"/>
              <a:gd name="T5" fmla="*/ 47 h 47"/>
              <a:gd name="T6" fmla="*/ 34 w 34"/>
              <a:gd name="T7" fmla="*/ 1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47">
                <a:moveTo>
                  <a:pt x="34" y="12"/>
                </a:moveTo>
                <a:cubicBezTo>
                  <a:pt x="26" y="4"/>
                  <a:pt x="13" y="0"/>
                  <a:pt x="0" y="0"/>
                </a:cubicBezTo>
                <a:cubicBezTo>
                  <a:pt x="0" y="47"/>
                  <a:pt x="0" y="47"/>
                  <a:pt x="0" y="47"/>
                </a:cubicBezTo>
                <a:lnTo>
                  <a:pt x="34" y="12"/>
                </a:lnTo>
                <a:close/>
              </a:path>
            </a:pathLst>
          </a:custGeom>
          <a:solidFill>
            <a:srgbClr val="01D4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8" name="Freeform 6"/>
          <p:cNvSpPr/>
          <p:nvPr/>
        </p:nvSpPr>
        <p:spPr bwMode="auto">
          <a:xfrm>
            <a:off x="3003224" y="2858420"/>
            <a:ext cx="1519822" cy="1013213"/>
          </a:xfrm>
          <a:custGeom>
            <a:avLst/>
            <a:gdLst>
              <a:gd name="T0" fmla="*/ 49 w 49"/>
              <a:gd name="T1" fmla="*/ 33 h 33"/>
              <a:gd name="T2" fmla="*/ 34 w 49"/>
              <a:gd name="T3" fmla="*/ 0 h 33"/>
              <a:gd name="T4" fmla="*/ 0 w 49"/>
              <a:gd name="T5" fmla="*/ 33 h 33"/>
              <a:gd name="T6" fmla="*/ 49 w 49"/>
              <a:gd name="T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33">
                <a:moveTo>
                  <a:pt x="49" y="33"/>
                </a:moveTo>
                <a:cubicBezTo>
                  <a:pt x="49" y="21"/>
                  <a:pt x="43" y="9"/>
                  <a:pt x="34" y="0"/>
                </a:cubicBezTo>
                <a:cubicBezTo>
                  <a:pt x="0" y="33"/>
                  <a:pt x="0" y="33"/>
                  <a:pt x="0" y="33"/>
                </a:cubicBezTo>
                <a:lnTo>
                  <a:pt x="49" y="33"/>
                </a:lnTo>
                <a:close/>
              </a:path>
            </a:pathLst>
          </a:custGeom>
          <a:solidFill>
            <a:srgbClr val="DF730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9" name="Freeform 7"/>
          <p:cNvSpPr/>
          <p:nvPr/>
        </p:nvSpPr>
        <p:spPr bwMode="auto">
          <a:xfrm>
            <a:off x="1409267" y="3979339"/>
            <a:ext cx="2903541" cy="1457646"/>
          </a:xfrm>
          <a:custGeom>
            <a:avLst/>
            <a:gdLst>
              <a:gd name="T0" fmla="*/ 104 w 104"/>
              <a:gd name="T1" fmla="*/ 0 h 52"/>
              <a:gd name="T2" fmla="*/ 52 w 104"/>
              <a:gd name="T3" fmla="*/ 0 h 52"/>
              <a:gd name="T4" fmla="*/ 0 w 104"/>
              <a:gd name="T5" fmla="*/ 0 h 52"/>
              <a:gd name="T6" fmla="*/ 52 w 104"/>
              <a:gd name="T7" fmla="*/ 52 h 52"/>
              <a:gd name="T8" fmla="*/ 104 w 104"/>
              <a:gd name="T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52">
                <a:moveTo>
                  <a:pt x="104" y="0"/>
                </a:moveTo>
                <a:cubicBezTo>
                  <a:pt x="52" y="0"/>
                  <a:pt x="52" y="0"/>
                  <a:pt x="5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9"/>
                  <a:pt x="23" y="52"/>
                  <a:pt x="52" y="52"/>
                </a:cubicBezTo>
                <a:cubicBezTo>
                  <a:pt x="81" y="52"/>
                  <a:pt x="104" y="29"/>
                  <a:pt x="104" y="0"/>
                </a:cubicBez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0" name="Freeform 8"/>
          <p:cNvSpPr/>
          <p:nvPr/>
        </p:nvSpPr>
        <p:spPr bwMode="auto">
          <a:xfrm>
            <a:off x="1307675" y="2404202"/>
            <a:ext cx="1441687" cy="1467431"/>
          </a:xfrm>
          <a:custGeom>
            <a:avLst/>
            <a:gdLst>
              <a:gd name="T0" fmla="*/ 47 w 47"/>
              <a:gd name="T1" fmla="*/ 0 h 48"/>
              <a:gd name="T2" fmla="*/ 0 w 47"/>
              <a:gd name="T3" fmla="*/ 48 h 48"/>
              <a:gd name="T4" fmla="*/ 47 w 47"/>
              <a:gd name="T5" fmla="*/ 48 h 48"/>
              <a:gd name="T6" fmla="*/ 47 w 47"/>
              <a:gd name="T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" h="48">
                <a:moveTo>
                  <a:pt x="47" y="0"/>
                </a:moveTo>
                <a:cubicBezTo>
                  <a:pt x="21" y="0"/>
                  <a:pt x="0" y="22"/>
                  <a:pt x="0" y="48"/>
                </a:cubicBezTo>
                <a:cubicBezTo>
                  <a:pt x="47" y="48"/>
                  <a:pt x="47" y="48"/>
                  <a:pt x="47" y="48"/>
                </a:cubicBezTo>
                <a:lnTo>
                  <a:pt x="47" y="0"/>
                </a:lnTo>
                <a:close/>
              </a:path>
            </a:pathLst>
          </a:custGeom>
          <a:solidFill>
            <a:srgbClr val="F4C6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1" name="TextBox 14"/>
          <p:cNvSpPr txBox="1"/>
          <p:nvPr/>
        </p:nvSpPr>
        <p:spPr>
          <a:xfrm>
            <a:off x="3584509" y="3333352"/>
            <a:ext cx="815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TEXT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2" name="TextBox 15"/>
          <p:cNvSpPr txBox="1"/>
          <p:nvPr/>
        </p:nvSpPr>
        <p:spPr>
          <a:xfrm>
            <a:off x="1837986" y="3146803"/>
            <a:ext cx="815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TEXT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3" name="TextBox 16"/>
          <p:cNvSpPr txBox="1"/>
          <p:nvPr/>
        </p:nvSpPr>
        <p:spPr>
          <a:xfrm>
            <a:off x="2442688" y="4327969"/>
            <a:ext cx="815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TEXT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4" name="TextBox 17"/>
          <p:cNvSpPr txBox="1"/>
          <p:nvPr/>
        </p:nvSpPr>
        <p:spPr>
          <a:xfrm rot="18939057">
            <a:off x="2833473" y="2792912"/>
            <a:ext cx="815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TEXT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074435" y="1774502"/>
            <a:ext cx="578597" cy="597845"/>
            <a:chOff x="5487661" y="514228"/>
            <a:chExt cx="1185810" cy="1225259"/>
          </a:xfrm>
        </p:grpSpPr>
        <p:sp>
          <p:nvSpPr>
            <p:cNvPr id="115" name="Freeform 136"/>
            <p:cNvSpPr/>
            <p:nvPr/>
          </p:nvSpPr>
          <p:spPr bwMode="auto">
            <a:xfrm rot="468273">
              <a:off x="5830076" y="514228"/>
              <a:ext cx="535718" cy="517665"/>
            </a:xfrm>
            <a:custGeom>
              <a:avLst/>
              <a:gdLst>
                <a:gd name="T0" fmla="*/ 23 w 41"/>
                <a:gd name="T1" fmla="*/ 39 h 40"/>
                <a:gd name="T2" fmla="*/ 39 w 41"/>
                <a:gd name="T3" fmla="*/ 17 h 40"/>
                <a:gd name="T4" fmla="*/ 18 w 41"/>
                <a:gd name="T5" fmla="*/ 1 h 40"/>
                <a:gd name="T6" fmla="*/ 2 w 41"/>
                <a:gd name="T7" fmla="*/ 22 h 40"/>
                <a:gd name="T8" fmla="*/ 23 w 41"/>
                <a:gd name="T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23" y="39"/>
                  </a:moveTo>
                  <a:cubicBezTo>
                    <a:pt x="33" y="37"/>
                    <a:pt x="41" y="28"/>
                    <a:pt x="39" y="17"/>
                  </a:cubicBezTo>
                  <a:cubicBezTo>
                    <a:pt x="38" y="7"/>
                    <a:pt x="29" y="0"/>
                    <a:pt x="18" y="1"/>
                  </a:cubicBezTo>
                  <a:cubicBezTo>
                    <a:pt x="8" y="2"/>
                    <a:pt x="0" y="12"/>
                    <a:pt x="2" y="22"/>
                  </a:cubicBezTo>
                  <a:cubicBezTo>
                    <a:pt x="3" y="33"/>
                    <a:pt x="12" y="40"/>
                    <a:pt x="23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6" name="Freeform 137"/>
            <p:cNvSpPr>
              <a:spLocks noEditPoints="1"/>
            </p:cNvSpPr>
            <p:nvPr/>
          </p:nvSpPr>
          <p:spPr bwMode="auto">
            <a:xfrm rot="468273">
              <a:off x="5487661" y="1035220"/>
              <a:ext cx="1185810" cy="704267"/>
            </a:xfrm>
            <a:custGeom>
              <a:avLst/>
              <a:gdLst>
                <a:gd name="T0" fmla="*/ 87 w 91"/>
                <a:gd name="T1" fmla="*/ 16 h 54"/>
                <a:gd name="T2" fmla="*/ 87 w 91"/>
                <a:gd name="T3" fmla="*/ 15 h 54"/>
                <a:gd name="T4" fmla="*/ 87 w 91"/>
                <a:gd name="T5" fmla="*/ 15 h 54"/>
                <a:gd name="T6" fmla="*/ 53 w 91"/>
                <a:gd name="T7" fmla="*/ 0 h 54"/>
                <a:gd name="T8" fmla="*/ 51 w 91"/>
                <a:gd name="T9" fmla="*/ 0 h 54"/>
                <a:gd name="T10" fmla="*/ 38 w 91"/>
                <a:gd name="T11" fmla="*/ 2 h 54"/>
                <a:gd name="T12" fmla="*/ 3 w 91"/>
                <a:gd name="T13" fmla="*/ 28 h 54"/>
                <a:gd name="T14" fmla="*/ 7 w 91"/>
                <a:gd name="T15" fmla="*/ 54 h 54"/>
                <a:gd name="T16" fmla="*/ 24 w 91"/>
                <a:gd name="T17" fmla="*/ 52 h 54"/>
                <a:gd name="T18" fmla="*/ 22 w 91"/>
                <a:gd name="T19" fmla="*/ 38 h 54"/>
                <a:gd name="T20" fmla="*/ 25 w 91"/>
                <a:gd name="T21" fmla="*/ 37 h 54"/>
                <a:gd name="T22" fmla="*/ 27 w 91"/>
                <a:gd name="T23" fmla="*/ 52 h 54"/>
                <a:gd name="T24" fmla="*/ 71 w 91"/>
                <a:gd name="T25" fmla="*/ 46 h 54"/>
                <a:gd name="T26" fmla="*/ 69 w 91"/>
                <a:gd name="T27" fmla="*/ 32 h 54"/>
                <a:gd name="T28" fmla="*/ 72 w 91"/>
                <a:gd name="T29" fmla="*/ 32 h 54"/>
                <a:gd name="T30" fmla="*/ 74 w 91"/>
                <a:gd name="T31" fmla="*/ 46 h 54"/>
                <a:gd name="T32" fmla="*/ 91 w 91"/>
                <a:gd name="T33" fmla="*/ 44 h 54"/>
                <a:gd name="T34" fmla="*/ 87 w 91"/>
                <a:gd name="T35" fmla="*/ 17 h 54"/>
                <a:gd name="T36" fmla="*/ 87 w 91"/>
                <a:gd name="T37" fmla="*/ 16 h 54"/>
                <a:gd name="T38" fmla="*/ 53 w 91"/>
                <a:gd name="T39" fmla="*/ 40 h 54"/>
                <a:gd name="T40" fmla="*/ 48 w 91"/>
                <a:gd name="T41" fmla="*/ 44 h 54"/>
                <a:gd name="T42" fmla="*/ 42 w 91"/>
                <a:gd name="T43" fmla="*/ 41 h 54"/>
                <a:gd name="T44" fmla="*/ 42 w 91"/>
                <a:gd name="T45" fmla="*/ 21 h 54"/>
                <a:gd name="T46" fmla="*/ 38 w 91"/>
                <a:gd name="T47" fmla="*/ 16 h 54"/>
                <a:gd name="T48" fmla="*/ 44 w 91"/>
                <a:gd name="T49" fmla="*/ 9 h 54"/>
                <a:gd name="T50" fmla="*/ 51 w 91"/>
                <a:gd name="T51" fmla="*/ 14 h 54"/>
                <a:gd name="T52" fmla="*/ 49 w 91"/>
                <a:gd name="T53" fmla="*/ 20 h 54"/>
                <a:gd name="T54" fmla="*/ 53 w 91"/>
                <a:gd name="T5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54">
                  <a:moveTo>
                    <a:pt x="87" y="16"/>
                  </a:moveTo>
                  <a:cubicBezTo>
                    <a:pt x="87" y="16"/>
                    <a:pt x="87" y="16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3" y="1"/>
                    <a:pt x="62" y="0"/>
                    <a:pt x="53" y="0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0" y="4"/>
                    <a:pt x="3" y="28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6"/>
                    <a:pt x="87" y="16"/>
                  </a:cubicBezTo>
                  <a:close/>
                  <a:moveTo>
                    <a:pt x="53" y="40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0"/>
                    <a:pt x="39" y="18"/>
                    <a:pt x="38" y="16"/>
                  </a:cubicBezTo>
                  <a:cubicBezTo>
                    <a:pt x="38" y="12"/>
                    <a:pt x="40" y="9"/>
                    <a:pt x="44" y="9"/>
                  </a:cubicBezTo>
                  <a:cubicBezTo>
                    <a:pt x="47" y="8"/>
                    <a:pt x="50" y="11"/>
                    <a:pt x="51" y="14"/>
                  </a:cubicBezTo>
                  <a:cubicBezTo>
                    <a:pt x="51" y="17"/>
                    <a:pt x="50" y="19"/>
                    <a:pt x="49" y="20"/>
                  </a:cubicBezTo>
                  <a:lnTo>
                    <a:pt x="53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 rot="362979">
            <a:off x="6176990" y="5660840"/>
            <a:ext cx="431905" cy="628224"/>
            <a:chOff x="3061096" y="2628182"/>
            <a:chExt cx="157163" cy="228600"/>
          </a:xfrm>
          <a:solidFill>
            <a:schemeClr val="bg1"/>
          </a:solidFill>
        </p:grpSpPr>
        <p:sp>
          <p:nvSpPr>
            <p:cNvPr id="117" name="Freeform 202"/>
            <p:cNvSpPr/>
            <p:nvPr/>
          </p:nvSpPr>
          <p:spPr bwMode="auto">
            <a:xfrm>
              <a:off x="3089672" y="2628182"/>
              <a:ext cx="64294" cy="48816"/>
            </a:xfrm>
            <a:custGeom>
              <a:avLst/>
              <a:gdLst>
                <a:gd name="T0" fmla="*/ 12 w 25"/>
                <a:gd name="T1" fmla="*/ 18 h 19"/>
                <a:gd name="T2" fmla="*/ 16 w 25"/>
                <a:gd name="T3" fmla="*/ 17 h 19"/>
                <a:gd name="T4" fmla="*/ 24 w 25"/>
                <a:gd name="T5" fmla="*/ 16 h 19"/>
                <a:gd name="T6" fmla="*/ 25 w 25"/>
                <a:gd name="T7" fmla="*/ 2 h 19"/>
                <a:gd name="T8" fmla="*/ 22 w 25"/>
                <a:gd name="T9" fmla="*/ 0 h 19"/>
                <a:gd name="T10" fmla="*/ 14 w 25"/>
                <a:gd name="T11" fmla="*/ 1 h 19"/>
                <a:gd name="T12" fmla="*/ 10 w 25"/>
                <a:gd name="T13" fmla="*/ 2 h 19"/>
                <a:gd name="T14" fmla="*/ 2 w 25"/>
                <a:gd name="T15" fmla="*/ 3 h 19"/>
                <a:gd name="T16" fmla="*/ 0 w 25"/>
                <a:gd name="T17" fmla="*/ 5 h 19"/>
                <a:gd name="T18" fmla="*/ 5 w 25"/>
                <a:gd name="T19" fmla="*/ 19 h 19"/>
                <a:gd name="T20" fmla="*/ 12 w 25"/>
                <a:gd name="T2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12" y="18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0"/>
                    <a:pt x="22" y="0"/>
                  </a:cubicBezTo>
                  <a:cubicBezTo>
                    <a:pt x="21" y="0"/>
                    <a:pt x="18" y="1"/>
                    <a:pt x="14" y="1"/>
                  </a:cubicBezTo>
                  <a:cubicBezTo>
                    <a:pt x="12" y="2"/>
                    <a:pt x="10" y="2"/>
                    <a:pt x="10" y="2"/>
                  </a:cubicBezTo>
                  <a:cubicBezTo>
                    <a:pt x="7" y="2"/>
                    <a:pt x="3" y="3"/>
                    <a:pt x="2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5" y="19"/>
                    <a:pt x="5" y="19"/>
                    <a:pt x="5" y="19"/>
                  </a:cubicBezTo>
                  <a:lnTo>
                    <a:pt x="1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8" name="Freeform 203"/>
            <p:cNvSpPr/>
            <p:nvPr/>
          </p:nvSpPr>
          <p:spPr bwMode="auto">
            <a:xfrm>
              <a:off x="3151584" y="2656756"/>
              <a:ext cx="60722" cy="44054"/>
            </a:xfrm>
            <a:custGeom>
              <a:avLst/>
              <a:gdLst>
                <a:gd name="T0" fmla="*/ 24 w 24"/>
                <a:gd name="T1" fmla="*/ 8 h 17"/>
                <a:gd name="T2" fmla="*/ 1 w 24"/>
                <a:gd name="T3" fmla="*/ 5 h 17"/>
                <a:gd name="T4" fmla="*/ 1 w 24"/>
                <a:gd name="T5" fmla="*/ 5 h 17"/>
                <a:gd name="T6" fmla="*/ 1 w 24"/>
                <a:gd name="T7" fmla="*/ 5 h 17"/>
                <a:gd name="T8" fmla="*/ 1 w 24"/>
                <a:gd name="T9" fmla="*/ 5 h 17"/>
                <a:gd name="T10" fmla="*/ 1 w 24"/>
                <a:gd name="T11" fmla="*/ 7 h 17"/>
                <a:gd name="T12" fmla="*/ 1 w 24"/>
                <a:gd name="T13" fmla="*/ 7 h 17"/>
                <a:gd name="T14" fmla="*/ 20 w 24"/>
                <a:gd name="T15" fmla="*/ 17 h 17"/>
                <a:gd name="T16" fmla="*/ 22 w 24"/>
                <a:gd name="T17" fmla="*/ 15 h 17"/>
                <a:gd name="T18" fmla="*/ 8 w 24"/>
                <a:gd name="T19" fmla="*/ 6 h 17"/>
                <a:gd name="T20" fmla="*/ 23 w 24"/>
                <a:gd name="T21" fmla="*/ 10 h 17"/>
                <a:gd name="T22" fmla="*/ 24 w 24"/>
                <a:gd name="T2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7">
                  <a:moveTo>
                    <a:pt x="24" y="8"/>
                  </a:moveTo>
                  <a:cubicBezTo>
                    <a:pt x="16" y="0"/>
                    <a:pt x="3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4" y="8"/>
                    <a:pt x="19" y="16"/>
                    <a:pt x="20" y="17"/>
                  </a:cubicBezTo>
                  <a:cubicBezTo>
                    <a:pt x="22" y="17"/>
                    <a:pt x="22" y="15"/>
                    <a:pt x="22" y="15"/>
                  </a:cubicBezTo>
                  <a:cubicBezTo>
                    <a:pt x="19" y="9"/>
                    <a:pt x="13" y="7"/>
                    <a:pt x="8" y="6"/>
                  </a:cubicBezTo>
                  <a:cubicBezTo>
                    <a:pt x="16" y="6"/>
                    <a:pt x="21" y="10"/>
                    <a:pt x="23" y="10"/>
                  </a:cubicBezTo>
                  <a:cubicBezTo>
                    <a:pt x="24" y="9"/>
                    <a:pt x="24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9" name="Freeform 204"/>
            <p:cNvSpPr/>
            <p:nvPr/>
          </p:nvSpPr>
          <p:spPr bwMode="auto">
            <a:xfrm>
              <a:off x="3130153" y="2741291"/>
              <a:ext cx="10715" cy="20241"/>
            </a:xfrm>
            <a:custGeom>
              <a:avLst/>
              <a:gdLst>
                <a:gd name="T0" fmla="*/ 1 w 4"/>
                <a:gd name="T1" fmla="*/ 7 h 8"/>
                <a:gd name="T2" fmla="*/ 4 w 4"/>
                <a:gd name="T3" fmla="*/ 8 h 8"/>
                <a:gd name="T4" fmla="*/ 3 w 4"/>
                <a:gd name="T5" fmla="*/ 0 h 8"/>
                <a:gd name="T6" fmla="*/ 0 w 4"/>
                <a:gd name="T7" fmla="*/ 1 h 8"/>
                <a:gd name="T8" fmla="*/ 1 w 4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7"/>
                  </a:moveTo>
                  <a:cubicBezTo>
                    <a:pt x="2" y="7"/>
                    <a:pt x="3" y="7"/>
                    <a:pt x="4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1"/>
                  </a:cubicBezTo>
                  <a:lnTo>
                    <a:pt x="1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0" name="Freeform 206"/>
            <p:cNvSpPr/>
            <p:nvPr/>
          </p:nvSpPr>
          <p:spPr bwMode="auto">
            <a:xfrm>
              <a:off x="3136106" y="2772247"/>
              <a:ext cx="7144" cy="20241"/>
            </a:xfrm>
            <a:custGeom>
              <a:avLst/>
              <a:gdLst>
                <a:gd name="T0" fmla="*/ 1 w 3"/>
                <a:gd name="T1" fmla="*/ 8 h 8"/>
                <a:gd name="T2" fmla="*/ 3 w 3"/>
                <a:gd name="T3" fmla="*/ 7 h 8"/>
                <a:gd name="T4" fmla="*/ 3 w 3"/>
                <a:gd name="T5" fmla="*/ 1 h 8"/>
                <a:gd name="T6" fmla="*/ 0 w 3"/>
                <a:gd name="T7" fmla="*/ 0 h 8"/>
                <a:gd name="T8" fmla="*/ 1 w 3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1" y="8"/>
                  </a:moveTo>
                  <a:cubicBezTo>
                    <a:pt x="2" y="8"/>
                    <a:pt x="3" y="8"/>
                    <a:pt x="3" y="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1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1" name="Freeform 207"/>
            <p:cNvSpPr>
              <a:spLocks noEditPoints="1"/>
            </p:cNvSpPr>
            <p:nvPr/>
          </p:nvSpPr>
          <p:spPr bwMode="auto">
            <a:xfrm>
              <a:off x="3061096" y="2676997"/>
              <a:ext cx="157163" cy="179785"/>
            </a:xfrm>
            <a:custGeom>
              <a:avLst/>
              <a:gdLst>
                <a:gd name="T0" fmla="*/ 35 w 61"/>
                <a:gd name="T1" fmla="*/ 1 h 70"/>
                <a:gd name="T2" fmla="*/ 16 w 61"/>
                <a:gd name="T3" fmla="*/ 3 h 70"/>
                <a:gd name="T4" fmla="*/ 1 w 61"/>
                <a:gd name="T5" fmla="*/ 35 h 70"/>
                <a:gd name="T6" fmla="*/ 4 w 61"/>
                <a:gd name="T7" fmla="*/ 54 h 70"/>
                <a:gd name="T8" fmla="*/ 23 w 61"/>
                <a:gd name="T9" fmla="*/ 69 h 70"/>
                <a:gd name="T10" fmla="*/ 45 w 61"/>
                <a:gd name="T11" fmla="*/ 67 h 70"/>
                <a:gd name="T12" fmla="*/ 59 w 61"/>
                <a:gd name="T13" fmla="*/ 47 h 70"/>
                <a:gd name="T14" fmla="*/ 57 w 61"/>
                <a:gd name="T15" fmla="*/ 28 h 70"/>
                <a:gd name="T16" fmla="*/ 35 w 61"/>
                <a:gd name="T17" fmla="*/ 1 h 70"/>
                <a:gd name="T18" fmla="*/ 39 w 61"/>
                <a:gd name="T19" fmla="*/ 45 h 70"/>
                <a:gd name="T20" fmla="*/ 37 w 61"/>
                <a:gd name="T21" fmla="*/ 47 h 70"/>
                <a:gd name="T22" fmla="*/ 35 w 61"/>
                <a:gd name="T23" fmla="*/ 49 h 70"/>
                <a:gd name="T24" fmla="*/ 36 w 61"/>
                <a:gd name="T25" fmla="*/ 54 h 70"/>
                <a:gd name="T26" fmla="*/ 35 w 61"/>
                <a:gd name="T27" fmla="*/ 55 h 70"/>
                <a:gd name="T28" fmla="*/ 33 w 61"/>
                <a:gd name="T29" fmla="*/ 54 h 70"/>
                <a:gd name="T30" fmla="*/ 33 w 61"/>
                <a:gd name="T31" fmla="*/ 49 h 70"/>
                <a:gd name="T32" fmla="*/ 30 w 61"/>
                <a:gd name="T33" fmla="*/ 50 h 70"/>
                <a:gd name="T34" fmla="*/ 31 w 61"/>
                <a:gd name="T35" fmla="*/ 54 h 70"/>
                <a:gd name="T36" fmla="*/ 30 w 61"/>
                <a:gd name="T37" fmla="*/ 56 h 70"/>
                <a:gd name="T38" fmla="*/ 28 w 61"/>
                <a:gd name="T39" fmla="*/ 54 h 70"/>
                <a:gd name="T40" fmla="*/ 28 w 61"/>
                <a:gd name="T41" fmla="*/ 50 h 70"/>
                <a:gd name="T42" fmla="*/ 25 w 61"/>
                <a:gd name="T43" fmla="*/ 50 h 70"/>
                <a:gd name="T44" fmla="*/ 22 w 61"/>
                <a:gd name="T45" fmla="*/ 49 h 70"/>
                <a:gd name="T46" fmla="*/ 21 w 61"/>
                <a:gd name="T47" fmla="*/ 48 h 70"/>
                <a:gd name="T48" fmla="*/ 21 w 61"/>
                <a:gd name="T49" fmla="*/ 47 h 70"/>
                <a:gd name="T50" fmla="*/ 22 w 61"/>
                <a:gd name="T51" fmla="*/ 45 h 70"/>
                <a:gd name="T52" fmla="*/ 22 w 61"/>
                <a:gd name="T53" fmla="*/ 45 h 70"/>
                <a:gd name="T54" fmla="*/ 25 w 61"/>
                <a:gd name="T55" fmla="*/ 45 h 70"/>
                <a:gd name="T56" fmla="*/ 27 w 61"/>
                <a:gd name="T57" fmla="*/ 45 h 70"/>
                <a:gd name="T58" fmla="*/ 26 w 61"/>
                <a:gd name="T59" fmla="*/ 37 h 70"/>
                <a:gd name="T60" fmla="*/ 26 w 61"/>
                <a:gd name="T61" fmla="*/ 36 h 70"/>
                <a:gd name="T62" fmla="*/ 23 w 61"/>
                <a:gd name="T63" fmla="*/ 35 h 70"/>
                <a:gd name="T64" fmla="*/ 21 w 61"/>
                <a:gd name="T65" fmla="*/ 33 h 70"/>
                <a:gd name="T66" fmla="*/ 20 w 61"/>
                <a:gd name="T67" fmla="*/ 30 h 70"/>
                <a:gd name="T68" fmla="*/ 20 w 61"/>
                <a:gd name="T69" fmla="*/ 27 h 70"/>
                <a:gd name="T70" fmla="*/ 22 w 61"/>
                <a:gd name="T71" fmla="*/ 24 h 70"/>
                <a:gd name="T72" fmla="*/ 24 w 61"/>
                <a:gd name="T73" fmla="*/ 22 h 70"/>
                <a:gd name="T74" fmla="*/ 24 w 61"/>
                <a:gd name="T75" fmla="*/ 18 h 70"/>
                <a:gd name="T76" fmla="*/ 25 w 61"/>
                <a:gd name="T77" fmla="*/ 17 h 70"/>
                <a:gd name="T78" fmla="*/ 26 w 61"/>
                <a:gd name="T79" fmla="*/ 18 h 70"/>
                <a:gd name="T80" fmla="*/ 27 w 61"/>
                <a:gd name="T81" fmla="*/ 21 h 70"/>
                <a:gd name="T82" fmla="*/ 29 w 61"/>
                <a:gd name="T83" fmla="*/ 21 h 70"/>
                <a:gd name="T84" fmla="*/ 29 w 61"/>
                <a:gd name="T85" fmla="*/ 21 h 70"/>
                <a:gd name="T86" fmla="*/ 29 w 61"/>
                <a:gd name="T87" fmla="*/ 17 h 70"/>
                <a:gd name="T88" fmla="*/ 30 w 61"/>
                <a:gd name="T89" fmla="*/ 16 h 70"/>
                <a:gd name="T90" fmla="*/ 31 w 61"/>
                <a:gd name="T91" fmla="*/ 17 h 70"/>
                <a:gd name="T92" fmla="*/ 32 w 61"/>
                <a:gd name="T93" fmla="*/ 21 h 70"/>
                <a:gd name="T94" fmla="*/ 34 w 61"/>
                <a:gd name="T95" fmla="*/ 21 h 70"/>
                <a:gd name="T96" fmla="*/ 35 w 61"/>
                <a:gd name="T97" fmla="*/ 21 h 70"/>
                <a:gd name="T98" fmla="*/ 36 w 61"/>
                <a:gd name="T99" fmla="*/ 21 h 70"/>
                <a:gd name="T100" fmla="*/ 36 w 61"/>
                <a:gd name="T101" fmla="*/ 22 h 70"/>
                <a:gd name="T102" fmla="*/ 36 w 61"/>
                <a:gd name="T103" fmla="*/ 23 h 70"/>
                <a:gd name="T104" fmla="*/ 36 w 61"/>
                <a:gd name="T105" fmla="*/ 25 h 70"/>
                <a:gd name="T106" fmla="*/ 35 w 61"/>
                <a:gd name="T107" fmla="*/ 26 h 70"/>
                <a:gd name="T108" fmla="*/ 33 w 61"/>
                <a:gd name="T109" fmla="*/ 25 h 70"/>
                <a:gd name="T110" fmla="*/ 32 w 61"/>
                <a:gd name="T111" fmla="*/ 25 h 70"/>
                <a:gd name="T112" fmla="*/ 33 w 61"/>
                <a:gd name="T113" fmla="*/ 33 h 70"/>
                <a:gd name="T114" fmla="*/ 37 w 61"/>
                <a:gd name="T115" fmla="*/ 35 h 70"/>
                <a:gd name="T116" fmla="*/ 40 w 61"/>
                <a:gd name="T117" fmla="*/ 40 h 70"/>
                <a:gd name="T118" fmla="*/ 39 w 61"/>
                <a:gd name="T119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" h="70">
                  <a:moveTo>
                    <a:pt x="35" y="1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7" y="4"/>
                    <a:pt x="0" y="26"/>
                    <a:pt x="1" y="35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5" y="64"/>
                    <a:pt x="13" y="70"/>
                    <a:pt x="23" y="69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54" y="65"/>
                    <a:pt x="61" y="57"/>
                    <a:pt x="59" y="47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6" y="19"/>
                    <a:pt x="44" y="0"/>
                    <a:pt x="35" y="1"/>
                  </a:cubicBezTo>
                  <a:close/>
                  <a:moveTo>
                    <a:pt x="39" y="45"/>
                  </a:moveTo>
                  <a:cubicBezTo>
                    <a:pt x="39" y="46"/>
                    <a:pt x="38" y="47"/>
                    <a:pt x="37" y="47"/>
                  </a:cubicBezTo>
                  <a:cubicBezTo>
                    <a:pt x="37" y="48"/>
                    <a:pt x="36" y="48"/>
                    <a:pt x="35" y="49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5"/>
                    <a:pt x="35" y="55"/>
                  </a:cubicBezTo>
                  <a:cubicBezTo>
                    <a:pt x="34" y="55"/>
                    <a:pt x="34" y="55"/>
                    <a:pt x="33" y="54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2" y="50"/>
                    <a:pt x="31" y="50"/>
                    <a:pt x="30" y="50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5"/>
                    <a:pt x="30" y="56"/>
                    <a:pt x="30" y="56"/>
                  </a:cubicBezTo>
                  <a:cubicBezTo>
                    <a:pt x="29" y="56"/>
                    <a:pt x="28" y="55"/>
                    <a:pt x="28" y="54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6" y="50"/>
                    <a:pt x="25" y="50"/>
                  </a:cubicBezTo>
                  <a:cubicBezTo>
                    <a:pt x="23" y="50"/>
                    <a:pt x="22" y="50"/>
                    <a:pt x="22" y="49"/>
                  </a:cubicBezTo>
                  <a:cubicBezTo>
                    <a:pt x="21" y="49"/>
                    <a:pt x="21" y="49"/>
                    <a:pt x="21" y="48"/>
                  </a:cubicBezTo>
                  <a:cubicBezTo>
                    <a:pt x="21" y="48"/>
                    <a:pt x="21" y="47"/>
                    <a:pt x="21" y="47"/>
                  </a:cubicBezTo>
                  <a:cubicBezTo>
                    <a:pt x="21" y="46"/>
                    <a:pt x="21" y="46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5"/>
                    <a:pt x="24" y="45"/>
                    <a:pt x="25" y="45"/>
                  </a:cubicBezTo>
                  <a:cubicBezTo>
                    <a:pt x="26" y="45"/>
                    <a:pt x="26" y="45"/>
                    <a:pt x="27" y="45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4" y="36"/>
                    <a:pt x="23" y="35"/>
                  </a:cubicBezTo>
                  <a:cubicBezTo>
                    <a:pt x="22" y="34"/>
                    <a:pt x="22" y="34"/>
                    <a:pt x="21" y="33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29"/>
                    <a:pt x="20" y="28"/>
                    <a:pt x="20" y="27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2" y="23"/>
                    <a:pt x="23" y="23"/>
                    <a:pt x="24" y="2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7"/>
                    <a:pt x="24" y="17"/>
                    <a:pt x="25" y="17"/>
                  </a:cubicBezTo>
                  <a:cubicBezTo>
                    <a:pt x="26" y="17"/>
                    <a:pt x="26" y="17"/>
                    <a:pt x="26" y="1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1"/>
                    <a:pt x="33" y="21"/>
                    <a:pt x="34" y="21"/>
                  </a:cubicBezTo>
                  <a:cubicBezTo>
                    <a:pt x="34" y="21"/>
                    <a:pt x="35" y="21"/>
                    <a:pt x="35" y="21"/>
                  </a:cubicBezTo>
                  <a:cubicBezTo>
                    <a:pt x="35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2"/>
                  </a:cubicBezTo>
                  <a:cubicBezTo>
                    <a:pt x="36" y="22"/>
                    <a:pt x="36" y="23"/>
                    <a:pt x="36" y="23"/>
                  </a:cubicBezTo>
                  <a:cubicBezTo>
                    <a:pt x="36" y="24"/>
                    <a:pt x="36" y="25"/>
                    <a:pt x="36" y="25"/>
                  </a:cubicBezTo>
                  <a:cubicBezTo>
                    <a:pt x="36" y="25"/>
                    <a:pt x="36" y="26"/>
                    <a:pt x="35" y="26"/>
                  </a:cubicBezTo>
                  <a:cubicBezTo>
                    <a:pt x="35" y="26"/>
                    <a:pt x="34" y="25"/>
                    <a:pt x="33" y="25"/>
                  </a:cubicBezTo>
                  <a:cubicBezTo>
                    <a:pt x="33" y="25"/>
                    <a:pt x="33" y="25"/>
                    <a:pt x="32" y="25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34"/>
                    <a:pt x="36" y="35"/>
                    <a:pt x="37" y="35"/>
                  </a:cubicBezTo>
                  <a:cubicBezTo>
                    <a:pt x="39" y="37"/>
                    <a:pt x="40" y="38"/>
                    <a:pt x="40" y="40"/>
                  </a:cubicBezTo>
                  <a:cubicBezTo>
                    <a:pt x="40" y="42"/>
                    <a:pt x="40" y="43"/>
                    <a:pt x="39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25" name="Freeform 19"/>
          <p:cNvSpPr>
            <a:spLocks noEditPoints="1"/>
          </p:cNvSpPr>
          <p:nvPr/>
        </p:nvSpPr>
        <p:spPr bwMode="auto">
          <a:xfrm>
            <a:off x="6046799" y="3102519"/>
            <a:ext cx="633868" cy="600488"/>
          </a:xfrm>
          <a:custGeom>
            <a:avLst/>
            <a:gdLst>
              <a:gd name="T0" fmla="*/ 522 w 638"/>
              <a:gd name="T1" fmla="*/ 59 h 603"/>
              <a:gd name="T2" fmla="*/ 520 w 638"/>
              <a:gd name="T3" fmla="*/ 186 h 603"/>
              <a:gd name="T4" fmla="*/ 301 w 638"/>
              <a:gd name="T5" fmla="*/ 186 h 603"/>
              <a:gd name="T6" fmla="*/ 299 w 638"/>
              <a:gd name="T7" fmla="*/ 129 h 603"/>
              <a:gd name="T8" fmla="*/ 299 w 638"/>
              <a:gd name="T9" fmla="*/ 119 h 603"/>
              <a:gd name="T10" fmla="*/ 301 w 638"/>
              <a:gd name="T11" fmla="*/ 54 h 603"/>
              <a:gd name="T12" fmla="*/ 305 w 638"/>
              <a:gd name="T13" fmla="*/ 27 h 603"/>
              <a:gd name="T14" fmla="*/ 273 w 638"/>
              <a:gd name="T15" fmla="*/ 59 h 603"/>
              <a:gd name="T16" fmla="*/ 263 w 638"/>
              <a:gd name="T17" fmla="*/ 113 h 603"/>
              <a:gd name="T18" fmla="*/ 111 w 638"/>
              <a:gd name="T19" fmla="*/ 94 h 603"/>
              <a:gd name="T20" fmla="*/ 112 w 638"/>
              <a:gd name="T21" fmla="*/ 207 h 603"/>
              <a:gd name="T22" fmla="*/ 117 w 638"/>
              <a:gd name="T23" fmla="*/ 207 h 603"/>
              <a:gd name="T24" fmla="*/ 148 w 638"/>
              <a:gd name="T25" fmla="*/ 339 h 603"/>
              <a:gd name="T26" fmla="*/ 155 w 638"/>
              <a:gd name="T27" fmla="*/ 339 h 603"/>
              <a:gd name="T28" fmla="*/ 185 w 638"/>
              <a:gd name="T29" fmla="*/ 223 h 603"/>
              <a:gd name="T30" fmla="*/ 185 w 638"/>
              <a:gd name="T31" fmla="*/ 127 h 603"/>
              <a:gd name="T32" fmla="*/ 263 w 638"/>
              <a:gd name="T33" fmla="*/ 136 h 603"/>
              <a:gd name="T34" fmla="*/ 282 w 638"/>
              <a:gd name="T35" fmla="*/ 204 h 603"/>
              <a:gd name="T36" fmla="*/ 305 w 638"/>
              <a:gd name="T37" fmla="*/ 214 h 603"/>
              <a:gd name="T38" fmla="*/ 539 w 638"/>
              <a:gd name="T39" fmla="*/ 204 h 603"/>
              <a:gd name="T40" fmla="*/ 539 w 638"/>
              <a:gd name="T41" fmla="*/ 36 h 603"/>
              <a:gd name="T42" fmla="*/ 520 w 638"/>
              <a:gd name="T43" fmla="*/ 221 h 603"/>
              <a:gd name="T44" fmla="*/ 523 w 638"/>
              <a:gd name="T45" fmla="*/ 341 h 603"/>
              <a:gd name="T46" fmla="*/ 367 w 638"/>
              <a:gd name="T47" fmla="*/ 249 h 603"/>
              <a:gd name="T48" fmla="*/ 334 w 638"/>
              <a:gd name="T49" fmla="*/ 249 h 603"/>
              <a:gd name="T50" fmla="*/ 520 w 638"/>
              <a:gd name="T51" fmla="*/ 221 h 603"/>
              <a:gd name="T52" fmla="*/ 158 w 638"/>
              <a:gd name="T53" fmla="*/ 438 h 603"/>
              <a:gd name="T54" fmla="*/ 113 w 638"/>
              <a:gd name="T55" fmla="*/ 373 h 603"/>
              <a:gd name="T56" fmla="*/ 361 w 638"/>
              <a:gd name="T57" fmla="*/ 438 h 603"/>
              <a:gd name="T58" fmla="*/ 316 w 638"/>
              <a:gd name="T59" fmla="*/ 373 h 603"/>
              <a:gd name="T60" fmla="*/ 567 w 638"/>
              <a:gd name="T61" fmla="*/ 438 h 603"/>
              <a:gd name="T62" fmla="*/ 522 w 638"/>
              <a:gd name="T63" fmla="*/ 373 h 603"/>
              <a:gd name="T64" fmla="*/ 200 w 638"/>
              <a:gd name="T65" fmla="*/ 487 h 603"/>
              <a:gd name="T66" fmla="*/ 221 w 638"/>
              <a:gd name="T67" fmla="*/ 527 h 603"/>
              <a:gd name="T68" fmla="*/ 265 w 638"/>
              <a:gd name="T69" fmla="*/ 448 h 603"/>
              <a:gd name="T70" fmla="*/ 403 w 638"/>
              <a:gd name="T71" fmla="*/ 527 h 603"/>
              <a:gd name="T72" fmla="*/ 433 w 638"/>
              <a:gd name="T73" fmla="*/ 527 h 603"/>
              <a:gd name="T74" fmla="*/ 570 w 638"/>
              <a:gd name="T75" fmla="*/ 448 h 603"/>
              <a:gd name="T76" fmla="*/ 614 w 638"/>
              <a:gd name="T77" fmla="*/ 527 h 603"/>
              <a:gd name="T78" fmla="*/ 638 w 638"/>
              <a:gd name="T79" fmla="*/ 549 h 603"/>
              <a:gd name="T80" fmla="*/ 608 w 638"/>
              <a:gd name="T81" fmla="*/ 549 h 603"/>
              <a:gd name="T82" fmla="*/ 433 w 638"/>
              <a:gd name="T83" fmla="*/ 549 h 603"/>
              <a:gd name="T84" fmla="*/ 403 w 638"/>
              <a:gd name="T85" fmla="*/ 549 h 603"/>
              <a:gd name="T86" fmla="*/ 227 w 638"/>
              <a:gd name="T87" fmla="*/ 549 h 603"/>
              <a:gd name="T88" fmla="*/ 200 w 638"/>
              <a:gd name="T89" fmla="*/ 549 h 603"/>
              <a:gd name="T90" fmla="*/ 24 w 638"/>
              <a:gd name="T91" fmla="*/ 549 h 603"/>
              <a:gd name="T92" fmla="*/ 24 w 638"/>
              <a:gd name="T93" fmla="*/ 527 h 603"/>
              <a:gd name="T94" fmla="*/ 152 w 638"/>
              <a:gd name="T95" fmla="*/ 0 h 603"/>
              <a:gd name="T96" fmla="*/ 108 w 638"/>
              <a:gd name="T97" fmla="*/ 44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8" h="603">
                <a:moveTo>
                  <a:pt x="516" y="53"/>
                </a:moveTo>
                <a:cubicBezTo>
                  <a:pt x="517" y="53"/>
                  <a:pt x="519" y="53"/>
                  <a:pt x="520" y="54"/>
                </a:cubicBezTo>
                <a:cubicBezTo>
                  <a:pt x="522" y="56"/>
                  <a:pt x="522" y="57"/>
                  <a:pt x="522" y="59"/>
                </a:cubicBezTo>
                <a:lnTo>
                  <a:pt x="522" y="181"/>
                </a:lnTo>
                <a:cubicBezTo>
                  <a:pt x="522" y="183"/>
                  <a:pt x="522" y="185"/>
                  <a:pt x="520" y="186"/>
                </a:cubicBezTo>
                <a:lnTo>
                  <a:pt x="520" y="186"/>
                </a:lnTo>
                <a:cubicBezTo>
                  <a:pt x="519" y="187"/>
                  <a:pt x="517" y="188"/>
                  <a:pt x="516" y="188"/>
                </a:cubicBezTo>
                <a:lnTo>
                  <a:pt x="305" y="188"/>
                </a:lnTo>
                <a:cubicBezTo>
                  <a:pt x="303" y="188"/>
                  <a:pt x="302" y="187"/>
                  <a:pt x="301" y="186"/>
                </a:cubicBezTo>
                <a:lnTo>
                  <a:pt x="300" y="186"/>
                </a:lnTo>
                <a:cubicBezTo>
                  <a:pt x="299" y="185"/>
                  <a:pt x="299" y="183"/>
                  <a:pt x="299" y="181"/>
                </a:cubicBezTo>
                <a:lnTo>
                  <a:pt x="299" y="129"/>
                </a:lnTo>
                <a:lnTo>
                  <a:pt x="403" y="107"/>
                </a:lnTo>
                <a:lnTo>
                  <a:pt x="403" y="105"/>
                </a:lnTo>
                <a:lnTo>
                  <a:pt x="299" y="119"/>
                </a:lnTo>
                <a:lnTo>
                  <a:pt x="299" y="59"/>
                </a:lnTo>
                <a:cubicBezTo>
                  <a:pt x="299" y="57"/>
                  <a:pt x="299" y="56"/>
                  <a:pt x="300" y="54"/>
                </a:cubicBezTo>
                <a:lnTo>
                  <a:pt x="301" y="54"/>
                </a:lnTo>
                <a:cubicBezTo>
                  <a:pt x="302" y="53"/>
                  <a:pt x="303" y="53"/>
                  <a:pt x="305" y="53"/>
                </a:cubicBezTo>
                <a:lnTo>
                  <a:pt x="516" y="53"/>
                </a:lnTo>
                <a:close/>
                <a:moveTo>
                  <a:pt x="305" y="27"/>
                </a:moveTo>
                <a:cubicBezTo>
                  <a:pt x="296" y="27"/>
                  <a:pt x="288" y="30"/>
                  <a:pt x="282" y="36"/>
                </a:cubicBezTo>
                <a:lnTo>
                  <a:pt x="282" y="36"/>
                </a:lnTo>
                <a:cubicBezTo>
                  <a:pt x="276" y="42"/>
                  <a:pt x="273" y="50"/>
                  <a:pt x="273" y="59"/>
                </a:cubicBezTo>
                <a:lnTo>
                  <a:pt x="273" y="122"/>
                </a:lnTo>
                <a:lnTo>
                  <a:pt x="263" y="124"/>
                </a:lnTo>
                <a:lnTo>
                  <a:pt x="263" y="113"/>
                </a:lnTo>
                <a:lnTo>
                  <a:pt x="217" y="113"/>
                </a:lnTo>
                <a:lnTo>
                  <a:pt x="185" y="94"/>
                </a:lnTo>
                <a:lnTo>
                  <a:pt x="111" y="94"/>
                </a:lnTo>
                <a:cubicBezTo>
                  <a:pt x="96" y="94"/>
                  <a:pt x="84" y="106"/>
                  <a:pt x="84" y="121"/>
                </a:cubicBezTo>
                <a:lnTo>
                  <a:pt x="84" y="207"/>
                </a:lnTo>
                <a:lnTo>
                  <a:pt x="112" y="207"/>
                </a:lnTo>
                <a:lnTo>
                  <a:pt x="112" y="144"/>
                </a:lnTo>
                <a:lnTo>
                  <a:pt x="117" y="144"/>
                </a:lnTo>
                <a:lnTo>
                  <a:pt x="117" y="207"/>
                </a:lnTo>
                <a:lnTo>
                  <a:pt x="117" y="223"/>
                </a:lnTo>
                <a:lnTo>
                  <a:pt x="117" y="339"/>
                </a:lnTo>
                <a:lnTo>
                  <a:pt x="148" y="339"/>
                </a:lnTo>
                <a:lnTo>
                  <a:pt x="148" y="243"/>
                </a:lnTo>
                <a:lnTo>
                  <a:pt x="155" y="243"/>
                </a:lnTo>
                <a:lnTo>
                  <a:pt x="155" y="339"/>
                </a:lnTo>
                <a:lnTo>
                  <a:pt x="185" y="339"/>
                </a:lnTo>
                <a:lnTo>
                  <a:pt x="185" y="322"/>
                </a:lnTo>
                <a:lnTo>
                  <a:pt x="185" y="223"/>
                </a:lnTo>
                <a:lnTo>
                  <a:pt x="185" y="207"/>
                </a:lnTo>
                <a:lnTo>
                  <a:pt x="185" y="144"/>
                </a:lnTo>
                <a:lnTo>
                  <a:pt x="185" y="127"/>
                </a:lnTo>
                <a:lnTo>
                  <a:pt x="217" y="144"/>
                </a:lnTo>
                <a:lnTo>
                  <a:pt x="263" y="144"/>
                </a:lnTo>
                <a:lnTo>
                  <a:pt x="263" y="136"/>
                </a:lnTo>
                <a:lnTo>
                  <a:pt x="273" y="134"/>
                </a:lnTo>
                <a:lnTo>
                  <a:pt x="273" y="181"/>
                </a:lnTo>
                <a:cubicBezTo>
                  <a:pt x="273" y="190"/>
                  <a:pt x="276" y="198"/>
                  <a:pt x="282" y="204"/>
                </a:cubicBezTo>
                <a:lnTo>
                  <a:pt x="282" y="204"/>
                </a:lnTo>
                <a:lnTo>
                  <a:pt x="282" y="204"/>
                </a:lnTo>
                <a:cubicBezTo>
                  <a:pt x="288" y="210"/>
                  <a:pt x="296" y="214"/>
                  <a:pt x="305" y="214"/>
                </a:cubicBezTo>
                <a:lnTo>
                  <a:pt x="516" y="214"/>
                </a:lnTo>
                <a:cubicBezTo>
                  <a:pt x="525" y="214"/>
                  <a:pt x="533" y="210"/>
                  <a:pt x="539" y="204"/>
                </a:cubicBezTo>
                <a:lnTo>
                  <a:pt x="539" y="204"/>
                </a:lnTo>
                <a:cubicBezTo>
                  <a:pt x="545" y="198"/>
                  <a:pt x="548" y="190"/>
                  <a:pt x="548" y="181"/>
                </a:cubicBezTo>
                <a:lnTo>
                  <a:pt x="548" y="59"/>
                </a:lnTo>
                <a:cubicBezTo>
                  <a:pt x="548" y="50"/>
                  <a:pt x="545" y="42"/>
                  <a:pt x="539" y="36"/>
                </a:cubicBezTo>
                <a:cubicBezTo>
                  <a:pt x="533" y="30"/>
                  <a:pt x="525" y="27"/>
                  <a:pt x="516" y="27"/>
                </a:cubicBezTo>
                <a:lnTo>
                  <a:pt x="305" y="27"/>
                </a:lnTo>
                <a:close/>
                <a:moveTo>
                  <a:pt x="520" y="221"/>
                </a:moveTo>
                <a:lnTo>
                  <a:pt x="520" y="249"/>
                </a:lnTo>
                <a:lnTo>
                  <a:pt x="497" y="249"/>
                </a:lnTo>
                <a:lnTo>
                  <a:pt x="523" y="341"/>
                </a:lnTo>
                <a:lnTo>
                  <a:pt x="490" y="341"/>
                </a:lnTo>
                <a:lnTo>
                  <a:pt x="464" y="249"/>
                </a:lnTo>
                <a:lnTo>
                  <a:pt x="367" y="249"/>
                </a:lnTo>
                <a:lnTo>
                  <a:pt x="341" y="341"/>
                </a:lnTo>
                <a:lnTo>
                  <a:pt x="308" y="341"/>
                </a:lnTo>
                <a:lnTo>
                  <a:pt x="334" y="249"/>
                </a:lnTo>
                <a:lnTo>
                  <a:pt x="306" y="249"/>
                </a:lnTo>
                <a:lnTo>
                  <a:pt x="306" y="221"/>
                </a:lnTo>
                <a:lnTo>
                  <a:pt x="520" y="221"/>
                </a:lnTo>
                <a:close/>
                <a:moveTo>
                  <a:pt x="113" y="373"/>
                </a:moveTo>
                <a:cubicBezTo>
                  <a:pt x="139" y="373"/>
                  <a:pt x="161" y="394"/>
                  <a:pt x="161" y="421"/>
                </a:cubicBezTo>
                <a:cubicBezTo>
                  <a:pt x="161" y="427"/>
                  <a:pt x="160" y="433"/>
                  <a:pt x="158" y="438"/>
                </a:cubicBezTo>
                <a:lnTo>
                  <a:pt x="68" y="438"/>
                </a:lnTo>
                <a:cubicBezTo>
                  <a:pt x="66" y="433"/>
                  <a:pt x="65" y="427"/>
                  <a:pt x="65" y="421"/>
                </a:cubicBezTo>
                <a:cubicBezTo>
                  <a:pt x="65" y="394"/>
                  <a:pt x="86" y="373"/>
                  <a:pt x="113" y="373"/>
                </a:cubicBezTo>
                <a:close/>
                <a:moveTo>
                  <a:pt x="316" y="373"/>
                </a:moveTo>
                <a:cubicBezTo>
                  <a:pt x="342" y="373"/>
                  <a:pt x="364" y="394"/>
                  <a:pt x="364" y="421"/>
                </a:cubicBezTo>
                <a:cubicBezTo>
                  <a:pt x="364" y="427"/>
                  <a:pt x="363" y="433"/>
                  <a:pt x="361" y="438"/>
                </a:cubicBezTo>
                <a:lnTo>
                  <a:pt x="271" y="438"/>
                </a:lnTo>
                <a:cubicBezTo>
                  <a:pt x="269" y="433"/>
                  <a:pt x="268" y="427"/>
                  <a:pt x="268" y="421"/>
                </a:cubicBezTo>
                <a:cubicBezTo>
                  <a:pt x="268" y="394"/>
                  <a:pt x="289" y="373"/>
                  <a:pt x="316" y="373"/>
                </a:cubicBezTo>
                <a:close/>
                <a:moveTo>
                  <a:pt x="522" y="373"/>
                </a:moveTo>
                <a:cubicBezTo>
                  <a:pt x="548" y="373"/>
                  <a:pt x="570" y="394"/>
                  <a:pt x="570" y="421"/>
                </a:cubicBezTo>
                <a:cubicBezTo>
                  <a:pt x="570" y="427"/>
                  <a:pt x="569" y="433"/>
                  <a:pt x="567" y="438"/>
                </a:cubicBezTo>
                <a:lnTo>
                  <a:pt x="477" y="438"/>
                </a:lnTo>
                <a:cubicBezTo>
                  <a:pt x="475" y="433"/>
                  <a:pt x="474" y="427"/>
                  <a:pt x="474" y="421"/>
                </a:cubicBezTo>
                <a:cubicBezTo>
                  <a:pt x="474" y="394"/>
                  <a:pt x="495" y="373"/>
                  <a:pt x="522" y="373"/>
                </a:cubicBezTo>
                <a:close/>
                <a:moveTo>
                  <a:pt x="62" y="448"/>
                </a:moveTo>
                <a:lnTo>
                  <a:pt x="161" y="448"/>
                </a:lnTo>
                <a:cubicBezTo>
                  <a:pt x="182" y="448"/>
                  <a:pt x="200" y="466"/>
                  <a:pt x="200" y="487"/>
                </a:cubicBezTo>
                <a:lnTo>
                  <a:pt x="200" y="527"/>
                </a:lnTo>
                <a:lnTo>
                  <a:pt x="203" y="527"/>
                </a:lnTo>
                <a:lnTo>
                  <a:pt x="221" y="527"/>
                </a:lnTo>
                <a:lnTo>
                  <a:pt x="227" y="527"/>
                </a:lnTo>
                <a:lnTo>
                  <a:pt x="227" y="487"/>
                </a:lnTo>
                <a:cubicBezTo>
                  <a:pt x="227" y="466"/>
                  <a:pt x="244" y="448"/>
                  <a:pt x="265" y="448"/>
                </a:cubicBezTo>
                <a:lnTo>
                  <a:pt x="364" y="448"/>
                </a:lnTo>
                <a:cubicBezTo>
                  <a:pt x="385" y="448"/>
                  <a:pt x="403" y="466"/>
                  <a:pt x="403" y="487"/>
                </a:cubicBezTo>
                <a:lnTo>
                  <a:pt x="403" y="527"/>
                </a:lnTo>
                <a:lnTo>
                  <a:pt x="409" y="527"/>
                </a:lnTo>
                <a:lnTo>
                  <a:pt x="424" y="527"/>
                </a:lnTo>
                <a:lnTo>
                  <a:pt x="433" y="527"/>
                </a:lnTo>
                <a:lnTo>
                  <a:pt x="433" y="487"/>
                </a:lnTo>
                <a:cubicBezTo>
                  <a:pt x="433" y="466"/>
                  <a:pt x="450" y="448"/>
                  <a:pt x="471" y="448"/>
                </a:cubicBezTo>
                <a:lnTo>
                  <a:pt x="570" y="448"/>
                </a:lnTo>
                <a:cubicBezTo>
                  <a:pt x="591" y="448"/>
                  <a:pt x="608" y="466"/>
                  <a:pt x="608" y="487"/>
                </a:cubicBezTo>
                <a:lnTo>
                  <a:pt x="608" y="527"/>
                </a:lnTo>
                <a:lnTo>
                  <a:pt x="614" y="527"/>
                </a:lnTo>
                <a:lnTo>
                  <a:pt x="630" y="527"/>
                </a:lnTo>
                <a:lnTo>
                  <a:pt x="638" y="527"/>
                </a:lnTo>
                <a:lnTo>
                  <a:pt x="638" y="549"/>
                </a:lnTo>
                <a:lnTo>
                  <a:pt x="630" y="549"/>
                </a:lnTo>
                <a:lnTo>
                  <a:pt x="614" y="549"/>
                </a:lnTo>
                <a:lnTo>
                  <a:pt x="608" y="549"/>
                </a:lnTo>
                <a:lnTo>
                  <a:pt x="608" y="603"/>
                </a:lnTo>
                <a:lnTo>
                  <a:pt x="433" y="603"/>
                </a:lnTo>
                <a:lnTo>
                  <a:pt x="433" y="549"/>
                </a:lnTo>
                <a:lnTo>
                  <a:pt x="424" y="549"/>
                </a:lnTo>
                <a:lnTo>
                  <a:pt x="409" y="549"/>
                </a:lnTo>
                <a:lnTo>
                  <a:pt x="403" y="549"/>
                </a:lnTo>
                <a:lnTo>
                  <a:pt x="403" y="603"/>
                </a:lnTo>
                <a:lnTo>
                  <a:pt x="227" y="603"/>
                </a:lnTo>
                <a:lnTo>
                  <a:pt x="227" y="549"/>
                </a:lnTo>
                <a:lnTo>
                  <a:pt x="221" y="549"/>
                </a:lnTo>
                <a:lnTo>
                  <a:pt x="203" y="549"/>
                </a:lnTo>
                <a:lnTo>
                  <a:pt x="200" y="549"/>
                </a:lnTo>
                <a:lnTo>
                  <a:pt x="200" y="603"/>
                </a:lnTo>
                <a:lnTo>
                  <a:pt x="24" y="603"/>
                </a:lnTo>
                <a:lnTo>
                  <a:pt x="24" y="549"/>
                </a:lnTo>
                <a:lnTo>
                  <a:pt x="0" y="549"/>
                </a:lnTo>
                <a:lnTo>
                  <a:pt x="0" y="527"/>
                </a:lnTo>
                <a:lnTo>
                  <a:pt x="24" y="527"/>
                </a:lnTo>
                <a:lnTo>
                  <a:pt x="24" y="487"/>
                </a:lnTo>
                <a:cubicBezTo>
                  <a:pt x="24" y="466"/>
                  <a:pt x="41" y="448"/>
                  <a:pt x="62" y="448"/>
                </a:cubicBezTo>
                <a:close/>
                <a:moveTo>
                  <a:pt x="152" y="0"/>
                </a:moveTo>
                <a:cubicBezTo>
                  <a:pt x="176" y="0"/>
                  <a:pt x="196" y="20"/>
                  <a:pt x="196" y="44"/>
                </a:cubicBezTo>
                <a:cubicBezTo>
                  <a:pt x="196" y="69"/>
                  <a:pt x="176" y="88"/>
                  <a:pt x="152" y="88"/>
                </a:cubicBezTo>
                <a:cubicBezTo>
                  <a:pt x="127" y="88"/>
                  <a:pt x="108" y="69"/>
                  <a:pt x="108" y="44"/>
                </a:cubicBezTo>
                <a:cubicBezTo>
                  <a:pt x="108" y="20"/>
                  <a:pt x="127" y="0"/>
                  <a:pt x="1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135" name="文本框 134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成本预算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7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7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7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7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7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907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07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907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407"/>
                            </p:stCondLst>
                            <p:childTnLst>
                              <p:par>
                                <p:cTn id="5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3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907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07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07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407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907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407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907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407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907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407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407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907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407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907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3407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907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1938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97" grpId="0" animBg="1"/>
      <p:bldP spid="98" grpId="0" animBg="1"/>
      <p:bldP spid="99" grpId="0" animBg="1"/>
      <p:bldP spid="100" grpId="0" animBg="1"/>
      <p:bldP spid="101" grpId="0"/>
      <p:bldP spid="102" grpId="0"/>
      <p:bldP spid="103" grpId="0"/>
      <p:bldP spid="104" grpId="0"/>
      <p:bldP spid="125" grpId="0" animBg="1"/>
      <p:bldP spid="135" grpId="0"/>
      <p:bldP spid="136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35896" y="2276873"/>
            <a:ext cx="4245073" cy="140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65" b="1" dirty="0">
                <a:solidFill>
                  <a:srgbClr val="080808"/>
                </a:solidFill>
                <a:latin typeface="微软雅黑" panose="020B0503020204020204" pitchFamily="34" charset="-122"/>
              </a:rPr>
              <a:t> </a:t>
            </a:r>
            <a:r>
              <a:rPr lang="zh-CN" altLang="en-US" sz="3735" b="1" dirty="0">
                <a:solidFill>
                  <a:srgbClr val="080808"/>
                </a:solidFill>
                <a:latin typeface="微软雅黑" panose="020B0503020204020204" pitchFamily="34" charset="-122"/>
              </a:rPr>
              <a:t>第一部分</a:t>
            </a:r>
            <a:endParaRPr lang="en-US" altLang="zh-CN" sz="3735" b="1" dirty="0">
              <a:solidFill>
                <a:srgbClr val="080808"/>
              </a:solidFill>
              <a:latin typeface="微软雅黑" panose="020B0503020204020204" pitchFamily="34" charset="-122"/>
            </a:endParaRP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rgbClr val="FE0000"/>
                </a:solidFill>
                <a:latin typeface="微软雅黑" panose="020B0503020204020204" pitchFamily="34" charset="-122"/>
              </a:rPr>
              <a:t>公司团队介绍</a:t>
            </a:r>
            <a:endParaRPr lang="zh-CN" altLang="en-US" sz="4800" b="1" dirty="0">
              <a:solidFill>
                <a:srgbClr val="FE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4847861" y="2180861"/>
            <a:ext cx="0" cy="2565899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90528" y="4306307"/>
            <a:ext cx="1203795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35" dirty="0">
                <a:solidFill>
                  <a:srgbClr val="080808"/>
                </a:solidFill>
                <a:latin typeface="微软雅黑" panose="020B0503020204020204" pitchFamily="34" charset="-122"/>
              </a:rPr>
              <a:t>PART </a:t>
            </a:r>
            <a:r>
              <a:rPr lang="en-US" altLang="zh-CN" sz="2135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01</a:t>
            </a:r>
            <a:endParaRPr lang="zh-CN" altLang="en-US" sz="2135" dirty="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866476" y="2311714"/>
            <a:ext cx="1526556" cy="15265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64790" y="3717033"/>
            <a:ext cx="1370509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※ </a:t>
            </a:r>
            <a:r>
              <a:rPr lang="zh-CN" altLang="en-US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公司</a:t>
            </a:r>
            <a:r>
              <a:rPr lang="zh-CN" altLang="en-US" sz="1600" dirty="0">
                <a:solidFill>
                  <a:srgbClr val="080808"/>
                </a:solidFill>
                <a:latin typeface="微软雅黑" panose="020B0503020204020204" pitchFamily="34" charset="-122"/>
              </a:rPr>
              <a:t>介绍</a:t>
            </a:r>
            <a:endParaRPr lang="zh-CN" altLang="en-US" sz="1600" dirty="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16080" y="3717033"/>
            <a:ext cx="1313648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※ </a:t>
            </a:r>
            <a:r>
              <a:rPr lang="zh-CN" altLang="en-US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团队</a:t>
            </a:r>
            <a:r>
              <a:rPr lang="zh-CN" altLang="en-US" sz="1600" dirty="0">
                <a:solidFill>
                  <a:srgbClr val="080808"/>
                </a:solidFill>
                <a:latin typeface="微软雅黑" panose="020B0503020204020204" pitchFamily="34" charset="-122"/>
              </a:rPr>
              <a:t>介绍</a:t>
            </a:r>
            <a:endParaRPr lang="zh-CN" altLang="en-US" sz="1600" dirty="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64789" y="4179794"/>
            <a:ext cx="1313648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※ </a:t>
            </a:r>
            <a:r>
              <a:rPr lang="zh-CN" altLang="en-US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核心</a:t>
            </a:r>
            <a:r>
              <a:rPr lang="zh-CN" altLang="en-US" sz="1600" dirty="0">
                <a:solidFill>
                  <a:srgbClr val="080808"/>
                </a:solidFill>
                <a:latin typeface="微软雅黑" panose="020B0503020204020204" pitchFamily="34" charset="-122"/>
              </a:rPr>
              <a:t>成员</a:t>
            </a:r>
            <a:endParaRPr lang="zh-CN" altLang="en-US" sz="1600" dirty="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16081" y="4179794"/>
            <a:ext cx="1313648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※ </a:t>
            </a:r>
            <a:r>
              <a:rPr lang="zh-CN" altLang="en-US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组织</a:t>
            </a:r>
            <a:r>
              <a:rPr lang="zh-CN" altLang="en-US" sz="1600" dirty="0">
                <a:solidFill>
                  <a:srgbClr val="080808"/>
                </a:solidFill>
                <a:latin typeface="微软雅黑" panose="020B0503020204020204" pitchFamily="34" charset="-122"/>
              </a:rPr>
              <a:t>结构</a:t>
            </a:r>
            <a:endParaRPr lang="zh-CN" altLang="en-US" sz="1600" dirty="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3125784" y="2562029"/>
            <a:ext cx="1203795" cy="1025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665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01</a:t>
            </a:r>
            <a:endParaRPr lang="zh-CN" altLang="en-US" sz="6665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9" grpId="0" animBg="1"/>
      <p:bldP spid="25" grpId="0"/>
      <p:bldP spid="26" grpId="0"/>
      <p:bldP spid="28" grpId="0"/>
      <p:bldP spid="29" grpId="0"/>
      <p:bldP spid="75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reeform 11"/>
          <p:cNvSpPr/>
          <p:nvPr/>
        </p:nvSpPr>
        <p:spPr bwMode="auto">
          <a:xfrm>
            <a:off x="5151973" y="3040544"/>
            <a:ext cx="2288176" cy="2232367"/>
          </a:xfrm>
          <a:custGeom>
            <a:avLst/>
            <a:gdLst>
              <a:gd name="T0" fmla="*/ 135 w 207"/>
              <a:gd name="T1" fmla="*/ 0 h 202"/>
              <a:gd name="T2" fmla="*/ 47 w 207"/>
              <a:gd name="T3" fmla="*/ 77 h 202"/>
              <a:gd name="T4" fmla="*/ 5 w 207"/>
              <a:gd name="T5" fmla="*/ 66 h 202"/>
              <a:gd name="T6" fmla="*/ 0 w 207"/>
              <a:gd name="T7" fmla="*/ 98 h 202"/>
              <a:gd name="T8" fmla="*/ 104 w 207"/>
              <a:gd name="T9" fmla="*/ 202 h 202"/>
              <a:gd name="T10" fmla="*/ 207 w 207"/>
              <a:gd name="T11" fmla="*/ 98 h 202"/>
              <a:gd name="T12" fmla="*/ 135 w 207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7" h="202">
                <a:moveTo>
                  <a:pt x="135" y="0"/>
                </a:moveTo>
                <a:cubicBezTo>
                  <a:pt x="129" y="43"/>
                  <a:pt x="92" y="77"/>
                  <a:pt x="47" y="77"/>
                </a:cubicBezTo>
                <a:cubicBezTo>
                  <a:pt x="32" y="77"/>
                  <a:pt x="18" y="73"/>
                  <a:pt x="5" y="66"/>
                </a:cubicBezTo>
                <a:cubicBezTo>
                  <a:pt x="2" y="76"/>
                  <a:pt x="0" y="87"/>
                  <a:pt x="0" y="98"/>
                </a:cubicBezTo>
                <a:cubicBezTo>
                  <a:pt x="0" y="155"/>
                  <a:pt x="46" y="202"/>
                  <a:pt x="104" y="202"/>
                </a:cubicBezTo>
                <a:cubicBezTo>
                  <a:pt x="161" y="202"/>
                  <a:pt x="207" y="155"/>
                  <a:pt x="207" y="98"/>
                </a:cubicBezTo>
                <a:cubicBezTo>
                  <a:pt x="207" y="52"/>
                  <a:pt x="177" y="13"/>
                  <a:pt x="135" y="0"/>
                </a:cubicBezTo>
                <a:close/>
              </a:path>
            </a:pathLst>
          </a:custGeom>
          <a:solidFill>
            <a:srgbClr val="6BBF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17" tIns="60958" rIns="121917" bIns="60958" numCol="1" anchor="t" anchorCtr="0" compatLnSpc="1"/>
          <a:lstStyle/>
          <a:p>
            <a:pPr defTabSz="914400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16" name="Freeform 12"/>
          <p:cNvSpPr/>
          <p:nvPr/>
        </p:nvSpPr>
        <p:spPr bwMode="auto">
          <a:xfrm>
            <a:off x="4654341" y="1863900"/>
            <a:ext cx="1944019" cy="1948669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46 w 176"/>
              <a:gd name="T5" fmla="*/ 166 h 176"/>
              <a:gd name="T6" fmla="*/ 88 w 176"/>
              <a:gd name="T7" fmla="*/ 176 h 176"/>
              <a:gd name="T8" fmla="*/ 176 w 176"/>
              <a:gd name="T9" fmla="*/ 100 h 176"/>
              <a:gd name="T10" fmla="*/ 176 w 176"/>
              <a:gd name="T11" fmla="*/ 88 h 176"/>
              <a:gd name="T12" fmla="*/ 88 w 176"/>
              <a:gd name="T13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22"/>
                  <a:pt x="19" y="151"/>
                  <a:pt x="46" y="166"/>
                </a:cubicBezTo>
                <a:cubicBezTo>
                  <a:pt x="59" y="173"/>
                  <a:pt x="73" y="176"/>
                  <a:pt x="88" y="176"/>
                </a:cubicBezTo>
                <a:cubicBezTo>
                  <a:pt x="133" y="176"/>
                  <a:pt x="170" y="143"/>
                  <a:pt x="176" y="100"/>
                </a:cubicBezTo>
                <a:cubicBezTo>
                  <a:pt x="176" y="96"/>
                  <a:pt x="176" y="92"/>
                  <a:pt x="176" y="88"/>
                </a:cubicBezTo>
                <a:cubicBezTo>
                  <a:pt x="176" y="40"/>
                  <a:pt x="137" y="0"/>
                  <a:pt x="88" y="0"/>
                </a:cubicBezTo>
                <a:close/>
              </a:path>
            </a:pathLst>
          </a:custGeom>
          <a:solidFill>
            <a:srgbClr val="F26E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17" tIns="60958" rIns="121917" bIns="60958" numCol="1" anchor="t" anchorCtr="0" compatLnSpc="1"/>
          <a:lstStyle/>
          <a:p>
            <a:pPr defTabSz="914400"/>
            <a:endParaRPr lang="zh-CN" altLang="en-US" sz="2400">
              <a:solidFill>
                <a:prstClr val="black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212432" y="2827421"/>
            <a:ext cx="1696452" cy="48126"/>
          </a:xfrm>
          <a:prstGeom prst="line">
            <a:avLst/>
          </a:prstGeom>
          <a:ln>
            <a:solidFill>
              <a:srgbClr val="F26E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2421577" y="2378966"/>
            <a:ext cx="918540" cy="918540"/>
          </a:xfrm>
          <a:prstGeom prst="ellipse">
            <a:avLst/>
          </a:prstGeom>
          <a:solidFill>
            <a:srgbClr val="F26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400"/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31532" y="2466511"/>
            <a:ext cx="961642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914400"/>
            <a:r>
              <a:rPr lang="en-US" altLang="zh-CN" sz="2400" dirty="0" smtClean="0">
                <a:solidFill>
                  <a:prstClr val="white"/>
                </a:solidFill>
              </a:rPr>
              <a:t>3500</a:t>
            </a:r>
            <a:r>
              <a:rPr lang="zh-CN" altLang="en-US" sz="2400" dirty="0" smtClean="0">
                <a:solidFill>
                  <a:prstClr val="white"/>
                </a:solidFill>
              </a:rPr>
              <a:t>万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7134726" y="4126832"/>
            <a:ext cx="1840832" cy="60157"/>
          </a:xfrm>
          <a:prstGeom prst="line">
            <a:avLst/>
          </a:prstGeom>
          <a:ln>
            <a:solidFill>
              <a:srgbClr val="6BB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>
            <a:off x="8760103" y="3676842"/>
            <a:ext cx="952691" cy="952691"/>
          </a:xfrm>
          <a:prstGeom prst="ellipse">
            <a:avLst/>
          </a:prstGeom>
          <a:solidFill>
            <a:srgbClr val="6BB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400"/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760103" y="3752622"/>
            <a:ext cx="915061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914400"/>
            <a:r>
              <a:rPr lang="en-US" altLang="zh-CN" sz="2400" dirty="0" smtClean="0">
                <a:solidFill>
                  <a:prstClr val="white"/>
                </a:solidFill>
              </a:rPr>
              <a:t>4300</a:t>
            </a:r>
            <a:r>
              <a:rPr lang="zh-CN" altLang="en-US" sz="2400" dirty="0" smtClean="0">
                <a:solidFill>
                  <a:prstClr val="white"/>
                </a:solidFill>
              </a:rPr>
              <a:t>万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 rot="375487">
            <a:off x="5202982" y="2225094"/>
            <a:ext cx="840295" cy="1222243"/>
            <a:chOff x="3430190" y="1848047"/>
            <a:chExt cx="157163" cy="228600"/>
          </a:xfrm>
          <a:solidFill>
            <a:schemeClr val="bg1"/>
          </a:solidFill>
        </p:grpSpPr>
        <p:sp>
          <p:nvSpPr>
            <p:cNvPr id="21" name="Freeform 208"/>
            <p:cNvSpPr/>
            <p:nvPr/>
          </p:nvSpPr>
          <p:spPr bwMode="auto">
            <a:xfrm>
              <a:off x="3458766" y="1848047"/>
              <a:ext cx="64294" cy="48816"/>
            </a:xfrm>
            <a:custGeom>
              <a:avLst/>
              <a:gdLst>
                <a:gd name="T0" fmla="*/ 12 w 25"/>
                <a:gd name="T1" fmla="*/ 18 h 19"/>
                <a:gd name="T2" fmla="*/ 16 w 25"/>
                <a:gd name="T3" fmla="*/ 17 h 19"/>
                <a:gd name="T4" fmla="*/ 24 w 25"/>
                <a:gd name="T5" fmla="*/ 16 h 19"/>
                <a:gd name="T6" fmla="*/ 25 w 25"/>
                <a:gd name="T7" fmla="*/ 2 h 19"/>
                <a:gd name="T8" fmla="*/ 23 w 25"/>
                <a:gd name="T9" fmla="*/ 0 h 19"/>
                <a:gd name="T10" fmla="*/ 15 w 25"/>
                <a:gd name="T11" fmla="*/ 1 h 19"/>
                <a:gd name="T12" fmla="*/ 10 w 25"/>
                <a:gd name="T13" fmla="*/ 2 h 19"/>
                <a:gd name="T14" fmla="*/ 2 w 25"/>
                <a:gd name="T15" fmla="*/ 3 h 19"/>
                <a:gd name="T16" fmla="*/ 0 w 25"/>
                <a:gd name="T17" fmla="*/ 5 h 19"/>
                <a:gd name="T18" fmla="*/ 5 w 25"/>
                <a:gd name="T19" fmla="*/ 19 h 19"/>
                <a:gd name="T20" fmla="*/ 12 w 25"/>
                <a:gd name="T2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12" y="18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0"/>
                    <a:pt x="23" y="0"/>
                  </a:cubicBezTo>
                  <a:cubicBezTo>
                    <a:pt x="22" y="0"/>
                    <a:pt x="18" y="1"/>
                    <a:pt x="15" y="1"/>
                  </a:cubicBezTo>
                  <a:cubicBezTo>
                    <a:pt x="12" y="1"/>
                    <a:pt x="10" y="2"/>
                    <a:pt x="10" y="2"/>
                  </a:cubicBezTo>
                  <a:cubicBezTo>
                    <a:pt x="7" y="2"/>
                    <a:pt x="3" y="2"/>
                    <a:pt x="2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5" y="19"/>
                    <a:pt x="5" y="19"/>
                    <a:pt x="5" y="19"/>
                  </a:cubicBezTo>
                  <a:lnTo>
                    <a:pt x="1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Freeform 209"/>
            <p:cNvSpPr/>
            <p:nvPr/>
          </p:nvSpPr>
          <p:spPr bwMode="auto">
            <a:xfrm>
              <a:off x="3520678" y="1876621"/>
              <a:ext cx="64294" cy="42863"/>
            </a:xfrm>
            <a:custGeom>
              <a:avLst/>
              <a:gdLst>
                <a:gd name="T0" fmla="*/ 24 w 25"/>
                <a:gd name="T1" fmla="*/ 8 h 17"/>
                <a:gd name="T2" fmla="*/ 1 w 25"/>
                <a:gd name="T3" fmla="*/ 5 h 17"/>
                <a:gd name="T4" fmla="*/ 1 w 25"/>
                <a:gd name="T5" fmla="*/ 5 h 17"/>
                <a:gd name="T6" fmla="*/ 1 w 25"/>
                <a:gd name="T7" fmla="*/ 5 h 17"/>
                <a:gd name="T8" fmla="*/ 1 w 25"/>
                <a:gd name="T9" fmla="*/ 5 h 17"/>
                <a:gd name="T10" fmla="*/ 1 w 25"/>
                <a:gd name="T11" fmla="*/ 7 h 17"/>
                <a:gd name="T12" fmla="*/ 2 w 25"/>
                <a:gd name="T13" fmla="*/ 7 h 17"/>
                <a:gd name="T14" fmla="*/ 21 w 25"/>
                <a:gd name="T15" fmla="*/ 16 h 17"/>
                <a:gd name="T16" fmla="*/ 22 w 25"/>
                <a:gd name="T17" fmla="*/ 15 h 17"/>
                <a:gd name="T18" fmla="*/ 8 w 25"/>
                <a:gd name="T19" fmla="*/ 6 h 17"/>
                <a:gd name="T20" fmla="*/ 23 w 25"/>
                <a:gd name="T21" fmla="*/ 9 h 17"/>
                <a:gd name="T22" fmla="*/ 24 w 25"/>
                <a:gd name="T2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17">
                  <a:moveTo>
                    <a:pt x="24" y="8"/>
                  </a:moveTo>
                  <a:cubicBezTo>
                    <a:pt x="17" y="0"/>
                    <a:pt x="4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15" y="8"/>
                    <a:pt x="19" y="16"/>
                    <a:pt x="21" y="16"/>
                  </a:cubicBezTo>
                  <a:cubicBezTo>
                    <a:pt x="22" y="17"/>
                    <a:pt x="22" y="15"/>
                    <a:pt x="22" y="15"/>
                  </a:cubicBezTo>
                  <a:cubicBezTo>
                    <a:pt x="20" y="9"/>
                    <a:pt x="13" y="7"/>
                    <a:pt x="8" y="6"/>
                  </a:cubicBezTo>
                  <a:cubicBezTo>
                    <a:pt x="17" y="5"/>
                    <a:pt x="21" y="9"/>
                    <a:pt x="23" y="9"/>
                  </a:cubicBezTo>
                  <a:cubicBezTo>
                    <a:pt x="25" y="9"/>
                    <a:pt x="24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Freeform 210"/>
            <p:cNvSpPr/>
            <p:nvPr/>
          </p:nvSpPr>
          <p:spPr bwMode="auto">
            <a:xfrm>
              <a:off x="3502819" y="1961156"/>
              <a:ext cx="7144" cy="17860"/>
            </a:xfrm>
            <a:custGeom>
              <a:avLst/>
              <a:gdLst>
                <a:gd name="T0" fmla="*/ 0 w 3"/>
                <a:gd name="T1" fmla="*/ 7 h 7"/>
                <a:gd name="T2" fmla="*/ 3 w 3"/>
                <a:gd name="T3" fmla="*/ 7 h 7"/>
                <a:gd name="T4" fmla="*/ 2 w 3"/>
                <a:gd name="T5" fmla="*/ 0 h 7"/>
                <a:gd name="T6" fmla="*/ 0 w 3"/>
                <a:gd name="T7" fmla="*/ 1 h 7"/>
                <a:gd name="T8" fmla="*/ 0 w 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Freeform 211"/>
            <p:cNvSpPr/>
            <p:nvPr/>
          </p:nvSpPr>
          <p:spPr bwMode="auto">
            <a:xfrm>
              <a:off x="3505201" y="1992112"/>
              <a:ext cx="10715" cy="20241"/>
            </a:xfrm>
            <a:custGeom>
              <a:avLst/>
              <a:gdLst>
                <a:gd name="T0" fmla="*/ 1 w 4"/>
                <a:gd name="T1" fmla="*/ 8 h 8"/>
                <a:gd name="T2" fmla="*/ 4 w 4"/>
                <a:gd name="T3" fmla="*/ 7 h 8"/>
                <a:gd name="T4" fmla="*/ 3 w 4"/>
                <a:gd name="T5" fmla="*/ 1 h 8"/>
                <a:gd name="T6" fmla="*/ 0 w 4"/>
                <a:gd name="T7" fmla="*/ 0 h 8"/>
                <a:gd name="T8" fmla="*/ 1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8"/>
                  </a:moveTo>
                  <a:cubicBezTo>
                    <a:pt x="2" y="8"/>
                    <a:pt x="3" y="8"/>
                    <a:pt x="4" y="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lnTo>
                    <a:pt x="1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Freeform 212"/>
            <p:cNvSpPr>
              <a:spLocks noEditPoints="1"/>
            </p:cNvSpPr>
            <p:nvPr/>
          </p:nvSpPr>
          <p:spPr bwMode="auto">
            <a:xfrm>
              <a:off x="3430190" y="1894481"/>
              <a:ext cx="157163" cy="182166"/>
            </a:xfrm>
            <a:custGeom>
              <a:avLst/>
              <a:gdLst>
                <a:gd name="T0" fmla="*/ 35 w 61"/>
                <a:gd name="T1" fmla="*/ 2 h 71"/>
                <a:gd name="T2" fmla="*/ 17 w 61"/>
                <a:gd name="T3" fmla="*/ 4 h 71"/>
                <a:gd name="T4" fmla="*/ 2 w 61"/>
                <a:gd name="T5" fmla="*/ 36 h 71"/>
                <a:gd name="T6" fmla="*/ 4 w 61"/>
                <a:gd name="T7" fmla="*/ 55 h 71"/>
                <a:gd name="T8" fmla="*/ 23 w 61"/>
                <a:gd name="T9" fmla="*/ 70 h 71"/>
                <a:gd name="T10" fmla="*/ 45 w 61"/>
                <a:gd name="T11" fmla="*/ 67 h 71"/>
                <a:gd name="T12" fmla="*/ 60 w 61"/>
                <a:gd name="T13" fmla="*/ 48 h 71"/>
                <a:gd name="T14" fmla="*/ 57 w 61"/>
                <a:gd name="T15" fmla="*/ 29 h 71"/>
                <a:gd name="T16" fmla="*/ 35 w 61"/>
                <a:gd name="T17" fmla="*/ 2 h 71"/>
                <a:gd name="T18" fmla="*/ 40 w 61"/>
                <a:gd name="T19" fmla="*/ 45 h 71"/>
                <a:gd name="T20" fmla="*/ 38 w 61"/>
                <a:gd name="T21" fmla="*/ 48 h 71"/>
                <a:gd name="T22" fmla="*/ 36 w 61"/>
                <a:gd name="T23" fmla="*/ 49 h 71"/>
                <a:gd name="T24" fmla="*/ 36 w 61"/>
                <a:gd name="T25" fmla="*/ 54 h 71"/>
                <a:gd name="T26" fmla="*/ 35 w 61"/>
                <a:gd name="T27" fmla="*/ 56 h 71"/>
                <a:gd name="T28" fmla="*/ 34 w 61"/>
                <a:gd name="T29" fmla="*/ 55 h 71"/>
                <a:gd name="T30" fmla="*/ 33 w 61"/>
                <a:gd name="T31" fmla="*/ 50 h 71"/>
                <a:gd name="T32" fmla="*/ 31 w 61"/>
                <a:gd name="T33" fmla="*/ 51 h 71"/>
                <a:gd name="T34" fmla="*/ 31 w 61"/>
                <a:gd name="T35" fmla="*/ 55 h 71"/>
                <a:gd name="T36" fmla="*/ 30 w 61"/>
                <a:gd name="T37" fmla="*/ 56 h 71"/>
                <a:gd name="T38" fmla="*/ 29 w 61"/>
                <a:gd name="T39" fmla="*/ 55 h 71"/>
                <a:gd name="T40" fmla="*/ 28 w 61"/>
                <a:gd name="T41" fmla="*/ 51 h 71"/>
                <a:gd name="T42" fmla="*/ 25 w 61"/>
                <a:gd name="T43" fmla="*/ 51 h 71"/>
                <a:gd name="T44" fmla="*/ 22 w 61"/>
                <a:gd name="T45" fmla="*/ 50 h 71"/>
                <a:gd name="T46" fmla="*/ 22 w 61"/>
                <a:gd name="T47" fmla="*/ 49 h 71"/>
                <a:gd name="T48" fmla="*/ 22 w 61"/>
                <a:gd name="T49" fmla="*/ 48 h 71"/>
                <a:gd name="T50" fmla="*/ 22 w 61"/>
                <a:gd name="T51" fmla="*/ 46 h 71"/>
                <a:gd name="T52" fmla="*/ 22 w 61"/>
                <a:gd name="T53" fmla="*/ 46 h 71"/>
                <a:gd name="T54" fmla="*/ 25 w 61"/>
                <a:gd name="T55" fmla="*/ 46 h 71"/>
                <a:gd name="T56" fmla="*/ 28 w 61"/>
                <a:gd name="T57" fmla="*/ 46 h 71"/>
                <a:gd name="T58" fmla="*/ 26 w 61"/>
                <a:gd name="T59" fmla="*/ 37 h 71"/>
                <a:gd name="T60" fmla="*/ 26 w 61"/>
                <a:gd name="T61" fmla="*/ 37 h 71"/>
                <a:gd name="T62" fmla="*/ 23 w 61"/>
                <a:gd name="T63" fmla="*/ 36 h 71"/>
                <a:gd name="T64" fmla="*/ 21 w 61"/>
                <a:gd name="T65" fmla="*/ 34 h 71"/>
                <a:gd name="T66" fmla="*/ 20 w 61"/>
                <a:gd name="T67" fmla="*/ 30 h 71"/>
                <a:gd name="T68" fmla="*/ 20 w 61"/>
                <a:gd name="T69" fmla="*/ 28 h 71"/>
                <a:gd name="T70" fmla="*/ 22 w 61"/>
                <a:gd name="T71" fmla="*/ 25 h 71"/>
                <a:gd name="T72" fmla="*/ 25 w 61"/>
                <a:gd name="T73" fmla="*/ 23 h 71"/>
                <a:gd name="T74" fmla="*/ 24 w 61"/>
                <a:gd name="T75" fmla="*/ 19 h 71"/>
                <a:gd name="T76" fmla="*/ 25 w 61"/>
                <a:gd name="T77" fmla="*/ 18 h 71"/>
                <a:gd name="T78" fmla="*/ 27 w 61"/>
                <a:gd name="T79" fmla="*/ 19 h 71"/>
                <a:gd name="T80" fmla="*/ 27 w 61"/>
                <a:gd name="T81" fmla="*/ 22 h 71"/>
                <a:gd name="T82" fmla="*/ 29 w 61"/>
                <a:gd name="T83" fmla="*/ 22 h 71"/>
                <a:gd name="T84" fmla="*/ 30 w 61"/>
                <a:gd name="T85" fmla="*/ 22 h 71"/>
                <a:gd name="T86" fmla="*/ 29 w 61"/>
                <a:gd name="T87" fmla="*/ 18 h 71"/>
                <a:gd name="T88" fmla="*/ 30 w 61"/>
                <a:gd name="T89" fmla="*/ 17 h 71"/>
                <a:gd name="T90" fmla="*/ 32 w 61"/>
                <a:gd name="T91" fmla="*/ 18 h 71"/>
                <a:gd name="T92" fmla="*/ 32 w 61"/>
                <a:gd name="T93" fmla="*/ 22 h 71"/>
                <a:gd name="T94" fmla="*/ 34 w 61"/>
                <a:gd name="T95" fmla="*/ 22 h 71"/>
                <a:gd name="T96" fmla="*/ 35 w 61"/>
                <a:gd name="T97" fmla="*/ 22 h 71"/>
                <a:gd name="T98" fmla="*/ 36 w 61"/>
                <a:gd name="T99" fmla="*/ 22 h 71"/>
                <a:gd name="T100" fmla="*/ 37 w 61"/>
                <a:gd name="T101" fmla="*/ 23 h 71"/>
                <a:gd name="T102" fmla="*/ 37 w 61"/>
                <a:gd name="T103" fmla="*/ 24 h 71"/>
                <a:gd name="T104" fmla="*/ 36 w 61"/>
                <a:gd name="T105" fmla="*/ 26 h 71"/>
                <a:gd name="T106" fmla="*/ 36 w 61"/>
                <a:gd name="T107" fmla="*/ 26 h 71"/>
                <a:gd name="T108" fmla="*/ 33 w 61"/>
                <a:gd name="T109" fmla="*/ 26 h 71"/>
                <a:gd name="T110" fmla="*/ 33 w 61"/>
                <a:gd name="T111" fmla="*/ 26 h 71"/>
                <a:gd name="T112" fmla="*/ 34 w 61"/>
                <a:gd name="T113" fmla="*/ 34 h 71"/>
                <a:gd name="T114" fmla="*/ 38 w 61"/>
                <a:gd name="T115" fmla="*/ 36 h 71"/>
                <a:gd name="T116" fmla="*/ 40 w 61"/>
                <a:gd name="T117" fmla="*/ 41 h 71"/>
                <a:gd name="T118" fmla="*/ 40 w 61"/>
                <a:gd name="T119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" h="71">
                  <a:moveTo>
                    <a:pt x="35" y="2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7" y="5"/>
                    <a:pt x="0" y="26"/>
                    <a:pt x="2" y="3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5" y="65"/>
                    <a:pt x="14" y="71"/>
                    <a:pt x="2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54" y="66"/>
                    <a:pt x="61" y="58"/>
                    <a:pt x="60" y="48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6" y="19"/>
                    <a:pt x="44" y="0"/>
                    <a:pt x="35" y="2"/>
                  </a:cubicBezTo>
                  <a:close/>
                  <a:moveTo>
                    <a:pt x="40" y="45"/>
                  </a:moveTo>
                  <a:cubicBezTo>
                    <a:pt x="39" y="46"/>
                    <a:pt x="39" y="47"/>
                    <a:pt x="38" y="48"/>
                  </a:cubicBezTo>
                  <a:cubicBezTo>
                    <a:pt x="37" y="49"/>
                    <a:pt x="36" y="49"/>
                    <a:pt x="36" y="49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6"/>
                    <a:pt x="35" y="56"/>
                  </a:cubicBezTo>
                  <a:cubicBezTo>
                    <a:pt x="34" y="56"/>
                    <a:pt x="34" y="55"/>
                    <a:pt x="34" y="55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2" y="50"/>
                    <a:pt x="32" y="51"/>
                    <a:pt x="31" y="51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6"/>
                    <a:pt x="31" y="56"/>
                    <a:pt x="30" y="56"/>
                  </a:cubicBezTo>
                  <a:cubicBezTo>
                    <a:pt x="29" y="56"/>
                    <a:pt x="29" y="56"/>
                    <a:pt x="29" y="55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6" y="51"/>
                    <a:pt x="25" y="51"/>
                  </a:cubicBezTo>
                  <a:cubicBezTo>
                    <a:pt x="23" y="51"/>
                    <a:pt x="22" y="50"/>
                    <a:pt x="22" y="50"/>
                  </a:cubicBezTo>
                  <a:cubicBezTo>
                    <a:pt x="22" y="50"/>
                    <a:pt x="22" y="50"/>
                    <a:pt x="22" y="49"/>
                  </a:cubicBezTo>
                  <a:cubicBezTo>
                    <a:pt x="22" y="49"/>
                    <a:pt x="22" y="48"/>
                    <a:pt x="22" y="48"/>
                  </a:cubicBezTo>
                  <a:cubicBezTo>
                    <a:pt x="22" y="47"/>
                    <a:pt x="22" y="47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6"/>
                    <a:pt x="24" y="46"/>
                    <a:pt x="25" y="46"/>
                  </a:cubicBezTo>
                  <a:cubicBezTo>
                    <a:pt x="26" y="46"/>
                    <a:pt x="27" y="46"/>
                    <a:pt x="28" y="4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4" y="36"/>
                    <a:pt x="23" y="36"/>
                  </a:cubicBezTo>
                  <a:cubicBezTo>
                    <a:pt x="22" y="35"/>
                    <a:pt x="22" y="34"/>
                    <a:pt x="21" y="34"/>
                  </a:cubicBezTo>
                  <a:cubicBezTo>
                    <a:pt x="21" y="33"/>
                    <a:pt x="20" y="32"/>
                    <a:pt x="20" y="30"/>
                  </a:cubicBezTo>
                  <a:cubicBezTo>
                    <a:pt x="20" y="29"/>
                    <a:pt x="20" y="28"/>
                    <a:pt x="20" y="28"/>
                  </a:cubicBezTo>
                  <a:cubicBezTo>
                    <a:pt x="21" y="27"/>
                    <a:pt x="21" y="26"/>
                    <a:pt x="22" y="25"/>
                  </a:cubicBezTo>
                  <a:cubicBezTo>
                    <a:pt x="23" y="24"/>
                    <a:pt x="24" y="24"/>
                    <a:pt x="25" y="23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5" y="18"/>
                    <a:pt x="25" y="18"/>
                  </a:cubicBezTo>
                  <a:cubicBezTo>
                    <a:pt x="26" y="17"/>
                    <a:pt x="27" y="18"/>
                    <a:pt x="27" y="1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9" y="22"/>
                    <a:pt x="29" y="22"/>
                  </a:cubicBezTo>
                  <a:cubicBezTo>
                    <a:pt x="29" y="22"/>
                    <a:pt x="30" y="22"/>
                    <a:pt x="30" y="22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30" y="17"/>
                    <a:pt x="30" y="17"/>
                  </a:cubicBezTo>
                  <a:cubicBezTo>
                    <a:pt x="31" y="17"/>
                    <a:pt x="32" y="17"/>
                    <a:pt x="32" y="1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4" y="22"/>
                    <a:pt x="3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7" y="22"/>
                    <a:pt x="37" y="23"/>
                  </a:cubicBezTo>
                  <a:cubicBezTo>
                    <a:pt x="37" y="23"/>
                    <a:pt x="37" y="24"/>
                    <a:pt x="37" y="24"/>
                  </a:cubicBezTo>
                  <a:cubicBezTo>
                    <a:pt x="37" y="25"/>
                    <a:pt x="36" y="25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4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5"/>
                    <a:pt x="37" y="35"/>
                    <a:pt x="38" y="36"/>
                  </a:cubicBezTo>
                  <a:cubicBezTo>
                    <a:pt x="39" y="38"/>
                    <a:pt x="40" y="39"/>
                    <a:pt x="40" y="41"/>
                  </a:cubicBezTo>
                  <a:cubicBezTo>
                    <a:pt x="40" y="43"/>
                    <a:pt x="40" y="44"/>
                    <a:pt x="40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6" name="Freeform 247"/>
          <p:cNvSpPr>
            <a:spLocks noEditPoints="1"/>
          </p:cNvSpPr>
          <p:nvPr/>
        </p:nvSpPr>
        <p:spPr bwMode="auto">
          <a:xfrm rot="375487">
            <a:off x="6122475" y="3745758"/>
            <a:ext cx="537295" cy="1058308"/>
          </a:xfrm>
          <a:custGeom>
            <a:avLst/>
            <a:gdLst>
              <a:gd name="T0" fmla="*/ 39 w 46"/>
              <a:gd name="T1" fmla="*/ 44 h 90"/>
              <a:gd name="T2" fmla="*/ 31 w 46"/>
              <a:gd name="T3" fmla="*/ 39 h 90"/>
              <a:gd name="T4" fmla="*/ 28 w 46"/>
              <a:gd name="T5" fmla="*/ 21 h 90"/>
              <a:gd name="T6" fmla="*/ 30 w 46"/>
              <a:gd name="T7" fmla="*/ 21 h 90"/>
              <a:gd name="T8" fmla="*/ 35 w 46"/>
              <a:gd name="T9" fmla="*/ 22 h 90"/>
              <a:gd name="T10" fmla="*/ 36 w 46"/>
              <a:gd name="T11" fmla="*/ 20 h 90"/>
              <a:gd name="T12" fmla="*/ 37 w 46"/>
              <a:gd name="T13" fmla="*/ 17 h 90"/>
              <a:gd name="T14" fmla="*/ 37 w 46"/>
              <a:gd name="T15" fmla="*/ 13 h 90"/>
              <a:gd name="T16" fmla="*/ 36 w 46"/>
              <a:gd name="T17" fmla="*/ 12 h 90"/>
              <a:gd name="T18" fmla="*/ 34 w 46"/>
              <a:gd name="T19" fmla="*/ 11 h 90"/>
              <a:gd name="T20" fmla="*/ 31 w 46"/>
              <a:gd name="T21" fmla="*/ 11 h 90"/>
              <a:gd name="T22" fmla="*/ 27 w 46"/>
              <a:gd name="T23" fmla="*/ 11 h 90"/>
              <a:gd name="T24" fmla="*/ 26 w 46"/>
              <a:gd name="T25" fmla="*/ 3 h 90"/>
              <a:gd name="T26" fmla="*/ 23 w 46"/>
              <a:gd name="T27" fmla="*/ 0 h 90"/>
              <a:gd name="T28" fmla="*/ 20 w 46"/>
              <a:gd name="T29" fmla="*/ 4 h 90"/>
              <a:gd name="T30" fmla="*/ 21 w 46"/>
              <a:gd name="T31" fmla="*/ 12 h 90"/>
              <a:gd name="T32" fmla="*/ 21 w 46"/>
              <a:gd name="T33" fmla="*/ 12 h 90"/>
              <a:gd name="T34" fmla="*/ 16 w 46"/>
              <a:gd name="T35" fmla="*/ 13 h 90"/>
              <a:gd name="T36" fmla="*/ 15 w 46"/>
              <a:gd name="T37" fmla="*/ 4 h 90"/>
              <a:gd name="T38" fmla="*/ 12 w 46"/>
              <a:gd name="T39" fmla="*/ 2 h 90"/>
              <a:gd name="T40" fmla="*/ 9 w 46"/>
              <a:gd name="T41" fmla="*/ 5 h 90"/>
              <a:gd name="T42" fmla="*/ 10 w 46"/>
              <a:gd name="T43" fmla="*/ 15 h 90"/>
              <a:gd name="T44" fmla="*/ 4 w 46"/>
              <a:gd name="T45" fmla="*/ 19 h 90"/>
              <a:gd name="T46" fmla="*/ 1 w 46"/>
              <a:gd name="T47" fmla="*/ 25 h 90"/>
              <a:gd name="T48" fmla="*/ 0 w 46"/>
              <a:gd name="T49" fmla="*/ 31 h 90"/>
              <a:gd name="T50" fmla="*/ 3 w 46"/>
              <a:gd name="T51" fmla="*/ 38 h 90"/>
              <a:gd name="T52" fmla="*/ 7 w 46"/>
              <a:gd name="T53" fmla="*/ 43 h 90"/>
              <a:gd name="T54" fmla="*/ 13 w 46"/>
              <a:gd name="T55" fmla="*/ 46 h 90"/>
              <a:gd name="T56" fmla="*/ 14 w 46"/>
              <a:gd name="T57" fmla="*/ 47 h 90"/>
              <a:gd name="T58" fmla="*/ 17 w 46"/>
              <a:gd name="T59" fmla="*/ 67 h 90"/>
              <a:gd name="T60" fmla="*/ 12 w 46"/>
              <a:gd name="T61" fmla="*/ 66 h 90"/>
              <a:gd name="T62" fmla="*/ 5 w 46"/>
              <a:gd name="T63" fmla="*/ 65 h 90"/>
              <a:gd name="T64" fmla="*/ 4 w 46"/>
              <a:gd name="T65" fmla="*/ 67 h 90"/>
              <a:gd name="T66" fmla="*/ 4 w 46"/>
              <a:gd name="T67" fmla="*/ 70 h 90"/>
              <a:gd name="T68" fmla="*/ 3 w 46"/>
              <a:gd name="T69" fmla="*/ 73 h 90"/>
              <a:gd name="T70" fmla="*/ 4 w 46"/>
              <a:gd name="T71" fmla="*/ 75 h 90"/>
              <a:gd name="T72" fmla="*/ 11 w 46"/>
              <a:gd name="T73" fmla="*/ 77 h 90"/>
              <a:gd name="T74" fmla="*/ 18 w 46"/>
              <a:gd name="T75" fmla="*/ 77 h 90"/>
              <a:gd name="T76" fmla="*/ 20 w 46"/>
              <a:gd name="T77" fmla="*/ 87 h 90"/>
              <a:gd name="T78" fmla="*/ 23 w 46"/>
              <a:gd name="T79" fmla="*/ 89 h 90"/>
              <a:gd name="T80" fmla="*/ 25 w 46"/>
              <a:gd name="T81" fmla="*/ 86 h 90"/>
              <a:gd name="T82" fmla="*/ 24 w 46"/>
              <a:gd name="T83" fmla="*/ 77 h 90"/>
              <a:gd name="T84" fmla="*/ 30 w 46"/>
              <a:gd name="T85" fmla="*/ 75 h 90"/>
              <a:gd name="T86" fmla="*/ 31 w 46"/>
              <a:gd name="T87" fmla="*/ 86 h 90"/>
              <a:gd name="T88" fmla="*/ 34 w 46"/>
              <a:gd name="T89" fmla="*/ 88 h 90"/>
              <a:gd name="T90" fmla="*/ 37 w 46"/>
              <a:gd name="T91" fmla="*/ 85 h 90"/>
              <a:gd name="T92" fmla="*/ 35 w 46"/>
              <a:gd name="T93" fmla="*/ 73 h 90"/>
              <a:gd name="T94" fmla="*/ 40 w 46"/>
              <a:gd name="T95" fmla="*/ 71 h 90"/>
              <a:gd name="T96" fmla="*/ 44 w 46"/>
              <a:gd name="T97" fmla="*/ 64 h 90"/>
              <a:gd name="T98" fmla="*/ 45 w 46"/>
              <a:gd name="T99" fmla="*/ 55 h 90"/>
              <a:gd name="T100" fmla="*/ 39 w 46"/>
              <a:gd name="T101" fmla="*/ 44 h 90"/>
              <a:gd name="T102" fmla="*/ 17 w 46"/>
              <a:gd name="T103" fmla="*/ 23 h 90"/>
              <a:gd name="T104" fmla="*/ 23 w 46"/>
              <a:gd name="T105" fmla="*/ 21 h 90"/>
              <a:gd name="T106" fmla="*/ 25 w 46"/>
              <a:gd name="T107" fmla="*/ 37 h 90"/>
              <a:gd name="T108" fmla="*/ 19 w 46"/>
              <a:gd name="T109" fmla="*/ 36 h 90"/>
              <a:gd name="T110" fmla="*/ 17 w 46"/>
              <a:gd name="T111" fmla="*/ 23 h 90"/>
              <a:gd name="T112" fmla="*/ 23 w 46"/>
              <a:gd name="T113" fmla="*/ 66 h 90"/>
              <a:gd name="T114" fmla="*/ 20 w 46"/>
              <a:gd name="T115" fmla="*/ 48 h 90"/>
              <a:gd name="T116" fmla="*/ 26 w 46"/>
              <a:gd name="T117" fmla="*/ 50 h 90"/>
              <a:gd name="T118" fmla="*/ 28 w 46"/>
              <a:gd name="T119" fmla="*/ 64 h 90"/>
              <a:gd name="T120" fmla="*/ 23 w 46"/>
              <a:gd name="T121" fmla="*/ 66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" h="90">
                <a:moveTo>
                  <a:pt x="39" y="44"/>
                </a:moveTo>
                <a:cubicBezTo>
                  <a:pt x="37" y="42"/>
                  <a:pt x="34" y="41"/>
                  <a:pt x="31" y="39"/>
                </a:cubicBezTo>
                <a:cubicBezTo>
                  <a:pt x="28" y="21"/>
                  <a:pt x="28" y="21"/>
                  <a:pt x="28" y="21"/>
                </a:cubicBezTo>
                <a:cubicBezTo>
                  <a:pt x="29" y="21"/>
                  <a:pt x="29" y="21"/>
                  <a:pt x="30" y="21"/>
                </a:cubicBezTo>
                <a:cubicBezTo>
                  <a:pt x="32" y="21"/>
                  <a:pt x="34" y="22"/>
                  <a:pt x="35" y="22"/>
                </a:cubicBezTo>
                <a:cubicBezTo>
                  <a:pt x="35" y="22"/>
                  <a:pt x="36" y="22"/>
                  <a:pt x="36" y="20"/>
                </a:cubicBezTo>
                <a:cubicBezTo>
                  <a:pt x="37" y="19"/>
                  <a:pt x="37" y="18"/>
                  <a:pt x="37" y="17"/>
                </a:cubicBezTo>
                <a:cubicBezTo>
                  <a:pt x="37" y="16"/>
                  <a:pt x="37" y="15"/>
                  <a:pt x="37" y="13"/>
                </a:cubicBezTo>
                <a:cubicBezTo>
                  <a:pt x="37" y="12"/>
                  <a:pt x="37" y="12"/>
                  <a:pt x="36" y="12"/>
                </a:cubicBezTo>
                <a:cubicBezTo>
                  <a:pt x="36" y="12"/>
                  <a:pt x="35" y="11"/>
                  <a:pt x="34" y="11"/>
                </a:cubicBezTo>
                <a:cubicBezTo>
                  <a:pt x="33" y="11"/>
                  <a:pt x="33" y="11"/>
                  <a:pt x="31" y="11"/>
                </a:cubicBezTo>
                <a:cubicBezTo>
                  <a:pt x="30" y="11"/>
                  <a:pt x="29" y="11"/>
                  <a:pt x="27" y="11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1"/>
                  <a:pt x="24" y="0"/>
                  <a:pt x="23" y="0"/>
                </a:cubicBezTo>
                <a:cubicBezTo>
                  <a:pt x="21" y="1"/>
                  <a:pt x="20" y="2"/>
                  <a:pt x="20" y="4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19" y="12"/>
                  <a:pt x="17" y="12"/>
                  <a:pt x="16" y="1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3" y="2"/>
                  <a:pt x="12" y="2"/>
                </a:cubicBezTo>
                <a:cubicBezTo>
                  <a:pt x="10" y="2"/>
                  <a:pt x="9" y="4"/>
                  <a:pt x="9" y="5"/>
                </a:cubicBezTo>
                <a:cubicBezTo>
                  <a:pt x="10" y="15"/>
                  <a:pt x="10" y="15"/>
                  <a:pt x="10" y="15"/>
                </a:cubicBezTo>
                <a:cubicBezTo>
                  <a:pt x="8" y="16"/>
                  <a:pt x="6" y="17"/>
                  <a:pt x="4" y="19"/>
                </a:cubicBezTo>
                <a:cubicBezTo>
                  <a:pt x="3" y="20"/>
                  <a:pt x="1" y="22"/>
                  <a:pt x="1" y="25"/>
                </a:cubicBezTo>
                <a:cubicBezTo>
                  <a:pt x="0" y="27"/>
                  <a:pt x="0" y="29"/>
                  <a:pt x="0" y="31"/>
                </a:cubicBezTo>
                <a:cubicBezTo>
                  <a:pt x="1" y="34"/>
                  <a:pt x="2" y="36"/>
                  <a:pt x="3" y="38"/>
                </a:cubicBezTo>
                <a:cubicBezTo>
                  <a:pt x="4" y="40"/>
                  <a:pt x="5" y="42"/>
                  <a:pt x="7" y="43"/>
                </a:cubicBezTo>
                <a:cubicBezTo>
                  <a:pt x="9" y="44"/>
                  <a:pt x="11" y="45"/>
                  <a:pt x="13" y="46"/>
                </a:cubicBezTo>
                <a:cubicBezTo>
                  <a:pt x="14" y="46"/>
                  <a:pt x="14" y="46"/>
                  <a:pt x="14" y="47"/>
                </a:cubicBezTo>
                <a:cubicBezTo>
                  <a:pt x="17" y="67"/>
                  <a:pt x="17" y="67"/>
                  <a:pt x="17" y="67"/>
                </a:cubicBezTo>
                <a:cubicBezTo>
                  <a:pt x="15" y="67"/>
                  <a:pt x="13" y="67"/>
                  <a:pt x="12" y="66"/>
                </a:cubicBezTo>
                <a:cubicBezTo>
                  <a:pt x="9" y="66"/>
                  <a:pt x="7" y="66"/>
                  <a:pt x="5" y="65"/>
                </a:cubicBezTo>
                <a:cubicBezTo>
                  <a:pt x="5" y="65"/>
                  <a:pt x="4" y="66"/>
                  <a:pt x="4" y="67"/>
                </a:cubicBezTo>
                <a:cubicBezTo>
                  <a:pt x="4" y="68"/>
                  <a:pt x="4" y="69"/>
                  <a:pt x="4" y="70"/>
                </a:cubicBezTo>
                <a:cubicBezTo>
                  <a:pt x="3" y="71"/>
                  <a:pt x="3" y="72"/>
                  <a:pt x="3" y="73"/>
                </a:cubicBezTo>
                <a:cubicBezTo>
                  <a:pt x="4" y="74"/>
                  <a:pt x="4" y="75"/>
                  <a:pt x="4" y="75"/>
                </a:cubicBezTo>
                <a:cubicBezTo>
                  <a:pt x="5" y="76"/>
                  <a:pt x="8" y="77"/>
                  <a:pt x="11" y="77"/>
                </a:cubicBezTo>
                <a:cubicBezTo>
                  <a:pt x="13" y="77"/>
                  <a:pt x="15" y="77"/>
                  <a:pt x="18" y="77"/>
                </a:cubicBezTo>
                <a:cubicBezTo>
                  <a:pt x="20" y="87"/>
                  <a:pt x="20" y="87"/>
                  <a:pt x="20" y="87"/>
                </a:cubicBezTo>
                <a:cubicBezTo>
                  <a:pt x="20" y="89"/>
                  <a:pt x="21" y="90"/>
                  <a:pt x="23" y="89"/>
                </a:cubicBezTo>
                <a:cubicBezTo>
                  <a:pt x="24" y="89"/>
                  <a:pt x="25" y="88"/>
                  <a:pt x="25" y="86"/>
                </a:cubicBezTo>
                <a:cubicBezTo>
                  <a:pt x="24" y="77"/>
                  <a:pt x="24" y="77"/>
                  <a:pt x="24" y="77"/>
                </a:cubicBezTo>
                <a:cubicBezTo>
                  <a:pt x="26" y="76"/>
                  <a:pt x="28" y="76"/>
                  <a:pt x="30" y="75"/>
                </a:cubicBezTo>
                <a:cubicBezTo>
                  <a:pt x="31" y="86"/>
                  <a:pt x="31" y="86"/>
                  <a:pt x="31" y="86"/>
                </a:cubicBezTo>
                <a:cubicBezTo>
                  <a:pt x="31" y="87"/>
                  <a:pt x="33" y="88"/>
                  <a:pt x="34" y="88"/>
                </a:cubicBezTo>
                <a:cubicBezTo>
                  <a:pt x="36" y="88"/>
                  <a:pt x="37" y="86"/>
                  <a:pt x="37" y="85"/>
                </a:cubicBezTo>
                <a:cubicBezTo>
                  <a:pt x="35" y="73"/>
                  <a:pt x="35" y="73"/>
                  <a:pt x="35" y="73"/>
                </a:cubicBezTo>
                <a:cubicBezTo>
                  <a:pt x="37" y="73"/>
                  <a:pt x="38" y="72"/>
                  <a:pt x="40" y="71"/>
                </a:cubicBezTo>
                <a:cubicBezTo>
                  <a:pt x="42" y="69"/>
                  <a:pt x="43" y="67"/>
                  <a:pt x="44" y="64"/>
                </a:cubicBezTo>
                <a:cubicBezTo>
                  <a:pt x="45" y="62"/>
                  <a:pt x="46" y="59"/>
                  <a:pt x="45" y="55"/>
                </a:cubicBezTo>
                <a:cubicBezTo>
                  <a:pt x="45" y="51"/>
                  <a:pt x="43" y="47"/>
                  <a:pt x="39" y="44"/>
                </a:cubicBezTo>
                <a:close/>
                <a:moveTo>
                  <a:pt x="17" y="23"/>
                </a:moveTo>
                <a:cubicBezTo>
                  <a:pt x="19" y="22"/>
                  <a:pt x="20" y="22"/>
                  <a:pt x="23" y="21"/>
                </a:cubicBezTo>
                <a:cubicBezTo>
                  <a:pt x="25" y="37"/>
                  <a:pt x="25" y="37"/>
                  <a:pt x="25" y="37"/>
                </a:cubicBezTo>
                <a:cubicBezTo>
                  <a:pt x="22" y="37"/>
                  <a:pt x="20" y="36"/>
                  <a:pt x="19" y="36"/>
                </a:cubicBezTo>
                <a:lnTo>
                  <a:pt x="17" y="23"/>
                </a:lnTo>
                <a:close/>
                <a:moveTo>
                  <a:pt x="23" y="66"/>
                </a:moveTo>
                <a:cubicBezTo>
                  <a:pt x="20" y="48"/>
                  <a:pt x="20" y="48"/>
                  <a:pt x="20" y="48"/>
                </a:cubicBezTo>
                <a:cubicBezTo>
                  <a:pt x="23" y="49"/>
                  <a:pt x="25" y="50"/>
                  <a:pt x="26" y="50"/>
                </a:cubicBezTo>
                <a:cubicBezTo>
                  <a:pt x="28" y="64"/>
                  <a:pt x="28" y="64"/>
                  <a:pt x="28" y="64"/>
                </a:cubicBezTo>
                <a:cubicBezTo>
                  <a:pt x="27" y="65"/>
                  <a:pt x="25" y="66"/>
                  <a:pt x="23" y="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478337" y="2410918"/>
            <a:ext cx="961642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914400"/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</a:rPr>
              <a:t>所</a:t>
            </a:r>
            <a:r>
              <a:rPr lang="zh-CN" altLang="en-US" sz="2400" dirty="0" smtClean="0">
                <a:solidFill>
                  <a:schemeClr val="accent6">
                    <a:lumMod val="75000"/>
                  </a:schemeClr>
                </a:solidFill>
              </a:rPr>
              <a:t>需资金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660929" y="3737689"/>
            <a:ext cx="961642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914400"/>
            <a:r>
              <a:rPr lang="zh-CN" altLang="en-US" sz="2400" dirty="0" smtClean="0">
                <a:solidFill>
                  <a:schemeClr val="accent2">
                    <a:lumMod val="75000"/>
                  </a:schemeClr>
                </a:solidFill>
              </a:rPr>
              <a:t>已</a:t>
            </a: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</a:rPr>
              <a:t>有</a:t>
            </a:r>
            <a:r>
              <a:rPr lang="zh-CN" altLang="en-US" sz="2400" dirty="0" smtClean="0">
                <a:solidFill>
                  <a:schemeClr val="accent2">
                    <a:lumMod val="75000"/>
                  </a:schemeClr>
                </a:solidFill>
              </a:rPr>
              <a:t>资金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Rectangle 26"/>
          <p:cNvSpPr/>
          <p:nvPr/>
        </p:nvSpPr>
        <p:spPr>
          <a:xfrm>
            <a:off x="829115" y="3613638"/>
            <a:ext cx="2745380" cy="2350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65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您的内容打在这里，或者通过复制您的文本。您的内容打在这里，或者通过复制您的文本。</a:t>
            </a:r>
            <a:endParaRPr lang="en-US" altLang="zh-CN" sz="1465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zh-CN" altLang="en-US" sz="1465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</a:t>
            </a:r>
            <a:endParaRPr lang="en-US" altLang="zh-CN" sz="1465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zh-CN" altLang="en-US" sz="1465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</a:t>
            </a:r>
            <a:endParaRPr lang="en-US" altLang="zh-CN" sz="1465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zh-CN" altLang="en-US" sz="1465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</a:t>
            </a:r>
            <a:endParaRPr lang="en-US" altLang="zh-CN" sz="1465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endParaRPr lang="en-US" sz="1465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Rectangle 26"/>
          <p:cNvSpPr/>
          <p:nvPr/>
        </p:nvSpPr>
        <p:spPr>
          <a:xfrm>
            <a:off x="8012671" y="1257412"/>
            <a:ext cx="2745380" cy="2350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65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您的内容打在这里，或者通过复制您的文本。您的内容打在这里，或者通过复制您的文本。</a:t>
            </a:r>
            <a:endParaRPr lang="en-US" altLang="zh-CN" sz="1465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zh-CN" altLang="en-US" sz="1465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</a:t>
            </a:r>
            <a:endParaRPr lang="en-US" altLang="zh-CN" sz="1465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zh-CN" altLang="en-US" sz="1465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</a:t>
            </a:r>
            <a:endParaRPr lang="en-US" altLang="zh-CN" sz="1465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zh-CN" altLang="en-US" sz="1465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</a:t>
            </a:r>
            <a:endParaRPr lang="en-US" altLang="zh-CN" sz="1465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endParaRPr lang="en-US" sz="1465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文本框 39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资金缺口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6667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7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700" tmFilter="0,0; .5, 1; 1, 1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3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8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8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8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407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4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4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25" dur="300" fill="hold"/>
                                            <p:tgtEl>
                                              <p:spTgt spid="11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4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fill="hold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32" dur="3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907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4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4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4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40" dur="300" fill="hold"/>
                                            <p:tgtEl>
                                              <p:spTgt spid="11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4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4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4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fill="hold" grpId="1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47" dur="3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0" dur="4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fill="hold" grpId="1" nodeType="withEffect" p14:presetBounceEnd="73000">
                                      <p:stCondLst>
                                        <p:cond delay="8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57" dur="3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6" presetClass="emph" presetSubtype="0" fill="hold" grpId="1" nodeType="withEffect" p14:presetBounceEnd="73000">
                                      <p:stCondLst>
                                        <p:cond delay="10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4" dur="3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33333"/>
                                      </p:iterate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4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4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6" presetClass="emph" presetSubtype="0" fill="hold" grpId="1" nodeType="withEffect" p14:presetBounceEnd="73000">
                                      <p:stCondLst>
                                        <p:cond delay="1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79" dur="30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4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6" presetClass="emph" presetSubtype="0" fill="hold" grpId="1" nodeType="withEffect" p14:presetBounceEnd="73000">
                                      <p:stCondLst>
                                        <p:cond delay="18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86" dur="3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iterate type="lt">
                                        <p:tmPct val="33333"/>
                                      </p:iterate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22" presetClass="entr" presetSubtype="4" fill="hold" grpId="0" nodeType="withEffect">
                                      <p:stCondLst>
                                        <p:cond delay="17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0" presetClass="entr" presetSubtype="0" fill="hold" grpId="0" nodeType="withEffect">
                                      <p:stCondLst>
                                        <p:cond delay="8588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5" grpId="0" animBg="1"/>
          <p:bldP spid="115" grpId="1" animBg="1"/>
          <p:bldP spid="116" grpId="0" animBg="1"/>
          <p:bldP spid="116" grpId="1" animBg="1"/>
          <p:bldP spid="4" grpId="0" animBg="1"/>
          <p:bldP spid="4" grpId="1" animBg="1"/>
          <p:bldP spid="5" grpId="0"/>
          <p:bldP spid="5" grpId="1"/>
          <p:bldP spid="32" grpId="0" animBg="1"/>
          <p:bldP spid="32" grpId="1" animBg="1"/>
          <p:bldP spid="33" grpId="0"/>
          <p:bldP spid="33" grpId="1"/>
          <p:bldP spid="26" grpId="0" animBg="1"/>
          <p:bldP spid="26" grpId="1" animBg="1"/>
          <p:bldP spid="28" grpId="0"/>
          <p:bldP spid="29" grpId="0"/>
          <p:bldP spid="30" grpId="0"/>
          <p:bldP spid="34" grpId="0"/>
          <p:bldP spid="40" grpId="0"/>
          <p:bldP spid="41" grpId="0"/>
          <p:bldP spid="2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6667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7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700" tmFilter="0,0; .5, 1; 1, 1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3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8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8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8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407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4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4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300" fill="hold"/>
                                            <p:tgtEl>
                                              <p:spTgt spid="11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4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3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907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4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4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4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300" fill="hold"/>
                                            <p:tgtEl>
                                              <p:spTgt spid="11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4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4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4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3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0" dur="4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3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4" dur="3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33333"/>
                                      </p:iterate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4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4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6" presetClass="emph" presetSubtype="0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79" dur="30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4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6" presetClass="emph" presetSubtype="0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86" dur="3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iterate type="lt">
                                        <p:tmPct val="33333"/>
                                      </p:iterate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22" presetClass="entr" presetSubtype="4" fill="hold" grpId="0" nodeType="withEffect">
                                      <p:stCondLst>
                                        <p:cond delay="17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0" presetClass="entr" presetSubtype="0" fill="hold" grpId="0" nodeType="withEffect">
                                      <p:stCondLst>
                                        <p:cond delay="8588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5" grpId="0" animBg="1"/>
          <p:bldP spid="115" grpId="1" animBg="1"/>
          <p:bldP spid="116" grpId="0" animBg="1"/>
          <p:bldP spid="116" grpId="1" animBg="1"/>
          <p:bldP spid="4" grpId="0" animBg="1"/>
          <p:bldP spid="4" grpId="1" animBg="1"/>
          <p:bldP spid="5" grpId="0"/>
          <p:bldP spid="5" grpId="1"/>
          <p:bldP spid="32" grpId="0" animBg="1"/>
          <p:bldP spid="32" grpId="1" animBg="1"/>
          <p:bldP spid="33" grpId="0"/>
          <p:bldP spid="33" grpId="1"/>
          <p:bldP spid="26" grpId="0" animBg="1"/>
          <p:bldP spid="26" grpId="1" animBg="1"/>
          <p:bldP spid="28" grpId="0"/>
          <p:bldP spid="29" grpId="0"/>
          <p:bldP spid="30" grpId="0"/>
          <p:bldP spid="34" grpId="0"/>
          <p:bldP spid="40" grpId="0"/>
          <p:bldP spid="41" grpId="0"/>
          <p:bldP spid="27" grpId="0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Freeform 46"/>
          <p:cNvSpPr/>
          <p:nvPr/>
        </p:nvSpPr>
        <p:spPr bwMode="auto">
          <a:xfrm>
            <a:off x="6769041" y="2876011"/>
            <a:ext cx="1786467" cy="2302933"/>
          </a:xfrm>
          <a:custGeom>
            <a:avLst/>
            <a:gdLst/>
            <a:ahLst/>
            <a:cxnLst>
              <a:cxn ang="0">
                <a:pos x="146" y="461"/>
              </a:cxn>
              <a:cxn ang="0">
                <a:pos x="145" y="481"/>
              </a:cxn>
              <a:cxn ang="0">
                <a:pos x="372" y="481"/>
              </a:cxn>
              <a:cxn ang="0">
                <a:pos x="373" y="461"/>
              </a:cxn>
              <a:cxn ang="0">
                <a:pos x="114" y="0"/>
              </a:cxn>
              <a:cxn ang="0">
                <a:pos x="0" y="195"/>
              </a:cxn>
              <a:cxn ang="0">
                <a:pos x="146" y="461"/>
              </a:cxn>
            </a:cxnLst>
            <a:rect l="0" t="0" r="r" b="b"/>
            <a:pathLst>
              <a:path w="373" h="481">
                <a:moveTo>
                  <a:pt x="146" y="461"/>
                </a:moveTo>
                <a:cubicBezTo>
                  <a:pt x="146" y="468"/>
                  <a:pt x="146" y="474"/>
                  <a:pt x="145" y="481"/>
                </a:cubicBezTo>
                <a:cubicBezTo>
                  <a:pt x="372" y="481"/>
                  <a:pt x="372" y="481"/>
                  <a:pt x="372" y="481"/>
                </a:cubicBezTo>
                <a:cubicBezTo>
                  <a:pt x="372" y="474"/>
                  <a:pt x="373" y="468"/>
                  <a:pt x="373" y="461"/>
                </a:cubicBezTo>
                <a:cubicBezTo>
                  <a:pt x="373" y="265"/>
                  <a:pt x="269" y="95"/>
                  <a:pt x="114" y="0"/>
                </a:cubicBezTo>
                <a:cubicBezTo>
                  <a:pt x="0" y="195"/>
                  <a:pt x="0" y="195"/>
                  <a:pt x="0" y="195"/>
                </a:cubicBezTo>
                <a:cubicBezTo>
                  <a:pt x="88" y="251"/>
                  <a:pt x="146" y="349"/>
                  <a:pt x="146" y="461"/>
                </a:cubicBezTo>
                <a:close/>
              </a:path>
            </a:pathLst>
          </a:custGeom>
          <a:solidFill>
            <a:srgbClr val="F29B0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071" name="Freeform 47"/>
          <p:cNvSpPr/>
          <p:nvPr/>
        </p:nvSpPr>
        <p:spPr bwMode="auto">
          <a:xfrm>
            <a:off x="5973175" y="2492896"/>
            <a:ext cx="1341967" cy="1316567"/>
          </a:xfrm>
          <a:custGeom>
            <a:avLst/>
            <a:gdLst/>
            <a:ahLst/>
            <a:cxnLst>
              <a:cxn ang="0">
                <a:pos x="166" y="275"/>
              </a:cxn>
              <a:cxn ang="0">
                <a:pos x="280" y="80"/>
              </a:cxn>
              <a:cxn ang="0">
                <a:pos x="0" y="0"/>
              </a:cxn>
              <a:cxn ang="0">
                <a:pos x="0" y="226"/>
              </a:cxn>
              <a:cxn ang="0">
                <a:pos x="166" y="275"/>
              </a:cxn>
            </a:cxnLst>
            <a:rect l="0" t="0" r="r" b="b"/>
            <a:pathLst>
              <a:path w="280" h="275">
                <a:moveTo>
                  <a:pt x="166" y="275"/>
                </a:moveTo>
                <a:cubicBezTo>
                  <a:pt x="280" y="80"/>
                  <a:pt x="280" y="80"/>
                  <a:pt x="280" y="80"/>
                </a:cubicBezTo>
                <a:cubicBezTo>
                  <a:pt x="198" y="30"/>
                  <a:pt x="103" y="0"/>
                  <a:pt x="0" y="0"/>
                </a:cubicBezTo>
                <a:cubicBezTo>
                  <a:pt x="0" y="226"/>
                  <a:pt x="0" y="226"/>
                  <a:pt x="0" y="226"/>
                </a:cubicBezTo>
                <a:cubicBezTo>
                  <a:pt x="61" y="227"/>
                  <a:pt x="118" y="245"/>
                  <a:pt x="166" y="275"/>
                </a:cubicBezTo>
                <a:close/>
              </a:path>
            </a:pathLst>
          </a:custGeom>
          <a:solidFill>
            <a:srgbClr val="51566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072" name="Freeform 48"/>
          <p:cNvSpPr/>
          <p:nvPr/>
        </p:nvSpPr>
        <p:spPr bwMode="auto">
          <a:xfrm>
            <a:off x="3373909" y="3849678"/>
            <a:ext cx="1248833" cy="1329267"/>
          </a:xfrm>
          <a:custGeom>
            <a:avLst/>
            <a:gdLst/>
            <a:ahLst/>
            <a:cxnLst>
              <a:cxn ang="0">
                <a:pos x="226" y="258"/>
              </a:cxn>
              <a:cxn ang="0">
                <a:pos x="261" y="114"/>
              </a:cxn>
              <a:cxn ang="0">
                <a:pos x="65" y="0"/>
              </a:cxn>
              <a:cxn ang="0">
                <a:pos x="0" y="258"/>
              </a:cxn>
              <a:cxn ang="0">
                <a:pos x="1" y="278"/>
              </a:cxn>
              <a:cxn ang="0">
                <a:pos x="227" y="278"/>
              </a:cxn>
              <a:cxn ang="0">
                <a:pos x="226" y="258"/>
              </a:cxn>
            </a:cxnLst>
            <a:rect l="0" t="0" r="r" b="b"/>
            <a:pathLst>
              <a:path w="261" h="278">
                <a:moveTo>
                  <a:pt x="226" y="258"/>
                </a:moveTo>
                <a:cubicBezTo>
                  <a:pt x="226" y="206"/>
                  <a:pt x="239" y="157"/>
                  <a:pt x="261" y="114"/>
                </a:cubicBezTo>
                <a:cubicBezTo>
                  <a:pt x="65" y="0"/>
                  <a:pt x="65" y="0"/>
                  <a:pt x="65" y="0"/>
                </a:cubicBezTo>
                <a:cubicBezTo>
                  <a:pt x="23" y="77"/>
                  <a:pt x="0" y="164"/>
                  <a:pt x="0" y="258"/>
                </a:cubicBezTo>
                <a:cubicBezTo>
                  <a:pt x="0" y="265"/>
                  <a:pt x="0" y="271"/>
                  <a:pt x="1" y="278"/>
                </a:cubicBezTo>
                <a:cubicBezTo>
                  <a:pt x="227" y="278"/>
                  <a:pt x="227" y="278"/>
                  <a:pt x="227" y="278"/>
                </a:cubicBezTo>
                <a:cubicBezTo>
                  <a:pt x="227" y="271"/>
                  <a:pt x="226" y="265"/>
                  <a:pt x="226" y="258"/>
                </a:cubicBezTo>
                <a:close/>
              </a:path>
            </a:pathLst>
          </a:custGeom>
          <a:solidFill>
            <a:srgbClr val="008DAA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073" name="Freeform 49"/>
          <p:cNvSpPr/>
          <p:nvPr/>
        </p:nvSpPr>
        <p:spPr bwMode="auto">
          <a:xfrm>
            <a:off x="3685058" y="2492896"/>
            <a:ext cx="2288116" cy="1900767"/>
          </a:xfrm>
          <a:custGeom>
            <a:avLst/>
            <a:gdLst/>
            <a:ahLst/>
            <a:cxnLst>
              <a:cxn ang="0">
                <a:pos x="476" y="226"/>
              </a:cxn>
              <a:cxn ang="0">
                <a:pos x="478" y="226"/>
              </a:cxn>
              <a:cxn ang="0">
                <a:pos x="478" y="0"/>
              </a:cxn>
              <a:cxn ang="0">
                <a:pos x="476" y="0"/>
              </a:cxn>
              <a:cxn ang="0">
                <a:pos x="0" y="283"/>
              </a:cxn>
              <a:cxn ang="0">
                <a:pos x="196" y="397"/>
              </a:cxn>
              <a:cxn ang="0">
                <a:pos x="476" y="226"/>
              </a:cxn>
            </a:cxnLst>
            <a:rect l="0" t="0" r="r" b="b"/>
            <a:pathLst>
              <a:path w="478" h="397">
                <a:moveTo>
                  <a:pt x="476" y="226"/>
                </a:moveTo>
                <a:cubicBezTo>
                  <a:pt x="477" y="226"/>
                  <a:pt x="477" y="226"/>
                  <a:pt x="478" y="226"/>
                </a:cubicBezTo>
                <a:cubicBezTo>
                  <a:pt x="478" y="0"/>
                  <a:pt x="478" y="0"/>
                  <a:pt x="478" y="0"/>
                </a:cubicBezTo>
                <a:cubicBezTo>
                  <a:pt x="477" y="0"/>
                  <a:pt x="477" y="0"/>
                  <a:pt x="476" y="0"/>
                </a:cubicBezTo>
                <a:cubicBezTo>
                  <a:pt x="270" y="0"/>
                  <a:pt x="91" y="114"/>
                  <a:pt x="0" y="283"/>
                </a:cubicBezTo>
                <a:cubicBezTo>
                  <a:pt x="196" y="397"/>
                  <a:pt x="196" y="397"/>
                  <a:pt x="196" y="397"/>
                </a:cubicBezTo>
                <a:cubicBezTo>
                  <a:pt x="248" y="296"/>
                  <a:pt x="354" y="226"/>
                  <a:pt x="476" y="226"/>
                </a:cubicBezTo>
                <a:close/>
              </a:path>
            </a:pathLst>
          </a:custGeom>
          <a:solidFill>
            <a:srgbClr val="DE5326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67" name="流程图: 联系 66"/>
          <p:cNvSpPr/>
          <p:nvPr/>
        </p:nvSpPr>
        <p:spPr bwMode="auto">
          <a:xfrm>
            <a:off x="4732799" y="3244307"/>
            <a:ext cx="190501" cy="190501"/>
          </a:xfrm>
          <a:prstGeom prst="flowChartConnector">
            <a:avLst/>
          </a:prstGeom>
          <a:solidFill>
            <a:srgbClr val="E98E71"/>
          </a:solidFill>
          <a:ln w="9525">
            <a:noFill/>
            <a:round/>
          </a:ln>
        </p:spPr>
        <p:txBody>
          <a:bodyPr vert="horz" wrap="square" lIns="121920" tIns="60960" rIns="121920" bIns="60960" numCol="1" rtlCol="0" anchor="t" anchorCtr="0" compatLnSpc="1"/>
          <a:lstStyle/>
          <a:p>
            <a:pPr algn="ctr"/>
            <a:endParaRPr lang="zh-CN" altLang="en-US" sz="2400">
              <a:solidFill>
                <a:prstClr val="black"/>
              </a:solidFill>
              <a:latin typeface="+mj-ea"/>
              <a:ea typeface="+mj-ea"/>
            </a:endParaRPr>
          </a:p>
        </p:txBody>
      </p:sp>
      <p:cxnSp>
        <p:nvCxnSpPr>
          <p:cNvPr id="68" name="直接连接符 67"/>
          <p:cNvCxnSpPr>
            <a:stCxn id="67" idx="1"/>
          </p:cNvCxnSpPr>
          <p:nvPr/>
        </p:nvCxnSpPr>
        <p:spPr>
          <a:xfrm rot="16200000" flipV="1">
            <a:off x="4066044" y="2577553"/>
            <a:ext cx="694653" cy="694653"/>
          </a:xfrm>
          <a:prstGeom prst="line">
            <a:avLst/>
          </a:prstGeom>
          <a:ln w="15875">
            <a:solidFill>
              <a:srgbClr val="E98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rot="10800000">
            <a:off x="1208524" y="2577553"/>
            <a:ext cx="2857520" cy="2117"/>
          </a:xfrm>
          <a:prstGeom prst="line">
            <a:avLst/>
          </a:prstGeom>
          <a:ln w="15875">
            <a:solidFill>
              <a:srgbClr val="E98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流程图: 联系 69"/>
          <p:cNvSpPr/>
          <p:nvPr/>
        </p:nvSpPr>
        <p:spPr bwMode="auto">
          <a:xfrm>
            <a:off x="3699553" y="4673067"/>
            <a:ext cx="190501" cy="190501"/>
          </a:xfrm>
          <a:prstGeom prst="flowChartConnector">
            <a:avLst/>
          </a:prstGeom>
          <a:solidFill>
            <a:srgbClr val="2FDCFF"/>
          </a:solidFill>
          <a:ln w="9525">
            <a:noFill/>
            <a:round/>
          </a:ln>
        </p:spPr>
        <p:txBody>
          <a:bodyPr vert="horz" wrap="square" lIns="121920" tIns="60960" rIns="121920" bIns="60960" numCol="1" rtlCol="0" anchor="t" anchorCtr="0" compatLnSpc="1"/>
          <a:lstStyle/>
          <a:p>
            <a:pPr algn="ctr"/>
            <a:endParaRPr lang="zh-CN" altLang="en-US" sz="2400">
              <a:solidFill>
                <a:prstClr val="black"/>
              </a:solidFill>
              <a:latin typeface="+mj-ea"/>
              <a:ea typeface="+mj-ea"/>
            </a:endParaRPr>
          </a:p>
        </p:txBody>
      </p:sp>
      <p:cxnSp>
        <p:nvCxnSpPr>
          <p:cNvPr id="71" name="直接连接符 70"/>
          <p:cNvCxnSpPr>
            <a:stCxn id="70" idx="2"/>
          </p:cNvCxnSpPr>
          <p:nvPr/>
        </p:nvCxnSpPr>
        <p:spPr>
          <a:xfrm rot="10800000">
            <a:off x="689974" y="4768318"/>
            <a:ext cx="3009579" cy="2117"/>
          </a:xfrm>
          <a:prstGeom prst="line">
            <a:avLst/>
          </a:prstGeom>
          <a:ln w="15875">
            <a:solidFill>
              <a:srgbClr val="2F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流程图: 联系 75"/>
          <p:cNvSpPr/>
          <p:nvPr/>
        </p:nvSpPr>
        <p:spPr bwMode="auto">
          <a:xfrm>
            <a:off x="6576428" y="3009355"/>
            <a:ext cx="190501" cy="190501"/>
          </a:xfrm>
          <a:prstGeom prst="flowChartConnector">
            <a:avLst/>
          </a:prstGeom>
          <a:solidFill>
            <a:srgbClr val="828996"/>
          </a:solidFill>
          <a:ln w="9525">
            <a:noFill/>
            <a:round/>
          </a:ln>
        </p:spPr>
        <p:txBody>
          <a:bodyPr vert="horz" wrap="square" lIns="121920" tIns="60960" rIns="121920" bIns="60960" numCol="1" rtlCol="0" anchor="t" anchorCtr="0" compatLnSpc="1"/>
          <a:lstStyle/>
          <a:p>
            <a:pPr algn="ctr"/>
            <a:endParaRPr lang="zh-CN" altLang="en-US" sz="2400">
              <a:solidFill>
                <a:prstClr val="black"/>
              </a:solidFill>
              <a:latin typeface="+mj-ea"/>
              <a:ea typeface="+mj-ea"/>
            </a:endParaRPr>
          </a:p>
        </p:txBody>
      </p:sp>
      <p:cxnSp>
        <p:nvCxnSpPr>
          <p:cNvPr id="77" name="直接连接符 76"/>
          <p:cNvCxnSpPr/>
          <p:nvPr/>
        </p:nvCxnSpPr>
        <p:spPr>
          <a:xfrm rot="5400000" flipH="1" flipV="1">
            <a:off x="6637812" y="2387051"/>
            <a:ext cx="762005" cy="571504"/>
          </a:xfrm>
          <a:prstGeom prst="line">
            <a:avLst/>
          </a:prstGeom>
          <a:ln w="15875">
            <a:solidFill>
              <a:srgbClr val="8289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7304566" y="2291801"/>
            <a:ext cx="3238523" cy="2117"/>
          </a:xfrm>
          <a:prstGeom prst="line">
            <a:avLst/>
          </a:prstGeom>
          <a:ln w="15875">
            <a:solidFill>
              <a:srgbClr val="8289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流程图: 联系 78"/>
          <p:cNvSpPr/>
          <p:nvPr/>
        </p:nvSpPr>
        <p:spPr bwMode="auto">
          <a:xfrm>
            <a:off x="7647131" y="4224713"/>
            <a:ext cx="190501" cy="190501"/>
          </a:xfrm>
          <a:prstGeom prst="flowChartConnector">
            <a:avLst/>
          </a:prstGeom>
          <a:solidFill>
            <a:srgbClr val="FFB837"/>
          </a:solidFill>
          <a:ln w="9525">
            <a:noFill/>
            <a:round/>
          </a:ln>
        </p:spPr>
        <p:txBody>
          <a:bodyPr vert="horz" wrap="square" lIns="121920" tIns="60960" rIns="121920" bIns="60960" numCol="1" rtlCol="0" anchor="t" anchorCtr="0" compatLnSpc="1"/>
          <a:lstStyle/>
          <a:p>
            <a:pPr algn="ctr"/>
            <a:endParaRPr lang="zh-CN" altLang="en-US" sz="2400">
              <a:solidFill>
                <a:prstClr val="black"/>
              </a:solidFill>
              <a:latin typeface="+mj-ea"/>
              <a:ea typeface="+mj-ea"/>
            </a:endParaRPr>
          </a:p>
        </p:txBody>
      </p:sp>
      <p:cxnSp>
        <p:nvCxnSpPr>
          <p:cNvPr id="80" name="直接连接符 79"/>
          <p:cNvCxnSpPr/>
          <p:nvPr/>
        </p:nvCxnSpPr>
        <p:spPr>
          <a:xfrm rot="16200000" flipH="1">
            <a:off x="8055117" y="4141931"/>
            <a:ext cx="284621" cy="775389"/>
          </a:xfrm>
          <a:prstGeom prst="line">
            <a:avLst/>
          </a:prstGeom>
          <a:ln w="15875">
            <a:solidFill>
              <a:srgbClr val="FFB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8585122" y="4669819"/>
            <a:ext cx="2667019" cy="3248"/>
          </a:xfrm>
          <a:prstGeom prst="line">
            <a:avLst/>
          </a:prstGeom>
          <a:ln w="15875">
            <a:solidFill>
              <a:srgbClr val="FFB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矩形 83"/>
          <p:cNvSpPr/>
          <p:nvPr/>
        </p:nvSpPr>
        <p:spPr>
          <a:xfrm>
            <a:off x="1319612" y="2078699"/>
            <a:ext cx="2318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计划二   </a:t>
            </a:r>
            <a:r>
              <a:rPr lang="en-US" altLang="zh-CN" sz="2800" dirty="0">
                <a:solidFill>
                  <a:prstClr val="black"/>
                </a:solidFill>
                <a:latin typeface="+mj-ea"/>
                <a:ea typeface="+mj-ea"/>
              </a:rPr>
              <a:t>30%</a:t>
            </a:r>
            <a:endParaRPr lang="zh-CN" altLang="en-US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923792" y="4295319"/>
            <a:ext cx="2212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计划一  </a:t>
            </a:r>
            <a:r>
              <a:rPr lang="en-US" altLang="zh-CN" sz="2800" dirty="0">
                <a:solidFill>
                  <a:prstClr val="black"/>
                </a:solidFill>
                <a:latin typeface="+mj-ea"/>
                <a:ea typeface="+mj-ea"/>
              </a:rPr>
              <a:t>20%</a:t>
            </a:r>
            <a:endParaRPr lang="zh-CN" altLang="en-US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7781840" y="1824273"/>
            <a:ext cx="2318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计划三   </a:t>
            </a:r>
            <a:r>
              <a:rPr lang="en-US" altLang="zh-CN" sz="2800" dirty="0">
                <a:solidFill>
                  <a:prstClr val="black"/>
                </a:solidFill>
                <a:latin typeface="+mj-ea"/>
                <a:ea typeface="+mj-ea"/>
              </a:rPr>
              <a:t>15%</a:t>
            </a:r>
            <a:endParaRPr lang="zh-CN" altLang="en-US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8734346" y="4199189"/>
            <a:ext cx="2318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计划四   </a:t>
            </a:r>
            <a:r>
              <a:rPr lang="en-US" altLang="zh-CN" sz="2800" dirty="0">
                <a:solidFill>
                  <a:prstClr val="black"/>
                </a:solidFill>
                <a:latin typeface="+mj-ea"/>
                <a:ea typeface="+mj-ea"/>
              </a:rPr>
              <a:t>35%</a:t>
            </a:r>
            <a:endParaRPr lang="zh-CN" altLang="en-US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88" name="矩形 1"/>
          <p:cNvSpPr>
            <a:spLocks noChangeArrowheads="1"/>
          </p:cNvSpPr>
          <p:nvPr/>
        </p:nvSpPr>
        <p:spPr bwMode="auto">
          <a:xfrm>
            <a:off x="827521" y="2672805"/>
            <a:ext cx="32385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zh-CN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89" name="矩形 1"/>
          <p:cNvSpPr>
            <a:spLocks noChangeArrowheads="1"/>
          </p:cNvSpPr>
          <p:nvPr/>
        </p:nvSpPr>
        <p:spPr bwMode="auto">
          <a:xfrm>
            <a:off x="992642" y="5012328"/>
            <a:ext cx="23812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zh-CN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90" name="矩形 1"/>
          <p:cNvSpPr>
            <a:spLocks noChangeArrowheads="1"/>
          </p:cNvSpPr>
          <p:nvPr/>
        </p:nvSpPr>
        <p:spPr bwMode="auto">
          <a:xfrm>
            <a:off x="7780820" y="2291801"/>
            <a:ext cx="32385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zh-CN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91" name="矩形 1"/>
          <p:cNvSpPr>
            <a:spLocks noChangeArrowheads="1"/>
          </p:cNvSpPr>
          <p:nvPr/>
        </p:nvSpPr>
        <p:spPr bwMode="auto">
          <a:xfrm>
            <a:off x="8638076" y="4863569"/>
            <a:ext cx="23812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zh-CN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05480" y="4476217"/>
            <a:ext cx="23903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/>
            <a:r>
              <a:rPr lang="zh-CN" altLang="en-US" sz="4000" b="1" spc="300" noProof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融资计划</a:t>
            </a:r>
            <a:endParaRPr lang="zh-CN" altLang="en-US" sz="4000" b="1" spc="300" noProof="1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融资计划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7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7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7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07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07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07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07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907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07"/>
                            </p:stCondLst>
                            <p:childTnLst>
                              <p:par>
                                <p:cTn id="5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07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407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400" tmFilter="0,0; .5, 1; 1, 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288"/>
                                  </p:stCondLst>
                                  <p:iterate type="lt">
                                    <p:tmPct val="7797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697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197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697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400" tmFilter="0,0; .5, 1; 1, 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298"/>
                                  </p:stCondLst>
                                  <p:iterate type="lt">
                                    <p:tmPct val="7797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497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997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497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400" tmFilter="0,0; .5, 1; 1, 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298"/>
                                  </p:stCondLst>
                                  <p:iterate type="lt">
                                    <p:tmPct val="7797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297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797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297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4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298"/>
                                  </p:stCondLst>
                                  <p:iterate type="lt">
                                    <p:tmPct val="7797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3098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0" grpId="0" animBg="1"/>
      <p:bldP spid="1070" grpId="1" animBg="1"/>
      <p:bldP spid="1071" grpId="0" animBg="1"/>
      <p:bldP spid="1071" grpId="1" animBg="1"/>
      <p:bldP spid="1072" grpId="0" animBg="1"/>
      <p:bldP spid="1072" grpId="1" animBg="1"/>
      <p:bldP spid="1073" grpId="0" animBg="1"/>
      <p:bldP spid="1073" grpId="1" animBg="1"/>
      <p:bldP spid="67" grpId="0" animBg="1"/>
      <p:bldP spid="70" grpId="0" animBg="1"/>
      <p:bldP spid="76" grpId="0" animBg="1"/>
      <p:bldP spid="79" grpId="0" animBg="1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2" grpId="0"/>
      <p:bldP spid="34" grpId="0"/>
      <p:bldP spid="35" grpId="0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863765" y="3802992"/>
            <a:ext cx="735347" cy="717411"/>
            <a:chOff x="1219200" y="1642388"/>
            <a:chExt cx="1439863" cy="140474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" name="Freeform 27"/>
            <p:cNvSpPr/>
            <p:nvPr/>
          </p:nvSpPr>
          <p:spPr bwMode="auto">
            <a:xfrm>
              <a:off x="1436937" y="1902267"/>
              <a:ext cx="997367" cy="1144863"/>
            </a:xfrm>
            <a:custGeom>
              <a:avLst/>
              <a:gdLst>
                <a:gd name="T0" fmla="*/ 74 w 142"/>
                <a:gd name="T1" fmla="*/ 0 h 163"/>
                <a:gd name="T2" fmla="*/ 142 w 142"/>
                <a:gd name="T3" fmla="*/ 68 h 163"/>
                <a:gd name="T4" fmla="*/ 142 w 142"/>
                <a:gd name="T5" fmla="*/ 163 h 163"/>
                <a:gd name="T6" fmla="*/ 95 w 142"/>
                <a:gd name="T7" fmla="*/ 163 h 163"/>
                <a:gd name="T8" fmla="*/ 95 w 142"/>
                <a:gd name="T9" fmla="*/ 89 h 163"/>
                <a:gd name="T10" fmla="*/ 48 w 142"/>
                <a:gd name="T11" fmla="*/ 89 h 163"/>
                <a:gd name="T12" fmla="*/ 48 w 142"/>
                <a:gd name="T13" fmla="*/ 163 h 163"/>
                <a:gd name="T14" fmla="*/ 0 w 142"/>
                <a:gd name="T15" fmla="*/ 163 h 163"/>
                <a:gd name="T16" fmla="*/ 0 w 142"/>
                <a:gd name="T17" fmla="*/ 68 h 163"/>
                <a:gd name="T18" fmla="*/ 74 w 142"/>
                <a:gd name="T1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63">
                  <a:moveTo>
                    <a:pt x="74" y="0"/>
                  </a:moveTo>
                  <a:lnTo>
                    <a:pt x="142" y="68"/>
                  </a:lnTo>
                  <a:lnTo>
                    <a:pt x="142" y="163"/>
                  </a:lnTo>
                  <a:lnTo>
                    <a:pt x="95" y="163"/>
                  </a:lnTo>
                  <a:lnTo>
                    <a:pt x="95" y="89"/>
                  </a:lnTo>
                  <a:lnTo>
                    <a:pt x="48" y="89"/>
                  </a:lnTo>
                  <a:lnTo>
                    <a:pt x="48" y="163"/>
                  </a:lnTo>
                  <a:lnTo>
                    <a:pt x="0" y="163"/>
                  </a:lnTo>
                  <a:lnTo>
                    <a:pt x="0" y="68"/>
                  </a:lnTo>
                  <a:lnTo>
                    <a:pt x="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1" name="Freeform 28"/>
            <p:cNvSpPr/>
            <p:nvPr/>
          </p:nvSpPr>
          <p:spPr bwMode="auto">
            <a:xfrm>
              <a:off x="1219200" y="1642388"/>
              <a:ext cx="1439863" cy="814751"/>
            </a:xfrm>
            <a:custGeom>
              <a:avLst/>
              <a:gdLst>
                <a:gd name="T0" fmla="*/ 37 w 39"/>
                <a:gd name="T1" fmla="*/ 22 h 22"/>
                <a:gd name="T2" fmla="*/ 36 w 39"/>
                <a:gd name="T3" fmla="*/ 21 h 22"/>
                <a:gd name="T4" fmla="*/ 20 w 39"/>
                <a:gd name="T5" fmla="*/ 5 h 22"/>
                <a:gd name="T6" fmla="*/ 3 w 39"/>
                <a:gd name="T7" fmla="*/ 21 h 22"/>
                <a:gd name="T8" fmla="*/ 1 w 39"/>
                <a:gd name="T9" fmla="*/ 21 h 22"/>
                <a:gd name="T10" fmla="*/ 1 w 39"/>
                <a:gd name="T11" fmla="*/ 19 h 22"/>
                <a:gd name="T12" fmla="*/ 18 w 39"/>
                <a:gd name="T13" fmla="*/ 1 h 22"/>
                <a:gd name="T14" fmla="*/ 21 w 39"/>
                <a:gd name="T15" fmla="*/ 1 h 22"/>
                <a:gd name="T16" fmla="*/ 39 w 39"/>
                <a:gd name="T17" fmla="*/ 19 h 22"/>
                <a:gd name="T18" fmla="*/ 39 w 39"/>
                <a:gd name="T19" fmla="*/ 21 h 22"/>
                <a:gd name="T20" fmla="*/ 37 w 39"/>
                <a:gd name="T2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22">
                  <a:moveTo>
                    <a:pt x="37" y="22"/>
                  </a:moveTo>
                  <a:cubicBezTo>
                    <a:pt x="37" y="22"/>
                    <a:pt x="36" y="22"/>
                    <a:pt x="36" y="2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1" y="22"/>
                    <a:pt x="1" y="21"/>
                  </a:cubicBezTo>
                  <a:cubicBezTo>
                    <a:pt x="0" y="21"/>
                    <a:pt x="0" y="19"/>
                    <a:pt x="1" y="19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20" y="0"/>
                    <a:pt x="21" y="1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21"/>
                    <a:pt x="39" y="21"/>
                  </a:cubicBezTo>
                  <a:cubicBezTo>
                    <a:pt x="38" y="22"/>
                    <a:pt x="38" y="22"/>
                    <a:pt x="37" y="2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sp>
        <p:nvSpPr>
          <p:cNvPr id="21" name="Freeform 6"/>
          <p:cNvSpPr/>
          <p:nvPr/>
        </p:nvSpPr>
        <p:spPr bwMode="auto">
          <a:xfrm>
            <a:off x="3591957" y="4182994"/>
            <a:ext cx="1996044" cy="1996044"/>
          </a:xfrm>
          <a:custGeom>
            <a:avLst/>
            <a:gdLst>
              <a:gd name="T0" fmla="*/ 0 w 159"/>
              <a:gd name="T1" fmla="*/ 79 h 159"/>
              <a:gd name="T2" fmla="*/ 106 w 159"/>
              <a:gd name="T3" fmla="*/ 159 h 159"/>
              <a:gd name="T4" fmla="*/ 159 w 159"/>
              <a:gd name="T5" fmla="*/ 0 h 159"/>
              <a:gd name="T6" fmla="*/ 26 w 159"/>
              <a:gd name="T7" fmla="*/ 0 h 159"/>
              <a:gd name="T8" fmla="*/ 0 w 159"/>
              <a:gd name="T9" fmla="*/ 7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" h="159">
                <a:moveTo>
                  <a:pt x="0" y="79"/>
                </a:moveTo>
                <a:cubicBezTo>
                  <a:pt x="106" y="159"/>
                  <a:pt x="106" y="159"/>
                  <a:pt x="106" y="159"/>
                </a:cubicBezTo>
                <a:cubicBezTo>
                  <a:pt x="139" y="115"/>
                  <a:pt x="159" y="59"/>
                  <a:pt x="159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30"/>
                  <a:pt x="16" y="57"/>
                  <a:pt x="0" y="79"/>
                </a:cubicBezTo>
                <a:close/>
              </a:path>
            </a:pathLst>
          </a:custGeom>
          <a:solidFill>
            <a:srgbClr val="13918D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/>
          </a:p>
        </p:txBody>
      </p:sp>
      <p:sp>
        <p:nvSpPr>
          <p:cNvPr id="22" name="Freeform 8"/>
          <p:cNvSpPr/>
          <p:nvPr/>
        </p:nvSpPr>
        <p:spPr bwMode="auto">
          <a:xfrm>
            <a:off x="3213976" y="2251673"/>
            <a:ext cx="1770808" cy="3562328"/>
          </a:xfrm>
          <a:custGeom>
            <a:avLst/>
            <a:gdLst>
              <a:gd name="T0" fmla="*/ 77 w 141"/>
              <a:gd name="T1" fmla="*/ 0 h 284"/>
              <a:gd name="T2" fmla="*/ 0 w 141"/>
              <a:gd name="T3" fmla="*/ 77 h 284"/>
              <a:gd name="T4" fmla="*/ 32 w 141"/>
              <a:gd name="T5" fmla="*/ 154 h 284"/>
              <a:gd name="T6" fmla="*/ 10 w 141"/>
              <a:gd name="T7" fmla="*/ 219 h 284"/>
              <a:gd name="T8" fmla="*/ 97 w 141"/>
              <a:gd name="T9" fmla="*/ 284 h 284"/>
              <a:gd name="T10" fmla="*/ 141 w 141"/>
              <a:gd name="T11" fmla="*/ 154 h 284"/>
              <a:gd name="T12" fmla="*/ 77 w 141"/>
              <a:gd name="T13" fmla="*/ 0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1" h="284">
                <a:moveTo>
                  <a:pt x="77" y="0"/>
                </a:moveTo>
                <a:cubicBezTo>
                  <a:pt x="0" y="77"/>
                  <a:pt x="0" y="77"/>
                  <a:pt x="0" y="77"/>
                </a:cubicBezTo>
                <a:cubicBezTo>
                  <a:pt x="20" y="96"/>
                  <a:pt x="32" y="124"/>
                  <a:pt x="32" y="154"/>
                </a:cubicBezTo>
                <a:cubicBezTo>
                  <a:pt x="32" y="178"/>
                  <a:pt x="24" y="201"/>
                  <a:pt x="10" y="219"/>
                </a:cubicBezTo>
                <a:cubicBezTo>
                  <a:pt x="97" y="284"/>
                  <a:pt x="97" y="284"/>
                  <a:pt x="97" y="284"/>
                </a:cubicBezTo>
                <a:cubicBezTo>
                  <a:pt x="125" y="248"/>
                  <a:pt x="141" y="203"/>
                  <a:pt x="141" y="154"/>
                </a:cubicBezTo>
                <a:cubicBezTo>
                  <a:pt x="141" y="94"/>
                  <a:pt x="116" y="39"/>
                  <a:pt x="77" y="0"/>
                </a:cubicBezTo>
                <a:close/>
              </a:path>
            </a:pathLst>
          </a:custGeom>
          <a:solidFill>
            <a:srgbClr val="DF7307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3" name="Freeform 10"/>
          <p:cNvSpPr/>
          <p:nvPr/>
        </p:nvSpPr>
        <p:spPr bwMode="auto">
          <a:xfrm>
            <a:off x="2245729" y="1938418"/>
            <a:ext cx="2249756" cy="3588217"/>
          </a:xfrm>
          <a:custGeom>
            <a:avLst/>
            <a:gdLst>
              <a:gd name="T0" fmla="*/ 0 w 179"/>
              <a:gd name="T1" fmla="*/ 0 h 286"/>
              <a:gd name="T2" fmla="*/ 0 w 179"/>
              <a:gd name="T3" fmla="*/ 89 h 286"/>
              <a:gd name="T4" fmla="*/ 89 w 179"/>
              <a:gd name="T5" fmla="*/ 179 h 286"/>
              <a:gd name="T6" fmla="*/ 72 w 179"/>
              <a:gd name="T7" fmla="*/ 232 h 286"/>
              <a:gd name="T8" fmla="*/ 143 w 179"/>
              <a:gd name="T9" fmla="*/ 286 h 286"/>
              <a:gd name="T10" fmla="*/ 179 w 179"/>
              <a:gd name="T11" fmla="*/ 179 h 286"/>
              <a:gd name="T12" fmla="*/ 0 w 179"/>
              <a:gd name="T13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" h="286">
                <a:moveTo>
                  <a:pt x="0" y="0"/>
                </a:moveTo>
                <a:cubicBezTo>
                  <a:pt x="0" y="89"/>
                  <a:pt x="0" y="89"/>
                  <a:pt x="0" y="89"/>
                </a:cubicBezTo>
                <a:cubicBezTo>
                  <a:pt x="49" y="89"/>
                  <a:pt x="89" y="129"/>
                  <a:pt x="89" y="179"/>
                </a:cubicBezTo>
                <a:cubicBezTo>
                  <a:pt x="89" y="199"/>
                  <a:pt x="83" y="217"/>
                  <a:pt x="72" y="232"/>
                </a:cubicBezTo>
                <a:cubicBezTo>
                  <a:pt x="143" y="286"/>
                  <a:pt x="143" y="286"/>
                  <a:pt x="143" y="286"/>
                </a:cubicBezTo>
                <a:cubicBezTo>
                  <a:pt x="165" y="256"/>
                  <a:pt x="179" y="219"/>
                  <a:pt x="179" y="179"/>
                </a:cubicBezTo>
                <a:cubicBezTo>
                  <a:pt x="179" y="80"/>
                  <a:pt x="99" y="0"/>
                  <a:pt x="0" y="0"/>
                </a:cubicBez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4" name="Freeform 13"/>
          <p:cNvSpPr/>
          <p:nvPr/>
        </p:nvSpPr>
        <p:spPr bwMode="auto">
          <a:xfrm>
            <a:off x="1016000" y="2440664"/>
            <a:ext cx="2977237" cy="2783069"/>
          </a:xfrm>
          <a:custGeom>
            <a:avLst/>
            <a:gdLst>
              <a:gd name="T0" fmla="*/ 98 w 237"/>
              <a:gd name="T1" fmla="*/ 0 h 222"/>
              <a:gd name="T2" fmla="*/ 0 w 237"/>
              <a:gd name="T3" fmla="*/ 40 h 222"/>
              <a:gd name="T4" fmla="*/ 49 w 237"/>
              <a:gd name="T5" fmla="*/ 89 h 222"/>
              <a:gd name="T6" fmla="*/ 98 w 237"/>
              <a:gd name="T7" fmla="*/ 69 h 222"/>
              <a:gd name="T8" fmla="*/ 168 w 237"/>
              <a:gd name="T9" fmla="*/ 139 h 222"/>
              <a:gd name="T10" fmla="*/ 154 w 237"/>
              <a:gd name="T11" fmla="*/ 180 h 222"/>
              <a:gd name="T12" fmla="*/ 209 w 237"/>
              <a:gd name="T13" fmla="*/ 222 h 222"/>
              <a:gd name="T14" fmla="*/ 237 w 237"/>
              <a:gd name="T15" fmla="*/ 139 h 222"/>
              <a:gd name="T16" fmla="*/ 98 w 237"/>
              <a:gd name="T17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7" h="222">
                <a:moveTo>
                  <a:pt x="98" y="0"/>
                </a:moveTo>
                <a:cubicBezTo>
                  <a:pt x="60" y="0"/>
                  <a:pt x="25" y="15"/>
                  <a:pt x="0" y="40"/>
                </a:cubicBezTo>
                <a:cubicBezTo>
                  <a:pt x="49" y="89"/>
                  <a:pt x="49" y="89"/>
                  <a:pt x="49" y="89"/>
                </a:cubicBezTo>
                <a:cubicBezTo>
                  <a:pt x="62" y="77"/>
                  <a:pt x="79" y="69"/>
                  <a:pt x="98" y="69"/>
                </a:cubicBezTo>
                <a:cubicBezTo>
                  <a:pt x="137" y="69"/>
                  <a:pt x="168" y="100"/>
                  <a:pt x="168" y="139"/>
                </a:cubicBezTo>
                <a:cubicBezTo>
                  <a:pt x="168" y="154"/>
                  <a:pt x="163" y="169"/>
                  <a:pt x="154" y="180"/>
                </a:cubicBezTo>
                <a:cubicBezTo>
                  <a:pt x="209" y="222"/>
                  <a:pt x="209" y="222"/>
                  <a:pt x="209" y="222"/>
                </a:cubicBezTo>
                <a:cubicBezTo>
                  <a:pt x="227" y="199"/>
                  <a:pt x="237" y="170"/>
                  <a:pt x="237" y="139"/>
                </a:cubicBezTo>
                <a:cubicBezTo>
                  <a:pt x="237" y="62"/>
                  <a:pt x="175" y="0"/>
                  <a:pt x="98" y="0"/>
                </a:cubicBezTo>
                <a:close/>
              </a:path>
            </a:pathLst>
          </a:custGeom>
          <a:solidFill>
            <a:srgbClr val="F4C60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5" name="Freeform 16"/>
          <p:cNvSpPr/>
          <p:nvPr/>
        </p:nvSpPr>
        <p:spPr bwMode="auto">
          <a:xfrm>
            <a:off x="1041890" y="2966212"/>
            <a:ext cx="2423212" cy="1944265"/>
          </a:xfrm>
          <a:custGeom>
            <a:avLst/>
            <a:gdLst>
              <a:gd name="T0" fmla="*/ 96 w 193"/>
              <a:gd name="T1" fmla="*/ 0 h 155"/>
              <a:gd name="T2" fmla="*/ 0 w 193"/>
              <a:gd name="T3" fmla="*/ 97 h 155"/>
              <a:gd name="T4" fmla="*/ 48 w 193"/>
              <a:gd name="T5" fmla="*/ 97 h 155"/>
              <a:gd name="T6" fmla="*/ 96 w 193"/>
              <a:gd name="T7" fmla="*/ 48 h 155"/>
              <a:gd name="T8" fmla="*/ 145 w 193"/>
              <a:gd name="T9" fmla="*/ 97 h 155"/>
              <a:gd name="T10" fmla="*/ 135 w 193"/>
              <a:gd name="T11" fmla="*/ 126 h 155"/>
              <a:gd name="T12" fmla="*/ 174 w 193"/>
              <a:gd name="T13" fmla="*/ 155 h 155"/>
              <a:gd name="T14" fmla="*/ 193 w 193"/>
              <a:gd name="T15" fmla="*/ 97 h 155"/>
              <a:gd name="T16" fmla="*/ 96 w 193"/>
              <a:gd name="T17" fmla="*/ 0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3" h="155">
                <a:moveTo>
                  <a:pt x="96" y="0"/>
                </a:moveTo>
                <a:cubicBezTo>
                  <a:pt x="43" y="0"/>
                  <a:pt x="0" y="43"/>
                  <a:pt x="0" y="97"/>
                </a:cubicBezTo>
                <a:cubicBezTo>
                  <a:pt x="48" y="97"/>
                  <a:pt x="48" y="97"/>
                  <a:pt x="48" y="97"/>
                </a:cubicBezTo>
                <a:cubicBezTo>
                  <a:pt x="48" y="70"/>
                  <a:pt x="70" y="48"/>
                  <a:pt x="96" y="48"/>
                </a:cubicBezTo>
                <a:cubicBezTo>
                  <a:pt x="123" y="48"/>
                  <a:pt x="145" y="70"/>
                  <a:pt x="145" y="97"/>
                </a:cubicBezTo>
                <a:cubicBezTo>
                  <a:pt x="145" y="107"/>
                  <a:pt x="141" y="118"/>
                  <a:pt x="135" y="126"/>
                </a:cubicBezTo>
                <a:cubicBezTo>
                  <a:pt x="174" y="155"/>
                  <a:pt x="174" y="155"/>
                  <a:pt x="174" y="155"/>
                </a:cubicBezTo>
                <a:cubicBezTo>
                  <a:pt x="186" y="138"/>
                  <a:pt x="193" y="118"/>
                  <a:pt x="193" y="97"/>
                </a:cubicBezTo>
                <a:cubicBezTo>
                  <a:pt x="193" y="43"/>
                  <a:pt x="150" y="0"/>
                  <a:pt x="96" y="0"/>
                </a:cubicBezTo>
                <a:close/>
              </a:path>
            </a:pathLst>
          </a:custGeom>
          <a:solidFill>
            <a:srgbClr val="1FD89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7" name="TextBox 26"/>
          <p:cNvSpPr txBox="1"/>
          <p:nvPr/>
        </p:nvSpPr>
        <p:spPr>
          <a:xfrm>
            <a:off x="2871214" y="4182993"/>
            <a:ext cx="53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01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22686" y="4546735"/>
            <a:ext cx="53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02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53681" y="4893716"/>
            <a:ext cx="53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03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50045" y="5184600"/>
            <a:ext cx="53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04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22339" y="5451595"/>
            <a:ext cx="53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05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68387" y="1193801"/>
            <a:ext cx="1602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1FD89C"/>
                </a:solidFill>
                <a:latin typeface="+mj-ea"/>
                <a:ea typeface="+mj-ea"/>
              </a:rPr>
              <a:t>用途一</a:t>
            </a:r>
            <a:endParaRPr lang="en-US" sz="2400" b="1" dirty="0">
              <a:solidFill>
                <a:srgbClr val="1FD89C"/>
              </a:solidFill>
              <a:latin typeface="+mj-ea"/>
              <a:ea typeface="+mj-e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560704" y="1556792"/>
            <a:ext cx="3818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665003" y="1294884"/>
            <a:ext cx="812800" cy="812800"/>
          </a:xfrm>
          <a:prstGeom prst="roundRect">
            <a:avLst/>
          </a:prstGeom>
          <a:noFill/>
          <a:ln w="19050">
            <a:solidFill>
              <a:srgbClr val="1FD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+mj-ea"/>
              <a:ea typeface="+mj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68387" y="2209801"/>
            <a:ext cx="1602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4C60E"/>
                </a:solidFill>
                <a:latin typeface="+mj-ea"/>
                <a:ea typeface="+mj-ea"/>
              </a:rPr>
              <a:t>用途二</a:t>
            </a:r>
            <a:endParaRPr lang="en-US" sz="2400" b="1" dirty="0">
              <a:solidFill>
                <a:srgbClr val="F4C60E"/>
              </a:solidFill>
              <a:latin typeface="+mj-ea"/>
              <a:ea typeface="+mj-e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560704" y="2572792"/>
            <a:ext cx="3818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665003" y="2310884"/>
            <a:ext cx="812800" cy="812800"/>
          </a:xfrm>
          <a:prstGeom prst="roundRect">
            <a:avLst/>
          </a:prstGeom>
          <a:noFill/>
          <a:ln w="19050">
            <a:solidFill>
              <a:srgbClr val="F4C6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+mj-ea"/>
              <a:ea typeface="+mj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68387" y="3225801"/>
            <a:ext cx="1602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C3D9"/>
                </a:solidFill>
                <a:latin typeface="+mj-ea"/>
                <a:ea typeface="+mj-ea"/>
              </a:rPr>
              <a:t>用途三</a:t>
            </a:r>
            <a:endParaRPr lang="en-US" sz="2400" b="1" dirty="0">
              <a:solidFill>
                <a:srgbClr val="00C3D9"/>
              </a:solidFill>
              <a:latin typeface="+mj-ea"/>
              <a:ea typeface="+mj-e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560704" y="3588792"/>
            <a:ext cx="3818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665003" y="3326884"/>
            <a:ext cx="812800" cy="812800"/>
          </a:xfrm>
          <a:prstGeom prst="roundRect">
            <a:avLst/>
          </a:prstGeom>
          <a:noFill/>
          <a:ln w="19050">
            <a:solidFill>
              <a:srgbClr val="00C3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+mj-ea"/>
              <a:ea typeface="+mj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68387" y="4241801"/>
            <a:ext cx="1602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DE6E00"/>
                </a:solidFill>
                <a:latin typeface="+mj-ea"/>
                <a:ea typeface="+mj-ea"/>
              </a:rPr>
              <a:t>用途四</a:t>
            </a:r>
            <a:endParaRPr lang="en-US" sz="2400" b="1" dirty="0">
              <a:solidFill>
                <a:srgbClr val="DE6E00"/>
              </a:solidFill>
              <a:latin typeface="+mj-ea"/>
              <a:ea typeface="+mj-e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60704" y="4604792"/>
            <a:ext cx="3818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665003" y="4342884"/>
            <a:ext cx="812800" cy="812800"/>
          </a:xfrm>
          <a:prstGeom prst="roundRect">
            <a:avLst/>
          </a:prstGeom>
          <a:noFill/>
          <a:ln w="19050">
            <a:solidFill>
              <a:srgbClr val="DE6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+mj-ea"/>
              <a:ea typeface="+mj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68387" y="5257801"/>
            <a:ext cx="1602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13918D"/>
                </a:solidFill>
                <a:latin typeface="+mj-ea"/>
                <a:ea typeface="+mj-ea"/>
              </a:rPr>
              <a:t>用途五</a:t>
            </a:r>
            <a:endParaRPr lang="en-US" sz="2400" b="1" dirty="0">
              <a:solidFill>
                <a:srgbClr val="13918D"/>
              </a:solidFill>
              <a:latin typeface="+mj-ea"/>
              <a:ea typeface="+mj-ea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560704" y="5620792"/>
            <a:ext cx="3818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665003" y="5358884"/>
            <a:ext cx="812800" cy="812800"/>
          </a:xfrm>
          <a:prstGeom prst="roundRect">
            <a:avLst/>
          </a:prstGeom>
          <a:noFill/>
          <a:ln w="19050">
            <a:solidFill>
              <a:srgbClr val="1391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+mj-ea"/>
              <a:ea typeface="+mj-ea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868749" y="1489294"/>
            <a:ext cx="405307" cy="423981"/>
            <a:chOff x="6464300" y="3325813"/>
            <a:chExt cx="463550" cy="463551"/>
          </a:xfrm>
          <a:solidFill>
            <a:srgbClr val="1FD89C"/>
          </a:solidFill>
        </p:grpSpPr>
        <p:sp>
          <p:nvSpPr>
            <p:cNvPr id="49" name="Freeform 48"/>
            <p:cNvSpPr/>
            <p:nvPr/>
          </p:nvSpPr>
          <p:spPr bwMode="auto">
            <a:xfrm>
              <a:off x="6580188" y="3325813"/>
              <a:ext cx="231775" cy="204788"/>
            </a:xfrm>
            <a:custGeom>
              <a:avLst/>
              <a:gdLst>
                <a:gd name="T0" fmla="*/ 31 w 62"/>
                <a:gd name="T1" fmla="*/ 31 h 55"/>
                <a:gd name="T2" fmla="*/ 31 w 62"/>
                <a:gd name="T3" fmla="*/ 0 h 55"/>
                <a:gd name="T4" fmla="*/ 13 w 62"/>
                <a:gd name="T5" fmla="*/ 0 h 55"/>
                <a:gd name="T6" fmla="*/ 0 w 62"/>
                <a:gd name="T7" fmla="*/ 13 h 55"/>
                <a:gd name="T8" fmla="*/ 0 w 62"/>
                <a:gd name="T9" fmla="*/ 55 h 55"/>
                <a:gd name="T10" fmla="*/ 62 w 62"/>
                <a:gd name="T11" fmla="*/ 55 h 55"/>
                <a:gd name="T12" fmla="*/ 62 w 62"/>
                <a:gd name="T13" fmla="*/ 31 h 55"/>
                <a:gd name="T14" fmla="*/ 31 w 62"/>
                <a:gd name="T15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55">
                  <a:moveTo>
                    <a:pt x="31" y="31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31"/>
                    <a:pt x="62" y="31"/>
                    <a:pt x="62" y="31"/>
                  </a:cubicBezTo>
                  <a:lnTo>
                    <a:pt x="3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ea"/>
                <a:ea typeface="+mj-ea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6737350" y="3325813"/>
              <a:ext cx="74613" cy="77788"/>
            </a:xfrm>
            <a:custGeom>
              <a:avLst/>
              <a:gdLst>
                <a:gd name="T0" fmla="*/ 3 w 20"/>
                <a:gd name="T1" fmla="*/ 2 h 21"/>
                <a:gd name="T2" fmla="*/ 0 w 20"/>
                <a:gd name="T3" fmla="*/ 0 h 21"/>
                <a:gd name="T4" fmla="*/ 0 w 20"/>
                <a:gd name="T5" fmla="*/ 21 h 21"/>
                <a:gd name="T6" fmla="*/ 20 w 20"/>
                <a:gd name="T7" fmla="*/ 21 h 21"/>
                <a:gd name="T8" fmla="*/ 19 w 20"/>
                <a:gd name="T9" fmla="*/ 17 h 21"/>
                <a:gd name="T10" fmla="*/ 3 w 20"/>
                <a:gd name="T11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3" y="2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0"/>
                    <a:pt x="20" y="18"/>
                    <a:pt x="19" y="17"/>
                  </a:cubicBez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ea"/>
                <a:ea typeface="+mj-ea"/>
              </a:endParaRPr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6464300" y="3530601"/>
              <a:ext cx="463550" cy="258763"/>
            </a:xfrm>
            <a:custGeom>
              <a:avLst/>
              <a:gdLst>
                <a:gd name="T0" fmla="*/ 124 w 124"/>
                <a:gd name="T1" fmla="*/ 19 h 69"/>
                <a:gd name="T2" fmla="*/ 124 w 124"/>
                <a:gd name="T3" fmla="*/ 49 h 69"/>
                <a:gd name="T4" fmla="*/ 107 w 124"/>
                <a:gd name="T5" fmla="*/ 69 h 69"/>
                <a:gd name="T6" fmla="*/ 18 w 124"/>
                <a:gd name="T7" fmla="*/ 69 h 69"/>
                <a:gd name="T8" fmla="*/ 0 w 124"/>
                <a:gd name="T9" fmla="*/ 49 h 69"/>
                <a:gd name="T10" fmla="*/ 0 w 124"/>
                <a:gd name="T11" fmla="*/ 19 h 69"/>
                <a:gd name="T12" fmla="*/ 18 w 124"/>
                <a:gd name="T13" fmla="*/ 0 h 69"/>
                <a:gd name="T14" fmla="*/ 18 w 124"/>
                <a:gd name="T15" fmla="*/ 14 h 69"/>
                <a:gd name="T16" fmla="*/ 107 w 124"/>
                <a:gd name="T17" fmla="*/ 14 h 69"/>
                <a:gd name="T18" fmla="*/ 107 w 124"/>
                <a:gd name="T19" fmla="*/ 0 h 69"/>
                <a:gd name="T20" fmla="*/ 124 w 124"/>
                <a:gd name="T21" fmla="*/ 19 h 69"/>
                <a:gd name="T22" fmla="*/ 18 w 124"/>
                <a:gd name="T23" fmla="*/ 34 h 69"/>
                <a:gd name="T24" fmla="*/ 19 w 124"/>
                <a:gd name="T25" fmla="*/ 53 h 69"/>
                <a:gd name="T26" fmla="*/ 39 w 124"/>
                <a:gd name="T27" fmla="*/ 53 h 69"/>
                <a:gd name="T28" fmla="*/ 43 w 124"/>
                <a:gd name="T29" fmla="*/ 45 h 69"/>
                <a:gd name="T30" fmla="*/ 81 w 124"/>
                <a:gd name="T31" fmla="*/ 45 h 69"/>
                <a:gd name="T32" fmla="*/ 85 w 124"/>
                <a:gd name="T33" fmla="*/ 53 h 69"/>
                <a:gd name="T34" fmla="*/ 105 w 124"/>
                <a:gd name="T35" fmla="*/ 53 h 69"/>
                <a:gd name="T36" fmla="*/ 106 w 124"/>
                <a:gd name="T37" fmla="*/ 34 h 69"/>
                <a:gd name="T38" fmla="*/ 106 w 124"/>
                <a:gd name="T39" fmla="*/ 34 h 69"/>
                <a:gd name="T40" fmla="*/ 102 w 124"/>
                <a:gd name="T41" fmla="*/ 29 h 69"/>
                <a:gd name="T42" fmla="*/ 102 w 124"/>
                <a:gd name="T43" fmla="*/ 29 h 69"/>
                <a:gd name="T44" fmla="*/ 95 w 124"/>
                <a:gd name="T45" fmla="*/ 26 h 69"/>
                <a:gd name="T46" fmla="*/ 29 w 124"/>
                <a:gd name="T47" fmla="*/ 26 h 69"/>
                <a:gd name="T48" fmla="*/ 22 w 124"/>
                <a:gd name="T49" fmla="*/ 29 h 69"/>
                <a:gd name="T50" fmla="*/ 22 w 124"/>
                <a:gd name="T51" fmla="*/ 29 h 69"/>
                <a:gd name="T52" fmla="*/ 18 w 124"/>
                <a:gd name="T53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4" h="69">
                  <a:moveTo>
                    <a:pt x="124" y="19"/>
                  </a:moveTo>
                  <a:cubicBezTo>
                    <a:pt x="124" y="49"/>
                    <a:pt x="124" y="49"/>
                    <a:pt x="124" y="49"/>
                  </a:cubicBezTo>
                  <a:cubicBezTo>
                    <a:pt x="124" y="59"/>
                    <a:pt x="117" y="67"/>
                    <a:pt x="107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8" y="67"/>
                    <a:pt x="0" y="59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0"/>
                    <a:pt x="8" y="2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7" y="2"/>
                    <a:pt x="124" y="10"/>
                    <a:pt x="124" y="19"/>
                  </a:cubicBezTo>
                  <a:close/>
                  <a:moveTo>
                    <a:pt x="18" y="34"/>
                  </a:moveTo>
                  <a:cubicBezTo>
                    <a:pt x="14" y="39"/>
                    <a:pt x="14" y="47"/>
                    <a:pt x="19" y="53"/>
                  </a:cubicBezTo>
                  <a:cubicBezTo>
                    <a:pt x="24" y="58"/>
                    <a:pt x="33" y="58"/>
                    <a:pt x="39" y="53"/>
                  </a:cubicBezTo>
                  <a:cubicBezTo>
                    <a:pt x="41" y="50"/>
                    <a:pt x="42" y="48"/>
                    <a:pt x="43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2" y="48"/>
                    <a:pt x="83" y="50"/>
                    <a:pt x="85" y="53"/>
                  </a:cubicBezTo>
                  <a:cubicBezTo>
                    <a:pt x="91" y="58"/>
                    <a:pt x="99" y="58"/>
                    <a:pt x="105" y="53"/>
                  </a:cubicBezTo>
                  <a:cubicBezTo>
                    <a:pt x="110" y="47"/>
                    <a:pt x="110" y="39"/>
                    <a:pt x="106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0" y="28"/>
                    <a:pt x="97" y="26"/>
                    <a:pt x="95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6" y="26"/>
                    <a:pt x="24" y="28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18" y="34"/>
                    <a:pt x="18" y="34"/>
                    <a:pt x="18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ea"/>
                <a:ea typeface="+mj-ea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879806" y="2513347"/>
            <a:ext cx="383196" cy="407875"/>
            <a:chOff x="9324975" y="4895850"/>
            <a:chExt cx="419100" cy="446088"/>
          </a:xfrm>
          <a:solidFill>
            <a:srgbClr val="F4C60E"/>
          </a:solidFill>
        </p:grpSpPr>
        <p:sp>
          <p:nvSpPr>
            <p:cNvPr id="53" name="Freeform 52"/>
            <p:cNvSpPr/>
            <p:nvPr/>
          </p:nvSpPr>
          <p:spPr bwMode="auto">
            <a:xfrm>
              <a:off x="9366250" y="5314950"/>
              <a:ext cx="85725" cy="26988"/>
            </a:xfrm>
            <a:custGeom>
              <a:avLst/>
              <a:gdLst>
                <a:gd name="T0" fmla="*/ 0 w 23"/>
                <a:gd name="T1" fmla="*/ 0 h 7"/>
                <a:gd name="T2" fmla="*/ 0 w 23"/>
                <a:gd name="T3" fmla="*/ 4 h 7"/>
                <a:gd name="T4" fmla="*/ 4 w 23"/>
                <a:gd name="T5" fmla="*/ 7 h 7"/>
                <a:gd name="T6" fmla="*/ 19 w 23"/>
                <a:gd name="T7" fmla="*/ 7 h 7"/>
                <a:gd name="T8" fmla="*/ 23 w 23"/>
                <a:gd name="T9" fmla="*/ 4 h 7"/>
                <a:gd name="T10" fmla="*/ 23 w 23"/>
                <a:gd name="T11" fmla="*/ 0 h 7"/>
                <a:gd name="T12" fmla="*/ 0 w 23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7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7"/>
                    <a:pt x="23" y="6"/>
                    <a:pt x="23" y="4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ea"/>
                <a:ea typeface="+mj-ea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9617075" y="5314950"/>
              <a:ext cx="82550" cy="26988"/>
            </a:xfrm>
            <a:custGeom>
              <a:avLst/>
              <a:gdLst>
                <a:gd name="T0" fmla="*/ 0 w 22"/>
                <a:gd name="T1" fmla="*/ 0 h 7"/>
                <a:gd name="T2" fmla="*/ 0 w 22"/>
                <a:gd name="T3" fmla="*/ 4 h 7"/>
                <a:gd name="T4" fmla="*/ 4 w 22"/>
                <a:gd name="T5" fmla="*/ 7 h 7"/>
                <a:gd name="T6" fmla="*/ 19 w 22"/>
                <a:gd name="T7" fmla="*/ 7 h 7"/>
                <a:gd name="T8" fmla="*/ 22 w 22"/>
                <a:gd name="T9" fmla="*/ 4 h 7"/>
                <a:gd name="T10" fmla="*/ 22 w 22"/>
                <a:gd name="T11" fmla="*/ 0 h 7"/>
                <a:gd name="T12" fmla="*/ 0 w 2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7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7"/>
                    <a:pt x="22" y="6"/>
                    <a:pt x="22" y="4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ea"/>
                <a:ea typeface="+mj-ea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9488488" y="5000625"/>
              <a:ext cx="187325" cy="184150"/>
            </a:xfrm>
            <a:custGeom>
              <a:avLst/>
              <a:gdLst>
                <a:gd name="T0" fmla="*/ 25 w 50"/>
                <a:gd name="T1" fmla="*/ 49 h 49"/>
                <a:gd name="T2" fmla="*/ 44 w 50"/>
                <a:gd name="T3" fmla="*/ 20 h 49"/>
                <a:gd name="T4" fmla="*/ 44 w 50"/>
                <a:gd name="T5" fmla="*/ 29 h 49"/>
                <a:gd name="T6" fmla="*/ 41 w 50"/>
                <a:gd name="T7" fmla="*/ 29 h 49"/>
                <a:gd name="T8" fmla="*/ 39 w 50"/>
                <a:gd name="T9" fmla="*/ 33 h 49"/>
                <a:gd name="T10" fmla="*/ 40 w 50"/>
                <a:gd name="T11" fmla="*/ 34 h 49"/>
                <a:gd name="T12" fmla="*/ 39 w 50"/>
                <a:gd name="T13" fmla="*/ 41 h 49"/>
                <a:gd name="T14" fmla="*/ 34 w 50"/>
                <a:gd name="T15" fmla="*/ 39 h 49"/>
                <a:gd name="T16" fmla="*/ 32 w 50"/>
                <a:gd name="T17" fmla="*/ 38 h 49"/>
                <a:gd name="T18" fmla="*/ 31 w 50"/>
                <a:gd name="T19" fmla="*/ 38 h 49"/>
                <a:gd name="T20" fmla="*/ 30 w 50"/>
                <a:gd name="T21" fmla="*/ 38 h 49"/>
                <a:gd name="T22" fmla="*/ 30 w 50"/>
                <a:gd name="T23" fmla="*/ 38 h 49"/>
                <a:gd name="T24" fmla="*/ 30 w 50"/>
                <a:gd name="T25" fmla="*/ 39 h 49"/>
                <a:gd name="T26" fmla="*/ 29 w 50"/>
                <a:gd name="T27" fmla="*/ 40 h 49"/>
                <a:gd name="T28" fmla="*/ 29 w 50"/>
                <a:gd name="T29" fmla="*/ 43 h 49"/>
                <a:gd name="T30" fmla="*/ 21 w 50"/>
                <a:gd name="T31" fmla="*/ 43 h 49"/>
                <a:gd name="T32" fmla="*/ 21 w 50"/>
                <a:gd name="T33" fmla="*/ 40 h 49"/>
                <a:gd name="T34" fmla="*/ 18 w 50"/>
                <a:gd name="T35" fmla="*/ 38 h 49"/>
                <a:gd name="T36" fmla="*/ 18 w 50"/>
                <a:gd name="T37" fmla="*/ 38 h 49"/>
                <a:gd name="T38" fmla="*/ 17 w 50"/>
                <a:gd name="T39" fmla="*/ 38 h 49"/>
                <a:gd name="T40" fmla="*/ 17 w 50"/>
                <a:gd name="T41" fmla="*/ 38 h 49"/>
                <a:gd name="T42" fmla="*/ 17 w 50"/>
                <a:gd name="T43" fmla="*/ 38 h 49"/>
                <a:gd name="T44" fmla="*/ 15 w 50"/>
                <a:gd name="T45" fmla="*/ 40 h 49"/>
                <a:gd name="T46" fmla="*/ 9 w 50"/>
                <a:gd name="T47" fmla="*/ 39 h 49"/>
                <a:gd name="T48" fmla="*/ 10 w 50"/>
                <a:gd name="T49" fmla="*/ 33 h 49"/>
                <a:gd name="T50" fmla="*/ 11 w 50"/>
                <a:gd name="T51" fmla="*/ 31 h 49"/>
                <a:gd name="T52" fmla="*/ 9 w 50"/>
                <a:gd name="T53" fmla="*/ 29 h 49"/>
                <a:gd name="T54" fmla="*/ 7 w 50"/>
                <a:gd name="T55" fmla="*/ 29 h 49"/>
                <a:gd name="T56" fmla="*/ 3 w 50"/>
                <a:gd name="T57" fmla="*/ 23 h 49"/>
                <a:gd name="T58" fmla="*/ 8 w 50"/>
                <a:gd name="T59" fmla="*/ 20 h 49"/>
                <a:gd name="T60" fmla="*/ 11 w 50"/>
                <a:gd name="T61" fmla="*/ 20 h 49"/>
                <a:gd name="T62" fmla="*/ 11 w 50"/>
                <a:gd name="T63" fmla="*/ 17 h 49"/>
                <a:gd name="T64" fmla="*/ 11 w 50"/>
                <a:gd name="T65" fmla="*/ 17 h 49"/>
                <a:gd name="T66" fmla="*/ 11 w 50"/>
                <a:gd name="T67" fmla="*/ 17 h 49"/>
                <a:gd name="T68" fmla="*/ 11 w 50"/>
                <a:gd name="T69" fmla="*/ 16 h 49"/>
                <a:gd name="T70" fmla="*/ 9 w 50"/>
                <a:gd name="T71" fmla="*/ 15 h 49"/>
                <a:gd name="T72" fmla="*/ 11 w 50"/>
                <a:gd name="T73" fmla="*/ 8 h 49"/>
                <a:gd name="T74" fmla="*/ 16 w 50"/>
                <a:gd name="T75" fmla="*/ 10 h 49"/>
                <a:gd name="T76" fmla="*/ 20 w 50"/>
                <a:gd name="T77" fmla="*/ 10 h 49"/>
                <a:gd name="T78" fmla="*/ 21 w 50"/>
                <a:gd name="T79" fmla="*/ 9 h 49"/>
                <a:gd name="T80" fmla="*/ 21 w 50"/>
                <a:gd name="T81" fmla="*/ 9 h 49"/>
                <a:gd name="T82" fmla="*/ 21 w 50"/>
                <a:gd name="T83" fmla="*/ 9 h 49"/>
                <a:gd name="T84" fmla="*/ 21 w 50"/>
                <a:gd name="T85" fmla="*/ 8 h 49"/>
                <a:gd name="T86" fmla="*/ 24 w 50"/>
                <a:gd name="T87" fmla="*/ 3 h 49"/>
                <a:gd name="T88" fmla="*/ 29 w 50"/>
                <a:gd name="T89" fmla="*/ 7 h 49"/>
                <a:gd name="T90" fmla="*/ 30 w 50"/>
                <a:gd name="T91" fmla="*/ 10 h 49"/>
                <a:gd name="T92" fmla="*/ 33 w 50"/>
                <a:gd name="T93" fmla="*/ 10 h 49"/>
                <a:gd name="T94" fmla="*/ 35 w 50"/>
                <a:gd name="T95" fmla="*/ 8 h 49"/>
                <a:gd name="T96" fmla="*/ 41 w 50"/>
                <a:gd name="T97" fmla="*/ 14 h 49"/>
                <a:gd name="T98" fmla="*/ 39 w 50"/>
                <a:gd name="T99" fmla="*/ 16 h 49"/>
                <a:gd name="T100" fmla="*/ 40 w 50"/>
                <a:gd name="T101" fmla="*/ 20 h 49"/>
                <a:gd name="T102" fmla="*/ 41 w 50"/>
                <a:gd name="T103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9"/>
                    <a:pt x="25" y="49"/>
                  </a:cubicBezTo>
                  <a:cubicBezTo>
                    <a:pt x="39" y="49"/>
                    <a:pt x="50" y="38"/>
                    <a:pt x="50" y="24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44" y="20"/>
                  </a:moveTo>
                  <a:cubicBezTo>
                    <a:pt x="45" y="21"/>
                    <a:pt x="46" y="22"/>
                    <a:pt x="46" y="23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5" y="28"/>
                    <a:pt x="44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39" y="29"/>
                    <a:pt x="39" y="29"/>
                  </a:cubicBezTo>
                  <a:cubicBezTo>
                    <a:pt x="38" y="30"/>
                    <a:pt x="38" y="32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6"/>
                    <a:pt x="42" y="38"/>
                    <a:pt x="41" y="39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8" y="41"/>
                    <a:pt x="36" y="41"/>
                    <a:pt x="35" y="41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5"/>
                    <a:pt x="28" y="46"/>
                    <a:pt x="26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2" y="46"/>
                    <a:pt x="21" y="45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39"/>
                    <a:pt x="20" y="39"/>
                  </a:cubicBezTo>
                  <a:cubicBezTo>
                    <a:pt x="20" y="38"/>
                    <a:pt x="19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" y="41"/>
                    <a:pt x="12" y="41"/>
                    <a:pt x="11" y="41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38"/>
                    <a:pt x="8" y="36"/>
                    <a:pt x="9" y="35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1" y="32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1" y="29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8"/>
                    <a:pt x="4" y="27"/>
                    <a:pt x="3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2"/>
                    <a:pt x="5" y="21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0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9"/>
                    <a:pt x="12" y="18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3"/>
                    <a:pt x="8" y="11"/>
                    <a:pt x="9" y="10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8"/>
                    <a:pt x="14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8" y="11"/>
                    <a:pt x="18" y="11"/>
                  </a:cubicBezTo>
                  <a:cubicBezTo>
                    <a:pt x="19" y="11"/>
                    <a:pt x="19" y="11"/>
                    <a:pt x="20" y="10"/>
                  </a:cubicBezTo>
                  <a:cubicBezTo>
                    <a:pt x="20" y="10"/>
                    <a:pt x="20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4"/>
                    <a:pt x="22" y="3"/>
                    <a:pt x="24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3"/>
                    <a:pt x="29" y="4"/>
                    <a:pt x="29" y="6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10"/>
                    <a:pt x="30" y="10"/>
                  </a:cubicBezTo>
                  <a:cubicBezTo>
                    <a:pt x="30" y="10"/>
                    <a:pt x="30" y="11"/>
                    <a:pt x="30" y="11"/>
                  </a:cubicBezTo>
                  <a:cubicBezTo>
                    <a:pt x="31" y="11"/>
                    <a:pt x="32" y="11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6" y="8"/>
                    <a:pt x="38" y="8"/>
                    <a:pt x="39" y="8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2" y="11"/>
                    <a:pt x="42" y="13"/>
                    <a:pt x="41" y="14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7"/>
                    <a:pt x="38" y="17"/>
                  </a:cubicBezTo>
                  <a:cubicBezTo>
                    <a:pt x="38" y="17"/>
                    <a:pt x="38" y="18"/>
                    <a:pt x="38" y="18"/>
                  </a:cubicBezTo>
                  <a:cubicBezTo>
                    <a:pt x="38" y="19"/>
                    <a:pt x="39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0"/>
                    <a:pt x="43" y="20"/>
                    <a:pt x="43" y="20"/>
                  </a:cubicBezTo>
                  <a:lnTo>
                    <a:pt x="4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ea"/>
                <a:ea typeface="+mj-ea"/>
              </a:endParaRPr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9540875" y="5049838"/>
              <a:ext cx="82550" cy="85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ea"/>
                <a:ea typeface="+mj-ea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9324975" y="4895850"/>
              <a:ext cx="419100" cy="393700"/>
            </a:xfrm>
            <a:custGeom>
              <a:avLst/>
              <a:gdLst>
                <a:gd name="T0" fmla="*/ 102 w 112"/>
                <a:gd name="T1" fmla="*/ 0 h 105"/>
                <a:gd name="T2" fmla="*/ 9 w 112"/>
                <a:gd name="T3" fmla="*/ 0 h 105"/>
                <a:gd name="T4" fmla="*/ 0 w 112"/>
                <a:gd name="T5" fmla="*/ 10 h 105"/>
                <a:gd name="T6" fmla="*/ 0 w 112"/>
                <a:gd name="T7" fmla="*/ 95 h 105"/>
                <a:gd name="T8" fmla="*/ 9 w 112"/>
                <a:gd name="T9" fmla="*/ 105 h 105"/>
                <a:gd name="T10" fmla="*/ 102 w 112"/>
                <a:gd name="T11" fmla="*/ 105 h 105"/>
                <a:gd name="T12" fmla="*/ 112 w 112"/>
                <a:gd name="T13" fmla="*/ 95 h 105"/>
                <a:gd name="T14" fmla="*/ 112 w 112"/>
                <a:gd name="T15" fmla="*/ 10 h 105"/>
                <a:gd name="T16" fmla="*/ 102 w 112"/>
                <a:gd name="T17" fmla="*/ 0 h 105"/>
                <a:gd name="T18" fmla="*/ 24 w 112"/>
                <a:gd name="T19" fmla="*/ 68 h 105"/>
                <a:gd name="T20" fmla="*/ 20 w 112"/>
                <a:gd name="T21" fmla="*/ 71 h 105"/>
                <a:gd name="T22" fmla="*/ 17 w 112"/>
                <a:gd name="T23" fmla="*/ 68 h 105"/>
                <a:gd name="T24" fmla="*/ 17 w 112"/>
                <a:gd name="T25" fmla="*/ 55 h 105"/>
                <a:gd name="T26" fmla="*/ 20 w 112"/>
                <a:gd name="T27" fmla="*/ 55 h 105"/>
                <a:gd name="T28" fmla="*/ 24 w 112"/>
                <a:gd name="T29" fmla="*/ 55 h 105"/>
                <a:gd name="T30" fmla="*/ 24 w 112"/>
                <a:gd name="T31" fmla="*/ 68 h 105"/>
                <a:gd name="T32" fmla="*/ 20 w 112"/>
                <a:gd name="T33" fmla="*/ 51 h 105"/>
                <a:gd name="T34" fmla="*/ 12 w 112"/>
                <a:gd name="T35" fmla="*/ 42 h 105"/>
                <a:gd name="T36" fmla="*/ 20 w 112"/>
                <a:gd name="T37" fmla="*/ 33 h 105"/>
                <a:gd name="T38" fmla="*/ 29 w 112"/>
                <a:gd name="T39" fmla="*/ 42 h 105"/>
                <a:gd name="T40" fmla="*/ 20 w 112"/>
                <a:gd name="T41" fmla="*/ 51 h 105"/>
                <a:gd name="T42" fmla="*/ 69 w 112"/>
                <a:gd name="T43" fmla="*/ 84 h 105"/>
                <a:gd name="T44" fmla="*/ 38 w 112"/>
                <a:gd name="T45" fmla="*/ 52 h 105"/>
                <a:gd name="T46" fmla="*/ 69 w 112"/>
                <a:gd name="T47" fmla="*/ 21 h 105"/>
                <a:gd name="T48" fmla="*/ 100 w 112"/>
                <a:gd name="T49" fmla="*/ 52 h 105"/>
                <a:gd name="T50" fmla="*/ 69 w 112"/>
                <a:gd name="T5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" h="105">
                  <a:moveTo>
                    <a:pt x="10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0"/>
                    <a:pt x="4" y="105"/>
                    <a:pt x="9" y="105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08" y="105"/>
                    <a:pt x="112" y="100"/>
                    <a:pt x="112" y="95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12" y="5"/>
                    <a:pt x="108" y="0"/>
                    <a:pt x="102" y="0"/>
                  </a:cubicBezTo>
                  <a:close/>
                  <a:moveTo>
                    <a:pt x="24" y="68"/>
                  </a:moveTo>
                  <a:cubicBezTo>
                    <a:pt x="24" y="70"/>
                    <a:pt x="22" y="71"/>
                    <a:pt x="20" y="71"/>
                  </a:cubicBezTo>
                  <a:cubicBezTo>
                    <a:pt x="18" y="71"/>
                    <a:pt x="17" y="70"/>
                    <a:pt x="17" y="68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8" y="55"/>
                    <a:pt x="19" y="55"/>
                    <a:pt x="20" y="55"/>
                  </a:cubicBezTo>
                  <a:cubicBezTo>
                    <a:pt x="22" y="55"/>
                    <a:pt x="23" y="55"/>
                    <a:pt x="24" y="55"/>
                  </a:cubicBezTo>
                  <a:lnTo>
                    <a:pt x="24" y="68"/>
                  </a:lnTo>
                  <a:close/>
                  <a:moveTo>
                    <a:pt x="20" y="51"/>
                  </a:moveTo>
                  <a:cubicBezTo>
                    <a:pt x="16" y="51"/>
                    <a:pt x="12" y="47"/>
                    <a:pt x="12" y="42"/>
                  </a:cubicBezTo>
                  <a:cubicBezTo>
                    <a:pt x="12" y="37"/>
                    <a:pt x="16" y="33"/>
                    <a:pt x="20" y="33"/>
                  </a:cubicBezTo>
                  <a:cubicBezTo>
                    <a:pt x="25" y="33"/>
                    <a:pt x="29" y="37"/>
                    <a:pt x="29" y="42"/>
                  </a:cubicBezTo>
                  <a:cubicBezTo>
                    <a:pt x="29" y="47"/>
                    <a:pt x="25" y="51"/>
                    <a:pt x="20" y="51"/>
                  </a:cubicBezTo>
                  <a:close/>
                  <a:moveTo>
                    <a:pt x="69" y="84"/>
                  </a:moveTo>
                  <a:cubicBezTo>
                    <a:pt x="52" y="84"/>
                    <a:pt x="38" y="70"/>
                    <a:pt x="38" y="52"/>
                  </a:cubicBezTo>
                  <a:cubicBezTo>
                    <a:pt x="38" y="35"/>
                    <a:pt x="52" y="21"/>
                    <a:pt x="69" y="21"/>
                  </a:cubicBezTo>
                  <a:cubicBezTo>
                    <a:pt x="86" y="21"/>
                    <a:pt x="100" y="35"/>
                    <a:pt x="100" y="52"/>
                  </a:cubicBezTo>
                  <a:cubicBezTo>
                    <a:pt x="100" y="70"/>
                    <a:pt x="86" y="84"/>
                    <a:pt x="6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ea"/>
                <a:ea typeface="+mj-ea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84844" y="3506107"/>
            <a:ext cx="373117" cy="454356"/>
            <a:chOff x="8269288" y="4060825"/>
            <a:chExt cx="393700" cy="479426"/>
          </a:xfrm>
          <a:solidFill>
            <a:srgbClr val="00C3D9"/>
          </a:solidFill>
        </p:grpSpPr>
        <p:sp>
          <p:nvSpPr>
            <p:cNvPr id="59" name="Freeform 58"/>
            <p:cNvSpPr/>
            <p:nvPr/>
          </p:nvSpPr>
          <p:spPr bwMode="auto">
            <a:xfrm>
              <a:off x="8396288" y="4168775"/>
              <a:ext cx="142875" cy="30163"/>
            </a:xfrm>
            <a:custGeom>
              <a:avLst/>
              <a:gdLst>
                <a:gd name="T0" fmla="*/ 38 w 38"/>
                <a:gd name="T1" fmla="*/ 4 h 8"/>
                <a:gd name="T2" fmla="*/ 34 w 38"/>
                <a:gd name="T3" fmla="*/ 8 h 8"/>
                <a:gd name="T4" fmla="*/ 4 w 38"/>
                <a:gd name="T5" fmla="*/ 8 h 8"/>
                <a:gd name="T6" fmla="*/ 0 w 38"/>
                <a:gd name="T7" fmla="*/ 4 h 8"/>
                <a:gd name="T8" fmla="*/ 0 w 38"/>
                <a:gd name="T9" fmla="*/ 4 h 8"/>
                <a:gd name="T10" fmla="*/ 4 w 38"/>
                <a:gd name="T11" fmla="*/ 0 h 8"/>
                <a:gd name="T12" fmla="*/ 34 w 38"/>
                <a:gd name="T13" fmla="*/ 0 h 8"/>
                <a:gd name="T14" fmla="*/ 38 w 38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">
                  <a:moveTo>
                    <a:pt x="38" y="4"/>
                  </a:moveTo>
                  <a:cubicBezTo>
                    <a:pt x="38" y="6"/>
                    <a:pt x="36" y="8"/>
                    <a:pt x="3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0"/>
                    <a:pt x="38" y="2"/>
                    <a:pt x="3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ea"/>
                <a:ea typeface="+mj-ea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8385176" y="4060825"/>
              <a:ext cx="160338" cy="93663"/>
            </a:xfrm>
            <a:custGeom>
              <a:avLst/>
              <a:gdLst>
                <a:gd name="T0" fmla="*/ 43 w 43"/>
                <a:gd name="T1" fmla="*/ 13 h 25"/>
                <a:gd name="T2" fmla="*/ 34 w 43"/>
                <a:gd name="T3" fmla="*/ 25 h 25"/>
                <a:gd name="T4" fmla="*/ 9 w 43"/>
                <a:gd name="T5" fmla="*/ 25 h 25"/>
                <a:gd name="T6" fmla="*/ 0 w 43"/>
                <a:gd name="T7" fmla="*/ 13 h 25"/>
                <a:gd name="T8" fmla="*/ 0 w 43"/>
                <a:gd name="T9" fmla="*/ 13 h 25"/>
                <a:gd name="T10" fmla="*/ 9 w 43"/>
                <a:gd name="T11" fmla="*/ 0 h 25"/>
                <a:gd name="T12" fmla="*/ 19 w 43"/>
                <a:gd name="T13" fmla="*/ 7 h 25"/>
                <a:gd name="T14" fmla="*/ 25 w 43"/>
                <a:gd name="T15" fmla="*/ 0 h 25"/>
                <a:gd name="T16" fmla="*/ 31 w 43"/>
                <a:gd name="T17" fmla="*/ 7 h 25"/>
                <a:gd name="T18" fmla="*/ 34 w 43"/>
                <a:gd name="T19" fmla="*/ 0 h 25"/>
                <a:gd name="T20" fmla="*/ 43 w 43"/>
                <a:gd name="T21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25">
                  <a:moveTo>
                    <a:pt x="43" y="13"/>
                  </a:moveTo>
                  <a:cubicBezTo>
                    <a:pt x="43" y="20"/>
                    <a:pt x="39" y="25"/>
                    <a:pt x="34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4" y="25"/>
                    <a:pt x="0" y="20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4" y="0"/>
                    <a:pt x="9" y="0"/>
                  </a:cubicBezTo>
                  <a:cubicBezTo>
                    <a:pt x="9" y="0"/>
                    <a:pt x="16" y="7"/>
                    <a:pt x="19" y="7"/>
                  </a:cubicBezTo>
                  <a:cubicBezTo>
                    <a:pt x="21" y="6"/>
                    <a:pt x="23" y="0"/>
                    <a:pt x="25" y="0"/>
                  </a:cubicBezTo>
                  <a:cubicBezTo>
                    <a:pt x="27" y="1"/>
                    <a:pt x="29" y="7"/>
                    <a:pt x="31" y="7"/>
                  </a:cubicBezTo>
                  <a:cubicBezTo>
                    <a:pt x="33" y="6"/>
                    <a:pt x="34" y="0"/>
                    <a:pt x="34" y="0"/>
                  </a:cubicBezTo>
                  <a:cubicBezTo>
                    <a:pt x="39" y="0"/>
                    <a:pt x="43" y="6"/>
                    <a:pt x="4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ea"/>
                <a:ea typeface="+mj-ea"/>
              </a:endParaRPr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8269288" y="4217988"/>
              <a:ext cx="393700" cy="322263"/>
            </a:xfrm>
            <a:custGeom>
              <a:avLst/>
              <a:gdLst>
                <a:gd name="T0" fmla="*/ 105 w 105"/>
                <a:gd name="T1" fmla="*/ 76 h 86"/>
                <a:gd name="T2" fmla="*/ 96 w 105"/>
                <a:gd name="T3" fmla="*/ 86 h 86"/>
                <a:gd name="T4" fmla="*/ 10 w 105"/>
                <a:gd name="T5" fmla="*/ 86 h 86"/>
                <a:gd name="T6" fmla="*/ 0 w 105"/>
                <a:gd name="T7" fmla="*/ 76 h 86"/>
                <a:gd name="T8" fmla="*/ 10 w 105"/>
                <a:gd name="T9" fmla="*/ 67 h 86"/>
                <a:gd name="T10" fmla="*/ 10 w 105"/>
                <a:gd name="T11" fmla="*/ 31 h 86"/>
                <a:gd name="T12" fmla="*/ 41 w 105"/>
                <a:gd name="T13" fmla="*/ 0 h 86"/>
                <a:gd name="T14" fmla="*/ 65 w 105"/>
                <a:gd name="T15" fmla="*/ 0 h 86"/>
                <a:gd name="T16" fmla="*/ 96 w 105"/>
                <a:gd name="T17" fmla="*/ 31 h 86"/>
                <a:gd name="T18" fmla="*/ 96 w 105"/>
                <a:gd name="T19" fmla="*/ 67 h 86"/>
                <a:gd name="T20" fmla="*/ 105 w 105"/>
                <a:gd name="T21" fmla="*/ 76 h 86"/>
                <a:gd name="T22" fmla="*/ 71 w 105"/>
                <a:gd name="T23" fmla="*/ 64 h 86"/>
                <a:gd name="T24" fmla="*/ 69 w 105"/>
                <a:gd name="T25" fmla="*/ 55 h 86"/>
                <a:gd name="T26" fmla="*/ 60 w 105"/>
                <a:gd name="T27" fmla="*/ 57 h 86"/>
                <a:gd name="T28" fmla="*/ 51 w 105"/>
                <a:gd name="T29" fmla="*/ 53 h 86"/>
                <a:gd name="T30" fmla="*/ 48 w 105"/>
                <a:gd name="T31" fmla="*/ 48 h 86"/>
                <a:gd name="T32" fmla="*/ 66 w 105"/>
                <a:gd name="T33" fmla="*/ 48 h 86"/>
                <a:gd name="T34" fmla="*/ 69 w 105"/>
                <a:gd name="T35" fmla="*/ 45 h 86"/>
                <a:gd name="T36" fmla="*/ 66 w 105"/>
                <a:gd name="T37" fmla="*/ 42 h 86"/>
                <a:gd name="T38" fmla="*/ 66 w 105"/>
                <a:gd name="T39" fmla="*/ 42 h 86"/>
                <a:gd name="T40" fmla="*/ 66 w 105"/>
                <a:gd name="T41" fmla="*/ 42 h 86"/>
                <a:gd name="T42" fmla="*/ 47 w 105"/>
                <a:gd name="T43" fmla="*/ 42 h 86"/>
                <a:gd name="T44" fmla="*/ 47 w 105"/>
                <a:gd name="T45" fmla="*/ 41 h 86"/>
                <a:gd name="T46" fmla="*/ 47 w 105"/>
                <a:gd name="T47" fmla="*/ 39 h 86"/>
                <a:gd name="T48" fmla="*/ 67 w 105"/>
                <a:gd name="T49" fmla="*/ 39 h 86"/>
                <a:gd name="T50" fmla="*/ 70 w 105"/>
                <a:gd name="T51" fmla="*/ 36 h 86"/>
                <a:gd name="T52" fmla="*/ 67 w 105"/>
                <a:gd name="T53" fmla="*/ 33 h 86"/>
                <a:gd name="T54" fmla="*/ 48 w 105"/>
                <a:gd name="T55" fmla="*/ 33 h 86"/>
                <a:gd name="T56" fmla="*/ 51 w 105"/>
                <a:gd name="T57" fmla="*/ 28 h 86"/>
                <a:gd name="T58" fmla="*/ 60 w 105"/>
                <a:gd name="T59" fmla="*/ 24 h 86"/>
                <a:gd name="T60" fmla="*/ 69 w 105"/>
                <a:gd name="T61" fmla="*/ 26 h 86"/>
                <a:gd name="T62" fmla="*/ 71 w 105"/>
                <a:gd name="T63" fmla="*/ 17 h 86"/>
                <a:gd name="T64" fmla="*/ 59 w 105"/>
                <a:gd name="T65" fmla="*/ 15 h 86"/>
                <a:gd name="T66" fmla="*/ 41 w 105"/>
                <a:gd name="T67" fmla="*/ 23 h 86"/>
                <a:gd name="T68" fmla="*/ 36 w 105"/>
                <a:gd name="T69" fmla="*/ 33 h 86"/>
                <a:gd name="T70" fmla="*/ 32 w 105"/>
                <a:gd name="T71" fmla="*/ 33 h 86"/>
                <a:gd name="T72" fmla="*/ 29 w 105"/>
                <a:gd name="T73" fmla="*/ 36 h 86"/>
                <a:gd name="T74" fmla="*/ 32 w 105"/>
                <a:gd name="T75" fmla="*/ 39 h 86"/>
                <a:gd name="T76" fmla="*/ 35 w 105"/>
                <a:gd name="T77" fmla="*/ 39 h 86"/>
                <a:gd name="T78" fmla="*/ 35 w 105"/>
                <a:gd name="T79" fmla="*/ 41 h 86"/>
                <a:gd name="T80" fmla="*/ 35 w 105"/>
                <a:gd name="T81" fmla="*/ 42 h 86"/>
                <a:gd name="T82" fmla="*/ 32 w 105"/>
                <a:gd name="T83" fmla="*/ 42 h 86"/>
                <a:gd name="T84" fmla="*/ 32 w 105"/>
                <a:gd name="T85" fmla="*/ 42 h 86"/>
                <a:gd name="T86" fmla="*/ 32 w 105"/>
                <a:gd name="T87" fmla="*/ 42 h 86"/>
                <a:gd name="T88" fmla="*/ 29 w 105"/>
                <a:gd name="T89" fmla="*/ 45 h 86"/>
                <a:gd name="T90" fmla="*/ 32 w 105"/>
                <a:gd name="T91" fmla="*/ 48 h 86"/>
                <a:gd name="T92" fmla="*/ 36 w 105"/>
                <a:gd name="T93" fmla="*/ 48 h 86"/>
                <a:gd name="T94" fmla="*/ 40 w 105"/>
                <a:gd name="T95" fmla="*/ 58 h 86"/>
                <a:gd name="T96" fmla="*/ 59 w 105"/>
                <a:gd name="T97" fmla="*/ 67 h 86"/>
                <a:gd name="T98" fmla="*/ 71 w 105"/>
                <a:gd name="T99" fmla="*/ 6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86">
                  <a:moveTo>
                    <a:pt x="105" y="76"/>
                  </a:moveTo>
                  <a:cubicBezTo>
                    <a:pt x="105" y="82"/>
                    <a:pt x="101" y="86"/>
                    <a:pt x="96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4" y="86"/>
                    <a:pt x="0" y="82"/>
                    <a:pt x="0" y="76"/>
                  </a:cubicBezTo>
                  <a:cubicBezTo>
                    <a:pt x="0" y="71"/>
                    <a:pt x="4" y="67"/>
                    <a:pt x="10" y="67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14"/>
                    <a:pt x="24" y="0"/>
                    <a:pt x="41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82" y="0"/>
                    <a:pt x="96" y="14"/>
                    <a:pt x="96" y="31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101" y="67"/>
                    <a:pt x="105" y="71"/>
                    <a:pt x="105" y="76"/>
                  </a:cubicBezTo>
                  <a:close/>
                  <a:moveTo>
                    <a:pt x="71" y="64"/>
                  </a:moveTo>
                  <a:cubicBezTo>
                    <a:pt x="69" y="55"/>
                    <a:pt x="69" y="55"/>
                    <a:pt x="69" y="55"/>
                  </a:cubicBezTo>
                  <a:cubicBezTo>
                    <a:pt x="68" y="56"/>
                    <a:pt x="64" y="57"/>
                    <a:pt x="60" y="57"/>
                  </a:cubicBezTo>
                  <a:cubicBezTo>
                    <a:pt x="57" y="57"/>
                    <a:pt x="53" y="56"/>
                    <a:pt x="51" y="53"/>
                  </a:cubicBezTo>
                  <a:cubicBezTo>
                    <a:pt x="49" y="52"/>
                    <a:pt x="49" y="50"/>
                    <a:pt x="48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8" y="48"/>
                    <a:pt x="69" y="47"/>
                    <a:pt x="69" y="45"/>
                  </a:cubicBezTo>
                  <a:cubicBezTo>
                    <a:pt x="69" y="44"/>
                    <a:pt x="68" y="42"/>
                    <a:pt x="66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1"/>
                  </a:cubicBezTo>
                  <a:cubicBezTo>
                    <a:pt x="47" y="40"/>
                    <a:pt x="47" y="40"/>
                    <a:pt x="47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8" y="39"/>
                    <a:pt x="70" y="38"/>
                    <a:pt x="70" y="36"/>
                  </a:cubicBezTo>
                  <a:cubicBezTo>
                    <a:pt x="70" y="35"/>
                    <a:pt x="68" y="33"/>
                    <a:pt x="67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9" y="31"/>
                    <a:pt x="49" y="30"/>
                    <a:pt x="51" y="28"/>
                  </a:cubicBezTo>
                  <a:cubicBezTo>
                    <a:pt x="53" y="26"/>
                    <a:pt x="56" y="24"/>
                    <a:pt x="60" y="24"/>
                  </a:cubicBezTo>
                  <a:cubicBezTo>
                    <a:pt x="63" y="24"/>
                    <a:pt x="67" y="25"/>
                    <a:pt x="69" y="2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68" y="16"/>
                    <a:pt x="64" y="15"/>
                    <a:pt x="59" y="15"/>
                  </a:cubicBezTo>
                  <a:cubicBezTo>
                    <a:pt x="52" y="15"/>
                    <a:pt x="46" y="18"/>
                    <a:pt x="41" y="23"/>
                  </a:cubicBezTo>
                  <a:cubicBezTo>
                    <a:pt x="39" y="26"/>
                    <a:pt x="37" y="29"/>
                    <a:pt x="36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0" y="33"/>
                    <a:pt x="29" y="35"/>
                    <a:pt x="29" y="36"/>
                  </a:cubicBezTo>
                  <a:cubicBezTo>
                    <a:pt x="29" y="38"/>
                    <a:pt x="30" y="39"/>
                    <a:pt x="32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0"/>
                    <a:pt x="35" y="40"/>
                    <a:pt x="35" y="41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0" y="42"/>
                    <a:pt x="29" y="44"/>
                    <a:pt x="29" y="45"/>
                  </a:cubicBezTo>
                  <a:cubicBezTo>
                    <a:pt x="29" y="47"/>
                    <a:pt x="30" y="48"/>
                    <a:pt x="32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52"/>
                    <a:pt x="38" y="55"/>
                    <a:pt x="40" y="58"/>
                  </a:cubicBezTo>
                  <a:cubicBezTo>
                    <a:pt x="45" y="64"/>
                    <a:pt x="51" y="67"/>
                    <a:pt x="59" y="67"/>
                  </a:cubicBezTo>
                  <a:cubicBezTo>
                    <a:pt x="64" y="67"/>
                    <a:pt x="68" y="65"/>
                    <a:pt x="71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ea"/>
                <a:ea typeface="+mj-ea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899285" y="4522775"/>
            <a:ext cx="344235" cy="453019"/>
            <a:chOff x="7981950" y="4114800"/>
            <a:chExt cx="393701" cy="495300"/>
          </a:xfrm>
          <a:solidFill>
            <a:srgbClr val="DE6E00"/>
          </a:solidFill>
        </p:grpSpPr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7981950" y="4114800"/>
              <a:ext cx="304800" cy="261938"/>
            </a:xfrm>
            <a:custGeom>
              <a:avLst/>
              <a:gdLst>
                <a:gd name="T0" fmla="*/ 0 w 81"/>
                <a:gd name="T1" fmla="*/ 13 h 70"/>
                <a:gd name="T2" fmla="*/ 0 w 81"/>
                <a:gd name="T3" fmla="*/ 27 h 70"/>
                <a:gd name="T4" fmla="*/ 0 w 81"/>
                <a:gd name="T5" fmla="*/ 43 h 70"/>
                <a:gd name="T6" fmla="*/ 13 w 81"/>
                <a:gd name="T7" fmla="*/ 56 h 70"/>
                <a:gd name="T8" fmla="*/ 36 w 81"/>
                <a:gd name="T9" fmla="*/ 56 h 70"/>
                <a:gd name="T10" fmla="*/ 49 w 81"/>
                <a:gd name="T11" fmla="*/ 69 h 70"/>
                <a:gd name="T12" fmla="*/ 53 w 81"/>
                <a:gd name="T13" fmla="*/ 70 h 70"/>
                <a:gd name="T14" fmla="*/ 55 w 81"/>
                <a:gd name="T15" fmla="*/ 70 h 70"/>
                <a:gd name="T16" fmla="*/ 58 w 81"/>
                <a:gd name="T17" fmla="*/ 65 h 70"/>
                <a:gd name="T18" fmla="*/ 58 w 81"/>
                <a:gd name="T19" fmla="*/ 56 h 70"/>
                <a:gd name="T20" fmla="*/ 68 w 81"/>
                <a:gd name="T21" fmla="*/ 56 h 70"/>
                <a:gd name="T22" fmla="*/ 81 w 81"/>
                <a:gd name="T23" fmla="*/ 43 h 70"/>
                <a:gd name="T24" fmla="*/ 81 w 81"/>
                <a:gd name="T25" fmla="*/ 27 h 70"/>
                <a:gd name="T26" fmla="*/ 81 w 81"/>
                <a:gd name="T27" fmla="*/ 13 h 70"/>
                <a:gd name="T28" fmla="*/ 68 w 81"/>
                <a:gd name="T29" fmla="*/ 0 h 70"/>
                <a:gd name="T30" fmla="*/ 60 w 81"/>
                <a:gd name="T31" fmla="*/ 0 h 70"/>
                <a:gd name="T32" fmla="*/ 20 w 81"/>
                <a:gd name="T33" fmla="*/ 0 h 70"/>
                <a:gd name="T34" fmla="*/ 13 w 81"/>
                <a:gd name="T35" fmla="*/ 0 h 70"/>
                <a:gd name="T36" fmla="*/ 0 w 81"/>
                <a:gd name="T37" fmla="*/ 13 h 70"/>
                <a:gd name="T38" fmla="*/ 54 w 81"/>
                <a:gd name="T39" fmla="*/ 27 h 70"/>
                <a:gd name="T40" fmla="*/ 62 w 81"/>
                <a:gd name="T41" fmla="*/ 20 h 70"/>
                <a:gd name="T42" fmla="*/ 69 w 81"/>
                <a:gd name="T43" fmla="*/ 27 h 70"/>
                <a:gd name="T44" fmla="*/ 62 w 81"/>
                <a:gd name="T45" fmla="*/ 35 h 70"/>
                <a:gd name="T46" fmla="*/ 54 w 81"/>
                <a:gd name="T47" fmla="*/ 27 h 70"/>
                <a:gd name="T48" fmla="*/ 33 w 81"/>
                <a:gd name="T49" fmla="*/ 27 h 70"/>
                <a:gd name="T50" fmla="*/ 40 w 81"/>
                <a:gd name="T51" fmla="*/ 20 h 70"/>
                <a:gd name="T52" fmla="*/ 48 w 81"/>
                <a:gd name="T53" fmla="*/ 27 h 70"/>
                <a:gd name="T54" fmla="*/ 40 w 81"/>
                <a:gd name="T55" fmla="*/ 35 h 70"/>
                <a:gd name="T56" fmla="*/ 33 w 81"/>
                <a:gd name="T57" fmla="*/ 27 h 70"/>
                <a:gd name="T58" fmla="*/ 12 w 81"/>
                <a:gd name="T59" fmla="*/ 27 h 70"/>
                <a:gd name="T60" fmla="*/ 19 w 81"/>
                <a:gd name="T61" fmla="*/ 20 h 70"/>
                <a:gd name="T62" fmla="*/ 27 w 81"/>
                <a:gd name="T63" fmla="*/ 27 h 70"/>
                <a:gd name="T64" fmla="*/ 19 w 81"/>
                <a:gd name="T65" fmla="*/ 35 h 70"/>
                <a:gd name="T66" fmla="*/ 12 w 81"/>
                <a:gd name="T67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1" h="70">
                  <a:moveTo>
                    <a:pt x="0" y="13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0"/>
                    <a:pt x="6" y="56"/>
                    <a:pt x="13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50" y="70"/>
                    <a:pt x="52" y="70"/>
                    <a:pt x="53" y="70"/>
                  </a:cubicBezTo>
                  <a:cubicBezTo>
                    <a:pt x="54" y="70"/>
                    <a:pt x="54" y="70"/>
                    <a:pt x="55" y="70"/>
                  </a:cubicBezTo>
                  <a:cubicBezTo>
                    <a:pt x="57" y="69"/>
                    <a:pt x="58" y="67"/>
                    <a:pt x="58" y="65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75" y="56"/>
                    <a:pt x="81" y="50"/>
                    <a:pt x="81" y="43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6"/>
                    <a:pt x="75" y="0"/>
                    <a:pt x="68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lose/>
                  <a:moveTo>
                    <a:pt x="54" y="27"/>
                  </a:moveTo>
                  <a:cubicBezTo>
                    <a:pt x="54" y="23"/>
                    <a:pt x="58" y="20"/>
                    <a:pt x="62" y="20"/>
                  </a:cubicBezTo>
                  <a:cubicBezTo>
                    <a:pt x="66" y="20"/>
                    <a:pt x="69" y="23"/>
                    <a:pt x="69" y="27"/>
                  </a:cubicBezTo>
                  <a:cubicBezTo>
                    <a:pt x="69" y="32"/>
                    <a:pt x="66" y="35"/>
                    <a:pt x="62" y="35"/>
                  </a:cubicBezTo>
                  <a:cubicBezTo>
                    <a:pt x="58" y="35"/>
                    <a:pt x="54" y="32"/>
                    <a:pt x="54" y="27"/>
                  </a:cubicBezTo>
                  <a:close/>
                  <a:moveTo>
                    <a:pt x="33" y="27"/>
                  </a:moveTo>
                  <a:cubicBezTo>
                    <a:pt x="33" y="23"/>
                    <a:pt x="36" y="20"/>
                    <a:pt x="40" y="20"/>
                  </a:cubicBezTo>
                  <a:cubicBezTo>
                    <a:pt x="45" y="20"/>
                    <a:pt x="48" y="23"/>
                    <a:pt x="48" y="27"/>
                  </a:cubicBezTo>
                  <a:cubicBezTo>
                    <a:pt x="48" y="32"/>
                    <a:pt x="45" y="35"/>
                    <a:pt x="40" y="35"/>
                  </a:cubicBezTo>
                  <a:cubicBezTo>
                    <a:pt x="36" y="35"/>
                    <a:pt x="33" y="32"/>
                    <a:pt x="33" y="27"/>
                  </a:cubicBezTo>
                  <a:close/>
                  <a:moveTo>
                    <a:pt x="12" y="27"/>
                  </a:moveTo>
                  <a:cubicBezTo>
                    <a:pt x="12" y="23"/>
                    <a:pt x="15" y="20"/>
                    <a:pt x="19" y="20"/>
                  </a:cubicBezTo>
                  <a:cubicBezTo>
                    <a:pt x="24" y="20"/>
                    <a:pt x="27" y="23"/>
                    <a:pt x="27" y="27"/>
                  </a:cubicBezTo>
                  <a:cubicBezTo>
                    <a:pt x="27" y="32"/>
                    <a:pt x="24" y="35"/>
                    <a:pt x="19" y="35"/>
                  </a:cubicBezTo>
                  <a:cubicBezTo>
                    <a:pt x="15" y="35"/>
                    <a:pt x="12" y="32"/>
                    <a:pt x="1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ea"/>
                <a:ea typeface="+mj-ea"/>
              </a:endParaRPr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8091488" y="4222750"/>
              <a:ext cx="284163" cy="387350"/>
            </a:xfrm>
            <a:custGeom>
              <a:avLst/>
              <a:gdLst>
                <a:gd name="T0" fmla="*/ 61 w 76"/>
                <a:gd name="T1" fmla="*/ 0 h 103"/>
                <a:gd name="T2" fmla="*/ 61 w 76"/>
                <a:gd name="T3" fmla="*/ 13 h 103"/>
                <a:gd name="T4" fmla="*/ 62 w 76"/>
                <a:gd name="T5" fmla="*/ 13 h 103"/>
                <a:gd name="T6" fmla="*/ 62 w 76"/>
                <a:gd name="T7" fmla="*/ 82 h 103"/>
                <a:gd name="T8" fmla="*/ 13 w 76"/>
                <a:gd name="T9" fmla="*/ 82 h 103"/>
                <a:gd name="T10" fmla="*/ 13 w 76"/>
                <a:gd name="T11" fmla="*/ 46 h 103"/>
                <a:gd name="T12" fmla="*/ 4 w 76"/>
                <a:gd name="T13" fmla="*/ 36 h 103"/>
                <a:gd name="T14" fmla="*/ 0 w 76"/>
                <a:gd name="T15" fmla="*/ 36 h 103"/>
                <a:gd name="T16" fmla="*/ 0 w 76"/>
                <a:gd name="T17" fmla="*/ 85 h 103"/>
                <a:gd name="T18" fmla="*/ 18 w 76"/>
                <a:gd name="T19" fmla="*/ 103 h 103"/>
                <a:gd name="T20" fmla="*/ 57 w 76"/>
                <a:gd name="T21" fmla="*/ 103 h 103"/>
                <a:gd name="T22" fmla="*/ 76 w 76"/>
                <a:gd name="T23" fmla="*/ 85 h 103"/>
                <a:gd name="T24" fmla="*/ 76 w 76"/>
                <a:gd name="T25" fmla="*/ 18 h 103"/>
                <a:gd name="T26" fmla="*/ 61 w 76"/>
                <a:gd name="T27" fmla="*/ 0 h 103"/>
                <a:gd name="T28" fmla="*/ 38 w 76"/>
                <a:gd name="T29" fmla="*/ 98 h 103"/>
                <a:gd name="T30" fmla="*/ 32 w 76"/>
                <a:gd name="T31" fmla="*/ 92 h 103"/>
                <a:gd name="T32" fmla="*/ 38 w 76"/>
                <a:gd name="T33" fmla="*/ 87 h 103"/>
                <a:gd name="T34" fmla="*/ 43 w 76"/>
                <a:gd name="T35" fmla="*/ 92 h 103"/>
                <a:gd name="T36" fmla="*/ 38 w 76"/>
                <a:gd name="T37" fmla="*/ 9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3">
                  <a:moveTo>
                    <a:pt x="61" y="0"/>
                  </a:moveTo>
                  <a:cubicBezTo>
                    <a:pt x="61" y="13"/>
                    <a:pt x="61" y="13"/>
                    <a:pt x="61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5"/>
                    <a:pt x="8" y="103"/>
                    <a:pt x="1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67" y="103"/>
                    <a:pt x="76" y="95"/>
                    <a:pt x="76" y="85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9"/>
                    <a:pt x="69" y="2"/>
                    <a:pt x="61" y="0"/>
                  </a:cubicBezTo>
                  <a:close/>
                  <a:moveTo>
                    <a:pt x="38" y="98"/>
                  </a:moveTo>
                  <a:cubicBezTo>
                    <a:pt x="34" y="98"/>
                    <a:pt x="32" y="95"/>
                    <a:pt x="32" y="92"/>
                  </a:cubicBezTo>
                  <a:cubicBezTo>
                    <a:pt x="32" y="89"/>
                    <a:pt x="34" y="87"/>
                    <a:pt x="38" y="87"/>
                  </a:cubicBezTo>
                  <a:cubicBezTo>
                    <a:pt x="41" y="87"/>
                    <a:pt x="43" y="89"/>
                    <a:pt x="43" y="92"/>
                  </a:cubicBezTo>
                  <a:cubicBezTo>
                    <a:pt x="43" y="95"/>
                    <a:pt x="41" y="98"/>
                    <a:pt x="38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ea"/>
                <a:ea typeface="+mj-ea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878833" y="5550650"/>
            <a:ext cx="385139" cy="429271"/>
            <a:chOff x="9174163" y="4232275"/>
            <a:chExt cx="457199" cy="509588"/>
          </a:xfrm>
          <a:solidFill>
            <a:srgbClr val="13918D"/>
          </a:solidFill>
        </p:grpSpPr>
        <p:sp>
          <p:nvSpPr>
            <p:cNvPr id="66" name="Freeform 65"/>
            <p:cNvSpPr/>
            <p:nvPr/>
          </p:nvSpPr>
          <p:spPr bwMode="auto">
            <a:xfrm>
              <a:off x="9305925" y="4232275"/>
              <a:ext cx="325437" cy="220663"/>
            </a:xfrm>
            <a:custGeom>
              <a:avLst/>
              <a:gdLst>
                <a:gd name="T0" fmla="*/ 82 w 87"/>
                <a:gd name="T1" fmla="*/ 28 h 59"/>
                <a:gd name="T2" fmla="*/ 47 w 87"/>
                <a:gd name="T3" fmla="*/ 2 h 59"/>
                <a:gd name="T4" fmla="*/ 41 w 87"/>
                <a:gd name="T5" fmla="*/ 0 h 59"/>
                <a:gd name="T6" fmla="*/ 34 w 87"/>
                <a:gd name="T7" fmla="*/ 3 h 59"/>
                <a:gd name="T8" fmla="*/ 2 w 87"/>
                <a:gd name="T9" fmla="*/ 46 h 59"/>
                <a:gd name="T10" fmla="*/ 0 w 87"/>
                <a:gd name="T11" fmla="*/ 50 h 59"/>
                <a:gd name="T12" fmla="*/ 8 w 87"/>
                <a:gd name="T13" fmla="*/ 50 h 59"/>
                <a:gd name="T14" fmla="*/ 40 w 87"/>
                <a:gd name="T15" fmla="*/ 7 h 59"/>
                <a:gd name="T16" fmla="*/ 41 w 87"/>
                <a:gd name="T17" fmla="*/ 7 h 59"/>
                <a:gd name="T18" fmla="*/ 42 w 87"/>
                <a:gd name="T19" fmla="*/ 7 h 59"/>
                <a:gd name="T20" fmla="*/ 77 w 87"/>
                <a:gd name="T21" fmla="*/ 33 h 59"/>
                <a:gd name="T22" fmla="*/ 78 w 87"/>
                <a:gd name="T23" fmla="*/ 36 h 59"/>
                <a:gd name="T24" fmla="*/ 65 w 87"/>
                <a:gd name="T25" fmla="*/ 54 h 59"/>
                <a:gd name="T26" fmla="*/ 70 w 87"/>
                <a:gd name="T27" fmla="*/ 59 h 59"/>
                <a:gd name="T28" fmla="*/ 84 w 87"/>
                <a:gd name="T29" fmla="*/ 40 h 59"/>
                <a:gd name="T30" fmla="*/ 82 w 87"/>
                <a:gd name="T31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59">
                  <a:moveTo>
                    <a:pt x="82" y="28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5" y="0"/>
                    <a:pt x="43" y="0"/>
                    <a:pt x="41" y="0"/>
                  </a:cubicBezTo>
                  <a:cubicBezTo>
                    <a:pt x="38" y="0"/>
                    <a:pt x="36" y="1"/>
                    <a:pt x="34" y="3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7"/>
                    <a:pt x="1" y="48"/>
                    <a:pt x="0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1" y="7"/>
                  </a:cubicBezTo>
                  <a:cubicBezTo>
                    <a:pt x="41" y="7"/>
                    <a:pt x="42" y="7"/>
                    <a:pt x="42" y="7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8" y="34"/>
                    <a:pt x="79" y="35"/>
                    <a:pt x="78" y="36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7" y="55"/>
                    <a:pt x="69" y="57"/>
                    <a:pt x="70" y="5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7" y="36"/>
                    <a:pt x="86" y="31"/>
                    <a:pt x="8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ea"/>
                <a:ea typeface="+mj-ea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9174163" y="4378325"/>
              <a:ext cx="385762" cy="363538"/>
            </a:xfrm>
            <a:custGeom>
              <a:avLst/>
              <a:gdLst>
                <a:gd name="T0" fmla="*/ 60 w 103"/>
                <a:gd name="T1" fmla="*/ 63 h 97"/>
                <a:gd name="T2" fmla="*/ 60 w 103"/>
                <a:gd name="T3" fmla="*/ 49 h 97"/>
                <a:gd name="T4" fmla="*/ 65 w 103"/>
                <a:gd name="T5" fmla="*/ 44 h 97"/>
                <a:gd name="T6" fmla="*/ 103 w 103"/>
                <a:gd name="T7" fmla="*/ 44 h 97"/>
                <a:gd name="T8" fmla="*/ 103 w 103"/>
                <a:gd name="T9" fmla="*/ 31 h 97"/>
                <a:gd name="T10" fmla="*/ 88 w 103"/>
                <a:gd name="T11" fmla="*/ 16 h 97"/>
                <a:gd name="T12" fmla="*/ 17 w 103"/>
                <a:gd name="T13" fmla="*/ 16 h 97"/>
                <a:gd name="T14" fmla="*/ 14 w 103"/>
                <a:gd name="T15" fmla="*/ 17 h 97"/>
                <a:gd name="T16" fmla="*/ 14 w 103"/>
                <a:gd name="T17" fmla="*/ 17 h 97"/>
                <a:gd name="T18" fmla="*/ 15 w 103"/>
                <a:gd name="T19" fmla="*/ 16 h 97"/>
                <a:gd name="T20" fmla="*/ 16 w 103"/>
                <a:gd name="T21" fmla="*/ 15 h 97"/>
                <a:gd name="T22" fmla="*/ 17 w 103"/>
                <a:gd name="T23" fmla="*/ 14 h 97"/>
                <a:gd name="T24" fmla="*/ 18 w 103"/>
                <a:gd name="T25" fmla="*/ 13 h 97"/>
                <a:gd name="T26" fmla="*/ 18 w 103"/>
                <a:gd name="T27" fmla="*/ 12 h 97"/>
                <a:gd name="T28" fmla="*/ 19 w 103"/>
                <a:gd name="T29" fmla="*/ 12 h 97"/>
                <a:gd name="T30" fmla="*/ 29 w 103"/>
                <a:gd name="T31" fmla="*/ 7 h 97"/>
                <a:gd name="T32" fmla="*/ 30 w 103"/>
                <a:gd name="T33" fmla="*/ 7 h 97"/>
                <a:gd name="T34" fmla="*/ 32 w 103"/>
                <a:gd name="T35" fmla="*/ 3 h 97"/>
                <a:gd name="T36" fmla="*/ 35 w 103"/>
                <a:gd name="T37" fmla="*/ 0 h 97"/>
                <a:gd name="T38" fmla="*/ 29 w 103"/>
                <a:gd name="T39" fmla="*/ 0 h 97"/>
                <a:gd name="T40" fmla="*/ 14 w 103"/>
                <a:gd name="T41" fmla="*/ 7 h 97"/>
                <a:gd name="T42" fmla="*/ 14 w 103"/>
                <a:gd name="T43" fmla="*/ 8 h 97"/>
                <a:gd name="T44" fmla="*/ 13 w 103"/>
                <a:gd name="T45" fmla="*/ 8 h 97"/>
                <a:gd name="T46" fmla="*/ 12 w 103"/>
                <a:gd name="T47" fmla="*/ 9 h 97"/>
                <a:gd name="T48" fmla="*/ 11 w 103"/>
                <a:gd name="T49" fmla="*/ 10 h 97"/>
                <a:gd name="T50" fmla="*/ 10 w 103"/>
                <a:gd name="T51" fmla="*/ 11 h 97"/>
                <a:gd name="T52" fmla="*/ 9 w 103"/>
                <a:gd name="T53" fmla="*/ 12 h 97"/>
                <a:gd name="T54" fmla="*/ 9 w 103"/>
                <a:gd name="T55" fmla="*/ 13 h 97"/>
                <a:gd name="T56" fmla="*/ 8 w 103"/>
                <a:gd name="T57" fmla="*/ 13 h 97"/>
                <a:gd name="T58" fmla="*/ 7 w 103"/>
                <a:gd name="T59" fmla="*/ 14 h 97"/>
                <a:gd name="T60" fmla="*/ 6 w 103"/>
                <a:gd name="T61" fmla="*/ 15 h 97"/>
                <a:gd name="T62" fmla="*/ 0 w 103"/>
                <a:gd name="T63" fmla="*/ 30 h 97"/>
                <a:gd name="T64" fmla="*/ 0 w 103"/>
                <a:gd name="T65" fmla="*/ 76 h 97"/>
                <a:gd name="T66" fmla="*/ 6 w 103"/>
                <a:gd name="T67" fmla="*/ 91 h 97"/>
                <a:gd name="T68" fmla="*/ 15 w 103"/>
                <a:gd name="T69" fmla="*/ 96 h 97"/>
                <a:gd name="T70" fmla="*/ 20 w 103"/>
                <a:gd name="T71" fmla="*/ 97 h 97"/>
                <a:gd name="T72" fmla="*/ 85 w 103"/>
                <a:gd name="T73" fmla="*/ 97 h 97"/>
                <a:gd name="T74" fmla="*/ 85 w 103"/>
                <a:gd name="T75" fmla="*/ 96 h 97"/>
                <a:gd name="T76" fmla="*/ 88 w 103"/>
                <a:gd name="T77" fmla="*/ 96 h 97"/>
                <a:gd name="T78" fmla="*/ 103 w 103"/>
                <a:gd name="T79" fmla="*/ 81 h 97"/>
                <a:gd name="T80" fmla="*/ 103 w 103"/>
                <a:gd name="T81" fmla="*/ 69 h 97"/>
                <a:gd name="T82" fmla="*/ 65 w 103"/>
                <a:gd name="T83" fmla="*/ 69 h 97"/>
                <a:gd name="T84" fmla="*/ 60 w 103"/>
                <a:gd name="T85" fmla="*/ 6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" h="97">
                  <a:moveTo>
                    <a:pt x="60" y="63"/>
                  </a:moveTo>
                  <a:cubicBezTo>
                    <a:pt x="60" y="49"/>
                    <a:pt x="60" y="49"/>
                    <a:pt x="60" y="49"/>
                  </a:cubicBezTo>
                  <a:cubicBezTo>
                    <a:pt x="60" y="46"/>
                    <a:pt x="62" y="44"/>
                    <a:pt x="65" y="44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103" y="31"/>
                    <a:pt x="103" y="31"/>
                    <a:pt x="103" y="31"/>
                  </a:cubicBezTo>
                  <a:cubicBezTo>
                    <a:pt x="103" y="23"/>
                    <a:pt x="96" y="16"/>
                    <a:pt x="8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5" y="16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4"/>
                    <a:pt x="17" y="14"/>
                  </a:cubicBezTo>
                  <a:cubicBezTo>
                    <a:pt x="17" y="14"/>
                    <a:pt x="17" y="14"/>
                    <a:pt x="18" y="13"/>
                  </a:cubicBezTo>
                  <a:cubicBezTo>
                    <a:pt x="18" y="13"/>
                    <a:pt x="18" y="13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2" y="9"/>
                    <a:pt x="25" y="7"/>
                    <a:pt x="29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6"/>
                    <a:pt x="31" y="5"/>
                    <a:pt x="32" y="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4" y="0"/>
                    <a:pt x="18" y="3"/>
                    <a:pt x="14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1" y="10"/>
                    <a:pt x="11" y="10"/>
                  </a:cubicBezTo>
                  <a:cubicBezTo>
                    <a:pt x="11" y="10"/>
                    <a:pt x="11" y="11"/>
                    <a:pt x="10" y="11"/>
                  </a:cubicBezTo>
                  <a:cubicBezTo>
                    <a:pt x="10" y="11"/>
                    <a:pt x="10" y="11"/>
                    <a:pt x="9" y="12"/>
                  </a:cubicBezTo>
                  <a:cubicBezTo>
                    <a:pt x="9" y="12"/>
                    <a:pt x="9" y="12"/>
                    <a:pt x="9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6" y="15"/>
                    <a:pt x="6" y="15"/>
                  </a:cubicBezTo>
                  <a:cubicBezTo>
                    <a:pt x="2" y="19"/>
                    <a:pt x="0" y="24"/>
                    <a:pt x="0" y="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2"/>
                    <a:pt x="2" y="88"/>
                    <a:pt x="6" y="91"/>
                  </a:cubicBezTo>
                  <a:cubicBezTo>
                    <a:pt x="8" y="94"/>
                    <a:pt x="12" y="96"/>
                    <a:pt x="15" y="96"/>
                  </a:cubicBezTo>
                  <a:cubicBezTo>
                    <a:pt x="17" y="97"/>
                    <a:pt x="19" y="97"/>
                    <a:pt x="20" y="9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88" y="96"/>
                    <a:pt x="88" y="96"/>
                    <a:pt x="88" y="96"/>
                  </a:cubicBezTo>
                  <a:cubicBezTo>
                    <a:pt x="96" y="96"/>
                    <a:pt x="103" y="90"/>
                    <a:pt x="103" y="81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2" y="69"/>
                    <a:pt x="60" y="67"/>
                    <a:pt x="6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ea"/>
                <a:ea typeface="+mj-ea"/>
              </a:endParaRPr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9421813" y="4565650"/>
              <a:ext cx="49212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ea"/>
                <a:ea typeface="+mj-ea"/>
              </a:endParaRPr>
            </a:p>
          </p:txBody>
        </p:sp>
      </p:grpSp>
      <p:sp>
        <p:nvSpPr>
          <p:cNvPr id="69" name="文本框 68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融资用途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7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7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7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07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07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07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07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907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407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907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407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907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407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907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407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7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7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907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407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907"/>
                            </p:stCondLst>
                            <p:childTnLst>
                              <p:par>
                                <p:cTn id="10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407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907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407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907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407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907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4407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907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407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907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407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2188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 animBg="1"/>
      <p:bldP spid="36" grpId="0"/>
      <p:bldP spid="37" grpId="0"/>
      <p:bldP spid="38" grpId="0" animBg="1"/>
      <p:bldP spid="39" grpId="0"/>
      <p:bldP spid="40" grpId="0"/>
      <p:bldP spid="41" grpId="0" animBg="1"/>
      <p:bldP spid="42" grpId="0"/>
      <p:bldP spid="43" grpId="0"/>
      <p:bldP spid="44" grpId="0" animBg="1"/>
      <p:bldP spid="45" grpId="0"/>
      <p:bldP spid="46" grpId="0"/>
      <p:bldP spid="47" grpId="0" animBg="1"/>
      <p:bldP spid="69" grpId="0"/>
      <p:bldP spid="70" grpId="0"/>
      <p:bldP spid="7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6"/>
          <p:cNvSpPr>
            <a:spLocks noChangeArrowheads="1"/>
          </p:cNvSpPr>
          <p:nvPr/>
        </p:nvSpPr>
        <p:spPr bwMode="auto">
          <a:xfrm>
            <a:off x="0" y="2571750"/>
            <a:ext cx="1296988" cy="11572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3" name="矩形 7"/>
          <p:cNvSpPr>
            <a:spLocks noChangeArrowheads="1"/>
          </p:cNvSpPr>
          <p:nvPr/>
        </p:nvSpPr>
        <p:spPr bwMode="auto">
          <a:xfrm>
            <a:off x="11023600" y="2571750"/>
            <a:ext cx="1168400" cy="11572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4" name="文本框 13"/>
          <p:cNvSpPr>
            <a:spLocks noChangeArrowheads="1"/>
          </p:cNvSpPr>
          <p:nvPr/>
        </p:nvSpPr>
        <p:spPr bwMode="auto">
          <a:xfrm>
            <a:off x="145415" y="601175"/>
            <a:ext cx="1219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9600" b="1" dirty="0">
                <a:solidFill>
                  <a:srgbClr val="87BB3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THANKS</a:t>
            </a:r>
            <a:endParaRPr lang="zh-CN" altLang="en-US" sz="9600" b="1" dirty="0">
              <a:solidFill>
                <a:srgbClr val="87BB3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5" name="文本框 14"/>
          <p:cNvSpPr>
            <a:spLocks noChangeArrowheads="1"/>
          </p:cNvSpPr>
          <p:nvPr/>
        </p:nvSpPr>
        <p:spPr bwMode="auto">
          <a:xfrm>
            <a:off x="2829878" y="1993844"/>
            <a:ext cx="6921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spc="600" dirty="0" smtClean="0">
                <a:solidFill>
                  <a:srgbClr val="87BB3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演讲完毕   感谢聆听</a:t>
            </a:r>
            <a:endParaRPr lang="zh-CN" altLang="en-US" sz="2800" spc="600" dirty="0">
              <a:solidFill>
                <a:srgbClr val="87BB3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7" name="标题 8"/>
          <p:cNvSpPr txBox="1">
            <a:spLocks noChangeArrowheads="1"/>
          </p:cNvSpPr>
          <p:nvPr/>
        </p:nvSpPr>
        <p:spPr bwMode="auto">
          <a:xfrm>
            <a:off x="-148850" y="-737108"/>
            <a:ext cx="4287481" cy="43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更多精彩尽在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MM0358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个人图库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8" name="组合 3"/>
          <p:cNvGrpSpPr/>
          <p:nvPr/>
        </p:nvGrpSpPr>
        <p:grpSpPr bwMode="auto">
          <a:xfrm>
            <a:off x="3442657" y="2028496"/>
            <a:ext cx="5040733" cy="5129613"/>
            <a:chOff x="4927600" y="866150"/>
            <a:chExt cx="5042587" cy="5131426"/>
          </a:xfrm>
        </p:grpSpPr>
        <p:sp>
          <p:nvSpPr>
            <p:cNvPr id="69" name="椭圆 68"/>
            <p:cNvSpPr/>
            <p:nvPr/>
          </p:nvSpPr>
          <p:spPr>
            <a:xfrm>
              <a:off x="6018806" y="866150"/>
              <a:ext cx="3951381" cy="39513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9025">
                <a:spcBef>
                  <a:spcPct val="0"/>
                </a:spcBef>
                <a:spcAft>
                  <a:spcPct val="0"/>
                </a:spcAft>
              </a:pPr>
              <a:endParaRPr lang="zh-CN" altLang="en-US" sz="2100" noProof="1">
                <a:solidFill>
                  <a:prstClr val="white"/>
                </a:solidFill>
              </a:endParaRPr>
            </a:p>
          </p:txBody>
        </p:sp>
        <p:sp>
          <p:nvSpPr>
            <p:cNvPr id="70" name="Freeform 121"/>
            <p:cNvSpPr>
              <a:spLocks noChangeArrowheads="1"/>
            </p:cNvSpPr>
            <p:nvPr/>
          </p:nvSpPr>
          <p:spPr bwMode="auto">
            <a:xfrm>
              <a:off x="8083550" y="2686051"/>
              <a:ext cx="585788" cy="296863"/>
            </a:xfrm>
            <a:custGeom>
              <a:avLst/>
              <a:gdLst>
                <a:gd name="T0" fmla="*/ 364 w 381"/>
                <a:gd name="T1" fmla="*/ 151 h 194"/>
                <a:gd name="T2" fmla="*/ 366 w 381"/>
                <a:gd name="T3" fmla="*/ 140 h 194"/>
                <a:gd name="T4" fmla="*/ 328 w 381"/>
                <a:gd name="T5" fmla="*/ 102 h 194"/>
                <a:gd name="T6" fmla="*/ 258 w 381"/>
                <a:gd name="T7" fmla="*/ 38 h 194"/>
                <a:gd name="T8" fmla="*/ 216 w 381"/>
                <a:gd name="T9" fmla="*/ 52 h 194"/>
                <a:gd name="T10" fmla="*/ 134 w 381"/>
                <a:gd name="T11" fmla="*/ 0 h 194"/>
                <a:gd name="T12" fmla="*/ 44 w 381"/>
                <a:gd name="T13" fmla="*/ 91 h 194"/>
                <a:gd name="T14" fmla="*/ 50 w 381"/>
                <a:gd name="T15" fmla="*/ 122 h 194"/>
                <a:gd name="T16" fmla="*/ 38 w 381"/>
                <a:gd name="T17" fmla="*/ 119 h 194"/>
                <a:gd name="T18" fmla="*/ 0 w 381"/>
                <a:gd name="T19" fmla="*/ 157 h 194"/>
                <a:gd name="T20" fmla="*/ 38 w 381"/>
                <a:gd name="T21" fmla="*/ 194 h 194"/>
                <a:gd name="T22" fmla="*/ 359 w 381"/>
                <a:gd name="T23" fmla="*/ 194 h 194"/>
                <a:gd name="T24" fmla="*/ 381 w 381"/>
                <a:gd name="T25" fmla="*/ 172 h 194"/>
                <a:gd name="T26" fmla="*/ 364 w 381"/>
                <a:gd name="T27" fmla="*/ 15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1" h="194">
                  <a:moveTo>
                    <a:pt x="364" y="151"/>
                  </a:moveTo>
                  <a:cubicBezTo>
                    <a:pt x="365" y="147"/>
                    <a:pt x="366" y="144"/>
                    <a:pt x="366" y="140"/>
                  </a:cubicBezTo>
                  <a:cubicBezTo>
                    <a:pt x="366" y="119"/>
                    <a:pt x="349" y="102"/>
                    <a:pt x="328" y="102"/>
                  </a:cubicBezTo>
                  <a:cubicBezTo>
                    <a:pt x="325" y="66"/>
                    <a:pt x="294" y="38"/>
                    <a:pt x="258" y="38"/>
                  </a:cubicBezTo>
                  <a:cubicBezTo>
                    <a:pt x="242" y="38"/>
                    <a:pt x="228" y="43"/>
                    <a:pt x="216" y="52"/>
                  </a:cubicBezTo>
                  <a:cubicBezTo>
                    <a:pt x="201" y="21"/>
                    <a:pt x="170" y="0"/>
                    <a:pt x="134" y="0"/>
                  </a:cubicBezTo>
                  <a:cubicBezTo>
                    <a:pt x="85" y="0"/>
                    <a:pt x="44" y="41"/>
                    <a:pt x="44" y="91"/>
                  </a:cubicBezTo>
                  <a:cubicBezTo>
                    <a:pt x="44" y="102"/>
                    <a:pt x="46" y="112"/>
                    <a:pt x="50" y="122"/>
                  </a:cubicBezTo>
                  <a:cubicBezTo>
                    <a:pt x="46" y="120"/>
                    <a:pt x="42" y="119"/>
                    <a:pt x="38" y="119"/>
                  </a:cubicBezTo>
                  <a:cubicBezTo>
                    <a:pt x="17" y="119"/>
                    <a:pt x="0" y="136"/>
                    <a:pt x="0" y="157"/>
                  </a:cubicBezTo>
                  <a:cubicBezTo>
                    <a:pt x="0" y="177"/>
                    <a:pt x="17" y="194"/>
                    <a:pt x="38" y="194"/>
                  </a:cubicBezTo>
                  <a:cubicBezTo>
                    <a:pt x="58" y="194"/>
                    <a:pt x="349" y="194"/>
                    <a:pt x="359" y="194"/>
                  </a:cubicBezTo>
                  <a:cubicBezTo>
                    <a:pt x="371" y="194"/>
                    <a:pt x="381" y="184"/>
                    <a:pt x="381" y="172"/>
                  </a:cubicBezTo>
                  <a:cubicBezTo>
                    <a:pt x="381" y="162"/>
                    <a:pt x="374" y="153"/>
                    <a:pt x="364" y="151"/>
                  </a:cubicBezTo>
                  <a:close/>
                </a:path>
              </a:pathLst>
            </a:custGeom>
            <a:solidFill>
              <a:srgbClr val="47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71" name="Freeform 122"/>
            <p:cNvSpPr>
              <a:spLocks noChangeArrowheads="1"/>
            </p:cNvSpPr>
            <p:nvPr/>
          </p:nvSpPr>
          <p:spPr bwMode="auto">
            <a:xfrm>
              <a:off x="7583488" y="2174876"/>
              <a:ext cx="520700" cy="233363"/>
            </a:xfrm>
            <a:custGeom>
              <a:avLst/>
              <a:gdLst>
                <a:gd name="T0" fmla="*/ 39 w 339"/>
                <a:gd name="T1" fmla="*/ 73 h 152"/>
                <a:gd name="T2" fmla="*/ 51 w 339"/>
                <a:gd name="T3" fmla="*/ 75 h 152"/>
                <a:gd name="T4" fmla="*/ 111 w 339"/>
                <a:gd name="T5" fmla="*/ 29 h 152"/>
                <a:gd name="T6" fmla="*/ 140 w 339"/>
                <a:gd name="T7" fmla="*/ 37 h 152"/>
                <a:gd name="T8" fmla="*/ 168 w 339"/>
                <a:gd name="T9" fmla="*/ 11 h 152"/>
                <a:gd name="T10" fmla="*/ 192 w 339"/>
                <a:gd name="T11" fmla="*/ 26 h 152"/>
                <a:gd name="T12" fmla="*/ 245 w 339"/>
                <a:gd name="T13" fmla="*/ 0 h 152"/>
                <a:gd name="T14" fmla="*/ 310 w 339"/>
                <a:gd name="T15" fmla="*/ 65 h 152"/>
                <a:gd name="T16" fmla="*/ 307 w 339"/>
                <a:gd name="T17" fmla="*/ 85 h 152"/>
                <a:gd name="T18" fmla="*/ 339 w 339"/>
                <a:gd name="T19" fmla="*/ 118 h 152"/>
                <a:gd name="T20" fmla="*/ 306 w 339"/>
                <a:gd name="T21" fmla="*/ 152 h 152"/>
                <a:gd name="T22" fmla="*/ 39 w 339"/>
                <a:gd name="T23" fmla="*/ 152 h 152"/>
                <a:gd name="T24" fmla="*/ 0 w 339"/>
                <a:gd name="T25" fmla="*/ 112 h 152"/>
                <a:gd name="T26" fmla="*/ 39 w 339"/>
                <a:gd name="T27" fmla="*/ 7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9" h="152">
                  <a:moveTo>
                    <a:pt x="39" y="73"/>
                  </a:moveTo>
                  <a:cubicBezTo>
                    <a:pt x="44" y="73"/>
                    <a:pt x="48" y="73"/>
                    <a:pt x="51" y="75"/>
                  </a:cubicBezTo>
                  <a:cubicBezTo>
                    <a:pt x="58" y="49"/>
                    <a:pt x="82" y="29"/>
                    <a:pt x="111" y="29"/>
                  </a:cubicBezTo>
                  <a:cubicBezTo>
                    <a:pt x="121" y="29"/>
                    <a:pt x="131" y="32"/>
                    <a:pt x="140" y="37"/>
                  </a:cubicBezTo>
                  <a:cubicBezTo>
                    <a:pt x="141" y="23"/>
                    <a:pt x="153" y="11"/>
                    <a:pt x="168" y="11"/>
                  </a:cubicBezTo>
                  <a:cubicBezTo>
                    <a:pt x="178" y="11"/>
                    <a:pt x="188" y="18"/>
                    <a:pt x="192" y="26"/>
                  </a:cubicBezTo>
                  <a:cubicBezTo>
                    <a:pt x="204" y="10"/>
                    <a:pt x="223" y="0"/>
                    <a:pt x="245" y="0"/>
                  </a:cubicBezTo>
                  <a:cubicBezTo>
                    <a:pt x="281" y="0"/>
                    <a:pt x="310" y="29"/>
                    <a:pt x="310" y="65"/>
                  </a:cubicBezTo>
                  <a:cubicBezTo>
                    <a:pt x="310" y="72"/>
                    <a:pt x="309" y="78"/>
                    <a:pt x="307" y="85"/>
                  </a:cubicBezTo>
                  <a:cubicBezTo>
                    <a:pt x="325" y="85"/>
                    <a:pt x="339" y="100"/>
                    <a:pt x="339" y="118"/>
                  </a:cubicBezTo>
                  <a:cubicBezTo>
                    <a:pt x="339" y="137"/>
                    <a:pt x="324" y="152"/>
                    <a:pt x="306" y="152"/>
                  </a:cubicBezTo>
                  <a:cubicBezTo>
                    <a:pt x="289" y="152"/>
                    <a:pt x="52" y="152"/>
                    <a:pt x="39" y="152"/>
                  </a:cubicBezTo>
                  <a:cubicBezTo>
                    <a:pt x="18" y="152"/>
                    <a:pt x="0" y="134"/>
                    <a:pt x="0" y="112"/>
                  </a:cubicBezTo>
                  <a:cubicBezTo>
                    <a:pt x="0" y="90"/>
                    <a:pt x="18" y="73"/>
                    <a:pt x="39" y="73"/>
                  </a:cubicBezTo>
                  <a:close/>
                </a:path>
              </a:pathLst>
            </a:custGeom>
            <a:solidFill>
              <a:srgbClr val="47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72" name="Freeform 123"/>
            <p:cNvSpPr>
              <a:spLocks noChangeArrowheads="1"/>
            </p:cNvSpPr>
            <p:nvPr/>
          </p:nvSpPr>
          <p:spPr bwMode="auto">
            <a:xfrm>
              <a:off x="7616825" y="3333751"/>
              <a:ext cx="588963" cy="268288"/>
            </a:xfrm>
            <a:custGeom>
              <a:avLst/>
              <a:gdLst>
                <a:gd name="T0" fmla="*/ 345 w 383"/>
                <a:gd name="T1" fmla="*/ 95 h 175"/>
                <a:gd name="T2" fmla="*/ 336 w 383"/>
                <a:gd name="T3" fmla="*/ 97 h 175"/>
                <a:gd name="T4" fmla="*/ 284 w 383"/>
                <a:gd name="T5" fmla="*/ 67 h 175"/>
                <a:gd name="T6" fmla="*/ 273 w 383"/>
                <a:gd name="T7" fmla="*/ 68 h 175"/>
                <a:gd name="T8" fmla="*/ 187 w 383"/>
                <a:gd name="T9" fmla="*/ 0 h 175"/>
                <a:gd name="T10" fmla="*/ 104 w 383"/>
                <a:gd name="T11" fmla="*/ 60 h 175"/>
                <a:gd name="T12" fmla="*/ 86 w 383"/>
                <a:gd name="T13" fmla="*/ 58 h 175"/>
                <a:gd name="T14" fmla="*/ 27 w 383"/>
                <a:gd name="T15" fmla="*/ 104 h 175"/>
                <a:gd name="T16" fmla="*/ 0 w 383"/>
                <a:gd name="T17" fmla="*/ 139 h 175"/>
                <a:gd name="T18" fmla="*/ 36 w 383"/>
                <a:gd name="T19" fmla="*/ 175 h 175"/>
                <a:gd name="T20" fmla="*/ 345 w 383"/>
                <a:gd name="T21" fmla="*/ 171 h 175"/>
                <a:gd name="T22" fmla="*/ 383 w 383"/>
                <a:gd name="T23" fmla="*/ 133 h 175"/>
                <a:gd name="T24" fmla="*/ 345 w 383"/>
                <a:gd name="T25" fmla="*/ 9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175">
                  <a:moveTo>
                    <a:pt x="345" y="95"/>
                  </a:moveTo>
                  <a:cubicBezTo>
                    <a:pt x="342" y="95"/>
                    <a:pt x="339" y="96"/>
                    <a:pt x="336" y="97"/>
                  </a:cubicBezTo>
                  <a:cubicBezTo>
                    <a:pt x="326" y="79"/>
                    <a:pt x="306" y="67"/>
                    <a:pt x="284" y="67"/>
                  </a:cubicBezTo>
                  <a:cubicBezTo>
                    <a:pt x="280" y="67"/>
                    <a:pt x="276" y="67"/>
                    <a:pt x="273" y="68"/>
                  </a:cubicBezTo>
                  <a:cubicBezTo>
                    <a:pt x="263" y="29"/>
                    <a:pt x="229" y="0"/>
                    <a:pt x="187" y="0"/>
                  </a:cubicBezTo>
                  <a:cubicBezTo>
                    <a:pt x="148" y="0"/>
                    <a:pt x="115" y="25"/>
                    <a:pt x="104" y="60"/>
                  </a:cubicBezTo>
                  <a:cubicBezTo>
                    <a:pt x="98" y="59"/>
                    <a:pt x="92" y="58"/>
                    <a:pt x="86" y="58"/>
                  </a:cubicBezTo>
                  <a:cubicBezTo>
                    <a:pt x="58" y="58"/>
                    <a:pt x="34" y="77"/>
                    <a:pt x="27" y="104"/>
                  </a:cubicBezTo>
                  <a:cubicBezTo>
                    <a:pt x="12" y="108"/>
                    <a:pt x="0" y="122"/>
                    <a:pt x="0" y="139"/>
                  </a:cubicBezTo>
                  <a:cubicBezTo>
                    <a:pt x="0" y="158"/>
                    <a:pt x="16" y="175"/>
                    <a:pt x="36" y="175"/>
                  </a:cubicBezTo>
                  <a:cubicBezTo>
                    <a:pt x="42" y="175"/>
                    <a:pt x="340" y="171"/>
                    <a:pt x="345" y="171"/>
                  </a:cubicBezTo>
                  <a:cubicBezTo>
                    <a:pt x="366" y="171"/>
                    <a:pt x="383" y="154"/>
                    <a:pt x="383" y="133"/>
                  </a:cubicBezTo>
                  <a:cubicBezTo>
                    <a:pt x="383" y="112"/>
                    <a:pt x="366" y="95"/>
                    <a:pt x="345" y="95"/>
                  </a:cubicBezTo>
                  <a:close/>
                </a:path>
              </a:pathLst>
            </a:custGeom>
            <a:solidFill>
              <a:srgbClr val="47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73" name="Freeform 124"/>
            <p:cNvSpPr>
              <a:spLocks noChangeArrowheads="1"/>
            </p:cNvSpPr>
            <p:nvPr/>
          </p:nvSpPr>
          <p:spPr bwMode="auto">
            <a:xfrm>
              <a:off x="7496175" y="1881188"/>
              <a:ext cx="193675" cy="2217738"/>
            </a:xfrm>
            <a:custGeom>
              <a:avLst/>
              <a:gdLst>
                <a:gd name="T0" fmla="*/ 122 w 122"/>
                <a:gd name="T1" fmla="*/ 1273 h 1397"/>
                <a:gd name="T2" fmla="*/ 0 w 122"/>
                <a:gd name="T3" fmla="*/ 1397 h 1397"/>
                <a:gd name="T4" fmla="*/ 0 w 122"/>
                <a:gd name="T5" fmla="*/ 0 h 1397"/>
                <a:gd name="T6" fmla="*/ 122 w 122"/>
                <a:gd name="T7" fmla="*/ 97 h 1397"/>
                <a:gd name="T8" fmla="*/ 122 w 122"/>
                <a:gd name="T9" fmla="*/ 1273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397">
                  <a:moveTo>
                    <a:pt x="122" y="1273"/>
                  </a:moveTo>
                  <a:lnTo>
                    <a:pt x="0" y="1397"/>
                  </a:lnTo>
                  <a:lnTo>
                    <a:pt x="0" y="0"/>
                  </a:lnTo>
                  <a:lnTo>
                    <a:pt x="122" y="97"/>
                  </a:lnTo>
                  <a:lnTo>
                    <a:pt x="122" y="1273"/>
                  </a:lnTo>
                  <a:close/>
                </a:path>
              </a:pathLst>
            </a:custGeom>
            <a:solidFill>
              <a:srgbClr val="A97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74" name="Rectangle 125"/>
            <p:cNvSpPr>
              <a:spLocks noChangeArrowheads="1"/>
            </p:cNvSpPr>
            <p:nvPr/>
          </p:nvSpPr>
          <p:spPr bwMode="auto">
            <a:xfrm>
              <a:off x="7440613" y="1876426"/>
              <a:ext cx="55563" cy="2217738"/>
            </a:xfrm>
            <a:prstGeom prst="rect">
              <a:avLst/>
            </a:prstGeom>
            <a:solidFill>
              <a:srgbClr val="482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75" name="Freeform 126"/>
            <p:cNvSpPr>
              <a:spLocks noChangeArrowheads="1"/>
            </p:cNvSpPr>
            <p:nvPr/>
          </p:nvSpPr>
          <p:spPr bwMode="auto">
            <a:xfrm>
              <a:off x="7366000" y="1762126"/>
              <a:ext cx="1327150" cy="2332038"/>
            </a:xfrm>
            <a:custGeom>
              <a:avLst/>
              <a:gdLst>
                <a:gd name="T0" fmla="*/ 767 w 836"/>
                <a:gd name="T1" fmla="*/ 0 h 1469"/>
                <a:gd name="T2" fmla="*/ 478 w 836"/>
                <a:gd name="T3" fmla="*/ 0 h 1469"/>
                <a:gd name="T4" fmla="*/ 345 w 836"/>
                <a:gd name="T5" fmla="*/ 0 h 1469"/>
                <a:gd name="T6" fmla="*/ 70 w 836"/>
                <a:gd name="T7" fmla="*/ 0 h 1469"/>
                <a:gd name="T8" fmla="*/ 0 w 836"/>
                <a:gd name="T9" fmla="*/ 0 h 1469"/>
                <a:gd name="T10" fmla="*/ 0 w 836"/>
                <a:gd name="T11" fmla="*/ 76 h 1469"/>
                <a:gd name="T12" fmla="*/ 0 w 836"/>
                <a:gd name="T13" fmla="*/ 1469 h 1469"/>
                <a:gd name="T14" fmla="*/ 70 w 836"/>
                <a:gd name="T15" fmla="*/ 1469 h 1469"/>
                <a:gd name="T16" fmla="*/ 70 w 836"/>
                <a:gd name="T17" fmla="*/ 76 h 1469"/>
                <a:gd name="T18" fmla="*/ 345 w 836"/>
                <a:gd name="T19" fmla="*/ 76 h 1469"/>
                <a:gd name="T20" fmla="*/ 478 w 836"/>
                <a:gd name="T21" fmla="*/ 76 h 1469"/>
                <a:gd name="T22" fmla="*/ 767 w 836"/>
                <a:gd name="T23" fmla="*/ 76 h 1469"/>
                <a:gd name="T24" fmla="*/ 767 w 836"/>
                <a:gd name="T25" fmla="*/ 1469 h 1469"/>
                <a:gd name="T26" fmla="*/ 836 w 836"/>
                <a:gd name="T27" fmla="*/ 1469 h 1469"/>
                <a:gd name="T28" fmla="*/ 836 w 836"/>
                <a:gd name="T29" fmla="*/ 76 h 1469"/>
                <a:gd name="T30" fmla="*/ 836 w 836"/>
                <a:gd name="T31" fmla="*/ 0 h 1469"/>
                <a:gd name="T32" fmla="*/ 767 w 836"/>
                <a:gd name="T33" fmla="*/ 0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6" h="1469">
                  <a:moveTo>
                    <a:pt x="767" y="0"/>
                  </a:moveTo>
                  <a:lnTo>
                    <a:pt x="478" y="0"/>
                  </a:lnTo>
                  <a:lnTo>
                    <a:pt x="345" y="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0" y="1469"/>
                  </a:lnTo>
                  <a:lnTo>
                    <a:pt x="70" y="1469"/>
                  </a:lnTo>
                  <a:lnTo>
                    <a:pt x="70" y="76"/>
                  </a:lnTo>
                  <a:lnTo>
                    <a:pt x="345" y="76"/>
                  </a:lnTo>
                  <a:lnTo>
                    <a:pt x="478" y="76"/>
                  </a:lnTo>
                  <a:lnTo>
                    <a:pt x="767" y="76"/>
                  </a:lnTo>
                  <a:lnTo>
                    <a:pt x="767" y="1469"/>
                  </a:lnTo>
                  <a:lnTo>
                    <a:pt x="836" y="1469"/>
                  </a:lnTo>
                  <a:lnTo>
                    <a:pt x="836" y="76"/>
                  </a:lnTo>
                  <a:lnTo>
                    <a:pt x="836" y="0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7252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76" name="Freeform 127"/>
            <p:cNvSpPr>
              <a:spLocks noChangeArrowheads="1"/>
            </p:cNvSpPr>
            <p:nvPr/>
          </p:nvSpPr>
          <p:spPr bwMode="auto">
            <a:xfrm>
              <a:off x="7459663" y="1955801"/>
              <a:ext cx="34925" cy="185738"/>
            </a:xfrm>
            <a:custGeom>
              <a:avLst/>
              <a:gdLst>
                <a:gd name="T0" fmla="*/ 22 w 22"/>
                <a:gd name="T1" fmla="*/ 110 h 121"/>
                <a:gd name="T2" fmla="*/ 11 w 22"/>
                <a:gd name="T3" fmla="*/ 121 h 121"/>
                <a:gd name="T4" fmla="*/ 11 w 22"/>
                <a:gd name="T5" fmla="*/ 121 h 121"/>
                <a:gd name="T6" fmla="*/ 0 w 22"/>
                <a:gd name="T7" fmla="*/ 110 h 121"/>
                <a:gd name="T8" fmla="*/ 0 w 22"/>
                <a:gd name="T9" fmla="*/ 11 h 121"/>
                <a:gd name="T10" fmla="*/ 11 w 22"/>
                <a:gd name="T11" fmla="*/ 0 h 121"/>
                <a:gd name="T12" fmla="*/ 11 w 22"/>
                <a:gd name="T13" fmla="*/ 0 h 121"/>
                <a:gd name="T14" fmla="*/ 22 w 22"/>
                <a:gd name="T15" fmla="*/ 11 h 121"/>
                <a:gd name="T16" fmla="*/ 22 w 22"/>
                <a:gd name="T17" fmla="*/ 11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21">
                  <a:moveTo>
                    <a:pt x="22" y="110"/>
                  </a:moveTo>
                  <a:cubicBezTo>
                    <a:pt x="22" y="116"/>
                    <a:pt x="17" y="121"/>
                    <a:pt x="11" y="121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5" y="121"/>
                    <a:pt x="0" y="116"/>
                    <a:pt x="0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lnTo>
                    <a:pt x="22" y="110"/>
                  </a:lnTo>
                  <a:close/>
                </a:path>
              </a:pathLst>
            </a:custGeom>
            <a:solidFill>
              <a:srgbClr val="256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77" name="Rectangle 128"/>
            <p:cNvSpPr>
              <a:spLocks noChangeArrowheads="1"/>
            </p:cNvSpPr>
            <p:nvPr/>
          </p:nvSpPr>
          <p:spPr bwMode="auto">
            <a:xfrm>
              <a:off x="7459663" y="2041526"/>
              <a:ext cx="34925" cy="15875"/>
            </a:xfrm>
            <a:prstGeom prst="rect">
              <a:avLst/>
            </a:prstGeom>
            <a:solidFill>
              <a:srgbClr val="0D3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78" name="Freeform 129"/>
            <p:cNvSpPr>
              <a:spLocks noChangeArrowheads="1"/>
            </p:cNvSpPr>
            <p:nvPr/>
          </p:nvSpPr>
          <p:spPr bwMode="auto">
            <a:xfrm>
              <a:off x="7459663" y="3824288"/>
              <a:ext cx="34925" cy="185738"/>
            </a:xfrm>
            <a:custGeom>
              <a:avLst/>
              <a:gdLst>
                <a:gd name="T0" fmla="*/ 22 w 22"/>
                <a:gd name="T1" fmla="*/ 110 h 121"/>
                <a:gd name="T2" fmla="*/ 11 w 22"/>
                <a:gd name="T3" fmla="*/ 121 h 121"/>
                <a:gd name="T4" fmla="*/ 11 w 22"/>
                <a:gd name="T5" fmla="*/ 121 h 121"/>
                <a:gd name="T6" fmla="*/ 0 w 22"/>
                <a:gd name="T7" fmla="*/ 110 h 121"/>
                <a:gd name="T8" fmla="*/ 0 w 22"/>
                <a:gd name="T9" fmla="*/ 11 h 121"/>
                <a:gd name="T10" fmla="*/ 11 w 22"/>
                <a:gd name="T11" fmla="*/ 0 h 121"/>
                <a:gd name="T12" fmla="*/ 11 w 22"/>
                <a:gd name="T13" fmla="*/ 0 h 121"/>
                <a:gd name="T14" fmla="*/ 22 w 22"/>
                <a:gd name="T15" fmla="*/ 11 h 121"/>
                <a:gd name="T16" fmla="*/ 22 w 22"/>
                <a:gd name="T17" fmla="*/ 11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21">
                  <a:moveTo>
                    <a:pt x="22" y="110"/>
                  </a:moveTo>
                  <a:cubicBezTo>
                    <a:pt x="22" y="116"/>
                    <a:pt x="17" y="121"/>
                    <a:pt x="11" y="121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5" y="121"/>
                    <a:pt x="0" y="116"/>
                    <a:pt x="0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lnTo>
                    <a:pt x="22" y="110"/>
                  </a:lnTo>
                  <a:close/>
                </a:path>
              </a:pathLst>
            </a:custGeom>
            <a:solidFill>
              <a:srgbClr val="256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79" name="Rectangle 130"/>
            <p:cNvSpPr>
              <a:spLocks noChangeArrowheads="1"/>
            </p:cNvSpPr>
            <p:nvPr/>
          </p:nvSpPr>
          <p:spPr bwMode="auto">
            <a:xfrm>
              <a:off x="7459663" y="3910013"/>
              <a:ext cx="34925" cy="15875"/>
            </a:xfrm>
            <a:prstGeom prst="rect">
              <a:avLst/>
            </a:prstGeom>
            <a:solidFill>
              <a:srgbClr val="0D3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80" name="Freeform 131"/>
            <p:cNvSpPr>
              <a:spLocks noChangeArrowheads="1"/>
            </p:cNvSpPr>
            <p:nvPr/>
          </p:nvSpPr>
          <p:spPr bwMode="auto">
            <a:xfrm>
              <a:off x="7459663" y="2830513"/>
              <a:ext cx="34925" cy="185738"/>
            </a:xfrm>
            <a:custGeom>
              <a:avLst/>
              <a:gdLst>
                <a:gd name="T0" fmla="*/ 22 w 22"/>
                <a:gd name="T1" fmla="*/ 110 h 121"/>
                <a:gd name="T2" fmla="*/ 11 w 22"/>
                <a:gd name="T3" fmla="*/ 121 h 121"/>
                <a:gd name="T4" fmla="*/ 11 w 22"/>
                <a:gd name="T5" fmla="*/ 121 h 121"/>
                <a:gd name="T6" fmla="*/ 0 w 22"/>
                <a:gd name="T7" fmla="*/ 110 h 121"/>
                <a:gd name="T8" fmla="*/ 0 w 22"/>
                <a:gd name="T9" fmla="*/ 11 h 121"/>
                <a:gd name="T10" fmla="*/ 11 w 22"/>
                <a:gd name="T11" fmla="*/ 0 h 121"/>
                <a:gd name="T12" fmla="*/ 11 w 22"/>
                <a:gd name="T13" fmla="*/ 0 h 121"/>
                <a:gd name="T14" fmla="*/ 22 w 22"/>
                <a:gd name="T15" fmla="*/ 11 h 121"/>
                <a:gd name="T16" fmla="*/ 22 w 22"/>
                <a:gd name="T17" fmla="*/ 11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21">
                  <a:moveTo>
                    <a:pt x="22" y="110"/>
                  </a:moveTo>
                  <a:cubicBezTo>
                    <a:pt x="22" y="116"/>
                    <a:pt x="17" y="121"/>
                    <a:pt x="11" y="121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5" y="121"/>
                    <a:pt x="0" y="116"/>
                    <a:pt x="0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lnTo>
                    <a:pt x="22" y="110"/>
                  </a:lnTo>
                  <a:close/>
                </a:path>
              </a:pathLst>
            </a:custGeom>
            <a:solidFill>
              <a:srgbClr val="256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81" name="Rectangle 132"/>
            <p:cNvSpPr>
              <a:spLocks noChangeArrowheads="1"/>
            </p:cNvSpPr>
            <p:nvPr/>
          </p:nvSpPr>
          <p:spPr bwMode="auto">
            <a:xfrm>
              <a:off x="7459663" y="2914651"/>
              <a:ext cx="34925" cy="17463"/>
            </a:xfrm>
            <a:prstGeom prst="rect">
              <a:avLst/>
            </a:prstGeom>
            <a:solidFill>
              <a:srgbClr val="0D3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82" name="Freeform 133"/>
            <p:cNvSpPr>
              <a:spLocks noChangeArrowheads="1"/>
            </p:cNvSpPr>
            <p:nvPr/>
          </p:nvSpPr>
          <p:spPr bwMode="auto">
            <a:xfrm>
              <a:off x="7634288" y="2963863"/>
              <a:ext cx="33338" cy="206375"/>
            </a:xfrm>
            <a:custGeom>
              <a:avLst/>
              <a:gdLst>
                <a:gd name="T0" fmla="*/ 22 w 22"/>
                <a:gd name="T1" fmla="*/ 124 h 135"/>
                <a:gd name="T2" fmla="*/ 11 w 22"/>
                <a:gd name="T3" fmla="*/ 135 h 135"/>
                <a:gd name="T4" fmla="*/ 11 w 22"/>
                <a:gd name="T5" fmla="*/ 135 h 135"/>
                <a:gd name="T6" fmla="*/ 0 w 22"/>
                <a:gd name="T7" fmla="*/ 124 h 135"/>
                <a:gd name="T8" fmla="*/ 0 w 22"/>
                <a:gd name="T9" fmla="*/ 11 h 135"/>
                <a:gd name="T10" fmla="*/ 11 w 22"/>
                <a:gd name="T11" fmla="*/ 0 h 135"/>
                <a:gd name="T12" fmla="*/ 11 w 22"/>
                <a:gd name="T13" fmla="*/ 0 h 135"/>
                <a:gd name="T14" fmla="*/ 22 w 22"/>
                <a:gd name="T15" fmla="*/ 11 h 135"/>
                <a:gd name="T16" fmla="*/ 22 w 22"/>
                <a:gd name="T17" fmla="*/ 12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35">
                  <a:moveTo>
                    <a:pt x="22" y="124"/>
                  </a:moveTo>
                  <a:cubicBezTo>
                    <a:pt x="22" y="130"/>
                    <a:pt x="17" y="135"/>
                    <a:pt x="11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5" y="135"/>
                    <a:pt x="0" y="130"/>
                    <a:pt x="0" y="12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lnTo>
                    <a:pt x="22" y="124"/>
                  </a:lnTo>
                  <a:close/>
                </a:path>
              </a:pathLst>
            </a:custGeom>
            <a:solidFill>
              <a:srgbClr val="256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83" name="Freeform 134"/>
            <p:cNvSpPr>
              <a:spLocks noChangeArrowheads="1"/>
            </p:cNvSpPr>
            <p:nvPr/>
          </p:nvSpPr>
          <p:spPr bwMode="auto">
            <a:xfrm>
              <a:off x="7643813" y="2998788"/>
              <a:ext cx="146050" cy="49213"/>
            </a:xfrm>
            <a:custGeom>
              <a:avLst/>
              <a:gdLst>
                <a:gd name="T0" fmla="*/ 16 w 96"/>
                <a:gd name="T1" fmla="*/ 0 h 32"/>
                <a:gd name="T2" fmla="*/ 0 w 96"/>
                <a:gd name="T3" fmla="*/ 16 h 32"/>
                <a:gd name="T4" fmla="*/ 16 w 96"/>
                <a:gd name="T5" fmla="*/ 32 h 32"/>
                <a:gd name="T6" fmla="*/ 83 w 96"/>
                <a:gd name="T7" fmla="*/ 32 h 32"/>
                <a:gd name="T8" fmla="*/ 96 w 96"/>
                <a:gd name="T9" fmla="*/ 0 h 32"/>
                <a:gd name="T10" fmla="*/ 16 w 96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9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84" name="Freeform 135"/>
            <p:cNvSpPr>
              <a:spLocks noChangeArrowheads="1"/>
            </p:cNvSpPr>
            <p:nvPr/>
          </p:nvSpPr>
          <p:spPr bwMode="auto">
            <a:xfrm>
              <a:off x="7713663" y="2979738"/>
              <a:ext cx="95250" cy="201613"/>
            </a:xfrm>
            <a:custGeom>
              <a:avLst/>
              <a:gdLst>
                <a:gd name="T0" fmla="*/ 22 w 62"/>
                <a:gd name="T1" fmla="*/ 123 h 132"/>
                <a:gd name="T2" fmla="*/ 8 w 62"/>
                <a:gd name="T3" fmla="*/ 130 h 132"/>
                <a:gd name="T4" fmla="*/ 8 w 62"/>
                <a:gd name="T5" fmla="*/ 130 h 132"/>
                <a:gd name="T6" fmla="*/ 2 w 62"/>
                <a:gd name="T7" fmla="*/ 116 h 132"/>
                <a:gd name="T8" fmla="*/ 39 w 62"/>
                <a:gd name="T9" fmla="*/ 9 h 132"/>
                <a:gd name="T10" fmla="*/ 53 w 62"/>
                <a:gd name="T11" fmla="*/ 2 h 132"/>
                <a:gd name="T12" fmla="*/ 53 w 62"/>
                <a:gd name="T13" fmla="*/ 2 h 132"/>
                <a:gd name="T14" fmla="*/ 60 w 62"/>
                <a:gd name="T15" fmla="*/ 16 h 132"/>
                <a:gd name="T16" fmla="*/ 22 w 62"/>
                <a:gd name="T17" fmla="*/ 1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32">
                  <a:moveTo>
                    <a:pt x="22" y="123"/>
                  </a:moveTo>
                  <a:cubicBezTo>
                    <a:pt x="21" y="128"/>
                    <a:pt x="14" y="132"/>
                    <a:pt x="8" y="130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3" y="128"/>
                    <a:pt x="0" y="121"/>
                    <a:pt x="2" y="116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41" y="3"/>
                    <a:pt x="47" y="0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9" y="4"/>
                    <a:pt x="62" y="10"/>
                    <a:pt x="60" y="16"/>
                  </a:cubicBezTo>
                  <a:lnTo>
                    <a:pt x="22" y="123"/>
                  </a:lnTo>
                  <a:close/>
                </a:path>
              </a:pathLst>
            </a:custGeom>
            <a:solidFill>
              <a:srgbClr val="256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85" name="Freeform 136"/>
            <p:cNvSpPr>
              <a:spLocks noChangeArrowheads="1"/>
            </p:cNvSpPr>
            <p:nvPr/>
          </p:nvSpPr>
          <p:spPr bwMode="auto">
            <a:xfrm>
              <a:off x="4927600" y="3752851"/>
              <a:ext cx="4148138" cy="2244725"/>
            </a:xfrm>
            <a:custGeom>
              <a:avLst/>
              <a:gdLst>
                <a:gd name="T0" fmla="*/ 2064 w 2613"/>
                <a:gd name="T1" fmla="*/ 149 h 1414"/>
                <a:gd name="T2" fmla="*/ 2227 w 2613"/>
                <a:gd name="T3" fmla="*/ 149 h 1414"/>
                <a:gd name="T4" fmla="*/ 2216 w 2613"/>
                <a:gd name="T5" fmla="*/ 0 h 1414"/>
                <a:gd name="T6" fmla="*/ 1788 w 2613"/>
                <a:gd name="T7" fmla="*/ 149 h 1414"/>
                <a:gd name="T8" fmla="*/ 1933 w 2613"/>
                <a:gd name="T9" fmla="*/ 149 h 1414"/>
                <a:gd name="T10" fmla="*/ 1399 w 2613"/>
                <a:gd name="T11" fmla="*/ 435 h 1414"/>
                <a:gd name="T12" fmla="*/ 2084 w 2613"/>
                <a:gd name="T13" fmla="*/ 435 h 1414"/>
                <a:gd name="T14" fmla="*/ 0 w 2613"/>
                <a:gd name="T15" fmla="*/ 1163 h 1414"/>
                <a:gd name="T16" fmla="*/ 0 w 2613"/>
                <a:gd name="T17" fmla="*/ 1414 h 1414"/>
                <a:gd name="T18" fmla="*/ 2426 w 2613"/>
                <a:gd name="T19" fmla="*/ 1414 h 1414"/>
                <a:gd name="T20" fmla="*/ 2613 w 2613"/>
                <a:gd name="T21" fmla="*/ 302 h 1414"/>
                <a:gd name="T22" fmla="*/ 1828 w 2613"/>
                <a:gd name="T23" fmla="*/ 302 h 1414"/>
                <a:gd name="T24" fmla="*/ 2064 w 2613"/>
                <a:gd name="T25" fmla="*/ 149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3" h="1414">
                  <a:moveTo>
                    <a:pt x="2064" y="149"/>
                  </a:moveTo>
                  <a:lnTo>
                    <a:pt x="2227" y="149"/>
                  </a:lnTo>
                  <a:lnTo>
                    <a:pt x="2216" y="0"/>
                  </a:lnTo>
                  <a:lnTo>
                    <a:pt x="1788" y="149"/>
                  </a:lnTo>
                  <a:lnTo>
                    <a:pt x="1933" y="149"/>
                  </a:lnTo>
                  <a:lnTo>
                    <a:pt x="1399" y="435"/>
                  </a:lnTo>
                  <a:lnTo>
                    <a:pt x="2084" y="435"/>
                  </a:lnTo>
                  <a:lnTo>
                    <a:pt x="0" y="1163"/>
                  </a:lnTo>
                  <a:lnTo>
                    <a:pt x="0" y="1414"/>
                  </a:lnTo>
                  <a:lnTo>
                    <a:pt x="2426" y="1414"/>
                  </a:lnTo>
                  <a:lnTo>
                    <a:pt x="2613" y="302"/>
                  </a:lnTo>
                  <a:lnTo>
                    <a:pt x="1828" y="302"/>
                  </a:lnTo>
                  <a:lnTo>
                    <a:pt x="2064" y="149"/>
                  </a:lnTo>
                  <a:close/>
                </a:path>
              </a:pathLst>
            </a:custGeom>
            <a:solidFill>
              <a:srgbClr val="FFA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86" name="Freeform 137"/>
            <p:cNvSpPr>
              <a:spLocks noChangeArrowheads="1"/>
            </p:cNvSpPr>
            <p:nvPr/>
          </p:nvSpPr>
          <p:spPr bwMode="auto">
            <a:xfrm>
              <a:off x="7097713" y="4764088"/>
              <a:ext cx="1225550" cy="490538"/>
            </a:xfrm>
            <a:custGeom>
              <a:avLst/>
              <a:gdLst>
                <a:gd name="T0" fmla="*/ 528 w 772"/>
                <a:gd name="T1" fmla="*/ 0 h 309"/>
                <a:gd name="T2" fmla="*/ 0 w 772"/>
                <a:gd name="T3" fmla="*/ 309 h 309"/>
                <a:gd name="T4" fmla="*/ 360 w 772"/>
                <a:gd name="T5" fmla="*/ 309 h 309"/>
                <a:gd name="T6" fmla="*/ 772 w 772"/>
                <a:gd name="T7" fmla="*/ 0 h 309"/>
                <a:gd name="T8" fmla="*/ 528 w 772"/>
                <a:gd name="T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2" h="309">
                  <a:moveTo>
                    <a:pt x="528" y="0"/>
                  </a:moveTo>
                  <a:lnTo>
                    <a:pt x="0" y="309"/>
                  </a:lnTo>
                  <a:lnTo>
                    <a:pt x="360" y="309"/>
                  </a:lnTo>
                  <a:lnTo>
                    <a:pt x="772" y="0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87" name="Freeform 138"/>
            <p:cNvSpPr>
              <a:spLocks noChangeArrowheads="1"/>
            </p:cNvSpPr>
            <p:nvPr/>
          </p:nvSpPr>
          <p:spPr bwMode="auto">
            <a:xfrm>
              <a:off x="7997825" y="3987801"/>
              <a:ext cx="107950" cy="41275"/>
            </a:xfrm>
            <a:custGeom>
              <a:avLst/>
              <a:gdLst>
                <a:gd name="T0" fmla="*/ 28 w 68"/>
                <a:gd name="T1" fmla="*/ 26 h 26"/>
                <a:gd name="T2" fmla="*/ 68 w 68"/>
                <a:gd name="T3" fmla="*/ 0 h 26"/>
                <a:gd name="T4" fmla="*/ 42 w 68"/>
                <a:gd name="T5" fmla="*/ 0 h 26"/>
                <a:gd name="T6" fmla="*/ 0 w 68"/>
                <a:gd name="T7" fmla="*/ 26 h 26"/>
                <a:gd name="T8" fmla="*/ 28 w 68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8" y="26"/>
                  </a:moveTo>
                  <a:lnTo>
                    <a:pt x="68" y="0"/>
                  </a:lnTo>
                  <a:lnTo>
                    <a:pt x="42" y="0"/>
                  </a:lnTo>
                  <a:lnTo>
                    <a:pt x="0" y="26"/>
                  </a:lnTo>
                  <a:lnTo>
                    <a:pt x="28" y="26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88" name="Freeform 139"/>
            <p:cNvSpPr>
              <a:spLocks noChangeArrowheads="1"/>
            </p:cNvSpPr>
            <p:nvPr/>
          </p:nvSpPr>
          <p:spPr bwMode="auto">
            <a:xfrm>
              <a:off x="7832725" y="4065588"/>
              <a:ext cx="144463" cy="61913"/>
            </a:xfrm>
            <a:custGeom>
              <a:avLst/>
              <a:gdLst>
                <a:gd name="T0" fmla="*/ 61 w 91"/>
                <a:gd name="T1" fmla="*/ 0 h 39"/>
                <a:gd name="T2" fmla="*/ 0 w 91"/>
                <a:gd name="T3" fmla="*/ 39 h 39"/>
                <a:gd name="T4" fmla="*/ 32 w 91"/>
                <a:gd name="T5" fmla="*/ 39 h 39"/>
                <a:gd name="T6" fmla="*/ 91 w 91"/>
                <a:gd name="T7" fmla="*/ 0 h 39"/>
                <a:gd name="T8" fmla="*/ 61 w 91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9">
                  <a:moveTo>
                    <a:pt x="61" y="0"/>
                  </a:moveTo>
                  <a:lnTo>
                    <a:pt x="0" y="39"/>
                  </a:lnTo>
                  <a:lnTo>
                    <a:pt x="32" y="39"/>
                  </a:lnTo>
                  <a:lnTo>
                    <a:pt x="9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89" name="Freeform 140"/>
            <p:cNvSpPr>
              <a:spLocks noChangeArrowheads="1"/>
            </p:cNvSpPr>
            <p:nvPr/>
          </p:nvSpPr>
          <p:spPr bwMode="auto">
            <a:xfrm>
              <a:off x="7613650" y="4176713"/>
              <a:ext cx="196850" cy="85725"/>
            </a:xfrm>
            <a:custGeom>
              <a:avLst/>
              <a:gdLst>
                <a:gd name="T0" fmla="*/ 87 w 124"/>
                <a:gd name="T1" fmla="*/ 0 h 54"/>
                <a:gd name="T2" fmla="*/ 0 w 124"/>
                <a:gd name="T3" fmla="*/ 54 h 54"/>
                <a:gd name="T4" fmla="*/ 43 w 124"/>
                <a:gd name="T5" fmla="*/ 54 h 54"/>
                <a:gd name="T6" fmla="*/ 124 w 124"/>
                <a:gd name="T7" fmla="*/ 0 h 54"/>
                <a:gd name="T8" fmla="*/ 87 w 12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54">
                  <a:moveTo>
                    <a:pt x="87" y="0"/>
                  </a:moveTo>
                  <a:lnTo>
                    <a:pt x="0" y="54"/>
                  </a:lnTo>
                  <a:lnTo>
                    <a:pt x="43" y="54"/>
                  </a:lnTo>
                  <a:lnTo>
                    <a:pt x="124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90" name="Freeform 141"/>
            <p:cNvSpPr>
              <a:spLocks noChangeArrowheads="1"/>
            </p:cNvSpPr>
            <p:nvPr/>
          </p:nvSpPr>
          <p:spPr bwMode="auto">
            <a:xfrm>
              <a:off x="7458075" y="4308476"/>
              <a:ext cx="390525" cy="49213"/>
            </a:xfrm>
            <a:custGeom>
              <a:avLst/>
              <a:gdLst>
                <a:gd name="T0" fmla="*/ 45 w 254"/>
                <a:gd name="T1" fmla="*/ 1 h 32"/>
                <a:gd name="T2" fmla="*/ 0 w 254"/>
                <a:gd name="T3" fmla="*/ 29 h 32"/>
                <a:gd name="T4" fmla="*/ 199 w 254"/>
                <a:gd name="T5" fmla="*/ 32 h 32"/>
                <a:gd name="T6" fmla="*/ 254 w 254"/>
                <a:gd name="T7" fmla="*/ 0 h 32"/>
                <a:gd name="T8" fmla="*/ 45 w 254"/>
                <a:gd name="T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32">
                  <a:moveTo>
                    <a:pt x="45" y="1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99" y="32"/>
                    <a:pt x="199" y="32"/>
                    <a:pt x="199" y="32"/>
                  </a:cubicBezTo>
                  <a:cubicBezTo>
                    <a:pt x="217" y="22"/>
                    <a:pt x="236" y="11"/>
                    <a:pt x="254" y="0"/>
                  </a:cubicBezTo>
                  <a:lnTo>
                    <a:pt x="45" y="1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91" name="Freeform 142"/>
            <p:cNvSpPr>
              <a:spLocks noChangeArrowheads="1"/>
            </p:cNvSpPr>
            <p:nvPr/>
          </p:nvSpPr>
          <p:spPr bwMode="auto">
            <a:xfrm>
              <a:off x="7951788" y="4305301"/>
              <a:ext cx="479425" cy="57150"/>
            </a:xfrm>
            <a:custGeom>
              <a:avLst/>
              <a:gdLst>
                <a:gd name="T0" fmla="*/ 65 w 302"/>
                <a:gd name="T1" fmla="*/ 1 h 36"/>
                <a:gd name="T2" fmla="*/ 0 w 302"/>
                <a:gd name="T3" fmla="*/ 36 h 36"/>
                <a:gd name="T4" fmla="*/ 239 w 302"/>
                <a:gd name="T5" fmla="*/ 33 h 36"/>
                <a:gd name="T6" fmla="*/ 302 w 302"/>
                <a:gd name="T7" fmla="*/ 0 h 36"/>
                <a:gd name="T8" fmla="*/ 65 w 302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36">
                  <a:moveTo>
                    <a:pt x="65" y="1"/>
                  </a:moveTo>
                  <a:lnTo>
                    <a:pt x="0" y="36"/>
                  </a:lnTo>
                  <a:lnTo>
                    <a:pt x="239" y="33"/>
                  </a:lnTo>
                  <a:lnTo>
                    <a:pt x="302" y="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92" name="Freeform 143"/>
            <p:cNvSpPr>
              <a:spLocks noChangeArrowheads="1"/>
            </p:cNvSpPr>
            <p:nvPr/>
          </p:nvSpPr>
          <p:spPr bwMode="auto">
            <a:xfrm>
              <a:off x="8180388" y="4305301"/>
              <a:ext cx="709613" cy="284163"/>
            </a:xfrm>
            <a:custGeom>
              <a:avLst/>
              <a:gdLst>
                <a:gd name="T0" fmla="*/ 308 w 447"/>
                <a:gd name="T1" fmla="*/ 0 h 179"/>
                <a:gd name="T2" fmla="*/ 0 w 447"/>
                <a:gd name="T3" fmla="*/ 179 h 179"/>
                <a:gd name="T4" fmla="*/ 207 w 447"/>
                <a:gd name="T5" fmla="*/ 179 h 179"/>
                <a:gd name="T6" fmla="*/ 447 w 447"/>
                <a:gd name="T7" fmla="*/ 0 h 179"/>
                <a:gd name="T8" fmla="*/ 308 w 447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79">
                  <a:moveTo>
                    <a:pt x="308" y="0"/>
                  </a:moveTo>
                  <a:lnTo>
                    <a:pt x="0" y="179"/>
                  </a:lnTo>
                  <a:lnTo>
                    <a:pt x="207" y="179"/>
                  </a:lnTo>
                  <a:lnTo>
                    <a:pt x="447" y="0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93" name="Freeform 144"/>
            <p:cNvSpPr>
              <a:spLocks noChangeArrowheads="1"/>
            </p:cNvSpPr>
            <p:nvPr/>
          </p:nvSpPr>
          <p:spPr bwMode="auto">
            <a:xfrm>
              <a:off x="5842000" y="5494338"/>
              <a:ext cx="1493838" cy="503238"/>
            </a:xfrm>
            <a:custGeom>
              <a:avLst/>
              <a:gdLst>
                <a:gd name="T0" fmla="*/ 0 w 941"/>
                <a:gd name="T1" fmla="*/ 317 h 317"/>
                <a:gd name="T2" fmla="*/ 517 w 941"/>
                <a:gd name="T3" fmla="*/ 317 h 317"/>
                <a:gd name="T4" fmla="*/ 941 w 941"/>
                <a:gd name="T5" fmla="*/ 0 h 317"/>
                <a:gd name="T6" fmla="*/ 543 w 941"/>
                <a:gd name="T7" fmla="*/ 0 h 317"/>
                <a:gd name="T8" fmla="*/ 0 w 941"/>
                <a:gd name="T9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" h="317">
                  <a:moveTo>
                    <a:pt x="0" y="317"/>
                  </a:moveTo>
                  <a:lnTo>
                    <a:pt x="517" y="317"/>
                  </a:lnTo>
                  <a:lnTo>
                    <a:pt x="941" y="0"/>
                  </a:lnTo>
                  <a:lnTo>
                    <a:pt x="543" y="0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94" name="Freeform 145"/>
            <p:cNvSpPr>
              <a:spLocks noChangeArrowheads="1"/>
            </p:cNvSpPr>
            <p:nvPr/>
          </p:nvSpPr>
          <p:spPr bwMode="auto">
            <a:xfrm>
              <a:off x="5753100" y="3490913"/>
              <a:ext cx="187325" cy="155575"/>
            </a:xfrm>
            <a:custGeom>
              <a:avLst/>
              <a:gdLst>
                <a:gd name="T0" fmla="*/ 86 w 122"/>
                <a:gd name="T1" fmla="*/ 15 h 102"/>
                <a:gd name="T2" fmla="*/ 95 w 122"/>
                <a:gd name="T3" fmla="*/ 47 h 102"/>
                <a:gd name="T4" fmla="*/ 108 w 122"/>
                <a:gd name="T5" fmla="*/ 75 h 102"/>
                <a:gd name="T6" fmla="*/ 121 w 122"/>
                <a:gd name="T7" fmla="*/ 95 h 102"/>
                <a:gd name="T8" fmla="*/ 91 w 122"/>
                <a:gd name="T9" fmla="*/ 92 h 102"/>
                <a:gd name="T10" fmla="*/ 58 w 122"/>
                <a:gd name="T11" fmla="*/ 69 h 102"/>
                <a:gd name="T12" fmla="*/ 13 w 122"/>
                <a:gd name="T13" fmla="*/ 70 h 102"/>
                <a:gd name="T14" fmla="*/ 0 w 122"/>
                <a:gd name="T15" fmla="*/ 71 h 102"/>
                <a:gd name="T16" fmla="*/ 46 w 122"/>
                <a:gd name="T17" fmla="*/ 12 h 102"/>
                <a:gd name="T18" fmla="*/ 86 w 122"/>
                <a:gd name="T19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02">
                  <a:moveTo>
                    <a:pt x="86" y="15"/>
                  </a:moveTo>
                  <a:cubicBezTo>
                    <a:pt x="86" y="15"/>
                    <a:pt x="92" y="36"/>
                    <a:pt x="95" y="47"/>
                  </a:cubicBezTo>
                  <a:cubicBezTo>
                    <a:pt x="97" y="58"/>
                    <a:pt x="102" y="65"/>
                    <a:pt x="108" y="75"/>
                  </a:cubicBezTo>
                  <a:cubicBezTo>
                    <a:pt x="113" y="85"/>
                    <a:pt x="122" y="92"/>
                    <a:pt x="121" y="95"/>
                  </a:cubicBezTo>
                  <a:cubicBezTo>
                    <a:pt x="119" y="101"/>
                    <a:pt x="104" y="102"/>
                    <a:pt x="91" y="92"/>
                  </a:cubicBezTo>
                  <a:cubicBezTo>
                    <a:pt x="69" y="76"/>
                    <a:pt x="68" y="70"/>
                    <a:pt x="58" y="69"/>
                  </a:cubicBezTo>
                  <a:cubicBezTo>
                    <a:pt x="49" y="68"/>
                    <a:pt x="21" y="69"/>
                    <a:pt x="13" y="70"/>
                  </a:cubicBezTo>
                  <a:cubicBezTo>
                    <a:pt x="6" y="71"/>
                    <a:pt x="0" y="71"/>
                    <a:pt x="0" y="71"/>
                  </a:cubicBezTo>
                  <a:cubicBezTo>
                    <a:pt x="0" y="71"/>
                    <a:pt x="14" y="18"/>
                    <a:pt x="46" y="12"/>
                  </a:cubicBezTo>
                  <a:cubicBezTo>
                    <a:pt x="46" y="12"/>
                    <a:pt x="83" y="0"/>
                    <a:pt x="86" y="15"/>
                  </a:cubicBezTo>
                  <a:close/>
                </a:path>
              </a:pathLst>
            </a:custGeom>
            <a:solidFill>
              <a:srgbClr val="E0A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95" name="Freeform 146"/>
            <p:cNvSpPr>
              <a:spLocks noChangeArrowheads="1"/>
            </p:cNvSpPr>
            <p:nvPr/>
          </p:nvSpPr>
          <p:spPr bwMode="auto">
            <a:xfrm>
              <a:off x="7324725" y="3070226"/>
              <a:ext cx="203200" cy="176213"/>
            </a:xfrm>
            <a:custGeom>
              <a:avLst/>
              <a:gdLst>
                <a:gd name="T0" fmla="*/ 80 w 132"/>
                <a:gd name="T1" fmla="*/ 99 h 115"/>
                <a:gd name="T2" fmla="*/ 126 w 132"/>
                <a:gd name="T3" fmla="*/ 110 h 115"/>
                <a:gd name="T4" fmla="*/ 130 w 132"/>
                <a:gd name="T5" fmla="*/ 63 h 115"/>
                <a:gd name="T6" fmla="*/ 105 w 132"/>
                <a:gd name="T7" fmla="*/ 6 h 115"/>
                <a:gd name="T8" fmla="*/ 57 w 132"/>
                <a:gd name="T9" fmla="*/ 8 h 115"/>
                <a:gd name="T10" fmla="*/ 32 w 132"/>
                <a:gd name="T11" fmla="*/ 20 h 115"/>
                <a:gd name="T12" fmla="*/ 10 w 132"/>
                <a:gd name="T13" fmla="*/ 74 h 115"/>
                <a:gd name="T14" fmla="*/ 17 w 132"/>
                <a:gd name="T15" fmla="*/ 98 h 115"/>
                <a:gd name="T16" fmla="*/ 59 w 132"/>
                <a:gd name="T17" fmla="*/ 95 h 115"/>
                <a:gd name="T18" fmla="*/ 80 w 132"/>
                <a:gd name="T19" fmla="*/ 9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15">
                  <a:moveTo>
                    <a:pt x="80" y="99"/>
                  </a:moveTo>
                  <a:cubicBezTo>
                    <a:pt x="80" y="99"/>
                    <a:pt x="125" y="115"/>
                    <a:pt x="126" y="110"/>
                  </a:cubicBezTo>
                  <a:cubicBezTo>
                    <a:pt x="127" y="105"/>
                    <a:pt x="132" y="92"/>
                    <a:pt x="130" y="63"/>
                  </a:cubicBezTo>
                  <a:cubicBezTo>
                    <a:pt x="128" y="34"/>
                    <a:pt x="125" y="12"/>
                    <a:pt x="105" y="6"/>
                  </a:cubicBezTo>
                  <a:cubicBezTo>
                    <a:pt x="85" y="0"/>
                    <a:pt x="70" y="5"/>
                    <a:pt x="57" y="8"/>
                  </a:cubicBezTo>
                  <a:cubicBezTo>
                    <a:pt x="44" y="11"/>
                    <a:pt x="38" y="13"/>
                    <a:pt x="32" y="20"/>
                  </a:cubicBezTo>
                  <a:cubicBezTo>
                    <a:pt x="26" y="27"/>
                    <a:pt x="20" y="59"/>
                    <a:pt x="10" y="74"/>
                  </a:cubicBezTo>
                  <a:cubicBezTo>
                    <a:pt x="0" y="89"/>
                    <a:pt x="9" y="95"/>
                    <a:pt x="17" y="98"/>
                  </a:cubicBezTo>
                  <a:cubicBezTo>
                    <a:pt x="25" y="101"/>
                    <a:pt x="51" y="98"/>
                    <a:pt x="59" y="95"/>
                  </a:cubicBezTo>
                  <a:cubicBezTo>
                    <a:pt x="67" y="92"/>
                    <a:pt x="80" y="99"/>
                    <a:pt x="80" y="99"/>
                  </a:cubicBezTo>
                  <a:close/>
                </a:path>
              </a:pathLst>
            </a:custGeom>
            <a:solidFill>
              <a:srgbClr val="E0A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96" name="Freeform 147"/>
            <p:cNvSpPr>
              <a:spLocks noChangeArrowheads="1"/>
            </p:cNvSpPr>
            <p:nvPr/>
          </p:nvSpPr>
          <p:spPr bwMode="auto">
            <a:xfrm>
              <a:off x="7340600" y="3073401"/>
              <a:ext cx="146050" cy="163513"/>
            </a:xfrm>
            <a:custGeom>
              <a:avLst/>
              <a:gdLst>
                <a:gd name="T0" fmla="*/ 51 w 95"/>
                <a:gd name="T1" fmla="*/ 105 h 107"/>
                <a:gd name="T2" fmla="*/ 20 w 95"/>
                <a:gd name="T3" fmla="*/ 78 h 107"/>
                <a:gd name="T4" fmla="*/ 12 w 95"/>
                <a:gd name="T5" fmla="*/ 32 h 107"/>
                <a:gd name="T6" fmla="*/ 3 w 95"/>
                <a:gd name="T7" fmla="*/ 11 h 107"/>
                <a:gd name="T8" fmla="*/ 30 w 95"/>
                <a:gd name="T9" fmla="*/ 10 h 107"/>
                <a:gd name="T10" fmla="*/ 48 w 95"/>
                <a:gd name="T11" fmla="*/ 46 h 107"/>
                <a:gd name="T12" fmla="*/ 69 w 95"/>
                <a:gd name="T13" fmla="*/ 64 h 107"/>
                <a:gd name="T14" fmla="*/ 93 w 95"/>
                <a:gd name="T15" fmla="*/ 95 h 107"/>
                <a:gd name="T16" fmla="*/ 73 w 95"/>
                <a:gd name="T17" fmla="*/ 106 h 107"/>
                <a:gd name="T18" fmla="*/ 51 w 95"/>
                <a:gd name="T19" fmla="*/ 10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07">
                  <a:moveTo>
                    <a:pt x="51" y="105"/>
                  </a:moveTo>
                  <a:cubicBezTo>
                    <a:pt x="51" y="105"/>
                    <a:pt x="36" y="101"/>
                    <a:pt x="20" y="78"/>
                  </a:cubicBezTo>
                  <a:cubicBezTo>
                    <a:pt x="4" y="55"/>
                    <a:pt x="16" y="48"/>
                    <a:pt x="12" y="32"/>
                  </a:cubicBezTo>
                  <a:cubicBezTo>
                    <a:pt x="8" y="16"/>
                    <a:pt x="6" y="14"/>
                    <a:pt x="3" y="11"/>
                  </a:cubicBezTo>
                  <a:cubicBezTo>
                    <a:pt x="0" y="8"/>
                    <a:pt x="17" y="0"/>
                    <a:pt x="30" y="10"/>
                  </a:cubicBezTo>
                  <a:cubicBezTo>
                    <a:pt x="43" y="20"/>
                    <a:pt x="41" y="31"/>
                    <a:pt x="48" y="46"/>
                  </a:cubicBezTo>
                  <a:cubicBezTo>
                    <a:pt x="55" y="61"/>
                    <a:pt x="59" y="56"/>
                    <a:pt x="69" y="64"/>
                  </a:cubicBezTo>
                  <a:cubicBezTo>
                    <a:pt x="79" y="72"/>
                    <a:pt x="91" y="84"/>
                    <a:pt x="93" y="95"/>
                  </a:cubicBezTo>
                  <a:cubicBezTo>
                    <a:pt x="95" y="106"/>
                    <a:pt x="77" y="105"/>
                    <a:pt x="73" y="106"/>
                  </a:cubicBezTo>
                  <a:cubicBezTo>
                    <a:pt x="69" y="107"/>
                    <a:pt x="51" y="105"/>
                    <a:pt x="51" y="105"/>
                  </a:cubicBezTo>
                  <a:close/>
                </a:path>
              </a:pathLst>
            </a:custGeom>
            <a:solidFill>
              <a:srgbClr val="EE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97" name="Freeform 148"/>
            <p:cNvSpPr>
              <a:spLocks noChangeArrowheads="1"/>
            </p:cNvSpPr>
            <p:nvPr/>
          </p:nvSpPr>
          <p:spPr bwMode="auto">
            <a:xfrm>
              <a:off x="6502400" y="5170488"/>
              <a:ext cx="338138" cy="244475"/>
            </a:xfrm>
            <a:custGeom>
              <a:avLst/>
              <a:gdLst>
                <a:gd name="T0" fmla="*/ 20 w 220"/>
                <a:gd name="T1" fmla="*/ 42 h 160"/>
                <a:gd name="T2" fmla="*/ 12 w 220"/>
                <a:gd name="T3" fmla="*/ 136 h 160"/>
                <a:gd name="T4" fmla="*/ 59 w 220"/>
                <a:gd name="T5" fmla="*/ 150 h 160"/>
                <a:gd name="T6" fmla="*/ 95 w 220"/>
                <a:gd name="T7" fmla="*/ 128 h 160"/>
                <a:gd name="T8" fmla="*/ 110 w 220"/>
                <a:gd name="T9" fmla="*/ 110 h 160"/>
                <a:gd name="T10" fmla="*/ 162 w 220"/>
                <a:gd name="T11" fmla="*/ 95 h 160"/>
                <a:gd name="T12" fmla="*/ 207 w 220"/>
                <a:gd name="T13" fmla="*/ 20 h 160"/>
                <a:gd name="T14" fmla="*/ 142 w 220"/>
                <a:gd name="T15" fmla="*/ 42 h 160"/>
                <a:gd name="T16" fmla="*/ 67 w 220"/>
                <a:gd name="T17" fmla="*/ 39 h 160"/>
                <a:gd name="T18" fmla="*/ 20 w 220"/>
                <a:gd name="T19" fmla="*/ 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160">
                  <a:moveTo>
                    <a:pt x="20" y="42"/>
                  </a:moveTo>
                  <a:cubicBezTo>
                    <a:pt x="20" y="42"/>
                    <a:pt x="0" y="88"/>
                    <a:pt x="12" y="136"/>
                  </a:cubicBezTo>
                  <a:cubicBezTo>
                    <a:pt x="12" y="136"/>
                    <a:pt x="26" y="160"/>
                    <a:pt x="59" y="150"/>
                  </a:cubicBezTo>
                  <a:cubicBezTo>
                    <a:pt x="92" y="139"/>
                    <a:pt x="95" y="128"/>
                    <a:pt x="95" y="128"/>
                  </a:cubicBezTo>
                  <a:cubicBezTo>
                    <a:pt x="95" y="128"/>
                    <a:pt x="96" y="104"/>
                    <a:pt x="110" y="110"/>
                  </a:cubicBezTo>
                  <a:cubicBezTo>
                    <a:pt x="123" y="115"/>
                    <a:pt x="136" y="119"/>
                    <a:pt x="162" y="95"/>
                  </a:cubicBezTo>
                  <a:cubicBezTo>
                    <a:pt x="187" y="71"/>
                    <a:pt x="220" y="40"/>
                    <a:pt x="207" y="20"/>
                  </a:cubicBezTo>
                  <a:cubicBezTo>
                    <a:pt x="194" y="0"/>
                    <a:pt x="154" y="34"/>
                    <a:pt x="142" y="42"/>
                  </a:cubicBezTo>
                  <a:cubicBezTo>
                    <a:pt x="130" y="50"/>
                    <a:pt x="78" y="50"/>
                    <a:pt x="67" y="39"/>
                  </a:cubicBezTo>
                  <a:cubicBezTo>
                    <a:pt x="56" y="28"/>
                    <a:pt x="20" y="42"/>
                    <a:pt x="20" y="42"/>
                  </a:cubicBezTo>
                  <a:close/>
                </a:path>
              </a:pathLst>
            </a:custGeom>
            <a:solidFill>
              <a:srgbClr val="19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98" name="Freeform 149"/>
            <p:cNvSpPr>
              <a:spLocks noChangeArrowheads="1"/>
            </p:cNvSpPr>
            <p:nvPr/>
          </p:nvSpPr>
          <p:spPr bwMode="auto">
            <a:xfrm>
              <a:off x="6192838" y="3686176"/>
              <a:ext cx="542925" cy="1631950"/>
            </a:xfrm>
            <a:custGeom>
              <a:avLst/>
              <a:gdLst>
                <a:gd name="T0" fmla="*/ 63 w 353"/>
                <a:gd name="T1" fmla="*/ 0 h 1062"/>
                <a:gd name="T2" fmla="*/ 101 w 353"/>
                <a:gd name="T3" fmla="*/ 209 h 1062"/>
                <a:gd name="T4" fmla="*/ 263 w 353"/>
                <a:gd name="T5" fmla="*/ 553 h 1062"/>
                <a:gd name="T6" fmla="*/ 201 w 353"/>
                <a:gd name="T7" fmla="*/ 1033 h 1062"/>
                <a:gd name="T8" fmla="*/ 299 w 353"/>
                <a:gd name="T9" fmla="*/ 1009 h 1062"/>
                <a:gd name="T10" fmla="*/ 336 w 353"/>
                <a:gd name="T11" fmla="*/ 574 h 1062"/>
                <a:gd name="T12" fmla="*/ 337 w 353"/>
                <a:gd name="T13" fmla="*/ 541 h 1062"/>
                <a:gd name="T14" fmla="*/ 172 w 353"/>
                <a:gd name="T15" fmla="*/ 86 h 1062"/>
                <a:gd name="T16" fmla="*/ 63 w 353"/>
                <a:gd name="T17" fmla="*/ 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1062">
                  <a:moveTo>
                    <a:pt x="63" y="0"/>
                  </a:moveTo>
                  <a:cubicBezTo>
                    <a:pt x="63" y="0"/>
                    <a:pt x="0" y="109"/>
                    <a:pt x="101" y="209"/>
                  </a:cubicBezTo>
                  <a:cubicBezTo>
                    <a:pt x="101" y="209"/>
                    <a:pt x="216" y="442"/>
                    <a:pt x="263" y="553"/>
                  </a:cubicBezTo>
                  <a:cubicBezTo>
                    <a:pt x="263" y="553"/>
                    <a:pt x="196" y="792"/>
                    <a:pt x="201" y="1033"/>
                  </a:cubicBezTo>
                  <a:cubicBezTo>
                    <a:pt x="201" y="1033"/>
                    <a:pt x="257" y="1062"/>
                    <a:pt x="299" y="1009"/>
                  </a:cubicBezTo>
                  <a:cubicBezTo>
                    <a:pt x="299" y="1009"/>
                    <a:pt x="257" y="830"/>
                    <a:pt x="336" y="574"/>
                  </a:cubicBezTo>
                  <a:cubicBezTo>
                    <a:pt x="336" y="574"/>
                    <a:pt x="353" y="565"/>
                    <a:pt x="337" y="541"/>
                  </a:cubicBezTo>
                  <a:cubicBezTo>
                    <a:pt x="337" y="541"/>
                    <a:pt x="244" y="244"/>
                    <a:pt x="172" y="86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0D3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99" name="Freeform 150"/>
            <p:cNvSpPr>
              <a:spLocks noChangeArrowheads="1"/>
            </p:cNvSpPr>
            <p:nvPr/>
          </p:nvSpPr>
          <p:spPr bwMode="auto">
            <a:xfrm>
              <a:off x="5565775" y="4725988"/>
              <a:ext cx="228600" cy="411163"/>
            </a:xfrm>
            <a:custGeom>
              <a:avLst/>
              <a:gdLst>
                <a:gd name="T0" fmla="*/ 88 w 149"/>
                <a:gd name="T1" fmla="*/ 15 h 268"/>
                <a:gd name="T2" fmla="*/ 2 w 149"/>
                <a:gd name="T3" fmla="*/ 55 h 268"/>
                <a:gd name="T4" fmla="*/ 10 w 149"/>
                <a:gd name="T5" fmla="*/ 80 h 268"/>
                <a:gd name="T6" fmla="*/ 34 w 149"/>
                <a:gd name="T7" fmla="*/ 124 h 268"/>
                <a:gd name="T8" fmla="*/ 50 w 149"/>
                <a:gd name="T9" fmla="*/ 148 h 268"/>
                <a:gd name="T10" fmla="*/ 129 w 149"/>
                <a:gd name="T11" fmla="*/ 253 h 268"/>
                <a:gd name="T12" fmla="*/ 148 w 149"/>
                <a:gd name="T13" fmla="*/ 239 h 268"/>
                <a:gd name="T14" fmla="*/ 117 w 149"/>
                <a:gd name="T15" fmla="*/ 183 h 268"/>
                <a:gd name="T16" fmla="*/ 121 w 149"/>
                <a:gd name="T17" fmla="*/ 65 h 268"/>
                <a:gd name="T18" fmla="*/ 88 w 149"/>
                <a:gd name="T19" fmla="*/ 15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268">
                  <a:moveTo>
                    <a:pt x="88" y="15"/>
                  </a:moveTo>
                  <a:cubicBezTo>
                    <a:pt x="88" y="15"/>
                    <a:pt x="24" y="28"/>
                    <a:pt x="2" y="55"/>
                  </a:cubicBezTo>
                  <a:cubicBezTo>
                    <a:pt x="2" y="55"/>
                    <a:pt x="0" y="61"/>
                    <a:pt x="10" y="80"/>
                  </a:cubicBezTo>
                  <a:cubicBezTo>
                    <a:pt x="21" y="99"/>
                    <a:pt x="34" y="124"/>
                    <a:pt x="34" y="124"/>
                  </a:cubicBezTo>
                  <a:cubicBezTo>
                    <a:pt x="34" y="124"/>
                    <a:pt x="56" y="131"/>
                    <a:pt x="50" y="148"/>
                  </a:cubicBezTo>
                  <a:cubicBezTo>
                    <a:pt x="45" y="165"/>
                    <a:pt x="76" y="219"/>
                    <a:pt x="129" y="253"/>
                  </a:cubicBezTo>
                  <a:cubicBezTo>
                    <a:pt x="129" y="253"/>
                    <a:pt x="149" y="268"/>
                    <a:pt x="148" y="239"/>
                  </a:cubicBezTo>
                  <a:cubicBezTo>
                    <a:pt x="146" y="209"/>
                    <a:pt x="121" y="200"/>
                    <a:pt x="117" y="183"/>
                  </a:cubicBezTo>
                  <a:cubicBezTo>
                    <a:pt x="113" y="165"/>
                    <a:pt x="104" y="100"/>
                    <a:pt x="121" y="65"/>
                  </a:cubicBezTo>
                  <a:cubicBezTo>
                    <a:pt x="138" y="31"/>
                    <a:pt x="105" y="0"/>
                    <a:pt x="88" y="15"/>
                  </a:cubicBezTo>
                  <a:close/>
                </a:path>
              </a:pathLst>
            </a:custGeom>
            <a:solidFill>
              <a:srgbClr val="19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100" name="Freeform 151"/>
            <p:cNvSpPr>
              <a:spLocks noChangeArrowheads="1"/>
            </p:cNvSpPr>
            <p:nvPr/>
          </p:nvSpPr>
          <p:spPr bwMode="auto">
            <a:xfrm>
              <a:off x="5648325" y="3754438"/>
              <a:ext cx="1133475" cy="1117600"/>
            </a:xfrm>
            <a:custGeom>
              <a:avLst/>
              <a:gdLst>
                <a:gd name="T0" fmla="*/ 6 w 738"/>
                <a:gd name="T1" fmla="*/ 641 h 728"/>
                <a:gd name="T2" fmla="*/ 70 w 738"/>
                <a:gd name="T3" fmla="*/ 728 h 728"/>
                <a:gd name="T4" fmla="*/ 396 w 738"/>
                <a:gd name="T5" fmla="*/ 564 h 728"/>
                <a:gd name="T6" fmla="*/ 434 w 738"/>
                <a:gd name="T7" fmla="*/ 541 h 728"/>
                <a:gd name="T8" fmla="*/ 738 w 738"/>
                <a:gd name="T9" fmla="*/ 73 h 728"/>
                <a:gd name="T10" fmla="*/ 498 w 738"/>
                <a:gd name="T11" fmla="*/ 0 h 728"/>
                <a:gd name="T12" fmla="*/ 539 w 738"/>
                <a:gd name="T13" fmla="*/ 188 h 728"/>
                <a:gd name="T14" fmla="*/ 402 w 738"/>
                <a:gd name="T15" fmla="*/ 498 h 728"/>
                <a:gd name="T16" fmla="*/ 6 w 738"/>
                <a:gd name="T17" fmla="*/ 641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8" h="728">
                  <a:moveTo>
                    <a:pt x="6" y="641"/>
                  </a:moveTo>
                  <a:cubicBezTo>
                    <a:pt x="6" y="641"/>
                    <a:pt x="0" y="697"/>
                    <a:pt x="70" y="728"/>
                  </a:cubicBezTo>
                  <a:cubicBezTo>
                    <a:pt x="70" y="728"/>
                    <a:pt x="239" y="577"/>
                    <a:pt x="396" y="564"/>
                  </a:cubicBezTo>
                  <a:cubicBezTo>
                    <a:pt x="396" y="564"/>
                    <a:pt x="427" y="578"/>
                    <a:pt x="434" y="541"/>
                  </a:cubicBezTo>
                  <a:cubicBezTo>
                    <a:pt x="434" y="541"/>
                    <a:pt x="710" y="340"/>
                    <a:pt x="738" y="73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498" y="0"/>
                    <a:pt x="463" y="77"/>
                    <a:pt x="539" y="188"/>
                  </a:cubicBezTo>
                  <a:cubicBezTo>
                    <a:pt x="539" y="188"/>
                    <a:pt x="520" y="293"/>
                    <a:pt x="402" y="498"/>
                  </a:cubicBezTo>
                  <a:cubicBezTo>
                    <a:pt x="402" y="498"/>
                    <a:pt x="187" y="490"/>
                    <a:pt x="6" y="641"/>
                  </a:cubicBezTo>
                  <a:close/>
                </a:path>
              </a:pathLst>
            </a:custGeom>
            <a:solidFill>
              <a:srgbClr val="256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101" name="Freeform 152"/>
            <p:cNvSpPr>
              <a:spLocks noChangeArrowheads="1"/>
            </p:cNvSpPr>
            <p:nvPr/>
          </p:nvSpPr>
          <p:spPr bwMode="auto">
            <a:xfrm>
              <a:off x="5424488" y="3636963"/>
              <a:ext cx="601663" cy="493713"/>
            </a:xfrm>
            <a:custGeom>
              <a:avLst/>
              <a:gdLst>
                <a:gd name="T0" fmla="*/ 0 w 392"/>
                <a:gd name="T1" fmla="*/ 264 h 321"/>
                <a:gd name="T2" fmla="*/ 88 w 392"/>
                <a:gd name="T3" fmla="*/ 321 h 321"/>
                <a:gd name="T4" fmla="*/ 288 w 392"/>
                <a:gd name="T5" fmla="*/ 288 h 321"/>
                <a:gd name="T6" fmla="*/ 392 w 392"/>
                <a:gd name="T7" fmla="*/ 72 h 321"/>
                <a:gd name="T8" fmla="*/ 312 w 392"/>
                <a:gd name="T9" fmla="*/ 17 h 321"/>
                <a:gd name="T10" fmla="*/ 93 w 392"/>
                <a:gd name="T11" fmla="*/ 20 h 321"/>
                <a:gd name="T12" fmla="*/ 0 w 392"/>
                <a:gd name="T13" fmla="*/ 264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2" h="321">
                  <a:moveTo>
                    <a:pt x="0" y="264"/>
                  </a:moveTo>
                  <a:cubicBezTo>
                    <a:pt x="0" y="264"/>
                    <a:pt x="10" y="304"/>
                    <a:pt x="88" y="321"/>
                  </a:cubicBezTo>
                  <a:cubicBezTo>
                    <a:pt x="88" y="321"/>
                    <a:pt x="190" y="318"/>
                    <a:pt x="288" y="288"/>
                  </a:cubicBezTo>
                  <a:cubicBezTo>
                    <a:pt x="288" y="288"/>
                    <a:pt x="361" y="181"/>
                    <a:pt x="392" y="72"/>
                  </a:cubicBezTo>
                  <a:cubicBezTo>
                    <a:pt x="392" y="72"/>
                    <a:pt x="369" y="29"/>
                    <a:pt x="312" y="17"/>
                  </a:cubicBezTo>
                  <a:cubicBezTo>
                    <a:pt x="312" y="17"/>
                    <a:pt x="182" y="0"/>
                    <a:pt x="93" y="20"/>
                  </a:cubicBezTo>
                  <a:cubicBezTo>
                    <a:pt x="93" y="20"/>
                    <a:pt x="28" y="125"/>
                    <a:pt x="0" y="264"/>
                  </a:cubicBezTo>
                  <a:close/>
                </a:path>
              </a:pathLst>
            </a:custGeom>
            <a:solidFill>
              <a:srgbClr val="482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102" name="Freeform 153"/>
            <p:cNvSpPr>
              <a:spLocks noChangeArrowheads="1"/>
            </p:cNvSpPr>
            <p:nvPr/>
          </p:nvSpPr>
          <p:spPr bwMode="auto">
            <a:xfrm>
              <a:off x="5553075" y="3724276"/>
              <a:ext cx="473075" cy="406400"/>
            </a:xfrm>
            <a:custGeom>
              <a:avLst/>
              <a:gdLst>
                <a:gd name="T0" fmla="*/ 0 w 308"/>
                <a:gd name="T1" fmla="*/ 264 h 265"/>
                <a:gd name="T2" fmla="*/ 4 w 308"/>
                <a:gd name="T3" fmla="*/ 265 h 265"/>
                <a:gd name="T4" fmla="*/ 204 w 308"/>
                <a:gd name="T5" fmla="*/ 232 h 265"/>
                <a:gd name="T6" fmla="*/ 308 w 308"/>
                <a:gd name="T7" fmla="*/ 16 h 265"/>
                <a:gd name="T8" fmla="*/ 298 w 308"/>
                <a:gd name="T9" fmla="*/ 3 h 265"/>
                <a:gd name="T10" fmla="*/ 223 w 308"/>
                <a:gd name="T11" fmla="*/ 2 h 265"/>
                <a:gd name="T12" fmla="*/ 72 w 308"/>
                <a:gd name="T13" fmla="*/ 33 h 265"/>
                <a:gd name="T14" fmla="*/ 0 w 308"/>
                <a:gd name="T15" fmla="*/ 26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8" h="265">
                  <a:moveTo>
                    <a:pt x="0" y="264"/>
                  </a:moveTo>
                  <a:cubicBezTo>
                    <a:pt x="1" y="264"/>
                    <a:pt x="2" y="265"/>
                    <a:pt x="4" y="265"/>
                  </a:cubicBezTo>
                  <a:cubicBezTo>
                    <a:pt x="4" y="265"/>
                    <a:pt x="106" y="262"/>
                    <a:pt x="204" y="232"/>
                  </a:cubicBezTo>
                  <a:cubicBezTo>
                    <a:pt x="204" y="232"/>
                    <a:pt x="277" y="125"/>
                    <a:pt x="308" y="16"/>
                  </a:cubicBezTo>
                  <a:cubicBezTo>
                    <a:pt x="308" y="16"/>
                    <a:pt x="305" y="10"/>
                    <a:pt x="298" y="3"/>
                  </a:cubicBezTo>
                  <a:cubicBezTo>
                    <a:pt x="287" y="3"/>
                    <a:pt x="237" y="3"/>
                    <a:pt x="223" y="2"/>
                  </a:cubicBezTo>
                  <a:cubicBezTo>
                    <a:pt x="207" y="0"/>
                    <a:pt x="72" y="33"/>
                    <a:pt x="72" y="33"/>
                  </a:cubicBezTo>
                  <a:cubicBezTo>
                    <a:pt x="50" y="123"/>
                    <a:pt x="13" y="228"/>
                    <a:pt x="0" y="264"/>
                  </a:cubicBezTo>
                  <a:close/>
                </a:path>
              </a:pathLst>
            </a:custGeom>
            <a:solidFill>
              <a:srgbClr val="A97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103" name="Freeform 154"/>
            <p:cNvSpPr>
              <a:spLocks noChangeArrowheads="1"/>
            </p:cNvSpPr>
            <p:nvPr/>
          </p:nvSpPr>
          <p:spPr bwMode="auto">
            <a:xfrm>
              <a:off x="5456238" y="3684588"/>
              <a:ext cx="176213" cy="414338"/>
            </a:xfrm>
            <a:custGeom>
              <a:avLst/>
              <a:gdLst>
                <a:gd name="T0" fmla="*/ 12 w 115"/>
                <a:gd name="T1" fmla="*/ 269 h 269"/>
                <a:gd name="T2" fmla="*/ 115 w 115"/>
                <a:gd name="T3" fmla="*/ 10 h 269"/>
                <a:gd name="T4" fmla="*/ 102 w 115"/>
                <a:gd name="T5" fmla="*/ 0 h 269"/>
                <a:gd name="T6" fmla="*/ 0 w 115"/>
                <a:gd name="T7" fmla="*/ 260 h 269"/>
                <a:gd name="T8" fmla="*/ 12 w 115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69">
                  <a:moveTo>
                    <a:pt x="12" y="269"/>
                  </a:moveTo>
                  <a:cubicBezTo>
                    <a:pt x="47" y="185"/>
                    <a:pt x="115" y="10"/>
                    <a:pt x="115" y="1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50" y="108"/>
                    <a:pt x="12" y="220"/>
                    <a:pt x="0" y="260"/>
                  </a:cubicBezTo>
                  <a:cubicBezTo>
                    <a:pt x="3" y="263"/>
                    <a:pt x="7" y="266"/>
                    <a:pt x="12" y="269"/>
                  </a:cubicBezTo>
                  <a:close/>
                </a:path>
              </a:pathLst>
            </a:custGeom>
            <a:solidFill>
              <a:srgbClr val="A97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104" name="Freeform 155"/>
            <p:cNvSpPr>
              <a:spLocks noChangeArrowheads="1"/>
            </p:cNvSpPr>
            <p:nvPr/>
          </p:nvSpPr>
          <p:spPr bwMode="auto">
            <a:xfrm>
              <a:off x="5565775" y="3636963"/>
              <a:ext cx="460375" cy="138113"/>
            </a:xfrm>
            <a:custGeom>
              <a:avLst/>
              <a:gdLst>
                <a:gd name="T0" fmla="*/ 300 w 300"/>
                <a:gd name="T1" fmla="*/ 71 h 89"/>
                <a:gd name="T2" fmla="*/ 220 w 300"/>
                <a:gd name="T3" fmla="*/ 17 h 89"/>
                <a:gd name="T4" fmla="*/ 1 w 300"/>
                <a:gd name="T5" fmla="*/ 20 h 89"/>
                <a:gd name="T6" fmla="*/ 0 w 300"/>
                <a:gd name="T7" fmla="*/ 21 h 89"/>
                <a:gd name="T8" fmla="*/ 64 w 300"/>
                <a:gd name="T9" fmla="*/ 89 h 89"/>
                <a:gd name="T10" fmla="*/ 300 w 300"/>
                <a:gd name="T11" fmla="*/ 7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89">
                  <a:moveTo>
                    <a:pt x="300" y="71"/>
                  </a:moveTo>
                  <a:cubicBezTo>
                    <a:pt x="298" y="68"/>
                    <a:pt x="275" y="29"/>
                    <a:pt x="220" y="17"/>
                  </a:cubicBezTo>
                  <a:cubicBezTo>
                    <a:pt x="220" y="17"/>
                    <a:pt x="90" y="0"/>
                    <a:pt x="1" y="20"/>
                  </a:cubicBezTo>
                  <a:cubicBezTo>
                    <a:pt x="1" y="20"/>
                    <a:pt x="1" y="20"/>
                    <a:pt x="0" y="21"/>
                  </a:cubicBezTo>
                  <a:cubicBezTo>
                    <a:pt x="21" y="36"/>
                    <a:pt x="49" y="60"/>
                    <a:pt x="64" y="89"/>
                  </a:cubicBezTo>
                  <a:cubicBezTo>
                    <a:pt x="64" y="89"/>
                    <a:pt x="210" y="63"/>
                    <a:pt x="300" y="71"/>
                  </a:cubicBezTo>
                  <a:close/>
                </a:path>
              </a:pathLst>
            </a:custGeom>
            <a:solidFill>
              <a:srgbClr val="7252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105" name="Freeform 156"/>
            <p:cNvSpPr>
              <a:spLocks noChangeArrowheads="1"/>
            </p:cNvSpPr>
            <p:nvPr/>
          </p:nvSpPr>
          <p:spPr bwMode="auto">
            <a:xfrm>
              <a:off x="5603875" y="3675063"/>
              <a:ext cx="388938" cy="47625"/>
            </a:xfrm>
            <a:custGeom>
              <a:avLst/>
              <a:gdLst>
                <a:gd name="T0" fmla="*/ 254 w 254"/>
                <a:gd name="T1" fmla="*/ 23 h 31"/>
                <a:gd name="T2" fmla="*/ 237 w 254"/>
                <a:gd name="T3" fmla="*/ 10 h 31"/>
                <a:gd name="T4" fmla="*/ 0 w 254"/>
                <a:gd name="T5" fmla="*/ 17 h 31"/>
                <a:gd name="T6" fmla="*/ 14 w 254"/>
                <a:gd name="T7" fmla="*/ 31 h 31"/>
                <a:gd name="T8" fmla="*/ 254 w 254"/>
                <a:gd name="T9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31">
                  <a:moveTo>
                    <a:pt x="254" y="23"/>
                  </a:moveTo>
                  <a:cubicBezTo>
                    <a:pt x="250" y="19"/>
                    <a:pt x="244" y="14"/>
                    <a:pt x="237" y="10"/>
                  </a:cubicBezTo>
                  <a:cubicBezTo>
                    <a:pt x="136" y="0"/>
                    <a:pt x="30" y="13"/>
                    <a:pt x="0" y="17"/>
                  </a:cubicBezTo>
                  <a:cubicBezTo>
                    <a:pt x="5" y="22"/>
                    <a:pt x="10" y="26"/>
                    <a:pt x="14" y="31"/>
                  </a:cubicBezTo>
                  <a:cubicBezTo>
                    <a:pt x="137" y="18"/>
                    <a:pt x="219" y="21"/>
                    <a:pt x="254" y="23"/>
                  </a:cubicBezTo>
                  <a:close/>
                </a:path>
              </a:pathLst>
            </a:custGeom>
            <a:solidFill>
              <a:srgbClr val="A97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106" name="Freeform 157"/>
            <p:cNvSpPr>
              <a:spLocks noChangeArrowheads="1"/>
            </p:cNvSpPr>
            <p:nvPr/>
          </p:nvSpPr>
          <p:spPr bwMode="auto">
            <a:xfrm>
              <a:off x="5722938" y="3554413"/>
              <a:ext cx="184150" cy="150813"/>
            </a:xfrm>
            <a:custGeom>
              <a:avLst/>
              <a:gdLst>
                <a:gd name="T0" fmla="*/ 13 w 120"/>
                <a:gd name="T1" fmla="*/ 98 h 98"/>
                <a:gd name="T2" fmla="*/ 10 w 120"/>
                <a:gd name="T3" fmla="*/ 97 h 98"/>
                <a:gd name="T4" fmla="*/ 1 w 120"/>
                <a:gd name="T5" fmla="*/ 83 h 98"/>
                <a:gd name="T6" fmla="*/ 15 w 120"/>
                <a:gd name="T7" fmla="*/ 21 h 98"/>
                <a:gd name="T8" fmla="*/ 21 w 120"/>
                <a:gd name="T9" fmla="*/ 19 h 98"/>
                <a:gd name="T10" fmla="*/ 113 w 120"/>
                <a:gd name="T11" fmla="*/ 22 h 98"/>
                <a:gd name="T12" fmla="*/ 120 w 120"/>
                <a:gd name="T13" fmla="*/ 26 h 98"/>
                <a:gd name="T14" fmla="*/ 116 w 120"/>
                <a:gd name="T15" fmla="*/ 83 h 98"/>
                <a:gd name="T16" fmla="*/ 104 w 120"/>
                <a:gd name="T17" fmla="*/ 95 h 98"/>
                <a:gd name="T18" fmla="*/ 92 w 120"/>
                <a:gd name="T19" fmla="*/ 82 h 98"/>
                <a:gd name="T20" fmla="*/ 95 w 120"/>
                <a:gd name="T21" fmla="*/ 40 h 98"/>
                <a:gd name="T22" fmla="*/ 36 w 120"/>
                <a:gd name="T23" fmla="*/ 40 h 98"/>
                <a:gd name="T24" fmla="*/ 25 w 120"/>
                <a:gd name="T25" fmla="*/ 88 h 98"/>
                <a:gd name="T26" fmla="*/ 13 w 120"/>
                <a:gd name="T2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98">
                  <a:moveTo>
                    <a:pt x="13" y="98"/>
                  </a:moveTo>
                  <a:cubicBezTo>
                    <a:pt x="12" y="98"/>
                    <a:pt x="11" y="98"/>
                    <a:pt x="10" y="97"/>
                  </a:cubicBezTo>
                  <a:cubicBezTo>
                    <a:pt x="4" y="96"/>
                    <a:pt x="0" y="89"/>
                    <a:pt x="1" y="83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3" y="18"/>
                    <a:pt x="72" y="0"/>
                    <a:pt x="113" y="22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6" y="83"/>
                    <a:pt x="116" y="83"/>
                    <a:pt x="116" y="83"/>
                  </a:cubicBezTo>
                  <a:cubicBezTo>
                    <a:pt x="116" y="90"/>
                    <a:pt x="110" y="95"/>
                    <a:pt x="104" y="95"/>
                  </a:cubicBezTo>
                  <a:cubicBezTo>
                    <a:pt x="97" y="94"/>
                    <a:pt x="92" y="89"/>
                    <a:pt x="92" y="82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72" y="32"/>
                    <a:pt x="47" y="37"/>
                    <a:pt x="36" y="40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3" y="94"/>
                    <a:pt x="18" y="98"/>
                    <a:pt x="13" y="98"/>
                  </a:cubicBezTo>
                  <a:close/>
                </a:path>
              </a:pathLst>
            </a:custGeom>
            <a:solidFill>
              <a:srgbClr val="482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107" name="Freeform 158"/>
            <p:cNvSpPr>
              <a:spLocks noChangeArrowheads="1"/>
            </p:cNvSpPr>
            <p:nvPr/>
          </p:nvSpPr>
          <p:spPr bwMode="auto">
            <a:xfrm>
              <a:off x="5780088" y="3540126"/>
              <a:ext cx="139700" cy="95250"/>
            </a:xfrm>
            <a:custGeom>
              <a:avLst/>
              <a:gdLst>
                <a:gd name="T0" fmla="*/ 0 w 91"/>
                <a:gd name="T1" fmla="*/ 54 h 63"/>
                <a:gd name="T2" fmla="*/ 10 w 91"/>
                <a:gd name="T3" fmla="*/ 11 h 63"/>
                <a:gd name="T4" fmla="*/ 80 w 91"/>
                <a:gd name="T5" fmla="*/ 9 h 63"/>
                <a:gd name="T6" fmla="*/ 56 w 91"/>
                <a:gd name="T7" fmla="*/ 57 h 63"/>
                <a:gd name="T8" fmla="*/ 0 w 91"/>
                <a:gd name="T9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3">
                  <a:moveTo>
                    <a:pt x="0" y="54"/>
                  </a:moveTo>
                  <a:cubicBezTo>
                    <a:pt x="0" y="54"/>
                    <a:pt x="1" y="21"/>
                    <a:pt x="10" y="11"/>
                  </a:cubicBezTo>
                  <a:cubicBezTo>
                    <a:pt x="20" y="0"/>
                    <a:pt x="69" y="2"/>
                    <a:pt x="80" y="9"/>
                  </a:cubicBezTo>
                  <a:cubicBezTo>
                    <a:pt x="91" y="16"/>
                    <a:pt x="82" y="63"/>
                    <a:pt x="56" y="57"/>
                  </a:cubicBezTo>
                  <a:cubicBezTo>
                    <a:pt x="30" y="51"/>
                    <a:pt x="0" y="54"/>
                    <a:pt x="0" y="54"/>
                  </a:cubicBezTo>
                  <a:close/>
                </a:path>
              </a:pathLst>
            </a:custGeom>
            <a:solidFill>
              <a:srgbClr val="EE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108" name="Freeform 159"/>
            <p:cNvSpPr>
              <a:spLocks noChangeArrowheads="1"/>
            </p:cNvSpPr>
            <p:nvPr/>
          </p:nvSpPr>
          <p:spPr bwMode="auto">
            <a:xfrm>
              <a:off x="5792788" y="3440113"/>
              <a:ext cx="128588" cy="100013"/>
            </a:xfrm>
            <a:custGeom>
              <a:avLst/>
              <a:gdLst>
                <a:gd name="T0" fmla="*/ 13 w 84"/>
                <a:gd name="T1" fmla="*/ 23 h 65"/>
                <a:gd name="T2" fmla="*/ 0 w 84"/>
                <a:gd name="T3" fmla="*/ 50 h 65"/>
                <a:gd name="T4" fmla="*/ 68 w 84"/>
                <a:gd name="T5" fmla="*/ 58 h 65"/>
                <a:gd name="T6" fmla="*/ 84 w 84"/>
                <a:gd name="T7" fmla="*/ 18 h 65"/>
                <a:gd name="T8" fmla="*/ 24 w 84"/>
                <a:gd name="T9" fmla="*/ 0 h 65"/>
                <a:gd name="T10" fmla="*/ 13 w 84"/>
                <a:gd name="T11" fmla="*/ 2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65">
                  <a:moveTo>
                    <a:pt x="13" y="23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33" y="65"/>
                    <a:pt x="68" y="5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13" y="23"/>
                  </a:lnTo>
                  <a:close/>
                </a:path>
              </a:pathLst>
            </a:custGeom>
            <a:solidFill>
              <a:srgbClr val="FFFC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109" name="Freeform 160"/>
            <p:cNvSpPr>
              <a:spLocks noChangeArrowheads="1"/>
            </p:cNvSpPr>
            <p:nvPr/>
          </p:nvSpPr>
          <p:spPr bwMode="auto">
            <a:xfrm>
              <a:off x="5799138" y="2722563"/>
              <a:ext cx="847725" cy="792163"/>
            </a:xfrm>
            <a:custGeom>
              <a:avLst/>
              <a:gdLst>
                <a:gd name="T0" fmla="*/ 521 w 552"/>
                <a:gd name="T1" fmla="*/ 5 h 516"/>
                <a:gd name="T2" fmla="*/ 468 w 552"/>
                <a:gd name="T3" fmla="*/ 14 h 516"/>
                <a:gd name="T4" fmla="*/ 137 w 552"/>
                <a:gd name="T5" fmla="*/ 136 h 516"/>
                <a:gd name="T6" fmla="*/ 0 w 552"/>
                <a:gd name="T7" fmla="*/ 466 h 516"/>
                <a:gd name="T8" fmla="*/ 110 w 552"/>
                <a:gd name="T9" fmla="*/ 493 h 516"/>
                <a:gd name="T10" fmla="*/ 198 w 552"/>
                <a:gd name="T11" fmla="*/ 226 h 516"/>
                <a:gd name="T12" fmla="*/ 526 w 552"/>
                <a:gd name="T13" fmla="*/ 61 h 516"/>
                <a:gd name="T14" fmla="*/ 521 w 552"/>
                <a:gd name="T15" fmla="*/ 5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2" h="516">
                  <a:moveTo>
                    <a:pt x="521" y="5"/>
                  </a:moveTo>
                  <a:cubicBezTo>
                    <a:pt x="521" y="5"/>
                    <a:pt x="490" y="0"/>
                    <a:pt x="468" y="14"/>
                  </a:cubicBezTo>
                  <a:cubicBezTo>
                    <a:pt x="446" y="28"/>
                    <a:pt x="342" y="104"/>
                    <a:pt x="137" y="136"/>
                  </a:cubicBezTo>
                  <a:cubicBezTo>
                    <a:pt x="137" y="136"/>
                    <a:pt x="56" y="290"/>
                    <a:pt x="0" y="466"/>
                  </a:cubicBezTo>
                  <a:cubicBezTo>
                    <a:pt x="0" y="466"/>
                    <a:pt x="13" y="516"/>
                    <a:pt x="110" y="493"/>
                  </a:cubicBezTo>
                  <a:cubicBezTo>
                    <a:pt x="110" y="493"/>
                    <a:pt x="167" y="391"/>
                    <a:pt x="198" y="226"/>
                  </a:cubicBezTo>
                  <a:cubicBezTo>
                    <a:pt x="198" y="226"/>
                    <a:pt x="337" y="221"/>
                    <a:pt x="526" y="61"/>
                  </a:cubicBezTo>
                  <a:cubicBezTo>
                    <a:pt x="526" y="61"/>
                    <a:pt x="552" y="17"/>
                    <a:pt x="521" y="5"/>
                  </a:cubicBezTo>
                  <a:close/>
                </a:path>
              </a:pathLst>
            </a:custGeom>
            <a:solidFill>
              <a:srgbClr val="0D3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110" name="Freeform 161"/>
            <p:cNvSpPr>
              <a:spLocks noChangeArrowheads="1"/>
            </p:cNvSpPr>
            <p:nvPr/>
          </p:nvSpPr>
          <p:spPr bwMode="auto">
            <a:xfrm>
              <a:off x="6661150" y="2225676"/>
              <a:ext cx="276225" cy="498475"/>
            </a:xfrm>
            <a:custGeom>
              <a:avLst/>
              <a:gdLst>
                <a:gd name="T0" fmla="*/ 174 w 180"/>
                <a:gd name="T1" fmla="*/ 202 h 325"/>
                <a:gd name="T2" fmla="*/ 152 w 180"/>
                <a:gd name="T3" fmla="*/ 155 h 325"/>
                <a:gd name="T4" fmla="*/ 163 w 180"/>
                <a:gd name="T5" fmla="*/ 139 h 325"/>
                <a:gd name="T6" fmla="*/ 160 w 180"/>
                <a:gd name="T7" fmla="*/ 129 h 325"/>
                <a:gd name="T8" fmla="*/ 140 w 180"/>
                <a:gd name="T9" fmla="*/ 113 h 325"/>
                <a:gd name="T10" fmla="*/ 120 w 180"/>
                <a:gd name="T11" fmla="*/ 7 h 325"/>
                <a:gd name="T12" fmla="*/ 96 w 180"/>
                <a:gd name="T13" fmla="*/ 2 h 325"/>
                <a:gd name="T14" fmla="*/ 19 w 180"/>
                <a:gd name="T15" fmla="*/ 40 h 325"/>
                <a:gd name="T16" fmla="*/ 2 w 180"/>
                <a:gd name="T17" fmla="*/ 95 h 325"/>
                <a:gd name="T18" fmla="*/ 46 w 180"/>
                <a:gd name="T19" fmla="*/ 216 h 325"/>
                <a:gd name="T20" fmla="*/ 63 w 180"/>
                <a:gd name="T21" fmla="*/ 300 h 325"/>
                <a:gd name="T22" fmla="*/ 103 w 180"/>
                <a:gd name="T23" fmla="*/ 303 h 325"/>
                <a:gd name="T24" fmla="*/ 96 w 180"/>
                <a:gd name="T25" fmla="*/ 247 h 325"/>
                <a:gd name="T26" fmla="*/ 154 w 180"/>
                <a:gd name="T27" fmla="*/ 229 h 325"/>
                <a:gd name="T28" fmla="*/ 174 w 180"/>
                <a:gd name="T29" fmla="*/ 202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0" h="325">
                  <a:moveTo>
                    <a:pt x="174" y="202"/>
                  </a:moveTo>
                  <a:cubicBezTo>
                    <a:pt x="166" y="189"/>
                    <a:pt x="159" y="172"/>
                    <a:pt x="152" y="155"/>
                  </a:cubicBezTo>
                  <a:cubicBezTo>
                    <a:pt x="159" y="149"/>
                    <a:pt x="163" y="139"/>
                    <a:pt x="163" y="139"/>
                  </a:cubicBezTo>
                  <a:cubicBezTo>
                    <a:pt x="160" y="129"/>
                    <a:pt x="160" y="129"/>
                    <a:pt x="160" y="129"/>
                  </a:cubicBezTo>
                  <a:cubicBezTo>
                    <a:pt x="151" y="128"/>
                    <a:pt x="144" y="121"/>
                    <a:pt x="140" y="113"/>
                  </a:cubicBezTo>
                  <a:cubicBezTo>
                    <a:pt x="125" y="60"/>
                    <a:pt x="119" y="10"/>
                    <a:pt x="120" y="7"/>
                  </a:cubicBezTo>
                  <a:cubicBezTo>
                    <a:pt x="121" y="3"/>
                    <a:pt x="99" y="0"/>
                    <a:pt x="96" y="2"/>
                  </a:cubicBezTo>
                  <a:cubicBezTo>
                    <a:pt x="93" y="4"/>
                    <a:pt x="38" y="24"/>
                    <a:pt x="19" y="40"/>
                  </a:cubicBezTo>
                  <a:cubicBezTo>
                    <a:pt x="0" y="56"/>
                    <a:pt x="1" y="74"/>
                    <a:pt x="2" y="95"/>
                  </a:cubicBezTo>
                  <a:cubicBezTo>
                    <a:pt x="3" y="116"/>
                    <a:pt x="23" y="161"/>
                    <a:pt x="46" y="216"/>
                  </a:cubicBezTo>
                  <a:cubicBezTo>
                    <a:pt x="69" y="271"/>
                    <a:pt x="63" y="300"/>
                    <a:pt x="63" y="300"/>
                  </a:cubicBezTo>
                  <a:cubicBezTo>
                    <a:pt x="73" y="325"/>
                    <a:pt x="103" y="303"/>
                    <a:pt x="103" y="303"/>
                  </a:cubicBezTo>
                  <a:cubicBezTo>
                    <a:pt x="94" y="274"/>
                    <a:pt x="96" y="247"/>
                    <a:pt x="96" y="247"/>
                  </a:cubicBezTo>
                  <a:cubicBezTo>
                    <a:pt x="112" y="243"/>
                    <a:pt x="154" y="229"/>
                    <a:pt x="154" y="229"/>
                  </a:cubicBezTo>
                  <a:cubicBezTo>
                    <a:pt x="180" y="221"/>
                    <a:pt x="174" y="202"/>
                    <a:pt x="174" y="202"/>
                  </a:cubicBezTo>
                  <a:close/>
                </a:path>
              </a:pathLst>
            </a:custGeom>
            <a:solidFill>
              <a:srgbClr val="E0A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111" name="Freeform 162"/>
            <p:cNvSpPr>
              <a:spLocks noChangeArrowheads="1"/>
            </p:cNvSpPr>
            <p:nvPr/>
          </p:nvSpPr>
          <p:spPr bwMode="auto">
            <a:xfrm>
              <a:off x="6502400" y="2162176"/>
              <a:ext cx="379413" cy="490538"/>
            </a:xfrm>
            <a:custGeom>
              <a:avLst/>
              <a:gdLst>
                <a:gd name="T0" fmla="*/ 155 w 247"/>
                <a:gd name="T1" fmla="*/ 219 h 319"/>
                <a:gd name="T2" fmla="*/ 139 w 247"/>
                <a:gd name="T3" fmla="*/ 197 h 319"/>
                <a:gd name="T4" fmla="*/ 157 w 247"/>
                <a:gd name="T5" fmla="*/ 178 h 319"/>
                <a:gd name="T6" fmla="*/ 198 w 247"/>
                <a:gd name="T7" fmla="*/ 203 h 319"/>
                <a:gd name="T8" fmla="*/ 145 w 247"/>
                <a:gd name="T9" fmla="*/ 98 h 319"/>
                <a:gd name="T10" fmla="*/ 240 w 247"/>
                <a:gd name="T11" fmla="*/ 63 h 319"/>
                <a:gd name="T12" fmla="*/ 225 w 247"/>
                <a:gd name="T13" fmla="*/ 0 h 319"/>
                <a:gd name="T14" fmla="*/ 65 w 247"/>
                <a:gd name="T15" fmla="*/ 24 h 319"/>
                <a:gd name="T16" fmla="*/ 43 w 247"/>
                <a:gd name="T17" fmla="*/ 85 h 319"/>
                <a:gd name="T18" fmla="*/ 28 w 247"/>
                <a:gd name="T19" fmla="*/ 142 h 319"/>
                <a:gd name="T20" fmla="*/ 125 w 247"/>
                <a:gd name="T21" fmla="*/ 286 h 319"/>
                <a:gd name="T22" fmla="*/ 155 w 247"/>
                <a:gd name="T23" fmla="*/ 2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7" h="319">
                  <a:moveTo>
                    <a:pt x="155" y="219"/>
                  </a:moveTo>
                  <a:cubicBezTo>
                    <a:pt x="155" y="219"/>
                    <a:pt x="147" y="233"/>
                    <a:pt x="139" y="197"/>
                  </a:cubicBezTo>
                  <a:cubicBezTo>
                    <a:pt x="131" y="161"/>
                    <a:pt x="149" y="169"/>
                    <a:pt x="157" y="178"/>
                  </a:cubicBezTo>
                  <a:cubicBezTo>
                    <a:pt x="165" y="187"/>
                    <a:pt x="161" y="211"/>
                    <a:pt x="198" y="203"/>
                  </a:cubicBezTo>
                  <a:cubicBezTo>
                    <a:pt x="235" y="195"/>
                    <a:pt x="145" y="98"/>
                    <a:pt x="145" y="98"/>
                  </a:cubicBezTo>
                  <a:cubicBezTo>
                    <a:pt x="145" y="98"/>
                    <a:pt x="191" y="96"/>
                    <a:pt x="240" y="63"/>
                  </a:cubicBezTo>
                  <a:cubicBezTo>
                    <a:pt x="240" y="63"/>
                    <a:pt x="247" y="50"/>
                    <a:pt x="225" y="0"/>
                  </a:cubicBezTo>
                  <a:cubicBezTo>
                    <a:pt x="225" y="0"/>
                    <a:pt x="117" y="25"/>
                    <a:pt x="65" y="24"/>
                  </a:cubicBezTo>
                  <a:cubicBezTo>
                    <a:pt x="13" y="23"/>
                    <a:pt x="43" y="85"/>
                    <a:pt x="43" y="85"/>
                  </a:cubicBezTo>
                  <a:cubicBezTo>
                    <a:pt x="43" y="85"/>
                    <a:pt x="0" y="91"/>
                    <a:pt x="28" y="142"/>
                  </a:cubicBezTo>
                  <a:cubicBezTo>
                    <a:pt x="56" y="193"/>
                    <a:pt x="94" y="224"/>
                    <a:pt x="125" y="286"/>
                  </a:cubicBezTo>
                  <a:cubicBezTo>
                    <a:pt x="125" y="286"/>
                    <a:pt x="174" y="319"/>
                    <a:pt x="155" y="219"/>
                  </a:cubicBezTo>
                  <a:close/>
                </a:path>
              </a:pathLst>
            </a:custGeom>
            <a:solidFill>
              <a:srgbClr val="482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112" name="Freeform 163"/>
            <p:cNvSpPr>
              <a:spLocks noChangeArrowheads="1"/>
            </p:cNvSpPr>
            <p:nvPr/>
          </p:nvSpPr>
          <p:spPr bwMode="auto">
            <a:xfrm>
              <a:off x="6651625" y="2655888"/>
              <a:ext cx="290513" cy="114300"/>
            </a:xfrm>
            <a:custGeom>
              <a:avLst/>
              <a:gdLst>
                <a:gd name="T0" fmla="*/ 0 w 190"/>
                <a:gd name="T1" fmla="*/ 42 h 74"/>
                <a:gd name="T2" fmla="*/ 88 w 190"/>
                <a:gd name="T3" fmla="*/ 7 h 74"/>
                <a:gd name="T4" fmla="*/ 190 w 190"/>
                <a:gd name="T5" fmla="*/ 74 h 74"/>
                <a:gd name="T6" fmla="*/ 0 w 190"/>
                <a:gd name="T7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" h="74">
                  <a:moveTo>
                    <a:pt x="0" y="42"/>
                  </a:moveTo>
                  <a:cubicBezTo>
                    <a:pt x="0" y="42"/>
                    <a:pt x="42" y="0"/>
                    <a:pt x="88" y="7"/>
                  </a:cubicBezTo>
                  <a:cubicBezTo>
                    <a:pt x="134" y="14"/>
                    <a:pt x="148" y="34"/>
                    <a:pt x="190" y="74"/>
                  </a:cubicBezTo>
                  <a:cubicBezTo>
                    <a:pt x="190" y="74"/>
                    <a:pt x="39" y="69"/>
                    <a:pt x="0" y="42"/>
                  </a:cubicBezTo>
                  <a:close/>
                </a:path>
              </a:pathLst>
            </a:custGeom>
            <a:solidFill>
              <a:srgbClr val="0D3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113" name="Freeform 164"/>
            <p:cNvSpPr>
              <a:spLocks noChangeArrowheads="1"/>
            </p:cNvSpPr>
            <p:nvPr/>
          </p:nvSpPr>
          <p:spPr bwMode="auto">
            <a:xfrm>
              <a:off x="6192838" y="2646363"/>
              <a:ext cx="860425" cy="1355725"/>
            </a:xfrm>
            <a:custGeom>
              <a:avLst/>
              <a:gdLst>
                <a:gd name="T0" fmla="*/ 235 w 560"/>
                <a:gd name="T1" fmla="*/ 56 h 883"/>
                <a:gd name="T2" fmla="*/ 539 w 560"/>
                <a:gd name="T3" fmla="*/ 90 h 883"/>
                <a:gd name="T4" fmla="*/ 516 w 560"/>
                <a:gd name="T5" fmla="*/ 153 h 883"/>
                <a:gd name="T6" fmla="*/ 420 w 560"/>
                <a:gd name="T7" fmla="*/ 837 h 883"/>
                <a:gd name="T8" fmla="*/ 0 w 560"/>
                <a:gd name="T9" fmla="*/ 695 h 883"/>
                <a:gd name="T10" fmla="*/ 235 w 560"/>
                <a:gd name="T11" fmla="*/ 56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0" h="883">
                  <a:moveTo>
                    <a:pt x="235" y="56"/>
                  </a:moveTo>
                  <a:cubicBezTo>
                    <a:pt x="235" y="56"/>
                    <a:pt x="359" y="0"/>
                    <a:pt x="539" y="90"/>
                  </a:cubicBezTo>
                  <a:cubicBezTo>
                    <a:pt x="539" y="90"/>
                    <a:pt x="526" y="105"/>
                    <a:pt x="516" y="153"/>
                  </a:cubicBezTo>
                  <a:cubicBezTo>
                    <a:pt x="506" y="201"/>
                    <a:pt x="560" y="479"/>
                    <a:pt x="420" y="837"/>
                  </a:cubicBezTo>
                  <a:cubicBezTo>
                    <a:pt x="420" y="837"/>
                    <a:pt x="132" y="883"/>
                    <a:pt x="0" y="695"/>
                  </a:cubicBezTo>
                  <a:cubicBezTo>
                    <a:pt x="0" y="695"/>
                    <a:pt x="260" y="377"/>
                    <a:pt x="235" y="56"/>
                  </a:cubicBezTo>
                  <a:close/>
                </a:path>
              </a:pathLst>
            </a:custGeom>
            <a:solidFill>
              <a:srgbClr val="19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114" name="Freeform 165"/>
            <p:cNvSpPr>
              <a:spLocks noChangeArrowheads="1"/>
            </p:cNvSpPr>
            <p:nvPr/>
          </p:nvSpPr>
          <p:spPr bwMode="auto">
            <a:xfrm>
              <a:off x="7388225" y="3184526"/>
              <a:ext cx="155575" cy="90488"/>
            </a:xfrm>
            <a:custGeom>
              <a:avLst/>
              <a:gdLst>
                <a:gd name="T0" fmla="*/ 11 w 101"/>
                <a:gd name="T1" fmla="*/ 47 h 59"/>
                <a:gd name="T2" fmla="*/ 5 w 101"/>
                <a:gd name="T3" fmla="*/ 25 h 59"/>
                <a:gd name="T4" fmla="*/ 89 w 101"/>
                <a:gd name="T5" fmla="*/ 25 h 59"/>
                <a:gd name="T6" fmla="*/ 83 w 101"/>
                <a:gd name="T7" fmla="*/ 59 h 59"/>
                <a:gd name="T8" fmla="*/ 11 w 101"/>
                <a:gd name="T9" fmla="*/ 4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59">
                  <a:moveTo>
                    <a:pt x="11" y="47"/>
                  </a:moveTo>
                  <a:cubicBezTo>
                    <a:pt x="11" y="47"/>
                    <a:pt x="10" y="37"/>
                    <a:pt x="5" y="25"/>
                  </a:cubicBezTo>
                  <a:cubicBezTo>
                    <a:pt x="0" y="13"/>
                    <a:pt x="67" y="0"/>
                    <a:pt x="89" y="25"/>
                  </a:cubicBezTo>
                  <a:cubicBezTo>
                    <a:pt x="89" y="25"/>
                    <a:pt x="101" y="38"/>
                    <a:pt x="83" y="59"/>
                  </a:cubicBezTo>
                  <a:lnTo>
                    <a:pt x="11" y="47"/>
                  </a:lnTo>
                  <a:close/>
                </a:path>
              </a:pathLst>
            </a:custGeom>
            <a:solidFill>
              <a:srgbClr val="FFFC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  <p:sp>
          <p:nvSpPr>
            <p:cNvPr id="115" name="Freeform 166"/>
            <p:cNvSpPr>
              <a:spLocks noChangeArrowheads="1"/>
            </p:cNvSpPr>
            <p:nvPr/>
          </p:nvSpPr>
          <p:spPr bwMode="auto">
            <a:xfrm>
              <a:off x="6916738" y="2763838"/>
              <a:ext cx="617538" cy="898525"/>
            </a:xfrm>
            <a:custGeom>
              <a:avLst/>
              <a:gdLst>
                <a:gd name="T0" fmla="*/ 72 w 402"/>
                <a:gd name="T1" fmla="*/ 21 h 585"/>
                <a:gd name="T2" fmla="*/ 62 w 402"/>
                <a:gd name="T3" fmla="*/ 12 h 585"/>
                <a:gd name="T4" fmla="*/ 14 w 402"/>
                <a:gd name="T5" fmla="*/ 141 h 585"/>
                <a:gd name="T6" fmla="*/ 149 w 402"/>
                <a:gd name="T7" fmla="*/ 568 h 585"/>
                <a:gd name="T8" fmla="*/ 398 w 402"/>
                <a:gd name="T9" fmla="*/ 339 h 585"/>
                <a:gd name="T10" fmla="*/ 360 w 402"/>
                <a:gd name="T11" fmla="*/ 304 h 585"/>
                <a:gd name="T12" fmla="*/ 310 w 402"/>
                <a:gd name="T13" fmla="*/ 318 h 585"/>
                <a:gd name="T14" fmla="*/ 200 w 402"/>
                <a:gd name="T15" fmla="*/ 433 h 585"/>
                <a:gd name="T16" fmla="*/ 72 w 402"/>
                <a:gd name="T17" fmla="*/ 21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2" h="585">
                  <a:moveTo>
                    <a:pt x="72" y="21"/>
                  </a:moveTo>
                  <a:cubicBezTo>
                    <a:pt x="72" y="21"/>
                    <a:pt x="70" y="15"/>
                    <a:pt x="62" y="12"/>
                  </a:cubicBezTo>
                  <a:cubicBezTo>
                    <a:pt x="54" y="9"/>
                    <a:pt x="0" y="0"/>
                    <a:pt x="14" y="141"/>
                  </a:cubicBezTo>
                  <a:cubicBezTo>
                    <a:pt x="28" y="282"/>
                    <a:pt x="129" y="514"/>
                    <a:pt x="149" y="568"/>
                  </a:cubicBezTo>
                  <a:cubicBezTo>
                    <a:pt x="149" y="568"/>
                    <a:pt x="302" y="585"/>
                    <a:pt x="398" y="339"/>
                  </a:cubicBezTo>
                  <a:cubicBezTo>
                    <a:pt x="398" y="339"/>
                    <a:pt x="402" y="311"/>
                    <a:pt x="360" y="304"/>
                  </a:cubicBezTo>
                  <a:cubicBezTo>
                    <a:pt x="318" y="297"/>
                    <a:pt x="310" y="318"/>
                    <a:pt x="310" y="318"/>
                  </a:cubicBezTo>
                  <a:cubicBezTo>
                    <a:pt x="310" y="318"/>
                    <a:pt x="286" y="357"/>
                    <a:pt x="200" y="433"/>
                  </a:cubicBezTo>
                  <a:cubicBezTo>
                    <a:pt x="200" y="433"/>
                    <a:pt x="87" y="123"/>
                    <a:pt x="72" y="21"/>
                  </a:cubicBezTo>
                  <a:close/>
                </a:path>
              </a:pathLst>
            </a:custGeom>
            <a:solidFill>
              <a:srgbClr val="0D3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08902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solidFill>
                  <a:prstClr val="black"/>
                </a:solidFill>
              </a:endParaRPr>
            </a:p>
          </p:txBody>
        </p:sp>
      </p:grpSp>
      <p:sp>
        <p:nvSpPr>
          <p:cNvPr id="116" name="矩形 26"/>
          <p:cNvSpPr>
            <a:spLocks noChangeArrowheads="1"/>
          </p:cNvSpPr>
          <p:nvPr/>
        </p:nvSpPr>
        <p:spPr bwMode="auto">
          <a:xfrm>
            <a:off x="1628775" y="5699125"/>
            <a:ext cx="530225" cy="1158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7" name="矩形 27"/>
          <p:cNvSpPr>
            <a:spLocks noChangeArrowheads="1"/>
          </p:cNvSpPr>
          <p:nvPr/>
        </p:nvSpPr>
        <p:spPr bwMode="auto">
          <a:xfrm>
            <a:off x="2325688" y="6118225"/>
            <a:ext cx="447675" cy="739775"/>
          </a:xfrm>
          <a:prstGeom prst="rect">
            <a:avLst/>
          </a:prstGeom>
          <a:solidFill>
            <a:srgbClr val="F4A03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8" name="矩形 28"/>
          <p:cNvSpPr>
            <a:spLocks noChangeArrowheads="1"/>
          </p:cNvSpPr>
          <p:nvPr/>
        </p:nvSpPr>
        <p:spPr bwMode="auto">
          <a:xfrm>
            <a:off x="2941638" y="5851525"/>
            <a:ext cx="530225" cy="1006475"/>
          </a:xfrm>
          <a:prstGeom prst="rect">
            <a:avLst/>
          </a:prstGeom>
          <a:solidFill>
            <a:srgbClr val="87BB3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9" name="等腰三角形 46"/>
          <p:cNvSpPr>
            <a:spLocks noChangeArrowheads="1"/>
          </p:cNvSpPr>
          <p:nvPr/>
        </p:nvSpPr>
        <p:spPr bwMode="auto">
          <a:xfrm>
            <a:off x="3640138" y="5645150"/>
            <a:ext cx="950912" cy="1212850"/>
          </a:xfrm>
          <a:prstGeom prst="triangle">
            <a:avLst>
              <a:gd name="adj" fmla="val 50000"/>
            </a:avLst>
          </a:prstGeom>
          <a:solidFill>
            <a:srgbClr val="ED7D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0" name="等腰三角形 47"/>
          <p:cNvSpPr>
            <a:spLocks noChangeArrowheads="1"/>
          </p:cNvSpPr>
          <p:nvPr/>
        </p:nvSpPr>
        <p:spPr bwMode="auto">
          <a:xfrm>
            <a:off x="4759325" y="6118225"/>
            <a:ext cx="739775" cy="739775"/>
          </a:xfrm>
          <a:prstGeom prst="triangle">
            <a:avLst>
              <a:gd name="adj" fmla="val 50000"/>
            </a:avLst>
          </a:prstGeom>
          <a:solidFill>
            <a:srgbClr val="87BB3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1" name="等腰三角形 48"/>
          <p:cNvSpPr>
            <a:spLocks noChangeArrowheads="1"/>
          </p:cNvSpPr>
          <p:nvPr/>
        </p:nvSpPr>
        <p:spPr bwMode="auto">
          <a:xfrm>
            <a:off x="5702300" y="5645150"/>
            <a:ext cx="746125" cy="1212850"/>
          </a:xfrm>
          <a:prstGeom prst="triangle">
            <a:avLst>
              <a:gd name="adj" fmla="val 50000"/>
            </a:avLst>
          </a:prstGeom>
          <a:solidFill>
            <a:srgbClr val="FBCE4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" name="矩形 49"/>
          <p:cNvSpPr>
            <a:spLocks noChangeArrowheads="1"/>
          </p:cNvSpPr>
          <p:nvPr/>
        </p:nvSpPr>
        <p:spPr bwMode="auto">
          <a:xfrm>
            <a:off x="6750050" y="5699125"/>
            <a:ext cx="528638" cy="1158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" name="矩形 50"/>
          <p:cNvSpPr>
            <a:spLocks noChangeArrowheads="1"/>
          </p:cNvSpPr>
          <p:nvPr/>
        </p:nvSpPr>
        <p:spPr bwMode="auto">
          <a:xfrm>
            <a:off x="7445375" y="6118225"/>
            <a:ext cx="447675" cy="739775"/>
          </a:xfrm>
          <a:prstGeom prst="rect">
            <a:avLst/>
          </a:prstGeom>
          <a:solidFill>
            <a:srgbClr val="F4A03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4" name="矩形 51"/>
          <p:cNvSpPr>
            <a:spLocks noChangeArrowheads="1"/>
          </p:cNvSpPr>
          <p:nvPr/>
        </p:nvSpPr>
        <p:spPr bwMode="auto">
          <a:xfrm>
            <a:off x="8061325" y="5851525"/>
            <a:ext cx="530225" cy="1006475"/>
          </a:xfrm>
          <a:prstGeom prst="rect">
            <a:avLst/>
          </a:prstGeom>
          <a:solidFill>
            <a:srgbClr val="87BB3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5" name="等腰三角形 52"/>
          <p:cNvSpPr>
            <a:spLocks noChangeArrowheads="1"/>
          </p:cNvSpPr>
          <p:nvPr/>
        </p:nvSpPr>
        <p:spPr bwMode="auto">
          <a:xfrm>
            <a:off x="8759825" y="5645150"/>
            <a:ext cx="950913" cy="1212850"/>
          </a:xfrm>
          <a:prstGeom prst="triangle">
            <a:avLst>
              <a:gd name="adj" fmla="val 50000"/>
            </a:avLst>
          </a:prstGeom>
          <a:solidFill>
            <a:srgbClr val="ED7D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6" name="等腰三角形 53"/>
          <p:cNvSpPr>
            <a:spLocks noChangeArrowheads="1"/>
          </p:cNvSpPr>
          <p:nvPr/>
        </p:nvSpPr>
        <p:spPr bwMode="auto">
          <a:xfrm>
            <a:off x="9879013" y="6118225"/>
            <a:ext cx="741362" cy="739775"/>
          </a:xfrm>
          <a:prstGeom prst="triangle">
            <a:avLst>
              <a:gd name="adj" fmla="val 50000"/>
            </a:avLst>
          </a:prstGeom>
          <a:solidFill>
            <a:srgbClr val="87BB3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7" name="等腰三角形 54"/>
          <p:cNvSpPr>
            <a:spLocks noChangeArrowheads="1"/>
          </p:cNvSpPr>
          <p:nvPr/>
        </p:nvSpPr>
        <p:spPr bwMode="auto">
          <a:xfrm>
            <a:off x="10821988" y="5645150"/>
            <a:ext cx="746125" cy="1212850"/>
          </a:xfrm>
          <a:prstGeom prst="triangle">
            <a:avLst>
              <a:gd name="adj" fmla="val 50000"/>
            </a:avLst>
          </a:prstGeom>
          <a:solidFill>
            <a:srgbClr val="FBCE4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8" name="等腰三角形 55"/>
          <p:cNvSpPr>
            <a:spLocks noChangeArrowheads="1"/>
          </p:cNvSpPr>
          <p:nvPr/>
        </p:nvSpPr>
        <p:spPr bwMode="auto">
          <a:xfrm>
            <a:off x="650875" y="5645150"/>
            <a:ext cx="746125" cy="1212850"/>
          </a:xfrm>
          <a:prstGeom prst="triangle">
            <a:avLst>
              <a:gd name="adj" fmla="val 50000"/>
            </a:avLst>
          </a:prstGeom>
          <a:solidFill>
            <a:srgbClr val="FBCE4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d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7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7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7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>
                                          <p:cBhvr>
                                            <p:cTn id="13" dur="1000"/>
                                            <p:tgtEl>
                                              <p:spTgt spid="307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07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307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3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3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3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3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3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3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3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3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3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3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3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3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2" dur="3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3" dur="3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3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3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grpId="0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0" dur="3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1" dur="3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4" dur="3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5" dur="3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8" dur="3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9" dur="3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2" dur="3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3" dur="3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6" dur="3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7" dur="3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16" presetClass="entr" presetSubtype="37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0" dur="17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100" fill="hold"/>
                                            <p:tgtEl>
                                              <p:spTgt spid="307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100" fill="hold"/>
                                            <p:tgtEl>
                                              <p:spTgt spid="307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100" fill="hold"/>
                                            <p:tgtEl>
                                              <p:spTgt spid="307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100" fill="hold"/>
                                            <p:tgtEl>
                                              <p:spTgt spid="307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722" grpId="0" animBg="1"/>
          <p:bldP spid="30723" grpId="0" animBg="1"/>
          <p:bldP spid="30724" grpId="0" bldLvl="0" autoUpdateAnimBg="0"/>
          <p:bldP spid="30725" grpId="0" bldLvl="0" autoUpdateAnimBg="0"/>
          <p:bldP spid="67" grpId="0"/>
          <p:bldP spid="116" grpId="0" animBg="1"/>
          <p:bldP spid="117" grpId="0" animBg="1"/>
          <p:bldP spid="118" grpId="0" animBg="1"/>
          <p:bldP spid="119" grpId="0" animBg="1"/>
          <p:bldP spid="120" grpId="0" animBg="1"/>
          <p:bldP spid="121" grpId="0" animBg="1"/>
          <p:bldP spid="122" grpId="0" animBg="1"/>
          <p:bldP spid="123" grpId="0" animBg="1"/>
          <p:bldP spid="124" grpId="0" animBg="1"/>
          <p:bldP spid="125" grpId="0" animBg="1"/>
          <p:bldP spid="126" grpId="0" animBg="1"/>
          <p:bldP spid="127" grpId="0" animBg="1"/>
          <p:bldP spid="12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7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7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7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>
                                          <p:cBhvr>
                                            <p:cTn id="13" dur="1000"/>
                                            <p:tgtEl>
                                              <p:spTgt spid="307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07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307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3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3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3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3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3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3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3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3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3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3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3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3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3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3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3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3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3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3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3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3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3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3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3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3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3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16" presetClass="entr" presetSubtype="37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0" dur="17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100" fill="hold"/>
                                            <p:tgtEl>
                                              <p:spTgt spid="307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100" fill="hold"/>
                                            <p:tgtEl>
                                              <p:spTgt spid="307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100" fill="hold"/>
                                            <p:tgtEl>
                                              <p:spTgt spid="307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100" fill="hold"/>
                                            <p:tgtEl>
                                              <p:spTgt spid="307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722" grpId="0" animBg="1"/>
          <p:bldP spid="30723" grpId="0" animBg="1"/>
          <p:bldP spid="30724" grpId="0" bldLvl="0" autoUpdateAnimBg="0"/>
          <p:bldP spid="30725" grpId="0" bldLvl="0" autoUpdateAnimBg="0"/>
          <p:bldP spid="67" grpId="0"/>
          <p:bldP spid="116" grpId="0" animBg="1"/>
          <p:bldP spid="117" grpId="0" animBg="1"/>
          <p:bldP spid="118" grpId="0" animBg="1"/>
          <p:bldP spid="119" grpId="0" animBg="1"/>
          <p:bldP spid="120" grpId="0" animBg="1"/>
          <p:bldP spid="121" grpId="0" animBg="1"/>
          <p:bldP spid="122" grpId="0" animBg="1"/>
          <p:bldP spid="123" grpId="0" animBg="1"/>
          <p:bldP spid="124" grpId="0" animBg="1"/>
          <p:bldP spid="125" grpId="0" animBg="1"/>
          <p:bldP spid="126" grpId="0" animBg="1"/>
          <p:bldP spid="127" grpId="0" animBg="1"/>
          <p:bldP spid="128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文本框 146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公司介绍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0" name="文本框 148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48" name="标题 8"/>
          <p:cNvSpPr txBox="1">
            <a:spLocks noChangeArrowheads="1"/>
          </p:cNvSpPr>
          <p:nvPr/>
        </p:nvSpPr>
        <p:spPr bwMode="auto">
          <a:xfrm>
            <a:off x="7248128" y="1124744"/>
            <a:ext cx="2548935" cy="92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zh-CN" altLang="en-US" sz="2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添加标题</a:t>
            </a:r>
            <a:endParaRPr lang="zh-CN" altLang="en-US" sz="20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249" name="组合 9"/>
          <p:cNvGrpSpPr/>
          <p:nvPr/>
        </p:nvGrpSpPr>
        <p:grpSpPr bwMode="auto">
          <a:xfrm>
            <a:off x="5783204" y="1791341"/>
            <a:ext cx="5477195" cy="382498"/>
            <a:chOff x="0" y="0"/>
            <a:chExt cx="3270267" cy="228218"/>
          </a:xfrm>
        </p:grpSpPr>
        <p:sp>
          <p:nvSpPr>
            <p:cNvPr id="9250" name="矩形 11"/>
            <p:cNvSpPr>
              <a:spLocks noChangeArrowheads="1"/>
            </p:cNvSpPr>
            <p:nvPr/>
          </p:nvSpPr>
          <p:spPr bwMode="auto">
            <a:xfrm>
              <a:off x="1533411" y="0"/>
              <a:ext cx="228218" cy="228218"/>
            </a:xfrm>
            <a:prstGeom prst="rect">
              <a:avLst/>
            </a:prstGeom>
            <a:solidFill>
              <a:srgbClr val="FFA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51" name="直接连接符 13"/>
            <p:cNvSpPr>
              <a:spLocks noChangeShapeType="1"/>
            </p:cNvSpPr>
            <p:nvPr/>
          </p:nvSpPr>
          <p:spPr bwMode="auto">
            <a:xfrm>
              <a:off x="0" y="114109"/>
              <a:ext cx="1398059" cy="1"/>
            </a:xfrm>
            <a:prstGeom prst="line">
              <a:avLst/>
            </a:prstGeom>
            <a:noFill/>
            <a:ln w="9525">
              <a:solidFill>
                <a:srgbClr val="FFA61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52" name="直接连接符 14"/>
            <p:cNvSpPr>
              <a:spLocks noChangeShapeType="1"/>
            </p:cNvSpPr>
            <p:nvPr/>
          </p:nvSpPr>
          <p:spPr bwMode="auto">
            <a:xfrm>
              <a:off x="1872208" y="118648"/>
              <a:ext cx="1398059" cy="1"/>
            </a:xfrm>
            <a:prstGeom prst="line">
              <a:avLst/>
            </a:prstGeom>
            <a:noFill/>
            <a:ln w="9525">
              <a:solidFill>
                <a:srgbClr val="FFA61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253" name="矩形 37"/>
          <p:cNvSpPr>
            <a:spLocks noChangeArrowheads="1"/>
          </p:cNvSpPr>
          <p:nvPr/>
        </p:nvSpPr>
        <p:spPr bwMode="auto">
          <a:xfrm>
            <a:off x="5745113" y="2383340"/>
            <a:ext cx="5553377" cy="333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</a:t>
            </a:r>
            <a:r>
              <a:rPr lang="zh-CN" altLang="en-US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</a:t>
            </a:r>
            <a:endParaRPr lang="zh-CN" altLang="en-US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</a:t>
            </a:r>
            <a:endParaRPr lang="zh-CN" altLang="en-US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</a:t>
            </a:r>
            <a:endParaRPr lang="zh-CN" altLang="en-US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zh-CN" altLang="en-US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 bwMode="auto">
          <a:xfrm>
            <a:off x="1076408" y="1169968"/>
            <a:ext cx="4257280" cy="5267711"/>
            <a:chOff x="865232" y="1286330"/>
            <a:chExt cx="4013321" cy="4966128"/>
          </a:xfrm>
        </p:grpSpPr>
        <p:pic>
          <p:nvPicPr>
            <p:cNvPr id="40" name="Picture 3"/>
            <p:cNvPicPr>
              <a:picLocks noChangeAspect="1"/>
            </p:cNvPicPr>
            <p:nvPr/>
          </p:nvPicPr>
          <p:blipFill>
            <a:blip r:embed="rId1"/>
            <a:srcRect l="5354" t="8440" r="6203" b="10136"/>
            <a:stretch>
              <a:fillRect/>
            </a:stretch>
          </p:blipFill>
          <p:spPr bwMode="auto">
            <a:xfrm>
              <a:off x="865232" y="1286330"/>
              <a:ext cx="4013321" cy="496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Rectangle 4"/>
            <p:cNvSpPr/>
            <p:nvPr/>
          </p:nvSpPr>
          <p:spPr>
            <a:xfrm>
              <a:off x="1454212" y="1875344"/>
              <a:ext cx="2840124" cy="3699194"/>
            </a:xfrm>
            <a:prstGeom prst="rect">
              <a:avLst/>
            </a:prstGeom>
            <a:blipFill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en-US" sz="4265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3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6667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7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700" tmFilter="0,0; .5, 1; 1, 1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3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800"/>
                                            <p:tgtEl>
                                              <p:spTgt spid="92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800" fill="hold"/>
                                            <p:tgtEl>
                                              <p:spTgt spid="92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800" fill="hold"/>
                                            <p:tgtEl>
                                              <p:spTgt spid="92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fill="hold"/>
                                            <p:tgtEl>
                                              <p:spTgt spid="92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407"/>
                                </p:stCondLst>
                                <p:childTnLst>
                                  <p:par>
                                    <p:cTn id="19" presetID="2" presetClass="entr" presetSubtype="2" fill="hold" grpId="0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21" dur="500" fill="hold"/>
                                            <p:tgtEl>
                                              <p:spTgt spid="92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2" dur="500" fill="hold"/>
                                            <p:tgtEl>
                                              <p:spTgt spid="92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907"/>
                                </p:stCondLst>
                                <p:childTnLst>
                                  <p:par>
                                    <p:cTn id="24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6" dur="500"/>
                                            <p:tgtEl>
                                              <p:spTgt spid="92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407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6" presetClass="entr" presetSubtype="21" fill="hold" grpId="0" nodeType="withEffect">
                                      <p:stCondLst>
                                        <p:cond delay="988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250"/>
                                            <p:tgtEl>
                                              <p:spTgt spid="92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6888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7" grpId="0"/>
          <p:bldP spid="9220" grpId="0"/>
          <p:bldP spid="9248" grpId="0"/>
          <p:bldP spid="9253" grpId="0"/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6667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7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700" tmFilter="0,0; .5, 1; 1, 1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3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800"/>
                                            <p:tgtEl>
                                              <p:spTgt spid="92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800" fill="hold"/>
                                            <p:tgtEl>
                                              <p:spTgt spid="92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800" fill="hold"/>
                                            <p:tgtEl>
                                              <p:spTgt spid="92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fill="hold"/>
                                            <p:tgtEl>
                                              <p:spTgt spid="92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407"/>
                                </p:stCondLst>
                                <p:childTnLst>
                                  <p:par>
                                    <p:cTn id="1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92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2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907"/>
                                </p:stCondLst>
                                <p:childTnLst>
                                  <p:par>
                                    <p:cTn id="24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6" dur="500"/>
                                            <p:tgtEl>
                                              <p:spTgt spid="92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407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6" presetClass="entr" presetSubtype="21" fill="hold" grpId="0" nodeType="withEffect">
                                      <p:stCondLst>
                                        <p:cond delay="988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250"/>
                                            <p:tgtEl>
                                              <p:spTgt spid="92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6888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7" grpId="0"/>
          <p:bldP spid="9220" grpId="0"/>
          <p:bldP spid="9248" grpId="0"/>
          <p:bldP spid="9253" grpId="0"/>
          <p:bldP spid="1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组合 1"/>
          <p:cNvGrpSpPr/>
          <p:nvPr/>
        </p:nvGrpSpPr>
        <p:grpSpPr bwMode="auto">
          <a:xfrm>
            <a:off x="2205" y="4628079"/>
            <a:ext cx="4147178" cy="2244206"/>
            <a:chOff x="7029283" y="4629377"/>
            <a:chExt cx="4148138" cy="2244725"/>
          </a:xfrm>
        </p:grpSpPr>
        <p:sp>
          <p:nvSpPr>
            <p:cNvPr id="34818" name="Freeform 136"/>
            <p:cNvSpPr>
              <a:spLocks noChangeArrowheads="1"/>
            </p:cNvSpPr>
            <p:nvPr/>
          </p:nvSpPr>
          <p:spPr bwMode="auto">
            <a:xfrm>
              <a:off x="7029283" y="4629377"/>
              <a:ext cx="4148138" cy="2244725"/>
            </a:xfrm>
            <a:custGeom>
              <a:avLst/>
              <a:gdLst>
                <a:gd name="T0" fmla="*/ 2064 w 2613"/>
                <a:gd name="T1" fmla="*/ 149 h 1414"/>
                <a:gd name="T2" fmla="*/ 2227 w 2613"/>
                <a:gd name="T3" fmla="*/ 149 h 1414"/>
                <a:gd name="T4" fmla="*/ 2216 w 2613"/>
                <a:gd name="T5" fmla="*/ 0 h 1414"/>
                <a:gd name="T6" fmla="*/ 1788 w 2613"/>
                <a:gd name="T7" fmla="*/ 149 h 1414"/>
                <a:gd name="T8" fmla="*/ 1933 w 2613"/>
                <a:gd name="T9" fmla="*/ 149 h 1414"/>
                <a:gd name="T10" fmla="*/ 1399 w 2613"/>
                <a:gd name="T11" fmla="*/ 435 h 1414"/>
                <a:gd name="T12" fmla="*/ 2084 w 2613"/>
                <a:gd name="T13" fmla="*/ 435 h 1414"/>
                <a:gd name="T14" fmla="*/ 0 w 2613"/>
                <a:gd name="T15" fmla="*/ 1163 h 1414"/>
                <a:gd name="T16" fmla="*/ 0 w 2613"/>
                <a:gd name="T17" fmla="*/ 1414 h 1414"/>
                <a:gd name="T18" fmla="*/ 2426 w 2613"/>
                <a:gd name="T19" fmla="*/ 1414 h 1414"/>
                <a:gd name="T20" fmla="*/ 2613 w 2613"/>
                <a:gd name="T21" fmla="*/ 302 h 1414"/>
                <a:gd name="T22" fmla="*/ 1828 w 2613"/>
                <a:gd name="T23" fmla="*/ 302 h 1414"/>
                <a:gd name="T24" fmla="*/ 2064 w 2613"/>
                <a:gd name="T25" fmla="*/ 149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3" h="1414">
                  <a:moveTo>
                    <a:pt x="2064" y="149"/>
                  </a:moveTo>
                  <a:lnTo>
                    <a:pt x="2227" y="149"/>
                  </a:lnTo>
                  <a:lnTo>
                    <a:pt x="2216" y="0"/>
                  </a:lnTo>
                  <a:lnTo>
                    <a:pt x="1788" y="149"/>
                  </a:lnTo>
                  <a:lnTo>
                    <a:pt x="1933" y="149"/>
                  </a:lnTo>
                  <a:lnTo>
                    <a:pt x="1399" y="435"/>
                  </a:lnTo>
                  <a:lnTo>
                    <a:pt x="2084" y="435"/>
                  </a:lnTo>
                  <a:lnTo>
                    <a:pt x="0" y="1163"/>
                  </a:lnTo>
                  <a:lnTo>
                    <a:pt x="0" y="1414"/>
                  </a:lnTo>
                  <a:lnTo>
                    <a:pt x="2426" y="1414"/>
                  </a:lnTo>
                  <a:lnTo>
                    <a:pt x="2613" y="302"/>
                  </a:lnTo>
                  <a:lnTo>
                    <a:pt x="1828" y="302"/>
                  </a:lnTo>
                  <a:lnTo>
                    <a:pt x="2064" y="149"/>
                  </a:lnTo>
                  <a:close/>
                </a:path>
              </a:pathLst>
            </a:custGeom>
            <a:solidFill>
              <a:srgbClr val="FFA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19" name="Freeform 137"/>
            <p:cNvSpPr>
              <a:spLocks noChangeArrowheads="1"/>
            </p:cNvSpPr>
            <p:nvPr/>
          </p:nvSpPr>
          <p:spPr bwMode="auto">
            <a:xfrm>
              <a:off x="9199396" y="5640614"/>
              <a:ext cx="1225550" cy="490538"/>
            </a:xfrm>
            <a:custGeom>
              <a:avLst/>
              <a:gdLst>
                <a:gd name="T0" fmla="*/ 528 w 772"/>
                <a:gd name="T1" fmla="*/ 0 h 309"/>
                <a:gd name="T2" fmla="*/ 0 w 772"/>
                <a:gd name="T3" fmla="*/ 309 h 309"/>
                <a:gd name="T4" fmla="*/ 360 w 772"/>
                <a:gd name="T5" fmla="*/ 309 h 309"/>
                <a:gd name="T6" fmla="*/ 772 w 772"/>
                <a:gd name="T7" fmla="*/ 0 h 309"/>
                <a:gd name="T8" fmla="*/ 528 w 772"/>
                <a:gd name="T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2" h="309">
                  <a:moveTo>
                    <a:pt x="528" y="0"/>
                  </a:moveTo>
                  <a:lnTo>
                    <a:pt x="0" y="309"/>
                  </a:lnTo>
                  <a:lnTo>
                    <a:pt x="360" y="309"/>
                  </a:lnTo>
                  <a:lnTo>
                    <a:pt x="772" y="0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0" name="Freeform 138"/>
            <p:cNvSpPr>
              <a:spLocks noChangeArrowheads="1"/>
            </p:cNvSpPr>
            <p:nvPr/>
          </p:nvSpPr>
          <p:spPr bwMode="auto">
            <a:xfrm>
              <a:off x="10099508" y="4864327"/>
              <a:ext cx="107950" cy="41275"/>
            </a:xfrm>
            <a:custGeom>
              <a:avLst/>
              <a:gdLst>
                <a:gd name="T0" fmla="*/ 28 w 68"/>
                <a:gd name="T1" fmla="*/ 26 h 26"/>
                <a:gd name="T2" fmla="*/ 68 w 68"/>
                <a:gd name="T3" fmla="*/ 0 h 26"/>
                <a:gd name="T4" fmla="*/ 42 w 68"/>
                <a:gd name="T5" fmla="*/ 0 h 26"/>
                <a:gd name="T6" fmla="*/ 0 w 68"/>
                <a:gd name="T7" fmla="*/ 26 h 26"/>
                <a:gd name="T8" fmla="*/ 28 w 68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8" y="26"/>
                  </a:moveTo>
                  <a:lnTo>
                    <a:pt x="68" y="0"/>
                  </a:lnTo>
                  <a:lnTo>
                    <a:pt x="42" y="0"/>
                  </a:lnTo>
                  <a:lnTo>
                    <a:pt x="0" y="26"/>
                  </a:lnTo>
                  <a:lnTo>
                    <a:pt x="28" y="26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1" name="Freeform 139"/>
            <p:cNvSpPr>
              <a:spLocks noChangeArrowheads="1"/>
            </p:cNvSpPr>
            <p:nvPr/>
          </p:nvSpPr>
          <p:spPr bwMode="auto">
            <a:xfrm>
              <a:off x="9934408" y="4942114"/>
              <a:ext cx="144463" cy="61913"/>
            </a:xfrm>
            <a:custGeom>
              <a:avLst/>
              <a:gdLst>
                <a:gd name="T0" fmla="*/ 61 w 91"/>
                <a:gd name="T1" fmla="*/ 0 h 39"/>
                <a:gd name="T2" fmla="*/ 0 w 91"/>
                <a:gd name="T3" fmla="*/ 39 h 39"/>
                <a:gd name="T4" fmla="*/ 32 w 91"/>
                <a:gd name="T5" fmla="*/ 39 h 39"/>
                <a:gd name="T6" fmla="*/ 91 w 91"/>
                <a:gd name="T7" fmla="*/ 0 h 39"/>
                <a:gd name="T8" fmla="*/ 61 w 91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9">
                  <a:moveTo>
                    <a:pt x="61" y="0"/>
                  </a:moveTo>
                  <a:lnTo>
                    <a:pt x="0" y="39"/>
                  </a:lnTo>
                  <a:lnTo>
                    <a:pt x="32" y="39"/>
                  </a:lnTo>
                  <a:lnTo>
                    <a:pt x="9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2" name="Freeform 140"/>
            <p:cNvSpPr>
              <a:spLocks noChangeArrowheads="1"/>
            </p:cNvSpPr>
            <p:nvPr/>
          </p:nvSpPr>
          <p:spPr bwMode="auto">
            <a:xfrm>
              <a:off x="9715333" y="5053239"/>
              <a:ext cx="196850" cy="85725"/>
            </a:xfrm>
            <a:custGeom>
              <a:avLst/>
              <a:gdLst>
                <a:gd name="T0" fmla="*/ 87 w 124"/>
                <a:gd name="T1" fmla="*/ 0 h 54"/>
                <a:gd name="T2" fmla="*/ 0 w 124"/>
                <a:gd name="T3" fmla="*/ 54 h 54"/>
                <a:gd name="T4" fmla="*/ 43 w 124"/>
                <a:gd name="T5" fmla="*/ 54 h 54"/>
                <a:gd name="T6" fmla="*/ 124 w 124"/>
                <a:gd name="T7" fmla="*/ 0 h 54"/>
                <a:gd name="T8" fmla="*/ 87 w 12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54">
                  <a:moveTo>
                    <a:pt x="87" y="0"/>
                  </a:moveTo>
                  <a:lnTo>
                    <a:pt x="0" y="54"/>
                  </a:lnTo>
                  <a:lnTo>
                    <a:pt x="43" y="54"/>
                  </a:lnTo>
                  <a:lnTo>
                    <a:pt x="124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3" name="Freeform 141"/>
            <p:cNvSpPr>
              <a:spLocks noChangeArrowheads="1"/>
            </p:cNvSpPr>
            <p:nvPr/>
          </p:nvSpPr>
          <p:spPr bwMode="auto">
            <a:xfrm>
              <a:off x="9559758" y="5185002"/>
              <a:ext cx="390525" cy="49213"/>
            </a:xfrm>
            <a:custGeom>
              <a:avLst/>
              <a:gdLst>
                <a:gd name="T0" fmla="*/ 45 w 254"/>
                <a:gd name="T1" fmla="*/ 1 h 32"/>
                <a:gd name="T2" fmla="*/ 0 w 254"/>
                <a:gd name="T3" fmla="*/ 29 h 32"/>
                <a:gd name="T4" fmla="*/ 199 w 254"/>
                <a:gd name="T5" fmla="*/ 32 h 32"/>
                <a:gd name="T6" fmla="*/ 254 w 254"/>
                <a:gd name="T7" fmla="*/ 0 h 32"/>
                <a:gd name="T8" fmla="*/ 45 w 254"/>
                <a:gd name="T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32">
                  <a:moveTo>
                    <a:pt x="45" y="1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99" y="32"/>
                    <a:pt x="199" y="32"/>
                    <a:pt x="199" y="32"/>
                  </a:cubicBezTo>
                  <a:cubicBezTo>
                    <a:pt x="217" y="22"/>
                    <a:pt x="236" y="11"/>
                    <a:pt x="254" y="0"/>
                  </a:cubicBezTo>
                  <a:lnTo>
                    <a:pt x="45" y="1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4" name="Freeform 142"/>
            <p:cNvSpPr>
              <a:spLocks noChangeArrowheads="1"/>
            </p:cNvSpPr>
            <p:nvPr/>
          </p:nvSpPr>
          <p:spPr bwMode="auto">
            <a:xfrm>
              <a:off x="10053471" y="5181827"/>
              <a:ext cx="479425" cy="57150"/>
            </a:xfrm>
            <a:custGeom>
              <a:avLst/>
              <a:gdLst>
                <a:gd name="T0" fmla="*/ 65 w 302"/>
                <a:gd name="T1" fmla="*/ 1 h 36"/>
                <a:gd name="T2" fmla="*/ 0 w 302"/>
                <a:gd name="T3" fmla="*/ 36 h 36"/>
                <a:gd name="T4" fmla="*/ 239 w 302"/>
                <a:gd name="T5" fmla="*/ 33 h 36"/>
                <a:gd name="T6" fmla="*/ 302 w 302"/>
                <a:gd name="T7" fmla="*/ 0 h 36"/>
                <a:gd name="T8" fmla="*/ 65 w 302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36">
                  <a:moveTo>
                    <a:pt x="65" y="1"/>
                  </a:moveTo>
                  <a:lnTo>
                    <a:pt x="0" y="36"/>
                  </a:lnTo>
                  <a:lnTo>
                    <a:pt x="239" y="33"/>
                  </a:lnTo>
                  <a:lnTo>
                    <a:pt x="302" y="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5" name="Freeform 143"/>
            <p:cNvSpPr>
              <a:spLocks noChangeArrowheads="1"/>
            </p:cNvSpPr>
            <p:nvPr/>
          </p:nvSpPr>
          <p:spPr bwMode="auto">
            <a:xfrm>
              <a:off x="10282071" y="5181827"/>
              <a:ext cx="709613" cy="284163"/>
            </a:xfrm>
            <a:custGeom>
              <a:avLst/>
              <a:gdLst>
                <a:gd name="T0" fmla="*/ 308 w 447"/>
                <a:gd name="T1" fmla="*/ 0 h 179"/>
                <a:gd name="T2" fmla="*/ 0 w 447"/>
                <a:gd name="T3" fmla="*/ 179 h 179"/>
                <a:gd name="T4" fmla="*/ 207 w 447"/>
                <a:gd name="T5" fmla="*/ 179 h 179"/>
                <a:gd name="T6" fmla="*/ 447 w 447"/>
                <a:gd name="T7" fmla="*/ 0 h 179"/>
                <a:gd name="T8" fmla="*/ 308 w 447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79">
                  <a:moveTo>
                    <a:pt x="308" y="0"/>
                  </a:moveTo>
                  <a:lnTo>
                    <a:pt x="0" y="179"/>
                  </a:lnTo>
                  <a:lnTo>
                    <a:pt x="207" y="179"/>
                  </a:lnTo>
                  <a:lnTo>
                    <a:pt x="447" y="0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6" name="Freeform 144"/>
            <p:cNvSpPr>
              <a:spLocks noChangeArrowheads="1"/>
            </p:cNvSpPr>
            <p:nvPr/>
          </p:nvSpPr>
          <p:spPr bwMode="auto">
            <a:xfrm>
              <a:off x="7943683" y="6370864"/>
              <a:ext cx="1493838" cy="503238"/>
            </a:xfrm>
            <a:custGeom>
              <a:avLst/>
              <a:gdLst>
                <a:gd name="T0" fmla="*/ 0 w 941"/>
                <a:gd name="T1" fmla="*/ 317 h 317"/>
                <a:gd name="T2" fmla="*/ 517 w 941"/>
                <a:gd name="T3" fmla="*/ 317 h 317"/>
                <a:gd name="T4" fmla="*/ 941 w 941"/>
                <a:gd name="T5" fmla="*/ 0 h 317"/>
                <a:gd name="T6" fmla="*/ 543 w 941"/>
                <a:gd name="T7" fmla="*/ 0 h 317"/>
                <a:gd name="T8" fmla="*/ 0 w 941"/>
                <a:gd name="T9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" h="317">
                  <a:moveTo>
                    <a:pt x="0" y="317"/>
                  </a:moveTo>
                  <a:lnTo>
                    <a:pt x="517" y="317"/>
                  </a:lnTo>
                  <a:lnTo>
                    <a:pt x="941" y="0"/>
                  </a:lnTo>
                  <a:lnTo>
                    <a:pt x="543" y="0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rgbClr val="FC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" name="文本框 31"/>
          <p:cNvSpPr txBox="1"/>
          <p:nvPr/>
        </p:nvSpPr>
        <p:spPr bwMode="auto">
          <a:xfrm>
            <a:off x="640232" y="163475"/>
            <a:ext cx="387260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团队介绍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30" name="文本框 33"/>
          <p:cNvSpPr txBox="1">
            <a:spLocks noChangeArrowheads="1"/>
          </p:cNvSpPr>
          <p:nvPr/>
        </p:nvSpPr>
        <p:spPr bwMode="auto">
          <a:xfrm>
            <a:off x="864313" y="634646"/>
            <a:ext cx="3424129" cy="3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4" y="2209288"/>
            <a:ext cx="5764978" cy="429718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4839" name="矩形 41"/>
          <p:cNvSpPr>
            <a:spLocks noChangeArrowheads="1"/>
          </p:cNvSpPr>
          <p:nvPr/>
        </p:nvSpPr>
        <p:spPr bwMode="auto">
          <a:xfrm>
            <a:off x="5607957" y="2556044"/>
            <a:ext cx="5591469" cy="333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</a:t>
            </a:r>
            <a:r>
              <a:rPr lang="zh-CN" altLang="en-US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</a:t>
            </a:r>
            <a:endParaRPr lang="zh-CN" altLang="en-US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</a:t>
            </a:r>
            <a:endParaRPr lang="zh-CN" altLang="en-US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</a:t>
            </a:r>
            <a:endParaRPr lang="zh-CN" altLang="en-US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zh-CN" altLang="en-US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椭圆 43"/>
          <p:cNvSpPr/>
          <p:nvPr/>
        </p:nvSpPr>
        <p:spPr bwMode="auto">
          <a:xfrm>
            <a:off x="6055109" y="924071"/>
            <a:ext cx="894468" cy="894468"/>
          </a:xfrm>
          <a:prstGeom prst="ellipse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grpSp>
        <p:nvGrpSpPr>
          <p:cNvPr id="45" name="Group 14"/>
          <p:cNvGrpSpPr>
            <a:grpSpLocks noChangeAspect="1"/>
          </p:cNvGrpSpPr>
          <p:nvPr/>
        </p:nvGrpSpPr>
        <p:grpSpPr bwMode="auto">
          <a:xfrm>
            <a:off x="6260512" y="1102386"/>
            <a:ext cx="483662" cy="476694"/>
            <a:chOff x="4090" y="905"/>
            <a:chExt cx="347" cy="342"/>
          </a:xfrm>
          <a:solidFill>
            <a:schemeClr val="bg1"/>
          </a:solidFill>
        </p:grpSpPr>
        <p:sp>
          <p:nvSpPr>
            <p:cNvPr id="46" name="Freeform 15"/>
            <p:cNvSpPr/>
            <p:nvPr/>
          </p:nvSpPr>
          <p:spPr bwMode="auto">
            <a:xfrm>
              <a:off x="4090" y="905"/>
              <a:ext cx="343" cy="342"/>
            </a:xfrm>
            <a:custGeom>
              <a:avLst/>
              <a:gdLst>
                <a:gd name="T0" fmla="*/ 138 w 142"/>
                <a:gd name="T1" fmla="*/ 134 h 142"/>
                <a:gd name="T2" fmla="*/ 8 w 142"/>
                <a:gd name="T3" fmla="*/ 134 h 142"/>
                <a:gd name="T4" fmla="*/ 8 w 142"/>
                <a:gd name="T5" fmla="*/ 4 h 142"/>
                <a:gd name="T6" fmla="*/ 6 w 142"/>
                <a:gd name="T7" fmla="*/ 0 h 142"/>
                <a:gd name="T8" fmla="*/ 3 w 142"/>
                <a:gd name="T9" fmla="*/ 0 h 142"/>
                <a:gd name="T10" fmla="*/ 0 w 142"/>
                <a:gd name="T11" fmla="*/ 4 h 142"/>
                <a:gd name="T12" fmla="*/ 0 w 142"/>
                <a:gd name="T13" fmla="*/ 136 h 142"/>
                <a:gd name="T14" fmla="*/ 0 w 142"/>
                <a:gd name="T15" fmla="*/ 138 h 142"/>
                <a:gd name="T16" fmla="*/ 0 w 142"/>
                <a:gd name="T17" fmla="*/ 139 h 142"/>
                <a:gd name="T18" fmla="*/ 1 w 142"/>
                <a:gd name="T19" fmla="*/ 141 h 142"/>
                <a:gd name="T20" fmla="*/ 3 w 142"/>
                <a:gd name="T21" fmla="*/ 142 h 142"/>
                <a:gd name="T22" fmla="*/ 5 w 142"/>
                <a:gd name="T23" fmla="*/ 142 h 142"/>
                <a:gd name="T24" fmla="*/ 6 w 142"/>
                <a:gd name="T25" fmla="*/ 142 h 142"/>
                <a:gd name="T26" fmla="*/ 138 w 142"/>
                <a:gd name="T27" fmla="*/ 142 h 142"/>
                <a:gd name="T28" fmla="*/ 142 w 142"/>
                <a:gd name="T29" fmla="*/ 139 h 142"/>
                <a:gd name="T30" fmla="*/ 142 w 142"/>
                <a:gd name="T31" fmla="*/ 136 h 142"/>
                <a:gd name="T32" fmla="*/ 138 w 142"/>
                <a:gd name="T33" fmla="*/ 13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142">
                  <a:moveTo>
                    <a:pt x="138" y="134"/>
                  </a:moveTo>
                  <a:cubicBezTo>
                    <a:pt x="8" y="134"/>
                    <a:pt x="8" y="134"/>
                    <a:pt x="8" y="13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7" y="0"/>
                    <a:pt x="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0"/>
                    <a:pt x="1" y="141"/>
                    <a:pt x="1" y="141"/>
                  </a:cubicBezTo>
                  <a:cubicBezTo>
                    <a:pt x="2" y="141"/>
                    <a:pt x="2" y="142"/>
                    <a:pt x="3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40" y="142"/>
                    <a:pt x="142" y="141"/>
                    <a:pt x="142" y="139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42" y="135"/>
                    <a:pt x="140" y="134"/>
                    <a:pt x="138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47" name="Freeform 16"/>
            <p:cNvSpPr/>
            <p:nvPr/>
          </p:nvSpPr>
          <p:spPr bwMode="auto">
            <a:xfrm>
              <a:off x="4124" y="924"/>
              <a:ext cx="313" cy="284"/>
            </a:xfrm>
            <a:custGeom>
              <a:avLst/>
              <a:gdLst>
                <a:gd name="T0" fmla="*/ 130 w 130"/>
                <a:gd name="T1" fmla="*/ 0 h 118"/>
                <a:gd name="T2" fmla="*/ 109 w 130"/>
                <a:gd name="T3" fmla="*/ 17 h 118"/>
                <a:gd name="T4" fmla="*/ 116 w 130"/>
                <a:gd name="T5" fmla="*/ 17 h 118"/>
                <a:gd name="T6" fmla="*/ 69 w 130"/>
                <a:gd name="T7" fmla="*/ 108 h 118"/>
                <a:gd name="T8" fmla="*/ 31 w 130"/>
                <a:gd name="T9" fmla="*/ 75 h 118"/>
                <a:gd name="T10" fmla="*/ 28 w 130"/>
                <a:gd name="T11" fmla="*/ 74 h 118"/>
                <a:gd name="T12" fmla="*/ 25 w 130"/>
                <a:gd name="T13" fmla="*/ 76 h 118"/>
                <a:gd name="T14" fmla="*/ 1 w 130"/>
                <a:gd name="T15" fmla="*/ 112 h 118"/>
                <a:gd name="T16" fmla="*/ 2 w 130"/>
                <a:gd name="T17" fmla="*/ 117 h 118"/>
                <a:gd name="T18" fmla="*/ 4 w 130"/>
                <a:gd name="T19" fmla="*/ 118 h 118"/>
                <a:gd name="T20" fmla="*/ 7 w 130"/>
                <a:gd name="T21" fmla="*/ 116 h 118"/>
                <a:gd name="T22" fmla="*/ 7 w 130"/>
                <a:gd name="T23" fmla="*/ 116 h 118"/>
                <a:gd name="T24" fmla="*/ 29 w 130"/>
                <a:gd name="T25" fmla="*/ 83 h 118"/>
                <a:gd name="T26" fmla="*/ 68 w 130"/>
                <a:gd name="T27" fmla="*/ 116 h 118"/>
                <a:gd name="T28" fmla="*/ 71 w 130"/>
                <a:gd name="T29" fmla="*/ 117 h 118"/>
                <a:gd name="T30" fmla="*/ 73 w 130"/>
                <a:gd name="T31" fmla="*/ 115 h 118"/>
                <a:gd name="T32" fmla="*/ 123 w 130"/>
                <a:gd name="T33" fmla="*/ 21 h 118"/>
                <a:gd name="T34" fmla="*/ 127 w 130"/>
                <a:gd name="T35" fmla="*/ 26 h 118"/>
                <a:gd name="T36" fmla="*/ 130 w 130"/>
                <a:gd name="T3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0" h="118">
                  <a:moveTo>
                    <a:pt x="130" y="0"/>
                  </a:moveTo>
                  <a:cubicBezTo>
                    <a:pt x="109" y="17"/>
                    <a:pt x="109" y="17"/>
                    <a:pt x="109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0" y="75"/>
                    <a:pt x="29" y="74"/>
                    <a:pt x="28" y="74"/>
                  </a:cubicBezTo>
                  <a:cubicBezTo>
                    <a:pt x="27" y="75"/>
                    <a:pt x="26" y="75"/>
                    <a:pt x="25" y="76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4"/>
                    <a:pt x="1" y="116"/>
                    <a:pt x="2" y="117"/>
                  </a:cubicBezTo>
                  <a:cubicBezTo>
                    <a:pt x="3" y="117"/>
                    <a:pt x="4" y="118"/>
                    <a:pt x="4" y="118"/>
                  </a:cubicBezTo>
                  <a:cubicBezTo>
                    <a:pt x="5" y="118"/>
                    <a:pt x="6" y="117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7"/>
                    <a:pt x="69" y="117"/>
                    <a:pt x="71" y="117"/>
                  </a:cubicBezTo>
                  <a:cubicBezTo>
                    <a:pt x="72" y="117"/>
                    <a:pt x="72" y="116"/>
                    <a:pt x="73" y="115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7" y="26"/>
                    <a:pt x="127" y="26"/>
                    <a:pt x="127" y="26"/>
                  </a:cubicBez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48" name="Freeform 17"/>
            <p:cNvSpPr/>
            <p:nvPr/>
          </p:nvSpPr>
          <p:spPr bwMode="auto">
            <a:xfrm>
              <a:off x="4117" y="1196"/>
              <a:ext cx="5" cy="1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2 h 5"/>
                <a:gd name="T4" fmla="*/ 2 w 2"/>
                <a:gd name="T5" fmla="*/ 5 h 5"/>
                <a:gd name="T6" fmla="*/ 0 w 2"/>
                <a:gd name="T7" fmla="*/ 2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49" name="Freeform 18"/>
            <p:cNvSpPr/>
            <p:nvPr/>
          </p:nvSpPr>
          <p:spPr bwMode="auto">
            <a:xfrm>
              <a:off x="4303" y="1192"/>
              <a:ext cx="120" cy="19"/>
            </a:xfrm>
            <a:custGeom>
              <a:avLst/>
              <a:gdLst>
                <a:gd name="T0" fmla="*/ 0 w 50"/>
                <a:gd name="T1" fmla="*/ 8 h 8"/>
                <a:gd name="T2" fmla="*/ 47 w 50"/>
                <a:gd name="T3" fmla="*/ 8 h 8"/>
                <a:gd name="T4" fmla="*/ 50 w 50"/>
                <a:gd name="T5" fmla="*/ 4 h 8"/>
                <a:gd name="T6" fmla="*/ 47 w 50"/>
                <a:gd name="T7" fmla="*/ 0 h 8"/>
                <a:gd name="T8" fmla="*/ 4 w 50"/>
                <a:gd name="T9" fmla="*/ 0 h 8"/>
                <a:gd name="T10" fmla="*/ 2 w 50"/>
                <a:gd name="T11" fmla="*/ 5 h 8"/>
                <a:gd name="T12" fmla="*/ 0 w 5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8">
                  <a:moveTo>
                    <a:pt x="0" y="8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9" y="8"/>
                    <a:pt x="50" y="6"/>
                    <a:pt x="50" y="4"/>
                  </a:cubicBezTo>
                  <a:cubicBezTo>
                    <a:pt x="50" y="2"/>
                    <a:pt x="49" y="0"/>
                    <a:pt x="4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6"/>
                    <a:pt x="1" y="7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50" name="Freeform 19"/>
            <p:cNvSpPr/>
            <p:nvPr/>
          </p:nvSpPr>
          <p:spPr bwMode="auto">
            <a:xfrm>
              <a:off x="4146" y="1192"/>
              <a:ext cx="135" cy="19"/>
            </a:xfrm>
            <a:custGeom>
              <a:avLst/>
              <a:gdLst>
                <a:gd name="T0" fmla="*/ 48 w 56"/>
                <a:gd name="T1" fmla="*/ 0 h 8"/>
                <a:gd name="T2" fmla="*/ 5 w 56"/>
                <a:gd name="T3" fmla="*/ 0 h 8"/>
                <a:gd name="T4" fmla="*/ 1 w 56"/>
                <a:gd name="T5" fmla="*/ 7 h 8"/>
                <a:gd name="T6" fmla="*/ 0 w 56"/>
                <a:gd name="T7" fmla="*/ 8 h 8"/>
                <a:gd name="T8" fmla="*/ 56 w 56"/>
                <a:gd name="T9" fmla="*/ 8 h 8"/>
                <a:gd name="T10" fmla="*/ 56 w 56"/>
                <a:gd name="T11" fmla="*/ 7 h 8"/>
                <a:gd name="T12" fmla="*/ 48 w 5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8">
                  <a:moveTo>
                    <a:pt x="4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7"/>
                    <a:pt x="56" y="7"/>
                    <a:pt x="56" y="7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51" name="Freeform 20"/>
            <p:cNvSpPr/>
            <p:nvPr/>
          </p:nvSpPr>
          <p:spPr bwMode="auto">
            <a:xfrm>
              <a:off x="4281" y="1165"/>
              <a:ext cx="9" cy="7"/>
            </a:xfrm>
            <a:custGeom>
              <a:avLst/>
              <a:gdLst>
                <a:gd name="T0" fmla="*/ 7 w 9"/>
                <a:gd name="T1" fmla="*/ 7 h 7"/>
                <a:gd name="T2" fmla="*/ 9 w 9"/>
                <a:gd name="T3" fmla="*/ 0 h 7"/>
                <a:gd name="T4" fmla="*/ 0 w 9"/>
                <a:gd name="T5" fmla="*/ 0 h 7"/>
                <a:gd name="T6" fmla="*/ 7 w 9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7" y="7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52" name="Freeform 21"/>
            <p:cNvSpPr/>
            <p:nvPr/>
          </p:nvSpPr>
          <p:spPr bwMode="auto">
            <a:xfrm>
              <a:off x="4117" y="1141"/>
              <a:ext cx="36" cy="17"/>
            </a:xfrm>
            <a:custGeom>
              <a:avLst/>
              <a:gdLst>
                <a:gd name="T0" fmla="*/ 3 w 15"/>
                <a:gd name="T1" fmla="*/ 0 h 7"/>
                <a:gd name="T2" fmla="*/ 0 w 15"/>
                <a:gd name="T3" fmla="*/ 3 h 7"/>
                <a:gd name="T4" fmla="*/ 3 w 15"/>
                <a:gd name="T5" fmla="*/ 7 h 7"/>
                <a:gd name="T6" fmla="*/ 11 w 15"/>
                <a:gd name="T7" fmla="*/ 7 h 7"/>
                <a:gd name="T8" fmla="*/ 15 w 15"/>
                <a:gd name="T9" fmla="*/ 0 h 7"/>
                <a:gd name="T10" fmla="*/ 3 w 15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53" name="Freeform 22"/>
            <p:cNvSpPr/>
            <p:nvPr/>
          </p:nvSpPr>
          <p:spPr bwMode="auto">
            <a:xfrm>
              <a:off x="4250" y="1141"/>
              <a:ext cx="55" cy="17"/>
            </a:xfrm>
            <a:custGeom>
              <a:avLst/>
              <a:gdLst>
                <a:gd name="T0" fmla="*/ 21 w 55"/>
                <a:gd name="T1" fmla="*/ 17 h 17"/>
                <a:gd name="T2" fmla="*/ 45 w 55"/>
                <a:gd name="T3" fmla="*/ 17 h 17"/>
                <a:gd name="T4" fmla="*/ 55 w 55"/>
                <a:gd name="T5" fmla="*/ 0 h 17"/>
                <a:gd name="T6" fmla="*/ 0 w 55"/>
                <a:gd name="T7" fmla="*/ 0 h 17"/>
                <a:gd name="T8" fmla="*/ 21 w 55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7">
                  <a:moveTo>
                    <a:pt x="21" y="17"/>
                  </a:moveTo>
                  <a:lnTo>
                    <a:pt x="45" y="17"/>
                  </a:lnTo>
                  <a:lnTo>
                    <a:pt x="55" y="0"/>
                  </a:lnTo>
                  <a:lnTo>
                    <a:pt x="0" y="0"/>
                  </a:lnTo>
                  <a:lnTo>
                    <a:pt x="21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54" name="Freeform 23"/>
            <p:cNvSpPr/>
            <p:nvPr/>
          </p:nvSpPr>
          <p:spPr bwMode="auto">
            <a:xfrm>
              <a:off x="4182" y="1141"/>
              <a:ext cx="39" cy="17"/>
            </a:xfrm>
            <a:custGeom>
              <a:avLst/>
              <a:gdLst>
                <a:gd name="T0" fmla="*/ 19 w 39"/>
                <a:gd name="T1" fmla="*/ 0 h 17"/>
                <a:gd name="T2" fmla="*/ 12 w 39"/>
                <a:gd name="T3" fmla="*/ 0 h 17"/>
                <a:gd name="T4" fmla="*/ 0 w 39"/>
                <a:gd name="T5" fmla="*/ 17 h 17"/>
                <a:gd name="T6" fmla="*/ 39 w 39"/>
                <a:gd name="T7" fmla="*/ 17 h 17"/>
                <a:gd name="T8" fmla="*/ 19 w 3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7">
                  <a:moveTo>
                    <a:pt x="19" y="0"/>
                  </a:moveTo>
                  <a:lnTo>
                    <a:pt x="12" y="0"/>
                  </a:lnTo>
                  <a:lnTo>
                    <a:pt x="0" y="17"/>
                  </a:lnTo>
                  <a:lnTo>
                    <a:pt x="39" y="17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55" name="Freeform 24"/>
            <p:cNvSpPr/>
            <p:nvPr/>
          </p:nvSpPr>
          <p:spPr bwMode="auto">
            <a:xfrm>
              <a:off x="4331" y="1141"/>
              <a:ext cx="92" cy="17"/>
            </a:xfrm>
            <a:custGeom>
              <a:avLst/>
              <a:gdLst>
                <a:gd name="T0" fmla="*/ 35 w 38"/>
                <a:gd name="T1" fmla="*/ 7 h 7"/>
                <a:gd name="T2" fmla="*/ 38 w 38"/>
                <a:gd name="T3" fmla="*/ 3 h 7"/>
                <a:gd name="T4" fmla="*/ 35 w 38"/>
                <a:gd name="T5" fmla="*/ 0 h 7"/>
                <a:gd name="T6" fmla="*/ 4 w 38"/>
                <a:gd name="T7" fmla="*/ 0 h 7"/>
                <a:gd name="T8" fmla="*/ 0 w 38"/>
                <a:gd name="T9" fmla="*/ 7 h 7"/>
                <a:gd name="T10" fmla="*/ 35 w 38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7">
                  <a:moveTo>
                    <a:pt x="35" y="7"/>
                  </a:moveTo>
                  <a:cubicBezTo>
                    <a:pt x="37" y="7"/>
                    <a:pt x="38" y="5"/>
                    <a:pt x="38" y="3"/>
                  </a:cubicBezTo>
                  <a:cubicBezTo>
                    <a:pt x="38" y="1"/>
                    <a:pt x="37" y="0"/>
                    <a:pt x="3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3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56" name="Freeform 25"/>
            <p:cNvSpPr/>
            <p:nvPr/>
          </p:nvSpPr>
          <p:spPr bwMode="auto">
            <a:xfrm>
              <a:off x="4117" y="1088"/>
              <a:ext cx="214" cy="17"/>
            </a:xfrm>
            <a:custGeom>
              <a:avLst/>
              <a:gdLst>
                <a:gd name="T0" fmla="*/ 30 w 89"/>
                <a:gd name="T1" fmla="*/ 3 h 7"/>
                <a:gd name="T2" fmla="*/ 31 w 89"/>
                <a:gd name="T3" fmla="*/ 3 h 7"/>
                <a:gd name="T4" fmla="*/ 36 w 89"/>
                <a:gd name="T5" fmla="*/ 5 h 7"/>
                <a:gd name="T6" fmla="*/ 38 w 89"/>
                <a:gd name="T7" fmla="*/ 7 h 7"/>
                <a:gd name="T8" fmla="*/ 85 w 89"/>
                <a:gd name="T9" fmla="*/ 7 h 7"/>
                <a:gd name="T10" fmla="*/ 89 w 89"/>
                <a:gd name="T11" fmla="*/ 0 h 7"/>
                <a:gd name="T12" fmla="*/ 3 w 89"/>
                <a:gd name="T13" fmla="*/ 0 h 7"/>
                <a:gd name="T14" fmla="*/ 0 w 89"/>
                <a:gd name="T15" fmla="*/ 3 h 7"/>
                <a:gd name="T16" fmla="*/ 3 w 89"/>
                <a:gd name="T17" fmla="*/ 7 h 7"/>
                <a:gd name="T18" fmla="*/ 25 w 89"/>
                <a:gd name="T19" fmla="*/ 7 h 7"/>
                <a:gd name="T20" fmla="*/ 26 w 89"/>
                <a:gd name="T21" fmla="*/ 6 h 7"/>
                <a:gd name="T22" fmla="*/ 30 w 89"/>
                <a:gd name="T2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7">
                  <a:moveTo>
                    <a:pt x="30" y="3"/>
                  </a:moveTo>
                  <a:cubicBezTo>
                    <a:pt x="31" y="3"/>
                    <a:pt x="31" y="3"/>
                    <a:pt x="31" y="3"/>
                  </a:cubicBezTo>
                  <a:cubicBezTo>
                    <a:pt x="33" y="3"/>
                    <a:pt x="34" y="4"/>
                    <a:pt x="36" y="5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4"/>
                    <a:pt x="28" y="3"/>
                    <a:pt x="3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57" name="Freeform 26"/>
            <p:cNvSpPr/>
            <p:nvPr/>
          </p:nvSpPr>
          <p:spPr bwMode="auto">
            <a:xfrm>
              <a:off x="4360" y="1088"/>
              <a:ext cx="63" cy="17"/>
            </a:xfrm>
            <a:custGeom>
              <a:avLst/>
              <a:gdLst>
                <a:gd name="T0" fmla="*/ 23 w 26"/>
                <a:gd name="T1" fmla="*/ 7 h 7"/>
                <a:gd name="T2" fmla="*/ 26 w 26"/>
                <a:gd name="T3" fmla="*/ 3 h 7"/>
                <a:gd name="T4" fmla="*/ 23 w 26"/>
                <a:gd name="T5" fmla="*/ 0 h 7"/>
                <a:gd name="T6" fmla="*/ 3 w 26"/>
                <a:gd name="T7" fmla="*/ 0 h 7"/>
                <a:gd name="T8" fmla="*/ 0 w 26"/>
                <a:gd name="T9" fmla="*/ 7 h 7"/>
                <a:gd name="T10" fmla="*/ 23 w 2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3" y="7"/>
                  </a:moveTo>
                  <a:cubicBezTo>
                    <a:pt x="25" y="7"/>
                    <a:pt x="26" y="5"/>
                    <a:pt x="26" y="3"/>
                  </a:cubicBezTo>
                  <a:cubicBezTo>
                    <a:pt x="26" y="1"/>
                    <a:pt x="25" y="0"/>
                    <a:pt x="2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58" name="Freeform 27"/>
            <p:cNvSpPr/>
            <p:nvPr/>
          </p:nvSpPr>
          <p:spPr bwMode="auto">
            <a:xfrm>
              <a:off x="4387" y="1035"/>
              <a:ext cx="36" cy="17"/>
            </a:xfrm>
            <a:custGeom>
              <a:avLst/>
              <a:gdLst>
                <a:gd name="T0" fmla="*/ 12 w 15"/>
                <a:gd name="T1" fmla="*/ 7 h 7"/>
                <a:gd name="T2" fmla="*/ 15 w 15"/>
                <a:gd name="T3" fmla="*/ 3 h 7"/>
                <a:gd name="T4" fmla="*/ 12 w 15"/>
                <a:gd name="T5" fmla="*/ 0 h 7"/>
                <a:gd name="T6" fmla="*/ 4 w 15"/>
                <a:gd name="T7" fmla="*/ 0 h 7"/>
                <a:gd name="T8" fmla="*/ 0 w 15"/>
                <a:gd name="T9" fmla="*/ 7 h 7"/>
                <a:gd name="T10" fmla="*/ 12 w 1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7">
                  <a:moveTo>
                    <a:pt x="12" y="7"/>
                  </a:moveTo>
                  <a:cubicBezTo>
                    <a:pt x="14" y="7"/>
                    <a:pt x="15" y="5"/>
                    <a:pt x="15" y="3"/>
                  </a:cubicBezTo>
                  <a:cubicBezTo>
                    <a:pt x="15" y="1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1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59" name="Freeform 28"/>
            <p:cNvSpPr/>
            <p:nvPr/>
          </p:nvSpPr>
          <p:spPr bwMode="auto">
            <a:xfrm>
              <a:off x="4117" y="1035"/>
              <a:ext cx="243" cy="17"/>
            </a:xfrm>
            <a:custGeom>
              <a:avLst/>
              <a:gdLst>
                <a:gd name="T0" fmla="*/ 3 w 101"/>
                <a:gd name="T1" fmla="*/ 0 h 7"/>
                <a:gd name="T2" fmla="*/ 0 w 101"/>
                <a:gd name="T3" fmla="*/ 3 h 7"/>
                <a:gd name="T4" fmla="*/ 3 w 101"/>
                <a:gd name="T5" fmla="*/ 7 h 7"/>
                <a:gd name="T6" fmla="*/ 97 w 101"/>
                <a:gd name="T7" fmla="*/ 7 h 7"/>
                <a:gd name="T8" fmla="*/ 101 w 101"/>
                <a:gd name="T9" fmla="*/ 0 h 7"/>
                <a:gd name="T10" fmla="*/ 3 w 10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60" name="Freeform 29"/>
            <p:cNvSpPr/>
            <p:nvPr/>
          </p:nvSpPr>
          <p:spPr bwMode="auto">
            <a:xfrm>
              <a:off x="4416" y="987"/>
              <a:ext cx="7" cy="12"/>
            </a:xfrm>
            <a:custGeom>
              <a:avLst/>
              <a:gdLst>
                <a:gd name="T0" fmla="*/ 0 w 3"/>
                <a:gd name="T1" fmla="*/ 5 h 5"/>
                <a:gd name="T2" fmla="*/ 0 w 3"/>
                <a:gd name="T3" fmla="*/ 5 h 5"/>
                <a:gd name="T4" fmla="*/ 3 w 3"/>
                <a:gd name="T5" fmla="*/ 2 h 5"/>
                <a:gd name="T6" fmla="*/ 2 w 3"/>
                <a:gd name="T7" fmla="*/ 0 h 5"/>
                <a:gd name="T8" fmla="*/ 0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3" y="4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61" name="Freeform 30"/>
            <p:cNvSpPr/>
            <p:nvPr/>
          </p:nvSpPr>
          <p:spPr bwMode="auto">
            <a:xfrm>
              <a:off x="4117" y="982"/>
              <a:ext cx="270" cy="17"/>
            </a:xfrm>
            <a:custGeom>
              <a:avLst/>
              <a:gdLst>
                <a:gd name="T0" fmla="*/ 3 w 112"/>
                <a:gd name="T1" fmla="*/ 0 h 7"/>
                <a:gd name="T2" fmla="*/ 0 w 112"/>
                <a:gd name="T3" fmla="*/ 3 h 7"/>
                <a:gd name="T4" fmla="*/ 3 w 112"/>
                <a:gd name="T5" fmla="*/ 7 h 7"/>
                <a:gd name="T6" fmla="*/ 108 w 112"/>
                <a:gd name="T7" fmla="*/ 7 h 7"/>
                <a:gd name="T8" fmla="*/ 112 w 112"/>
                <a:gd name="T9" fmla="*/ 0 h 7"/>
                <a:gd name="T10" fmla="*/ 3 w 112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12" y="0"/>
                    <a:pt x="112" y="0"/>
                    <a:pt x="11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62" name="Freeform 31"/>
            <p:cNvSpPr/>
            <p:nvPr/>
          </p:nvSpPr>
          <p:spPr bwMode="auto">
            <a:xfrm>
              <a:off x="4117" y="929"/>
              <a:ext cx="301" cy="17"/>
            </a:xfrm>
            <a:custGeom>
              <a:avLst/>
              <a:gdLst>
                <a:gd name="T0" fmla="*/ 124 w 125"/>
                <a:gd name="T1" fmla="*/ 0 h 7"/>
                <a:gd name="T2" fmla="*/ 3 w 125"/>
                <a:gd name="T3" fmla="*/ 0 h 7"/>
                <a:gd name="T4" fmla="*/ 0 w 125"/>
                <a:gd name="T5" fmla="*/ 3 h 7"/>
                <a:gd name="T6" fmla="*/ 3 w 125"/>
                <a:gd name="T7" fmla="*/ 7 h 7"/>
                <a:gd name="T8" fmla="*/ 116 w 125"/>
                <a:gd name="T9" fmla="*/ 7 h 7"/>
                <a:gd name="T10" fmla="*/ 125 w 125"/>
                <a:gd name="T11" fmla="*/ 0 h 7"/>
                <a:gd name="T12" fmla="*/ 124 w 12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7">
                  <a:moveTo>
                    <a:pt x="12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4" y="0"/>
                    <a:pt x="124" y="0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</p:grpSp>
      <p:sp>
        <p:nvSpPr>
          <p:cNvPr id="64" name="椭圆 63"/>
          <p:cNvSpPr/>
          <p:nvPr/>
        </p:nvSpPr>
        <p:spPr bwMode="auto">
          <a:xfrm>
            <a:off x="7757215" y="924071"/>
            <a:ext cx="892306" cy="894468"/>
          </a:xfrm>
          <a:prstGeom prst="ellipse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grpSp>
        <p:nvGrpSpPr>
          <p:cNvPr id="65" name="Group 10"/>
          <p:cNvGrpSpPr>
            <a:grpSpLocks noChangeAspect="1"/>
          </p:cNvGrpSpPr>
          <p:nvPr/>
        </p:nvGrpSpPr>
        <p:grpSpPr bwMode="auto">
          <a:xfrm>
            <a:off x="7908224" y="1075447"/>
            <a:ext cx="590288" cy="591717"/>
            <a:chOff x="6494" y="821"/>
            <a:chExt cx="381" cy="381"/>
          </a:xfrm>
          <a:solidFill>
            <a:schemeClr val="bg1"/>
          </a:solidFill>
        </p:grpSpPr>
        <p:sp>
          <p:nvSpPr>
            <p:cNvPr id="66" name="Freeform 11"/>
            <p:cNvSpPr/>
            <p:nvPr/>
          </p:nvSpPr>
          <p:spPr bwMode="auto">
            <a:xfrm>
              <a:off x="6494" y="844"/>
              <a:ext cx="362" cy="358"/>
            </a:xfrm>
            <a:custGeom>
              <a:avLst/>
              <a:gdLst>
                <a:gd name="T0" fmla="*/ 47 w 95"/>
                <a:gd name="T1" fmla="*/ 0 h 94"/>
                <a:gd name="T2" fmla="*/ 0 w 95"/>
                <a:gd name="T3" fmla="*/ 47 h 94"/>
                <a:gd name="T4" fmla="*/ 47 w 95"/>
                <a:gd name="T5" fmla="*/ 94 h 94"/>
                <a:gd name="T6" fmla="*/ 95 w 95"/>
                <a:gd name="T7" fmla="*/ 47 h 94"/>
                <a:gd name="T8" fmla="*/ 47 w 95"/>
                <a:gd name="T9" fmla="*/ 47 h 94"/>
                <a:gd name="T10" fmla="*/ 47 w 9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4"/>
                    <a:pt x="95" y="73"/>
                    <a:pt x="95" y="47"/>
                  </a:cubicBezTo>
                  <a:cubicBezTo>
                    <a:pt x="47" y="47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67" name="Freeform 12"/>
            <p:cNvSpPr/>
            <p:nvPr/>
          </p:nvSpPr>
          <p:spPr bwMode="auto">
            <a:xfrm>
              <a:off x="6696" y="821"/>
              <a:ext cx="179" cy="179"/>
            </a:xfrm>
            <a:custGeom>
              <a:avLst/>
              <a:gdLst>
                <a:gd name="T0" fmla="*/ 0 w 47"/>
                <a:gd name="T1" fmla="*/ 0 h 47"/>
                <a:gd name="T2" fmla="*/ 0 w 47"/>
                <a:gd name="T3" fmla="*/ 47 h 47"/>
                <a:gd name="T4" fmla="*/ 47 w 47"/>
                <a:gd name="T5" fmla="*/ 47 h 47"/>
                <a:gd name="T6" fmla="*/ 0 w 47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7">
                  <a:moveTo>
                    <a:pt x="0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21"/>
                    <a:pt x="2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</p:grpSp>
      <p:sp>
        <p:nvSpPr>
          <p:cNvPr id="69" name="椭圆 68"/>
          <p:cNvSpPr/>
          <p:nvPr/>
        </p:nvSpPr>
        <p:spPr bwMode="auto">
          <a:xfrm>
            <a:off x="9361966" y="972433"/>
            <a:ext cx="892306" cy="894468"/>
          </a:xfrm>
          <a:prstGeom prst="ellipse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34848" name="Freeform 22"/>
          <p:cNvSpPr>
            <a:spLocks noEditPoints="1" noChangeArrowheads="1"/>
          </p:cNvSpPr>
          <p:nvPr/>
        </p:nvSpPr>
        <p:spPr bwMode="auto">
          <a:xfrm>
            <a:off x="9518150" y="1128553"/>
            <a:ext cx="579939" cy="582229"/>
          </a:xfrm>
          <a:custGeom>
            <a:avLst/>
            <a:gdLst>
              <a:gd name="T0" fmla="*/ 56 w 112"/>
              <a:gd name="T1" fmla="*/ 0 h 112"/>
              <a:gd name="T2" fmla="*/ 0 w 112"/>
              <a:gd name="T3" fmla="*/ 56 h 112"/>
              <a:gd name="T4" fmla="*/ 56 w 112"/>
              <a:gd name="T5" fmla="*/ 112 h 112"/>
              <a:gd name="T6" fmla="*/ 112 w 112"/>
              <a:gd name="T7" fmla="*/ 56 h 112"/>
              <a:gd name="T8" fmla="*/ 56 w 112"/>
              <a:gd name="T9" fmla="*/ 0 h 112"/>
              <a:gd name="T10" fmla="*/ 56 w 112"/>
              <a:gd name="T11" fmla="*/ 9 h 112"/>
              <a:gd name="T12" fmla="*/ 103 w 112"/>
              <a:gd name="T13" fmla="*/ 56 h 112"/>
              <a:gd name="T14" fmla="*/ 102 w 112"/>
              <a:gd name="T15" fmla="*/ 59 h 112"/>
              <a:gd name="T16" fmla="*/ 92 w 112"/>
              <a:gd name="T17" fmla="*/ 59 h 112"/>
              <a:gd name="T18" fmla="*/ 92 w 112"/>
              <a:gd name="T19" fmla="*/ 60 h 112"/>
              <a:gd name="T20" fmla="*/ 91 w 112"/>
              <a:gd name="T21" fmla="*/ 75 h 112"/>
              <a:gd name="T22" fmla="*/ 89 w 112"/>
              <a:gd name="T23" fmla="*/ 65 h 112"/>
              <a:gd name="T24" fmla="*/ 83 w 112"/>
              <a:gd name="T25" fmla="*/ 50 h 112"/>
              <a:gd name="T26" fmla="*/ 77 w 112"/>
              <a:gd name="T27" fmla="*/ 60 h 112"/>
              <a:gd name="T28" fmla="*/ 72 w 112"/>
              <a:gd name="T29" fmla="*/ 60 h 112"/>
              <a:gd name="T30" fmla="*/ 61 w 112"/>
              <a:gd name="T31" fmla="*/ 15 h 112"/>
              <a:gd name="T32" fmla="*/ 49 w 112"/>
              <a:gd name="T33" fmla="*/ 61 h 112"/>
              <a:gd name="T34" fmla="*/ 42 w 112"/>
              <a:gd name="T35" fmla="*/ 61 h 112"/>
              <a:gd name="T36" fmla="*/ 41 w 112"/>
              <a:gd name="T37" fmla="*/ 62 h 112"/>
              <a:gd name="T38" fmla="*/ 36 w 112"/>
              <a:gd name="T39" fmla="*/ 79 h 112"/>
              <a:gd name="T40" fmla="*/ 34 w 112"/>
              <a:gd name="T41" fmla="*/ 68 h 112"/>
              <a:gd name="T42" fmla="*/ 26 w 112"/>
              <a:gd name="T43" fmla="*/ 46 h 112"/>
              <a:gd name="T44" fmla="*/ 16 w 112"/>
              <a:gd name="T45" fmla="*/ 63 h 112"/>
              <a:gd name="T46" fmla="*/ 10 w 112"/>
              <a:gd name="T47" fmla="*/ 63 h 112"/>
              <a:gd name="T48" fmla="*/ 10 w 112"/>
              <a:gd name="T49" fmla="*/ 56 h 112"/>
              <a:gd name="T50" fmla="*/ 56 w 112"/>
              <a:gd name="T51" fmla="*/ 9 h 112"/>
              <a:gd name="T52" fmla="*/ 56 w 112"/>
              <a:gd name="T53" fmla="*/ 102 h 112"/>
              <a:gd name="T54" fmla="*/ 11 w 112"/>
              <a:gd name="T55" fmla="*/ 66 h 112"/>
              <a:gd name="T56" fmla="*/ 19 w 112"/>
              <a:gd name="T57" fmla="*/ 66 h 112"/>
              <a:gd name="T58" fmla="*/ 19 w 112"/>
              <a:gd name="T59" fmla="*/ 65 h 112"/>
              <a:gd name="T60" fmla="*/ 26 w 112"/>
              <a:gd name="T61" fmla="*/ 50 h 112"/>
              <a:gd name="T62" fmla="*/ 30 w 112"/>
              <a:gd name="T63" fmla="*/ 69 h 112"/>
              <a:gd name="T64" fmla="*/ 35 w 112"/>
              <a:gd name="T65" fmla="*/ 84 h 112"/>
              <a:gd name="T66" fmla="*/ 36 w 112"/>
              <a:gd name="T67" fmla="*/ 85 h 112"/>
              <a:gd name="T68" fmla="*/ 37 w 112"/>
              <a:gd name="T69" fmla="*/ 84 h 112"/>
              <a:gd name="T70" fmla="*/ 45 w 112"/>
              <a:gd name="T71" fmla="*/ 64 h 112"/>
              <a:gd name="T72" fmla="*/ 52 w 112"/>
              <a:gd name="T73" fmla="*/ 64 h 112"/>
              <a:gd name="T74" fmla="*/ 52 w 112"/>
              <a:gd name="T75" fmla="*/ 63 h 112"/>
              <a:gd name="T76" fmla="*/ 60 w 112"/>
              <a:gd name="T77" fmla="*/ 19 h 112"/>
              <a:gd name="T78" fmla="*/ 69 w 112"/>
              <a:gd name="T79" fmla="*/ 62 h 112"/>
              <a:gd name="T80" fmla="*/ 69 w 112"/>
              <a:gd name="T81" fmla="*/ 64 h 112"/>
              <a:gd name="T82" fmla="*/ 79 w 112"/>
              <a:gd name="T83" fmla="*/ 63 h 112"/>
              <a:gd name="T84" fmla="*/ 80 w 112"/>
              <a:gd name="T85" fmla="*/ 62 h 112"/>
              <a:gd name="T86" fmla="*/ 83 w 112"/>
              <a:gd name="T87" fmla="*/ 54 h 112"/>
              <a:gd name="T88" fmla="*/ 85 w 112"/>
              <a:gd name="T89" fmla="*/ 66 h 112"/>
              <a:gd name="T90" fmla="*/ 91 w 112"/>
              <a:gd name="T91" fmla="*/ 81 h 112"/>
              <a:gd name="T92" fmla="*/ 96 w 112"/>
              <a:gd name="T93" fmla="*/ 62 h 112"/>
              <a:gd name="T94" fmla="*/ 102 w 112"/>
              <a:gd name="T95" fmla="*/ 62 h 112"/>
              <a:gd name="T96" fmla="*/ 56 w 112"/>
              <a:gd name="T97" fmla="*/ 10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2" h="112">
                <a:moveTo>
                  <a:pt x="56" y="0"/>
                </a:moveTo>
                <a:cubicBezTo>
                  <a:pt x="25" y="0"/>
                  <a:pt x="0" y="25"/>
                  <a:pt x="0" y="56"/>
                </a:cubicBezTo>
                <a:cubicBezTo>
                  <a:pt x="0" y="87"/>
                  <a:pt x="25" y="112"/>
                  <a:pt x="56" y="112"/>
                </a:cubicBezTo>
                <a:cubicBezTo>
                  <a:pt x="87" y="112"/>
                  <a:pt x="112" y="87"/>
                  <a:pt x="112" y="56"/>
                </a:cubicBezTo>
                <a:cubicBezTo>
                  <a:pt x="112" y="25"/>
                  <a:pt x="87" y="0"/>
                  <a:pt x="56" y="0"/>
                </a:cubicBezTo>
                <a:moveTo>
                  <a:pt x="56" y="9"/>
                </a:moveTo>
                <a:cubicBezTo>
                  <a:pt x="82" y="9"/>
                  <a:pt x="103" y="30"/>
                  <a:pt x="103" y="56"/>
                </a:cubicBezTo>
                <a:cubicBezTo>
                  <a:pt x="103" y="57"/>
                  <a:pt x="102" y="58"/>
                  <a:pt x="102" y="59"/>
                </a:cubicBezTo>
                <a:cubicBezTo>
                  <a:pt x="92" y="59"/>
                  <a:pt x="92" y="59"/>
                  <a:pt x="92" y="59"/>
                </a:cubicBezTo>
                <a:cubicBezTo>
                  <a:pt x="92" y="60"/>
                  <a:pt x="92" y="60"/>
                  <a:pt x="92" y="60"/>
                </a:cubicBezTo>
                <a:cubicBezTo>
                  <a:pt x="92" y="66"/>
                  <a:pt x="91" y="71"/>
                  <a:pt x="91" y="75"/>
                </a:cubicBezTo>
                <a:cubicBezTo>
                  <a:pt x="90" y="72"/>
                  <a:pt x="89" y="68"/>
                  <a:pt x="89" y="65"/>
                </a:cubicBezTo>
                <a:cubicBezTo>
                  <a:pt x="87" y="53"/>
                  <a:pt x="86" y="50"/>
                  <a:pt x="83" y="50"/>
                </a:cubicBezTo>
                <a:cubicBezTo>
                  <a:pt x="81" y="49"/>
                  <a:pt x="79" y="53"/>
                  <a:pt x="77" y="60"/>
                </a:cubicBezTo>
                <a:cubicBezTo>
                  <a:pt x="72" y="60"/>
                  <a:pt x="72" y="60"/>
                  <a:pt x="72" y="60"/>
                </a:cubicBezTo>
                <a:cubicBezTo>
                  <a:pt x="67" y="15"/>
                  <a:pt x="62" y="15"/>
                  <a:pt x="61" y="15"/>
                </a:cubicBezTo>
                <a:cubicBezTo>
                  <a:pt x="59" y="15"/>
                  <a:pt x="52" y="15"/>
                  <a:pt x="49" y="61"/>
                </a:cubicBezTo>
                <a:cubicBezTo>
                  <a:pt x="42" y="61"/>
                  <a:pt x="42" y="61"/>
                  <a:pt x="42" y="61"/>
                </a:cubicBezTo>
                <a:cubicBezTo>
                  <a:pt x="41" y="62"/>
                  <a:pt x="41" y="62"/>
                  <a:pt x="41" y="62"/>
                </a:cubicBezTo>
                <a:cubicBezTo>
                  <a:pt x="40" y="69"/>
                  <a:pt x="38" y="76"/>
                  <a:pt x="36" y="79"/>
                </a:cubicBezTo>
                <a:cubicBezTo>
                  <a:pt x="36" y="77"/>
                  <a:pt x="35" y="72"/>
                  <a:pt x="34" y="68"/>
                </a:cubicBezTo>
                <a:cubicBezTo>
                  <a:pt x="31" y="52"/>
                  <a:pt x="29" y="47"/>
                  <a:pt x="26" y="46"/>
                </a:cubicBezTo>
                <a:cubicBezTo>
                  <a:pt x="22" y="45"/>
                  <a:pt x="18" y="54"/>
                  <a:pt x="16" y="63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0"/>
                  <a:pt x="10" y="58"/>
                  <a:pt x="10" y="56"/>
                </a:cubicBezTo>
                <a:cubicBezTo>
                  <a:pt x="10" y="30"/>
                  <a:pt x="30" y="9"/>
                  <a:pt x="56" y="9"/>
                </a:cubicBezTo>
                <a:moveTo>
                  <a:pt x="56" y="102"/>
                </a:moveTo>
                <a:cubicBezTo>
                  <a:pt x="34" y="102"/>
                  <a:pt x="16" y="87"/>
                  <a:pt x="11" y="66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5"/>
                  <a:pt x="19" y="65"/>
                  <a:pt x="19" y="65"/>
                </a:cubicBezTo>
                <a:cubicBezTo>
                  <a:pt x="21" y="58"/>
                  <a:pt x="24" y="51"/>
                  <a:pt x="26" y="50"/>
                </a:cubicBezTo>
                <a:cubicBezTo>
                  <a:pt x="27" y="52"/>
                  <a:pt x="29" y="62"/>
                  <a:pt x="30" y="69"/>
                </a:cubicBezTo>
                <a:cubicBezTo>
                  <a:pt x="33" y="81"/>
                  <a:pt x="33" y="84"/>
                  <a:pt x="35" y="84"/>
                </a:cubicBezTo>
                <a:cubicBezTo>
                  <a:pt x="35" y="85"/>
                  <a:pt x="36" y="85"/>
                  <a:pt x="36" y="85"/>
                </a:cubicBezTo>
                <a:cubicBezTo>
                  <a:pt x="36" y="85"/>
                  <a:pt x="37" y="84"/>
                  <a:pt x="37" y="84"/>
                </a:cubicBezTo>
                <a:cubicBezTo>
                  <a:pt x="40" y="83"/>
                  <a:pt x="43" y="73"/>
                  <a:pt x="45" y="64"/>
                </a:cubicBezTo>
                <a:cubicBezTo>
                  <a:pt x="52" y="64"/>
                  <a:pt x="52" y="64"/>
                  <a:pt x="52" y="64"/>
                </a:cubicBezTo>
                <a:cubicBezTo>
                  <a:pt x="52" y="63"/>
                  <a:pt x="52" y="63"/>
                  <a:pt x="52" y="63"/>
                </a:cubicBezTo>
                <a:cubicBezTo>
                  <a:pt x="54" y="44"/>
                  <a:pt x="58" y="19"/>
                  <a:pt x="60" y="19"/>
                </a:cubicBezTo>
                <a:cubicBezTo>
                  <a:pt x="63" y="19"/>
                  <a:pt x="66" y="44"/>
                  <a:pt x="69" y="62"/>
                </a:cubicBezTo>
                <a:cubicBezTo>
                  <a:pt x="69" y="64"/>
                  <a:pt x="69" y="64"/>
                  <a:pt x="69" y="64"/>
                </a:cubicBezTo>
                <a:cubicBezTo>
                  <a:pt x="79" y="63"/>
                  <a:pt x="79" y="63"/>
                  <a:pt x="79" y="63"/>
                </a:cubicBezTo>
                <a:cubicBezTo>
                  <a:pt x="80" y="62"/>
                  <a:pt x="80" y="62"/>
                  <a:pt x="80" y="62"/>
                </a:cubicBezTo>
                <a:cubicBezTo>
                  <a:pt x="81" y="59"/>
                  <a:pt x="82" y="56"/>
                  <a:pt x="83" y="54"/>
                </a:cubicBezTo>
                <a:cubicBezTo>
                  <a:pt x="83" y="57"/>
                  <a:pt x="84" y="62"/>
                  <a:pt x="85" y="66"/>
                </a:cubicBezTo>
                <a:cubicBezTo>
                  <a:pt x="87" y="78"/>
                  <a:pt x="88" y="81"/>
                  <a:pt x="91" y="81"/>
                </a:cubicBezTo>
                <a:cubicBezTo>
                  <a:pt x="92" y="81"/>
                  <a:pt x="95" y="81"/>
                  <a:pt x="96" y="62"/>
                </a:cubicBezTo>
                <a:cubicBezTo>
                  <a:pt x="102" y="62"/>
                  <a:pt x="102" y="62"/>
                  <a:pt x="102" y="62"/>
                </a:cubicBezTo>
                <a:cubicBezTo>
                  <a:pt x="99" y="85"/>
                  <a:pt x="79" y="102"/>
                  <a:pt x="56" y="10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" name="标题 8"/>
          <p:cNvSpPr txBox="1">
            <a:spLocks noChangeArrowheads="1"/>
          </p:cNvSpPr>
          <p:nvPr/>
        </p:nvSpPr>
        <p:spPr bwMode="auto">
          <a:xfrm>
            <a:off x="6103656" y="1818539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标题 8"/>
          <p:cNvSpPr txBox="1">
            <a:spLocks noChangeArrowheads="1"/>
          </p:cNvSpPr>
          <p:nvPr/>
        </p:nvSpPr>
        <p:spPr bwMode="auto">
          <a:xfrm>
            <a:off x="7500315" y="1845557"/>
            <a:ext cx="1376668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zh-CN" altLang="en-US" sz="2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年轻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标题 8"/>
          <p:cNvSpPr txBox="1">
            <a:spLocks noChangeArrowheads="1"/>
          </p:cNvSpPr>
          <p:nvPr/>
        </p:nvSpPr>
        <p:spPr bwMode="auto">
          <a:xfrm>
            <a:off x="9119785" y="1911635"/>
            <a:ext cx="1376668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zh-CN" altLang="en-US" sz="2000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有梦想</a:t>
            </a:r>
            <a:endParaRPr lang="zh-CN" altLang="en-US" sz="20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标题 8"/>
          <p:cNvSpPr txBox="1">
            <a:spLocks noChangeArrowheads="1"/>
          </p:cNvSpPr>
          <p:nvPr/>
        </p:nvSpPr>
        <p:spPr bwMode="auto">
          <a:xfrm>
            <a:off x="6463041" y="-8830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6667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7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700" tmFilter="0,0; .5, 1; 1, 1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3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800"/>
                                            <p:tgtEl>
                                              <p:spTgt spid="348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800" fill="hold"/>
                                            <p:tgtEl>
                                              <p:spTgt spid="348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800" fill="hold"/>
                                            <p:tgtEl>
                                              <p:spTgt spid="348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fill="hold"/>
                                            <p:tgtEl>
                                              <p:spTgt spid="348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407"/>
                                </p:stCondLst>
                                <p:childTnLst>
                                  <p:par>
                                    <p:cTn id="19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4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fill="hold" grpId="0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25" dur="30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4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fill="hold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32" dur="3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1088"/>
                                            <p:tgtEl>
                                              <p:spTgt spid="348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907"/>
                                </p:stCondLst>
                                <p:childTnLst>
                                  <p:par>
                                    <p:cTn id="4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4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4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4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46" dur="30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4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4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4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fill="hold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53" dur="3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4" presetClass="entr" presetSubtype="10" fill="hold" nodeType="withEffect">
                                      <p:stCondLst>
                                        <p:cond delay="88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2407"/>
                                </p:stCondLst>
                                <p:childTnLst>
                                  <p:par>
                                    <p:cTn id="6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4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4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7" dur="3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348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348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400"/>
                                            <p:tgtEl>
                                              <p:spTgt spid="348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fill="hold" grpId="1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74" dur="300" fill="hold"/>
                                            <p:tgtEl>
                                              <p:spTgt spid="3484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6" presetClass="entr" presetSubtype="21" fill="hold" grpId="0" nodeType="withEffect">
                                      <p:stCondLst>
                                        <p:cond delay="888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0" dur="250"/>
                                            <p:tgtEl>
                                              <p:spTgt spid="348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0" presetClass="entr" presetSubtype="0" fill="hold" grpId="0" nodeType="withEffect">
                                      <p:stCondLst>
                                        <p:cond delay="6788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34830" grpId="1"/>
          <p:bldP spid="34839" grpId="0"/>
          <p:bldP spid="44" grpId="0" animBg="1"/>
          <p:bldP spid="44" grpId="1" animBg="1"/>
          <p:bldP spid="64" grpId="0" animBg="1"/>
          <p:bldP spid="64" grpId="1" animBg="1"/>
          <p:bldP spid="69" grpId="0" animBg="1"/>
          <p:bldP spid="69" grpId="1" animBg="1"/>
          <p:bldP spid="34848" grpId="0" animBg="1"/>
          <p:bldP spid="34848" grpId="1" animBg="1"/>
          <p:bldP spid="63" grpId="0"/>
          <p:bldP spid="68" grpId="0"/>
          <p:bldP spid="70" grpId="0"/>
          <p:bldP spid="7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6667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7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700" tmFilter="0,0; .5, 1; 1, 1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3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800"/>
                                            <p:tgtEl>
                                              <p:spTgt spid="348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800" fill="hold"/>
                                            <p:tgtEl>
                                              <p:spTgt spid="348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800" fill="hold"/>
                                            <p:tgtEl>
                                              <p:spTgt spid="348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fill="hold"/>
                                            <p:tgtEl>
                                              <p:spTgt spid="348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407"/>
                                </p:stCondLst>
                                <p:childTnLst>
                                  <p:par>
                                    <p:cTn id="19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4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30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4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3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1088"/>
                                            <p:tgtEl>
                                              <p:spTgt spid="348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907"/>
                                </p:stCondLst>
                                <p:childTnLst>
                                  <p:par>
                                    <p:cTn id="4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4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4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4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30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4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4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4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3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4" presetClass="entr" presetSubtype="10" fill="hold" nodeType="withEffect">
                                      <p:stCondLst>
                                        <p:cond delay="88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2407"/>
                                </p:stCondLst>
                                <p:childTnLst>
                                  <p:par>
                                    <p:cTn id="6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4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4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3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348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348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400"/>
                                            <p:tgtEl>
                                              <p:spTgt spid="348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300" fill="hold"/>
                                            <p:tgtEl>
                                              <p:spTgt spid="3484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6" presetClass="entr" presetSubtype="21" fill="hold" grpId="0" nodeType="withEffect">
                                      <p:stCondLst>
                                        <p:cond delay="888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0" dur="250"/>
                                            <p:tgtEl>
                                              <p:spTgt spid="348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0" presetClass="entr" presetSubtype="0" fill="hold" grpId="0" nodeType="withEffect">
                                      <p:stCondLst>
                                        <p:cond delay="6788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34830" grpId="1"/>
          <p:bldP spid="34839" grpId="0"/>
          <p:bldP spid="44" grpId="0" animBg="1"/>
          <p:bldP spid="44" grpId="1" animBg="1"/>
          <p:bldP spid="64" grpId="0" animBg="1"/>
          <p:bldP spid="64" grpId="1" animBg="1"/>
          <p:bldP spid="69" grpId="0" animBg="1"/>
          <p:bldP spid="69" grpId="1" animBg="1"/>
          <p:bldP spid="34848" grpId="0" animBg="1"/>
          <p:bldP spid="34848" grpId="1" animBg="1"/>
          <p:bldP spid="63" grpId="0"/>
          <p:bldP spid="68" grpId="0"/>
          <p:bldP spid="70" grpId="0"/>
          <p:bldP spid="71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118465" y="1282626"/>
            <a:ext cx="2208834" cy="2927120"/>
            <a:chOff x="838994" y="1290926"/>
            <a:chExt cx="1656913" cy="2196018"/>
          </a:xfrm>
        </p:grpSpPr>
        <p:sp>
          <p:nvSpPr>
            <p:cNvPr id="2" name="Freeform 9"/>
            <p:cNvSpPr>
              <a:spLocks noEditPoints="1"/>
            </p:cNvSpPr>
            <p:nvPr/>
          </p:nvSpPr>
          <p:spPr bwMode="auto">
            <a:xfrm>
              <a:off x="838994" y="1536474"/>
              <a:ext cx="1656913" cy="1950470"/>
            </a:xfrm>
            <a:custGeom>
              <a:avLst/>
              <a:gdLst>
                <a:gd name="T0" fmla="*/ 2392 w 2544"/>
                <a:gd name="T1" fmla="*/ 1121 h 2994"/>
                <a:gd name="T2" fmla="*/ 2392 w 2544"/>
                <a:gd name="T3" fmla="*/ 1121 h 2994"/>
                <a:gd name="T4" fmla="*/ 2392 w 2544"/>
                <a:gd name="T5" fmla="*/ 1119 h 2994"/>
                <a:gd name="T6" fmla="*/ 2362 w 2544"/>
                <a:gd name="T7" fmla="*/ 1067 h 2994"/>
                <a:gd name="T8" fmla="*/ 1844 w 2544"/>
                <a:gd name="T9" fmla="*/ 161 h 2994"/>
                <a:gd name="T10" fmla="*/ 1684 w 2544"/>
                <a:gd name="T11" fmla="*/ 0 h 2994"/>
                <a:gd name="T12" fmla="*/ 838 w 2544"/>
                <a:gd name="T13" fmla="*/ 0 h 2994"/>
                <a:gd name="T14" fmla="*/ 677 w 2544"/>
                <a:gd name="T15" fmla="*/ 161 h 2994"/>
                <a:gd name="T16" fmla="*/ 157 w 2544"/>
                <a:gd name="T17" fmla="*/ 1110 h 2994"/>
                <a:gd name="T18" fmla="*/ 0 w 2544"/>
                <a:gd name="T19" fmla="*/ 1722 h 2994"/>
                <a:gd name="T20" fmla="*/ 1272 w 2544"/>
                <a:gd name="T21" fmla="*/ 2994 h 2994"/>
                <a:gd name="T22" fmla="*/ 2544 w 2544"/>
                <a:gd name="T23" fmla="*/ 1722 h 2994"/>
                <a:gd name="T24" fmla="*/ 2392 w 2544"/>
                <a:gd name="T25" fmla="*/ 1121 h 2994"/>
                <a:gd name="T26" fmla="*/ 1572 w 2544"/>
                <a:gd name="T27" fmla="*/ 467 h 2994"/>
                <a:gd name="T28" fmla="*/ 971 w 2544"/>
                <a:gd name="T29" fmla="*/ 467 h 2994"/>
                <a:gd name="T30" fmla="*/ 844 w 2544"/>
                <a:gd name="T31" fmla="*/ 340 h 2994"/>
                <a:gd name="T32" fmla="*/ 971 w 2544"/>
                <a:gd name="T33" fmla="*/ 212 h 2994"/>
                <a:gd name="T34" fmla="*/ 1572 w 2544"/>
                <a:gd name="T35" fmla="*/ 212 h 2994"/>
                <a:gd name="T36" fmla="*/ 1700 w 2544"/>
                <a:gd name="T37" fmla="*/ 340 h 2994"/>
                <a:gd name="T38" fmla="*/ 1572 w 2544"/>
                <a:gd name="T39" fmla="*/ 467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4" h="2994">
                  <a:moveTo>
                    <a:pt x="2392" y="1121"/>
                  </a:moveTo>
                  <a:cubicBezTo>
                    <a:pt x="2392" y="1121"/>
                    <a:pt x="2392" y="1121"/>
                    <a:pt x="2392" y="1121"/>
                  </a:cubicBezTo>
                  <a:cubicBezTo>
                    <a:pt x="2392" y="1119"/>
                    <a:pt x="2392" y="1119"/>
                    <a:pt x="2392" y="1119"/>
                  </a:cubicBezTo>
                  <a:cubicBezTo>
                    <a:pt x="2382" y="1102"/>
                    <a:pt x="2372" y="1084"/>
                    <a:pt x="2362" y="1067"/>
                  </a:cubicBezTo>
                  <a:cubicBezTo>
                    <a:pt x="1844" y="161"/>
                    <a:pt x="1844" y="161"/>
                    <a:pt x="1844" y="161"/>
                  </a:cubicBezTo>
                  <a:cubicBezTo>
                    <a:pt x="1789" y="73"/>
                    <a:pt x="1772" y="0"/>
                    <a:pt x="1684" y="0"/>
                  </a:cubicBezTo>
                  <a:cubicBezTo>
                    <a:pt x="838" y="0"/>
                    <a:pt x="838" y="0"/>
                    <a:pt x="838" y="0"/>
                  </a:cubicBezTo>
                  <a:cubicBezTo>
                    <a:pt x="749" y="0"/>
                    <a:pt x="740" y="66"/>
                    <a:pt x="677" y="161"/>
                  </a:cubicBezTo>
                  <a:cubicBezTo>
                    <a:pt x="157" y="1110"/>
                    <a:pt x="157" y="1110"/>
                    <a:pt x="157" y="1110"/>
                  </a:cubicBezTo>
                  <a:cubicBezTo>
                    <a:pt x="57" y="1292"/>
                    <a:pt x="0" y="1501"/>
                    <a:pt x="0" y="1722"/>
                  </a:cubicBezTo>
                  <a:cubicBezTo>
                    <a:pt x="0" y="2425"/>
                    <a:pt x="570" y="2994"/>
                    <a:pt x="1272" y="2994"/>
                  </a:cubicBezTo>
                  <a:cubicBezTo>
                    <a:pt x="1974" y="2994"/>
                    <a:pt x="2544" y="2425"/>
                    <a:pt x="2544" y="1722"/>
                  </a:cubicBezTo>
                  <a:cubicBezTo>
                    <a:pt x="2544" y="1505"/>
                    <a:pt x="2489" y="1300"/>
                    <a:pt x="2392" y="1121"/>
                  </a:cubicBezTo>
                  <a:close/>
                  <a:moveTo>
                    <a:pt x="1572" y="467"/>
                  </a:moveTo>
                  <a:cubicBezTo>
                    <a:pt x="971" y="467"/>
                    <a:pt x="971" y="467"/>
                    <a:pt x="971" y="467"/>
                  </a:cubicBezTo>
                  <a:cubicBezTo>
                    <a:pt x="901" y="467"/>
                    <a:pt x="844" y="410"/>
                    <a:pt x="844" y="340"/>
                  </a:cubicBezTo>
                  <a:cubicBezTo>
                    <a:pt x="844" y="269"/>
                    <a:pt x="901" y="212"/>
                    <a:pt x="971" y="212"/>
                  </a:cubicBezTo>
                  <a:cubicBezTo>
                    <a:pt x="1572" y="212"/>
                    <a:pt x="1572" y="212"/>
                    <a:pt x="1572" y="212"/>
                  </a:cubicBezTo>
                  <a:cubicBezTo>
                    <a:pt x="1643" y="212"/>
                    <a:pt x="1700" y="269"/>
                    <a:pt x="1700" y="340"/>
                  </a:cubicBezTo>
                  <a:cubicBezTo>
                    <a:pt x="1700" y="410"/>
                    <a:pt x="1643" y="467"/>
                    <a:pt x="1572" y="467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1005463" y="2015207"/>
              <a:ext cx="1315880" cy="1316058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BBBBB"/>
                </a:gs>
              </a:gsLst>
              <a:lin ang="2700000" scaled="0"/>
              <a:tileRect/>
            </a:gradFill>
            <a:ln w="92075">
              <a:gradFill flip="none" rotWithShape="1">
                <a:gsLst>
                  <a:gs pos="0">
                    <a:srgbClr val="FFFFFF"/>
                  </a:gs>
                  <a:gs pos="100000">
                    <a:srgbClr val="B3B6B4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/>
            <a:srcRect l="971" t="9608" r="58068" b="11113"/>
            <a:stretch>
              <a:fillRect/>
            </a:stretch>
          </p:blipFill>
          <p:spPr>
            <a:xfrm>
              <a:off x="1435838" y="1290926"/>
              <a:ext cx="76891" cy="552293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/>
            <a:srcRect l="971" t="9608" r="58068" b="11113"/>
            <a:stretch>
              <a:fillRect/>
            </a:stretch>
          </p:blipFill>
          <p:spPr>
            <a:xfrm flipH="1">
              <a:off x="1847283" y="1290926"/>
              <a:ext cx="76891" cy="552293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512728" y="1302930"/>
              <a:ext cx="334553" cy="466825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1053457" y="2074406"/>
              <a:ext cx="1219891" cy="1219889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758962" y="1282626"/>
            <a:ext cx="2208834" cy="2927120"/>
            <a:chOff x="2819711" y="1290926"/>
            <a:chExt cx="1656913" cy="2196018"/>
          </a:xfrm>
        </p:grpSpPr>
        <p:sp>
          <p:nvSpPr>
            <p:cNvPr id="36" name="Freeform 9"/>
            <p:cNvSpPr>
              <a:spLocks noEditPoints="1"/>
            </p:cNvSpPr>
            <p:nvPr/>
          </p:nvSpPr>
          <p:spPr bwMode="auto">
            <a:xfrm>
              <a:off x="2819711" y="1536474"/>
              <a:ext cx="1656913" cy="1950470"/>
            </a:xfrm>
            <a:custGeom>
              <a:avLst/>
              <a:gdLst>
                <a:gd name="T0" fmla="*/ 2392 w 2544"/>
                <a:gd name="T1" fmla="*/ 1121 h 2994"/>
                <a:gd name="T2" fmla="*/ 2392 w 2544"/>
                <a:gd name="T3" fmla="*/ 1121 h 2994"/>
                <a:gd name="T4" fmla="*/ 2392 w 2544"/>
                <a:gd name="T5" fmla="*/ 1119 h 2994"/>
                <a:gd name="T6" fmla="*/ 2362 w 2544"/>
                <a:gd name="T7" fmla="*/ 1067 h 2994"/>
                <a:gd name="T8" fmla="*/ 1844 w 2544"/>
                <a:gd name="T9" fmla="*/ 161 h 2994"/>
                <a:gd name="T10" fmla="*/ 1684 w 2544"/>
                <a:gd name="T11" fmla="*/ 0 h 2994"/>
                <a:gd name="T12" fmla="*/ 838 w 2544"/>
                <a:gd name="T13" fmla="*/ 0 h 2994"/>
                <a:gd name="T14" fmla="*/ 677 w 2544"/>
                <a:gd name="T15" fmla="*/ 161 h 2994"/>
                <a:gd name="T16" fmla="*/ 157 w 2544"/>
                <a:gd name="T17" fmla="*/ 1110 h 2994"/>
                <a:gd name="T18" fmla="*/ 0 w 2544"/>
                <a:gd name="T19" fmla="*/ 1722 h 2994"/>
                <a:gd name="T20" fmla="*/ 1272 w 2544"/>
                <a:gd name="T21" fmla="*/ 2994 h 2994"/>
                <a:gd name="T22" fmla="*/ 2544 w 2544"/>
                <a:gd name="T23" fmla="*/ 1722 h 2994"/>
                <a:gd name="T24" fmla="*/ 2392 w 2544"/>
                <a:gd name="T25" fmla="*/ 1121 h 2994"/>
                <a:gd name="T26" fmla="*/ 1572 w 2544"/>
                <a:gd name="T27" fmla="*/ 467 h 2994"/>
                <a:gd name="T28" fmla="*/ 971 w 2544"/>
                <a:gd name="T29" fmla="*/ 467 h 2994"/>
                <a:gd name="T30" fmla="*/ 844 w 2544"/>
                <a:gd name="T31" fmla="*/ 340 h 2994"/>
                <a:gd name="T32" fmla="*/ 971 w 2544"/>
                <a:gd name="T33" fmla="*/ 212 h 2994"/>
                <a:gd name="T34" fmla="*/ 1572 w 2544"/>
                <a:gd name="T35" fmla="*/ 212 h 2994"/>
                <a:gd name="T36" fmla="*/ 1700 w 2544"/>
                <a:gd name="T37" fmla="*/ 340 h 2994"/>
                <a:gd name="T38" fmla="*/ 1572 w 2544"/>
                <a:gd name="T39" fmla="*/ 467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4" h="2994">
                  <a:moveTo>
                    <a:pt x="2392" y="1121"/>
                  </a:moveTo>
                  <a:cubicBezTo>
                    <a:pt x="2392" y="1121"/>
                    <a:pt x="2392" y="1121"/>
                    <a:pt x="2392" y="1121"/>
                  </a:cubicBezTo>
                  <a:cubicBezTo>
                    <a:pt x="2392" y="1119"/>
                    <a:pt x="2392" y="1119"/>
                    <a:pt x="2392" y="1119"/>
                  </a:cubicBezTo>
                  <a:cubicBezTo>
                    <a:pt x="2382" y="1102"/>
                    <a:pt x="2372" y="1084"/>
                    <a:pt x="2362" y="1067"/>
                  </a:cubicBezTo>
                  <a:cubicBezTo>
                    <a:pt x="1844" y="161"/>
                    <a:pt x="1844" y="161"/>
                    <a:pt x="1844" y="161"/>
                  </a:cubicBezTo>
                  <a:cubicBezTo>
                    <a:pt x="1789" y="73"/>
                    <a:pt x="1772" y="0"/>
                    <a:pt x="1684" y="0"/>
                  </a:cubicBezTo>
                  <a:cubicBezTo>
                    <a:pt x="838" y="0"/>
                    <a:pt x="838" y="0"/>
                    <a:pt x="838" y="0"/>
                  </a:cubicBezTo>
                  <a:cubicBezTo>
                    <a:pt x="749" y="0"/>
                    <a:pt x="740" y="66"/>
                    <a:pt x="677" y="161"/>
                  </a:cubicBezTo>
                  <a:cubicBezTo>
                    <a:pt x="157" y="1110"/>
                    <a:pt x="157" y="1110"/>
                    <a:pt x="157" y="1110"/>
                  </a:cubicBezTo>
                  <a:cubicBezTo>
                    <a:pt x="57" y="1292"/>
                    <a:pt x="0" y="1501"/>
                    <a:pt x="0" y="1722"/>
                  </a:cubicBezTo>
                  <a:cubicBezTo>
                    <a:pt x="0" y="2425"/>
                    <a:pt x="570" y="2994"/>
                    <a:pt x="1272" y="2994"/>
                  </a:cubicBezTo>
                  <a:cubicBezTo>
                    <a:pt x="1974" y="2994"/>
                    <a:pt x="2544" y="2425"/>
                    <a:pt x="2544" y="1722"/>
                  </a:cubicBezTo>
                  <a:cubicBezTo>
                    <a:pt x="2544" y="1505"/>
                    <a:pt x="2489" y="1300"/>
                    <a:pt x="2392" y="1121"/>
                  </a:cubicBezTo>
                  <a:close/>
                  <a:moveTo>
                    <a:pt x="1572" y="467"/>
                  </a:moveTo>
                  <a:cubicBezTo>
                    <a:pt x="971" y="467"/>
                    <a:pt x="971" y="467"/>
                    <a:pt x="971" y="467"/>
                  </a:cubicBezTo>
                  <a:cubicBezTo>
                    <a:pt x="901" y="467"/>
                    <a:pt x="844" y="410"/>
                    <a:pt x="844" y="340"/>
                  </a:cubicBezTo>
                  <a:cubicBezTo>
                    <a:pt x="844" y="269"/>
                    <a:pt x="901" y="212"/>
                    <a:pt x="971" y="212"/>
                  </a:cubicBezTo>
                  <a:cubicBezTo>
                    <a:pt x="1572" y="212"/>
                    <a:pt x="1572" y="212"/>
                    <a:pt x="1572" y="212"/>
                  </a:cubicBezTo>
                  <a:cubicBezTo>
                    <a:pt x="1643" y="212"/>
                    <a:pt x="1700" y="269"/>
                    <a:pt x="1700" y="340"/>
                  </a:cubicBezTo>
                  <a:cubicBezTo>
                    <a:pt x="1700" y="410"/>
                    <a:pt x="1643" y="467"/>
                    <a:pt x="1572" y="467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2986180" y="2015207"/>
              <a:ext cx="1315880" cy="1316058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BBBBB"/>
                </a:gs>
              </a:gsLst>
              <a:lin ang="2700000" scaled="0"/>
              <a:tileRect/>
            </a:gradFill>
            <a:ln w="92075">
              <a:gradFill flip="none" rotWithShape="1">
                <a:gsLst>
                  <a:gs pos="0">
                    <a:srgbClr val="FFFFFF"/>
                  </a:gs>
                  <a:gs pos="100000">
                    <a:srgbClr val="B3B6B4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1"/>
            <a:srcRect l="971" t="9608" r="58068" b="11113"/>
            <a:stretch>
              <a:fillRect/>
            </a:stretch>
          </p:blipFill>
          <p:spPr>
            <a:xfrm>
              <a:off x="3416555" y="1290926"/>
              <a:ext cx="76891" cy="552293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1"/>
            <a:srcRect l="971" t="9608" r="58068" b="11113"/>
            <a:stretch>
              <a:fillRect/>
            </a:stretch>
          </p:blipFill>
          <p:spPr>
            <a:xfrm flipH="1">
              <a:off x="3828000" y="1290926"/>
              <a:ext cx="76891" cy="552293"/>
            </a:xfrm>
            <a:prstGeom prst="rect">
              <a:avLst/>
            </a:prstGeom>
          </p:spPr>
        </p:pic>
        <p:sp>
          <p:nvSpPr>
            <p:cNvPr id="40" name="矩形 39"/>
            <p:cNvSpPr/>
            <p:nvPr/>
          </p:nvSpPr>
          <p:spPr>
            <a:xfrm>
              <a:off x="3493445" y="1302930"/>
              <a:ext cx="334553" cy="466825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3038221" y="2063291"/>
              <a:ext cx="1219891" cy="1219889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335138" y="1282626"/>
            <a:ext cx="2208834" cy="2927120"/>
            <a:chOff x="4752178" y="1290926"/>
            <a:chExt cx="1656913" cy="2196018"/>
          </a:xfrm>
        </p:grpSpPr>
        <p:sp>
          <p:nvSpPr>
            <p:cNvPr id="41" name="Freeform 9"/>
            <p:cNvSpPr>
              <a:spLocks noEditPoints="1"/>
            </p:cNvSpPr>
            <p:nvPr/>
          </p:nvSpPr>
          <p:spPr bwMode="auto">
            <a:xfrm>
              <a:off x="4752178" y="1536474"/>
              <a:ext cx="1656913" cy="1950470"/>
            </a:xfrm>
            <a:custGeom>
              <a:avLst/>
              <a:gdLst>
                <a:gd name="T0" fmla="*/ 2392 w 2544"/>
                <a:gd name="T1" fmla="*/ 1121 h 2994"/>
                <a:gd name="T2" fmla="*/ 2392 w 2544"/>
                <a:gd name="T3" fmla="*/ 1121 h 2994"/>
                <a:gd name="T4" fmla="*/ 2392 w 2544"/>
                <a:gd name="T5" fmla="*/ 1119 h 2994"/>
                <a:gd name="T6" fmla="*/ 2362 w 2544"/>
                <a:gd name="T7" fmla="*/ 1067 h 2994"/>
                <a:gd name="T8" fmla="*/ 1844 w 2544"/>
                <a:gd name="T9" fmla="*/ 161 h 2994"/>
                <a:gd name="T10" fmla="*/ 1684 w 2544"/>
                <a:gd name="T11" fmla="*/ 0 h 2994"/>
                <a:gd name="T12" fmla="*/ 838 w 2544"/>
                <a:gd name="T13" fmla="*/ 0 h 2994"/>
                <a:gd name="T14" fmla="*/ 677 w 2544"/>
                <a:gd name="T15" fmla="*/ 161 h 2994"/>
                <a:gd name="T16" fmla="*/ 157 w 2544"/>
                <a:gd name="T17" fmla="*/ 1110 h 2994"/>
                <a:gd name="T18" fmla="*/ 0 w 2544"/>
                <a:gd name="T19" fmla="*/ 1722 h 2994"/>
                <a:gd name="T20" fmla="*/ 1272 w 2544"/>
                <a:gd name="T21" fmla="*/ 2994 h 2994"/>
                <a:gd name="T22" fmla="*/ 2544 w 2544"/>
                <a:gd name="T23" fmla="*/ 1722 h 2994"/>
                <a:gd name="T24" fmla="*/ 2392 w 2544"/>
                <a:gd name="T25" fmla="*/ 1121 h 2994"/>
                <a:gd name="T26" fmla="*/ 1572 w 2544"/>
                <a:gd name="T27" fmla="*/ 467 h 2994"/>
                <a:gd name="T28" fmla="*/ 971 w 2544"/>
                <a:gd name="T29" fmla="*/ 467 h 2994"/>
                <a:gd name="T30" fmla="*/ 844 w 2544"/>
                <a:gd name="T31" fmla="*/ 340 h 2994"/>
                <a:gd name="T32" fmla="*/ 971 w 2544"/>
                <a:gd name="T33" fmla="*/ 212 h 2994"/>
                <a:gd name="T34" fmla="*/ 1572 w 2544"/>
                <a:gd name="T35" fmla="*/ 212 h 2994"/>
                <a:gd name="T36" fmla="*/ 1700 w 2544"/>
                <a:gd name="T37" fmla="*/ 340 h 2994"/>
                <a:gd name="T38" fmla="*/ 1572 w 2544"/>
                <a:gd name="T39" fmla="*/ 467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4" h="2994">
                  <a:moveTo>
                    <a:pt x="2392" y="1121"/>
                  </a:moveTo>
                  <a:cubicBezTo>
                    <a:pt x="2392" y="1121"/>
                    <a:pt x="2392" y="1121"/>
                    <a:pt x="2392" y="1121"/>
                  </a:cubicBezTo>
                  <a:cubicBezTo>
                    <a:pt x="2392" y="1119"/>
                    <a:pt x="2392" y="1119"/>
                    <a:pt x="2392" y="1119"/>
                  </a:cubicBezTo>
                  <a:cubicBezTo>
                    <a:pt x="2382" y="1102"/>
                    <a:pt x="2372" y="1084"/>
                    <a:pt x="2362" y="1067"/>
                  </a:cubicBezTo>
                  <a:cubicBezTo>
                    <a:pt x="1844" y="161"/>
                    <a:pt x="1844" y="161"/>
                    <a:pt x="1844" y="161"/>
                  </a:cubicBezTo>
                  <a:cubicBezTo>
                    <a:pt x="1789" y="73"/>
                    <a:pt x="1772" y="0"/>
                    <a:pt x="1684" y="0"/>
                  </a:cubicBezTo>
                  <a:cubicBezTo>
                    <a:pt x="838" y="0"/>
                    <a:pt x="838" y="0"/>
                    <a:pt x="838" y="0"/>
                  </a:cubicBezTo>
                  <a:cubicBezTo>
                    <a:pt x="749" y="0"/>
                    <a:pt x="740" y="66"/>
                    <a:pt x="677" y="161"/>
                  </a:cubicBezTo>
                  <a:cubicBezTo>
                    <a:pt x="157" y="1110"/>
                    <a:pt x="157" y="1110"/>
                    <a:pt x="157" y="1110"/>
                  </a:cubicBezTo>
                  <a:cubicBezTo>
                    <a:pt x="57" y="1292"/>
                    <a:pt x="0" y="1501"/>
                    <a:pt x="0" y="1722"/>
                  </a:cubicBezTo>
                  <a:cubicBezTo>
                    <a:pt x="0" y="2425"/>
                    <a:pt x="570" y="2994"/>
                    <a:pt x="1272" y="2994"/>
                  </a:cubicBezTo>
                  <a:cubicBezTo>
                    <a:pt x="1974" y="2994"/>
                    <a:pt x="2544" y="2425"/>
                    <a:pt x="2544" y="1722"/>
                  </a:cubicBezTo>
                  <a:cubicBezTo>
                    <a:pt x="2544" y="1505"/>
                    <a:pt x="2489" y="1300"/>
                    <a:pt x="2392" y="1121"/>
                  </a:cubicBezTo>
                  <a:close/>
                  <a:moveTo>
                    <a:pt x="1572" y="467"/>
                  </a:moveTo>
                  <a:cubicBezTo>
                    <a:pt x="971" y="467"/>
                    <a:pt x="971" y="467"/>
                    <a:pt x="971" y="467"/>
                  </a:cubicBezTo>
                  <a:cubicBezTo>
                    <a:pt x="901" y="467"/>
                    <a:pt x="844" y="410"/>
                    <a:pt x="844" y="340"/>
                  </a:cubicBezTo>
                  <a:cubicBezTo>
                    <a:pt x="844" y="269"/>
                    <a:pt x="901" y="212"/>
                    <a:pt x="971" y="212"/>
                  </a:cubicBezTo>
                  <a:cubicBezTo>
                    <a:pt x="1572" y="212"/>
                    <a:pt x="1572" y="212"/>
                    <a:pt x="1572" y="212"/>
                  </a:cubicBezTo>
                  <a:cubicBezTo>
                    <a:pt x="1643" y="212"/>
                    <a:pt x="1700" y="269"/>
                    <a:pt x="1700" y="340"/>
                  </a:cubicBezTo>
                  <a:cubicBezTo>
                    <a:pt x="1700" y="410"/>
                    <a:pt x="1643" y="467"/>
                    <a:pt x="1572" y="467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4918647" y="2015207"/>
              <a:ext cx="1315880" cy="1316058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BBBBB"/>
                </a:gs>
              </a:gsLst>
              <a:lin ang="2700000" scaled="0"/>
              <a:tileRect/>
            </a:gradFill>
            <a:ln w="92075">
              <a:gradFill flip="none" rotWithShape="1">
                <a:gsLst>
                  <a:gs pos="0">
                    <a:srgbClr val="FFFFFF"/>
                  </a:gs>
                  <a:gs pos="100000">
                    <a:srgbClr val="B3B6B4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1"/>
            <a:srcRect l="971" t="9608" r="58068" b="11113"/>
            <a:stretch>
              <a:fillRect/>
            </a:stretch>
          </p:blipFill>
          <p:spPr>
            <a:xfrm>
              <a:off x="5349023" y="1290926"/>
              <a:ext cx="76891" cy="552293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1"/>
            <a:srcRect l="971" t="9608" r="58068" b="11113"/>
            <a:stretch>
              <a:fillRect/>
            </a:stretch>
          </p:blipFill>
          <p:spPr>
            <a:xfrm flipH="1">
              <a:off x="5760467" y="1290926"/>
              <a:ext cx="76891" cy="552293"/>
            </a:xfrm>
            <a:prstGeom prst="rect">
              <a:avLst/>
            </a:prstGeom>
          </p:spPr>
        </p:pic>
        <p:sp>
          <p:nvSpPr>
            <p:cNvPr id="45" name="矩形 44"/>
            <p:cNvSpPr/>
            <p:nvPr/>
          </p:nvSpPr>
          <p:spPr>
            <a:xfrm>
              <a:off x="5425913" y="1302930"/>
              <a:ext cx="334553" cy="466825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4966640" y="2060275"/>
              <a:ext cx="1219891" cy="1219889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8911313" y="1282626"/>
            <a:ext cx="2208834" cy="2927120"/>
            <a:chOff x="6684645" y="1290926"/>
            <a:chExt cx="1656913" cy="2196018"/>
          </a:xfrm>
        </p:grpSpPr>
        <p:sp>
          <p:nvSpPr>
            <p:cNvPr id="46" name="Freeform 9"/>
            <p:cNvSpPr>
              <a:spLocks noEditPoints="1"/>
            </p:cNvSpPr>
            <p:nvPr/>
          </p:nvSpPr>
          <p:spPr bwMode="auto">
            <a:xfrm>
              <a:off x="6684645" y="1536474"/>
              <a:ext cx="1656913" cy="1950470"/>
            </a:xfrm>
            <a:custGeom>
              <a:avLst/>
              <a:gdLst>
                <a:gd name="T0" fmla="*/ 2392 w 2544"/>
                <a:gd name="T1" fmla="*/ 1121 h 2994"/>
                <a:gd name="T2" fmla="*/ 2392 w 2544"/>
                <a:gd name="T3" fmla="*/ 1121 h 2994"/>
                <a:gd name="T4" fmla="*/ 2392 w 2544"/>
                <a:gd name="T5" fmla="*/ 1119 h 2994"/>
                <a:gd name="T6" fmla="*/ 2362 w 2544"/>
                <a:gd name="T7" fmla="*/ 1067 h 2994"/>
                <a:gd name="T8" fmla="*/ 1844 w 2544"/>
                <a:gd name="T9" fmla="*/ 161 h 2994"/>
                <a:gd name="T10" fmla="*/ 1684 w 2544"/>
                <a:gd name="T11" fmla="*/ 0 h 2994"/>
                <a:gd name="T12" fmla="*/ 838 w 2544"/>
                <a:gd name="T13" fmla="*/ 0 h 2994"/>
                <a:gd name="T14" fmla="*/ 677 w 2544"/>
                <a:gd name="T15" fmla="*/ 161 h 2994"/>
                <a:gd name="T16" fmla="*/ 157 w 2544"/>
                <a:gd name="T17" fmla="*/ 1110 h 2994"/>
                <a:gd name="T18" fmla="*/ 0 w 2544"/>
                <a:gd name="T19" fmla="*/ 1722 h 2994"/>
                <a:gd name="T20" fmla="*/ 1272 w 2544"/>
                <a:gd name="T21" fmla="*/ 2994 h 2994"/>
                <a:gd name="T22" fmla="*/ 2544 w 2544"/>
                <a:gd name="T23" fmla="*/ 1722 h 2994"/>
                <a:gd name="T24" fmla="*/ 2392 w 2544"/>
                <a:gd name="T25" fmla="*/ 1121 h 2994"/>
                <a:gd name="T26" fmla="*/ 1572 w 2544"/>
                <a:gd name="T27" fmla="*/ 467 h 2994"/>
                <a:gd name="T28" fmla="*/ 971 w 2544"/>
                <a:gd name="T29" fmla="*/ 467 h 2994"/>
                <a:gd name="T30" fmla="*/ 844 w 2544"/>
                <a:gd name="T31" fmla="*/ 340 h 2994"/>
                <a:gd name="T32" fmla="*/ 971 w 2544"/>
                <a:gd name="T33" fmla="*/ 212 h 2994"/>
                <a:gd name="T34" fmla="*/ 1572 w 2544"/>
                <a:gd name="T35" fmla="*/ 212 h 2994"/>
                <a:gd name="T36" fmla="*/ 1700 w 2544"/>
                <a:gd name="T37" fmla="*/ 340 h 2994"/>
                <a:gd name="T38" fmla="*/ 1572 w 2544"/>
                <a:gd name="T39" fmla="*/ 467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4" h="2994">
                  <a:moveTo>
                    <a:pt x="2392" y="1121"/>
                  </a:moveTo>
                  <a:cubicBezTo>
                    <a:pt x="2392" y="1121"/>
                    <a:pt x="2392" y="1121"/>
                    <a:pt x="2392" y="1121"/>
                  </a:cubicBezTo>
                  <a:cubicBezTo>
                    <a:pt x="2392" y="1119"/>
                    <a:pt x="2392" y="1119"/>
                    <a:pt x="2392" y="1119"/>
                  </a:cubicBezTo>
                  <a:cubicBezTo>
                    <a:pt x="2382" y="1102"/>
                    <a:pt x="2372" y="1084"/>
                    <a:pt x="2362" y="1067"/>
                  </a:cubicBezTo>
                  <a:cubicBezTo>
                    <a:pt x="1844" y="161"/>
                    <a:pt x="1844" y="161"/>
                    <a:pt x="1844" y="161"/>
                  </a:cubicBezTo>
                  <a:cubicBezTo>
                    <a:pt x="1789" y="73"/>
                    <a:pt x="1772" y="0"/>
                    <a:pt x="1684" y="0"/>
                  </a:cubicBezTo>
                  <a:cubicBezTo>
                    <a:pt x="838" y="0"/>
                    <a:pt x="838" y="0"/>
                    <a:pt x="838" y="0"/>
                  </a:cubicBezTo>
                  <a:cubicBezTo>
                    <a:pt x="749" y="0"/>
                    <a:pt x="740" y="66"/>
                    <a:pt x="677" y="161"/>
                  </a:cubicBezTo>
                  <a:cubicBezTo>
                    <a:pt x="157" y="1110"/>
                    <a:pt x="157" y="1110"/>
                    <a:pt x="157" y="1110"/>
                  </a:cubicBezTo>
                  <a:cubicBezTo>
                    <a:pt x="57" y="1292"/>
                    <a:pt x="0" y="1501"/>
                    <a:pt x="0" y="1722"/>
                  </a:cubicBezTo>
                  <a:cubicBezTo>
                    <a:pt x="0" y="2425"/>
                    <a:pt x="570" y="2994"/>
                    <a:pt x="1272" y="2994"/>
                  </a:cubicBezTo>
                  <a:cubicBezTo>
                    <a:pt x="1974" y="2994"/>
                    <a:pt x="2544" y="2425"/>
                    <a:pt x="2544" y="1722"/>
                  </a:cubicBezTo>
                  <a:cubicBezTo>
                    <a:pt x="2544" y="1505"/>
                    <a:pt x="2489" y="1300"/>
                    <a:pt x="2392" y="1121"/>
                  </a:cubicBezTo>
                  <a:close/>
                  <a:moveTo>
                    <a:pt x="1572" y="467"/>
                  </a:moveTo>
                  <a:cubicBezTo>
                    <a:pt x="971" y="467"/>
                    <a:pt x="971" y="467"/>
                    <a:pt x="971" y="467"/>
                  </a:cubicBezTo>
                  <a:cubicBezTo>
                    <a:pt x="901" y="467"/>
                    <a:pt x="844" y="410"/>
                    <a:pt x="844" y="340"/>
                  </a:cubicBezTo>
                  <a:cubicBezTo>
                    <a:pt x="844" y="269"/>
                    <a:pt x="901" y="212"/>
                    <a:pt x="971" y="212"/>
                  </a:cubicBezTo>
                  <a:cubicBezTo>
                    <a:pt x="1572" y="212"/>
                    <a:pt x="1572" y="212"/>
                    <a:pt x="1572" y="212"/>
                  </a:cubicBezTo>
                  <a:cubicBezTo>
                    <a:pt x="1643" y="212"/>
                    <a:pt x="1700" y="269"/>
                    <a:pt x="1700" y="340"/>
                  </a:cubicBezTo>
                  <a:cubicBezTo>
                    <a:pt x="1700" y="410"/>
                    <a:pt x="1643" y="467"/>
                    <a:pt x="1572" y="467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6851114" y="2015207"/>
              <a:ext cx="1315880" cy="1316058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BBBBB"/>
                </a:gs>
              </a:gsLst>
              <a:lin ang="2700000" scaled="0"/>
              <a:tileRect/>
            </a:gradFill>
            <a:ln w="92075">
              <a:gradFill flip="none" rotWithShape="1">
                <a:gsLst>
                  <a:gs pos="0">
                    <a:srgbClr val="FFFFFF"/>
                  </a:gs>
                  <a:gs pos="100000">
                    <a:srgbClr val="B3B6B4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1"/>
            <a:srcRect l="971" t="9608" r="58068" b="11113"/>
            <a:stretch>
              <a:fillRect/>
            </a:stretch>
          </p:blipFill>
          <p:spPr>
            <a:xfrm>
              <a:off x="7281490" y="1290926"/>
              <a:ext cx="76891" cy="552293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1"/>
            <a:srcRect l="971" t="9608" r="58068" b="11113"/>
            <a:stretch>
              <a:fillRect/>
            </a:stretch>
          </p:blipFill>
          <p:spPr>
            <a:xfrm flipH="1">
              <a:off x="7692934" y="1290926"/>
              <a:ext cx="76891" cy="552293"/>
            </a:xfrm>
            <a:prstGeom prst="rect">
              <a:avLst/>
            </a:prstGeom>
          </p:spPr>
        </p:pic>
        <p:sp>
          <p:nvSpPr>
            <p:cNvPr id="50" name="矩形 49"/>
            <p:cNvSpPr/>
            <p:nvPr/>
          </p:nvSpPr>
          <p:spPr>
            <a:xfrm>
              <a:off x="7358380" y="1302930"/>
              <a:ext cx="334553" cy="466825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6899108" y="2063291"/>
              <a:ext cx="1219891" cy="1219889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等腰三角形 15"/>
          <p:cNvSpPr>
            <a:spLocks noChangeArrowheads="1"/>
          </p:cNvSpPr>
          <p:nvPr/>
        </p:nvSpPr>
        <p:spPr bwMode="auto">
          <a:xfrm flipV="1">
            <a:off x="2166032" y="4311315"/>
            <a:ext cx="287817" cy="192558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0" tIns="60945" rIns="121890" bIns="60945" numCol="1" anchor="ctr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zh-CN" sz="240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4" name="等腰三角形 26"/>
          <p:cNvSpPr>
            <a:spLocks noChangeArrowheads="1"/>
          </p:cNvSpPr>
          <p:nvPr/>
        </p:nvSpPr>
        <p:spPr bwMode="auto">
          <a:xfrm flipV="1">
            <a:off x="4775429" y="4311315"/>
            <a:ext cx="287817" cy="192558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0" tIns="60945" rIns="121890" bIns="60945" numCol="1" anchor="ctr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zh-CN" sz="240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5" name="等腰三角形 32"/>
          <p:cNvSpPr>
            <a:spLocks noChangeArrowheads="1"/>
          </p:cNvSpPr>
          <p:nvPr/>
        </p:nvSpPr>
        <p:spPr bwMode="auto">
          <a:xfrm flipV="1">
            <a:off x="7230336" y="4311315"/>
            <a:ext cx="287817" cy="192558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0" tIns="60945" rIns="121890" bIns="60945" numCol="1" anchor="ctr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zh-CN" sz="240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6" name="等腰三角形 38"/>
          <p:cNvSpPr>
            <a:spLocks noChangeArrowheads="1"/>
          </p:cNvSpPr>
          <p:nvPr/>
        </p:nvSpPr>
        <p:spPr bwMode="auto">
          <a:xfrm flipV="1">
            <a:off x="9854547" y="4311315"/>
            <a:ext cx="287817" cy="192558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0" tIns="60945" rIns="121890" bIns="60945" numCol="1" anchor="ctr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zh-CN" sz="240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0" name="文本框 13"/>
          <p:cNvSpPr txBox="1"/>
          <p:nvPr/>
        </p:nvSpPr>
        <p:spPr>
          <a:xfrm>
            <a:off x="1574824" y="4536915"/>
            <a:ext cx="133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运营总监 </a:t>
            </a:r>
            <a:r>
              <a:rPr lang="en-US" altLang="zh-CN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en-US" altLang="zh-CN" sz="1600" b="1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文本框 14"/>
          <p:cNvSpPr txBox="1"/>
          <p:nvPr/>
        </p:nvSpPr>
        <p:spPr>
          <a:xfrm>
            <a:off x="4184451" y="4524156"/>
            <a:ext cx="133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r>
              <a:rPr lang="zh-CN" altLang="en-US" sz="16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总监 </a:t>
            </a:r>
            <a:r>
              <a:rPr lang="en-US" altLang="zh-CN" sz="16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en-US" altLang="zh-CN" sz="1600" b="1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文本框 15"/>
          <p:cNvSpPr txBox="1"/>
          <p:nvPr/>
        </p:nvSpPr>
        <p:spPr>
          <a:xfrm>
            <a:off x="6575958" y="4524156"/>
            <a:ext cx="133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市场总监 </a:t>
            </a:r>
            <a:r>
              <a:rPr lang="en-US" altLang="zh-CN" sz="1600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en-US" altLang="zh-CN" sz="1600" b="1" dirty="0" smtClean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16"/>
          <p:cNvSpPr txBox="1"/>
          <p:nvPr/>
        </p:nvSpPr>
        <p:spPr>
          <a:xfrm>
            <a:off x="9315371" y="4501180"/>
            <a:ext cx="133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</a:t>
            </a:r>
            <a:r>
              <a:rPr lang="zh-CN" altLang="en-US" sz="1600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</a:t>
            </a:r>
            <a:r>
              <a:rPr lang="zh-CN" altLang="en-US" sz="16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经理</a:t>
            </a:r>
            <a:r>
              <a:rPr lang="zh-CN" altLang="en-US" sz="1600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en-US" altLang="zh-CN" sz="1600" b="1" dirty="0" smtClea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1261544" y="5260985"/>
            <a:ext cx="1964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曾</a:t>
            </a:r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任职国内某</a:t>
            </a:r>
            <a:r>
              <a:rPr lang="zh-CN" altLang="en-US" sz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上市互联网公司运营中心经理</a:t>
            </a:r>
            <a:r>
              <a:rPr lang="en-US" altLang="zh-CN" sz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成功运营</a:t>
            </a:r>
            <a:r>
              <a:rPr lang="en-US" altLang="zh-CN" sz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项目。</a:t>
            </a:r>
            <a:endParaRPr lang="zh-CN" altLang="en-US" sz="1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3660854" y="5248226"/>
            <a:ext cx="2271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曾</a:t>
            </a:r>
            <a:r>
              <a: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任职国内某</a:t>
            </a:r>
            <a:r>
              <a:rPr lang="zh-CN" altLang="en-US" sz="12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上市互联网公司开发中心经理</a:t>
            </a:r>
            <a:r>
              <a:rPr lang="en-US" altLang="zh-CN" sz="12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成功开发</a:t>
            </a:r>
            <a:r>
              <a:rPr lang="en-US" altLang="zh-CN" sz="12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2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项目，保证项目稳定上线。</a:t>
            </a:r>
            <a:endParaRPr lang="zh-CN" altLang="en-US" sz="12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6149389" y="5248226"/>
            <a:ext cx="2271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曾</a:t>
            </a:r>
            <a:r>
              <a:rPr lang="zh-CN" altLang="en-US" sz="12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任职国内某</a:t>
            </a:r>
            <a:r>
              <a:rPr lang="zh-CN" altLang="en-US" sz="12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上市互联网公司市场推广总监，成功推广</a:t>
            </a:r>
            <a:r>
              <a:rPr lang="en-US" altLang="zh-CN" sz="12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2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项目，开拓用户</a:t>
            </a:r>
            <a:r>
              <a:rPr lang="en-US" altLang="zh-CN" sz="12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2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万人。</a:t>
            </a:r>
            <a:endParaRPr lang="zh-CN" altLang="en-US" sz="12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8848418" y="5248226"/>
            <a:ext cx="2271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曾</a:t>
            </a:r>
            <a:r>
              <a:rPr lang="zh-CN" altLang="en-US" sz="12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任职国内某</a:t>
            </a:r>
            <a:r>
              <a:rPr lang="zh-CN" altLang="en-US" sz="12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上市互联网公司金牌售后中心督导，接待售后人次</a:t>
            </a:r>
            <a:r>
              <a:rPr lang="en-US" altLang="zh-CN" sz="12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2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万。</a:t>
            </a:r>
            <a:endParaRPr lang="zh-CN" altLang="en-US" sz="12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 bwMode="auto">
          <a:xfrm>
            <a:off x="1577348" y="163475"/>
            <a:ext cx="1998372" cy="523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核心成员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33"/>
          <p:cNvSpPr txBox="1">
            <a:spLocks noChangeArrowheads="1"/>
          </p:cNvSpPr>
          <p:nvPr/>
        </p:nvSpPr>
        <p:spPr bwMode="auto">
          <a:xfrm>
            <a:off x="1393793" y="660927"/>
            <a:ext cx="23651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7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7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7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7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07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907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407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888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52" grpId="0"/>
      <p:bldP spid="54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131"/>
          <p:cNvSpPr>
            <a:spLocks noChangeArrowheads="1"/>
          </p:cNvSpPr>
          <p:nvPr/>
        </p:nvSpPr>
        <p:spPr bwMode="auto">
          <a:xfrm>
            <a:off x="4283075" y="2150961"/>
            <a:ext cx="5272088" cy="11112"/>
          </a:xfrm>
          <a:prstGeom prst="rect">
            <a:avLst/>
          </a:prstGeom>
          <a:solidFill>
            <a:srgbClr val="D7673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Rectangle 132"/>
          <p:cNvSpPr>
            <a:spLocks noChangeArrowheads="1"/>
          </p:cNvSpPr>
          <p:nvPr/>
        </p:nvSpPr>
        <p:spPr bwMode="auto">
          <a:xfrm>
            <a:off x="3613150" y="3638448"/>
            <a:ext cx="5216525" cy="11112"/>
          </a:xfrm>
          <a:prstGeom prst="rect">
            <a:avLst/>
          </a:prstGeom>
          <a:solidFill>
            <a:srgbClr val="D7673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Rectangle 133"/>
          <p:cNvSpPr>
            <a:spLocks noChangeArrowheads="1"/>
          </p:cNvSpPr>
          <p:nvPr/>
        </p:nvSpPr>
        <p:spPr bwMode="auto">
          <a:xfrm>
            <a:off x="3438525" y="4011511"/>
            <a:ext cx="5224463" cy="9525"/>
          </a:xfrm>
          <a:prstGeom prst="rect">
            <a:avLst/>
          </a:prstGeom>
          <a:solidFill>
            <a:srgbClr val="D7673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Rectangle 134"/>
          <p:cNvSpPr>
            <a:spLocks noChangeArrowheads="1"/>
          </p:cNvSpPr>
          <p:nvPr/>
        </p:nvSpPr>
        <p:spPr bwMode="auto">
          <a:xfrm>
            <a:off x="3108325" y="4756367"/>
            <a:ext cx="5203825" cy="7200"/>
          </a:xfrm>
          <a:prstGeom prst="rect">
            <a:avLst/>
          </a:prstGeom>
          <a:solidFill>
            <a:srgbClr val="D7673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373563" y="1498498"/>
            <a:ext cx="1482725" cy="471488"/>
            <a:chOff x="4373563" y="1498498"/>
            <a:chExt cx="1482725" cy="471488"/>
          </a:xfrm>
        </p:grpSpPr>
        <p:sp>
          <p:nvSpPr>
            <p:cNvPr id="42" name="Freeform 9"/>
            <p:cNvSpPr/>
            <p:nvPr/>
          </p:nvSpPr>
          <p:spPr bwMode="auto">
            <a:xfrm>
              <a:off x="4395788" y="1519136"/>
              <a:ext cx="1460500" cy="450850"/>
            </a:xfrm>
            <a:custGeom>
              <a:avLst/>
              <a:gdLst>
                <a:gd name="T0" fmla="*/ 783 w 920"/>
                <a:gd name="T1" fmla="*/ 284 h 284"/>
                <a:gd name="T2" fmla="*/ 0 w 920"/>
                <a:gd name="T3" fmla="*/ 284 h 284"/>
                <a:gd name="T4" fmla="*/ 138 w 920"/>
                <a:gd name="T5" fmla="*/ 0 h 284"/>
                <a:gd name="T6" fmla="*/ 920 w 920"/>
                <a:gd name="T7" fmla="*/ 0 h 284"/>
                <a:gd name="T8" fmla="*/ 783 w 92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0" h="284">
                  <a:moveTo>
                    <a:pt x="783" y="284"/>
                  </a:moveTo>
                  <a:lnTo>
                    <a:pt x="0" y="284"/>
                  </a:lnTo>
                  <a:lnTo>
                    <a:pt x="138" y="0"/>
                  </a:lnTo>
                  <a:lnTo>
                    <a:pt x="920" y="0"/>
                  </a:lnTo>
                  <a:lnTo>
                    <a:pt x="783" y="28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72"/>
            <p:cNvSpPr/>
            <p:nvPr/>
          </p:nvSpPr>
          <p:spPr bwMode="auto">
            <a:xfrm>
              <a:off x="4373563" y="1498498"/>
              <a:ext cx="1460500" cy="450850"/>
            </a:xfrm>
            <a:custGeom>
              <a:avLst/>
              <a:gdLst>
                <a:gd name="T0" fmla="*/ 782 w 920"/>
                <a:gd name="T1" fmla="*/ 284 h 284"/>
                <a:gd name="T2" fmla="*/ 0 w 920"/>
                <a:gd name="T3" fmla="*/ 284 h 284"/>
                <a:gd name="T4" fmla="*/ 138 w 920"/>
                <a:gd name="T5" fmla="*/ 0 h 284"/>
                <a:gd name="T6" fmla="*/ 920 w 920"/>
                <a:gd name="T7" fmla="*/ 0 h 284"/>
                <a:gd name="T8" fmla="*/ 782 w 92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0" h="284">
                  <a:moveTo>
                    <a:pt x="782" y="284"/>
                  </a:moveTo>
                  <a:lnTo>
                    <a:pt x="0" y="284"/>
                  </a:lnTo>
                  <a:lnTo>
                    <a:pt x="138" y="0"/>
                  </a:lnTo>
                  <a:lnTo>
                    <a:pt x="920" y="0"/>
                  </a:lnTo>
                  <a:lnTo>
                    <a:pt x="782" y="284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文本框 237"/>
            <p:cNvSpPr txBox="1"/>
            <p:nvPr/>
          </p:nvSpPr>
          <p:spPr>
            <a:xfrm>
              <a:off x="4528577" y="1549469"/>
              <a:ext cx="11084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运营部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856038" y="2674836"/>
            <a:ext cx="1482725" cy="471487"/>
            <a:chOff x="3856038" y="2674836"/>
            <a:chExt cx="1482725" cy="471487"/>
          </a:xfrm>
        </p:grpSpPr>
        <p:sp>
          <p:nvSpPr>
            <p:cNvPr id="39" name="Freeform 6"/>
            <p:cNvSpPr/>
            <p:nvPr/>
          </p:nvSpPr>
          <p:spPr bwMode="auto">
            <a:xfrm>
              <a:off x="3879850" y="2695473"/>
              <a:ext cx="1458913" cy="450850"/>
            </a:xfrm>
            <a:custGeom>
              <a:avLst/>
              <a:gdLst>
                <a:gd name="T0" fmla="*/ 782 w 919"/>
                <a:gd name="T1" fmla="*/ 284 h 284"/>
                <a:gd name="T2" fmla="*/ 0 w 919"/>
                <a:gd name="T3" fmla="*/ 284 h 284"/>
                <a:gd name="T4" fmla="*/ 137 w 919"/>
                <a:gd name="T5" fmla="*/ 0 h 284"/>
                <a:gd name="T6" fmla="*/ 919 w 919"/>
                <a:gd name="T7" fmla="*/ 0 h 284"/>
                <a:gd name="T8" fmla="*/ 782 w 919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9" h="284">
                  <a:moveTo>
                    <a:pt x="782" y="284"/>
                  </a:moveTo>
                  <a:lnTo>
                    <a:pt x="0" y="284"/>
                  </a:lnTo>
                  <a:lnTo>
                    <a:pt x="137" y="0"/>
                  </a:lnTo>
                  <a:lnTo>
                    <a:pt x="919" y="0"/>
                  </a:lnTo>
                  <a:lnTo>
                    <a:pt x="782" y="28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41"/>
            <p:cNvSpPr/>
            <p:nvPr/>
          </p:nvSpPr>
          <p:spPr bwMode="auto">
            <a:xfrm>
              <a:off x="3856038" y="2674836"/>
              <a:ext cx="1460500" cy="450850"/>
            </a:xfrm>
            <a:custGeom>
              <a:avLst/>
              <a:gdLst>
                <a:gd name="T0" fmla="*/ 782 w 920"/>
                <a:gd name="T1" fmla="*/ 284 h 284"/>
                <a:gd name="T2" fmla="*/ 0 w 920"/>
                <a:gd name="T3" fmla="*/ 284 h 284"/>
                <a:gd name="T4" fmla="*/ 138 w 920"/>
                <a:gd name="T5" fmla="*/ 0 h 284"/>
                <a:gd name="T6" fmla="*/ 920 w 920"/>
                <a:gd name="T7" fmla="*/ 0 h 284"/>
                <a:gd name="T8" fmla="*/ 782 w 92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0" h="284">
                  <a:moveTo>
                    <a:pt x="782" y="284"/>
                  </a:moveTo>
                  <a:lnTo>
                    <a:pt x="0" y="284"/>
                  </a:lnTo>
                  <a:lnTo>
                    <a:pt x="138" y="0"/>
                  </a:lnTo>
                  <a:lnTo>
                    <a:pt x="920" y="0"/>
                  </a:lnTo>
                  <a:lnTo>
                    <a:pt x="782" y="284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文本框 239"/>
            <p:cNvSpPr txBox="1"/>
            <p:nvPr/>
          </p:nvSpPr>
          <p:spPr>
            <a:xfrm>
              <a:off x="4004889" y="2728127"/>
              <a:ext cx="11084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技术部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2" name="文本框 241"/>
          <p:cNvSpPr txBox="1"/>
          <p:nvPr/>
        </p:nvSpPr>
        <p:spPr>
          <a:xfrm>
            <a:off x="3585369" y="3662638"/>
            <a:ext cx="1108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设计部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179763" y="4162323"/>
            <a:ext cx="1482725" cy="471488"/>
            <a:chOff x="3179763" y="4162323"/>
            <a:chExt cx="1482725" cy="471488"/>
          </a:xfrm>
        </p:grpSpPr>
        <p:sp>
          <p:nvSpPr>
            <p:cNvPr id="41" name="Freeform 8"/>
            <p:cNvSpPr/>
            <p:nvPr/>
          </p:nvSpPr>
          <p:spPr bwMode="auto">
            <a:xfrm>
              <a:off x="3203575" y="4182961"/>
              <a:ext cx="1458913" cy="450850"/>
            </a:xfrm>
            <a:custGeom>
              <a:avLst/>
              <a:gdLst>
                <a:gd name="T0" fmla="*/ 782 w 919"/>
                <a:gd name="T1" fmla="*/ 284 h 284"/>
                <a:gd name="T2" fmla="*/ 0 w 919"/>
                <a:gd name="T3" fmla="*/ 284 h 284"/>
                <a:gd name="T4" fmla="*/ 137 w 919"/>
                <a:gd name="T5" fmla="*/ 0 h 284"/>
                <a:gd name="T6" fmla="*/ 919 w 919"/>
                <a:gd name="T7" fmla="*/ 0 h 284"/>
                <a:gd name="T8" fmla="*/ 782 w 919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9" h="284">
                  <a:moveTo>
                    <a:pt x="782" y="284"/>
                  </a:moveTo>
                  <a:lnTo>
                    <a:pt x="0" y="284"/>
                  </a:lnTo>
                  <a:lnTo>
                    <a:pt x="137" y="0"/>
                  </a:lnTo>
                  <a:lnTo>
                    <a:pt x="919" y="0"/>
                  </a:lnTo>
                  <a:lnTo>
                    <a:pt x="782" y="28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54"/>
            <p:cNvSpPr/>
            <p:nvPr/>
          </p:nvSpPr>
          <p:spPr bwMode="auto">
            <a:xfrm>
              <a:off x="3179763" y="4162323"/>
              <a:ext cx="1460500" cy="450850"/>
            </a:xfrm>
            <a:custGeom>
              <a:avLst/>
              <a:gdLst>
                <a:gd name="T0" fmla="*/ 782 w 920"/>
                <a:gd name="T1" fmla="*/ 284 h 284"/>
                <a:gd name="T2" fmla="*/ 0 w 920"/>
                <a:gd name="T3" fmla="*/ 284 h 284"/>
                <a:gd name="T4" fmla="*/ 138 w 920"/>
                <a:gd name="T5" fmla="*/ 0 h 284"/>
                <a:gd name="T6" fmla="*/ 920 w 920"/>
                <a:gd name="T7" fmla="*/ 0 h 284"/>
                <a:gd name="T8" fmla="*/ 782 w 92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0" h="284">
                  <a:moveTo>
                    <a:pt x="782" y="284"/>
                  </a:moveTo>
                  <a:lnTo>
                    <a:pt x="0" y="284"/>
                  </a:lnTo>
                  <a:lnTo>
                    <a:pt x="138" y="0"/>
                  </a:lnTo>
                  <a:lnTo>
                    <a:pt x="920" y="0"/>
                  </a:lnTo>
                  <a:lnTo>
                    <a:pt x="782" y="284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文本框 242"/>
            <p:cNvSpPr txBox="1"/>
            <p:nvPr/>
          </p:nvSpPr>
          <p:spPr>
            <a:xfrm>
              <a:off x="3325625" y="4225139"/>
              <a:ext cx="11084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推广部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855913" y="4914798"/>
            <a:ext cx="1482725" cy="471488"/>
            <a:chOff x="2855913" y="4914798"/>
            <a:chExt cx="1482725" cy="471488"/>
          </a:xfrm>
        </p:grpSpPr>
        <p:sp>
          <p:nvSpPr>
            <p:cNvPr id="40" name="Freeform 7"/>
            <p:cNvSpPr/>
            <p:nvPr/>
          </p:nvSpPr>
          <p:spPr bwMode="auto">
            <a:xfrm>
              <a:off x="2878138" y="4935436"/>
              <a:ext cx="1460500" cy="450850"/>
            </a:xfrm>
            <a:custGeom>
              <a:avLst/>
              <a:gdLst>
                <a:gd name="T0" fmla="*/ 782 w 920"/>
                <a:gd name="T1" fmla="*/ 284 h 284"/>
                <a:gd name="T2" fmla="*/ 0 w 920"/>
                <a:gd name="T3" fmla="*/ 284 h 284"/>
                <a:gd name="T4" fmla="*/ 137 w 920"/>
                <a:gd name="T5" fmla="*/ 0 h 284"/>
                <a:gd name="T6" fmla="*/ 920 w 920"/>
                <a:gd name="T7" fmla="*/ 0 h 284"/>
                <a:gd name="T8" fmla="*/ 782 w 92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0" h="284">
                  <a:moveTo>
                    <a:pt x="782" y="284"/>
                  </a:moveTo>
                  <a:lnTo>
                    <a:pt x="0" y="284"/>
                  </a:lnTo>
                  <a:lnTo>
                    <a:pt x="137" y="0"/>
                  </a:lnTo>
                  <a:lnTo>
                    <a:pt x="920" y="0"/>
                  </a:lnTo>
                  <a:lnTo>
                    <a:pt x="782" y="28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45"/>
            <p:cNvSpPr/>
            <p:nvPr/>
          </p:nvSpPr>
          <p:spPr bwMode="auto">
            <a:xfrm>
              <a:off x="2855913" y="4914798"/>
              <a:ext cx="1458913" cy="450850"/>
            </a:xfrm>
            <a:custGeom>
              <a:avLst/>
              <a:gdLst>
                <a:gd name="T0" fmla="*/ 782 w 919"/>
                <a:gd name="T1" fmla="*/ 284 h 284"/>
                <a:gd name="T2" fmla="*/ 0 w 919"/>
                <a:gd name="T3" fmla="*/ 284 h 284"/>
                <a:gd name="T4" fmla="*/ 137 w 919"/>
                <a:gd name="T5" fmla="*/ 0 h 284"/>
                <a:gd name="T6" fmla="*/ 919 w 919"/>
                <a:gd name="T7" fmla="*/ 0 h 284"/>
                <a:gd name="T8" fmla="*/ 782 w 919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9" h="284">
                  <a:moveTo>
                    <a:pt x="782" y="284"/>
                  </a:moveTo>
                  <a:lnTo>
                    <a:pt x="0" y="284"/>
                  </a:lnTo>
                  <a:lnTo>
                    <a:pt x="137" y="0"/>
                  </a:lnTo>
                  <a:lnTo>
                    <a:pt x="919" y="0"/>
                  </a:lnTo>
                  <a:lnTo>
                    <a:pt x="782" y="284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文本框 243"/>
            <p:cNvSpPr txBox="1"/>
            <p:nvPr/>
          </p:nvSpPr>
          <p:spPr>
            <a:xfrm>
              <a:off x="3011486" y="4960042"/>
              <a:ext cx="11084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客服部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66950" y="2809773"/>
            <a:ext cx="1385888" cy="476250"/>
            <a:chOff x="2266950" y="2809773"/>
            <a:chExt cx="1385888" cy="476250"/>
          </a:xfrm>
        </p:grpSpPr>
        <p:sp>
          <p:nvSpPr>
            <p:cNvPr id="38" name="Freeform 5"/>
            <p:cNvSpPr/>
            <p:nvPr/>
          </p:nvSpPr>
          <p:spPr bwMode="auto">
            <a:xfrm>
              <a:off x="2278063" y="2835173"/>
              <a:ext cx="1374775" cy="450850"/>
            </a:xfrm>
            <a:custGeom>
              <a:avLst/>
              <a:gdLst>
                <a:gd name="T0" fmla="*/ 728 w 866"/>
                <a:gd name="T1" fmla="*/ 284 h 284"/>
                <a:gd name="T2" fmla="*/ 0 w 866"/>
                <a:gd name="T3" fmla="*/ 284 h 284"/>
                <a:gd name="T4" fmla="*/ 137 w 866"/>
                <a:gd name="T5" fmla="*/ 0 h 284"/>
                <a:gd name="T6" fmla="*/ 866 w 866"/>
                <a:gd name="T7" fmla="*/ 0 h 284"/>
                <a:gd name="T8" fmla="*/ 728 w 866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284">
                  <a:moveTo>
                    <a:pt x="728" y="284"/>
                  </a:moveTo>
                  <a:lnTo>
                    <a:pt x="0" y="284"/>
                  </a:lnTo>
                  <a:lnTo>
                    <a:pt x="137" y="0"/>
                  </a:lnTo>
                  <a:lnTo>
                    <a:pt x="866" y="0"/>
                  </a:lnTo>
                  <a:lnTo>
                    <a:pt x="728" y="28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40"/>
            <p:cNvSpPr/>
            <p:nvPr/>
          </p:nvSpPr>
          <p:spPr bwMode="auto">
            <a:xfrm>
              <a:off x="2266950" y="2809773"/>
              <a:ext cx="1374775" cy="450850"/>
            </a:xfrm>
            <a:custGeom>
              <a:avLst/>
              <a:gdLst>
                <a:gd name="T0" fmla="*/ 729 w 866"/>
                <a:gd name="T1" fmla="*/ 284 h 284"/>
                <a:gd name="T2" fmla="*/ 0 w 866"/>
                <a:gd name="T3" fmla="*/ 284 h 284"/>
                <a:gd name="T4" fmla="*/ 137 w 866"/>
                <a:gd name="T5" fmla="*/ 0 h 284"/>
                <a:gd name="T6" fmla="*/ 866 w 866"/>
                <a:gd name="T7" fmla="*/ 0 h 284"/>
                <a:gd name="T8" fmla="*/ 729 w 866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284">
                  <a:moveTo>
                    <a:pt x="729" y="284"/>
                  </a:moveTo>
                  <a:lnTo>
                    <a:pt x="0" y="284"/>
                  </a:lnTo>
                  <a:lnTo>
                    <a:pt x="137" y="0"/>
                  </a:lnTo>
                  <a:lnTo>
                    <a:pt x="866" y="0"/>
                  </a:lnTo>
                  <a:lnTo>
                    <a:pt x="729" y="284"/>
                  </a:lnTo>
                  <a:close/>
                </a:path>
              </a:pathLst>
            </a:custGeom>
            <a:solidFill>
              <a:srgbClr val="B7C8A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文本框 268"/>
            <p:cNvSpPr txBox="1"/>
            <p:nvPr/>
          </p:nvSpPr>
          <p:spPr>
            <a:xfrm>
              <a:off x="2408471" y="2854621"/>
              <a:ext cx="1108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r>
                <a:rPr lang="zh-CN" alt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1" name="矩形 270"/>
          <p:cNvSpPr/>
          <p:nvPr/>
        </p:nvSpPr>
        <p:spPr>
          <a:xfrm>
            <a:off x="1937940" y="5768059"/>
            <a:ext cx="8316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组织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结构是企业的流程运转、部门设置及职能规划等最基本的结构依据，常见的组织结构形式包括直线制、职能制、直线职能制、矩阵制、事业部制等。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0" name="组合 159"/>
          <p:cNvGrpSpPr/>
          <p:nvPr/>
        </p:nvGrpSpPr>
        <p:grpSpPr>
          <a:xfrm>
            <a:off x="4368800" y="5198961"/>
            <a:ext cx="995363" cy="322262"/>
            <a:chOff x="4368800" y="5198961"/>
            <a:chExt cx="995363" cy="322262"/>
          </a:xfrm>
        </p:grpSpPr>
        <p:sp>
          <p:nvSpPr>
            <p:cNvPr id="161" name="Freeform 14"/>
            <p:cNvSpPr/>
            <p:nvPr/>
          </p:nvSpPr>
          <p:spPr bwMode="auto">
            <a:xfrm>
              <a:off x="4378325" y="5216423"/>
              <a:ext cx="985838" cy="304800"/>
            </a:xfrm>
            <a:custGeom>
              <a:avLst/>
              <a:gdLst>
                <a:gd name="T0" fmla="*/ 528 w 621"/>
                <a:gd name="T1" fmla="*/ 192 h 192"/>
                <a:gd name="T2" fmla="*/ 0 w 621"/>
                <a:gd name="T3" fmla="*/ 192 h 192"/>
                <a:gd name="T4" fmla="*/ 93 w 621"/>
                <a:gd name="T5" fmla="*/ 0 h 192"/>
                <a:gd name="T6" fmla="*/ 621 w 621"/>
                <a:gd name="T7" fmla="*/ 0 h 192"/>
                <a:gd name="T8" fmla="*/ 528 w 621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192">
                  <a:moveTo>
                    <a:pt x="528" y="192"/>
                  </a:moveTo>
                  <a:lnTo>
                    <a:pt x="0" y="192"/>
                  </a:lnTo>
                  <a:lnTo>
                    <a:pt x="93" y="0"/>
                  </a:lnTo>
                  <a:lnTo>
                    <a:pt x="621" y="0"/>
                  </a:lnTo>
                  <a:lnTo>
                    <a:pt x="528" y="1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49"/>
            <p:cNvSpPr/>
            <p:nvPr/>
          </p:nvSpPr>
          <p:spPr bwMode="auto">
            <a:xfrm>
              <a:off x="4368800" y="5198961"/>
              <a:ext cx="984250" cy="303212"/>
            </a:xfrm>
            <a:custGeom>
              <a:avLst/>
              <a:gdLst>
                <a:gd name="T0" fmla="*/ 528 w 620"/>
                <a:gd name="T1" fmla="*/ 191 h 191"/>
                <a:gd name="T2" fmla="*/ 0 w 620"/>
                <a:gd name="T3" fmla="*/ 191 h 191"/>
                <a:gd name="T4" fmla="*/ 92 w 620"/>
                <a:gd name="T5" fmla="*/ 0 h 191"/>
                <a:gd name="T6" fmla="*/ 620 w 620"/>
                <a:gd name="T7" fmla="*/ 0 h 191"/>
                <a:gd name="T8" fmla="*/ 528 w 620"/>
                <a:gd name="T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191">
                  <a:moveTo>
                    <a:pt x="528" y="191"/>
                  </a:moveTo>
                  <a:lnTo>
                    <a:pt x="0" y="191"/>
                  </a:lnTo>
                  <a:lnTo>
                    <a:pt x="92" y="0"/>
                  </a:lnTo>
                  <a:lnTo>
                    <a:pt x="620" y="0"/>
                  </a:lnTo>
                  <a:lnTo>
                    <a:pt x="528" y="191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6205538" y="1109561"/>
            <a:ext cx="1108449" cy="322262"/>
            <a:chOff x="6205538" y="1109561"/>
            <a:chExt cx="1108449" cy="322262"/>
          </a:xfrm>
        </p:grpSpPr>
        <p:sp>
          <p:nvSpPr>
            <p:cNvPr id="169" name="Freeform 10"/>
            <p:cNvSpPr/>
            <p:nvPr/>
          </p:nvSpPr>
          <p:spPr bwMode="auto">
            <a:xfrm>
              <a:off x="6276975" y="1128611"/>
              <a:ext cx="984250" cy="303212"/>
            </a:xfrm>
            <a:custGeom>
              <a:avLst/>
              <a:gdLst>
                <a:gd name="T0" fmla="*/ 528 w 620"/>
                <a:gd name="T1" fmla="*/ 191 h 191"/>
                <a:gd name="T2" fmla="*/ 0 w 620"/>
                <a:gd name="T3" fmla="*/ 191 h 191"/>
                <a:gd name="T4" fmla="*/ 93 w 620"/>
                <a:gd name="T5" fmla="*/ 0 h 191"/>
                <a:gd name="T6" fmla="*/ 620 w 620"/>
                <a:gd name="T7" fmla="*/ 0 h 191"/>
                <a:gd name="T8" fmla="*/ 528 w 620"/>
                <a:gd name="T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191">
                  <a:moveTo>
                    <a:pt x="528" y="191"/>
                  </a:moveTo>
                  <a:lnTo>
                    <a:pt x="0" y="191"/>
                  </a:lnTo>
                  <a:lnTo>
                    <a:pt x="93" y="0"/>
                  </a:lnTo>
                  <a:lnTo>
                    <a:pt x="620" y="0"/>
                  </a:lnTo>
                  <a:lnTo>
                    <a:pt x="528" y="19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77"/>
            <p:cNvSpPr/>
            <p:nvPr/>
          </p:nvSpPr>
          <p:spPr bwMode="auto">
            <a:xfrm>
              <a:off x="6265863" y="1109561"/>
              <a:ext cx="985838" cy="303212"/>
            </a:xfrm>
            <a:custGeom>
              <a:avLst/>
              <a:gdLst>
                <a:gd name="T0" fmla="*/ 528 w 621"/>
                <a:gd name="T1" fmla="*/ 191 h 191"/>
                <a:gd name="T2" fmla="*/ 0 w 621"/>
                <a:gd name="T3" fmla="*/ 191 h 191"/>
                <a:gd name="T4" fmla="*/ 93 w 621"/>
                <a:gd name="T5" fmla="*/ 0 h 191"/>
                <a:gd name="T6" fmla="*/ 621 w 621"/>
                <a:gd name="T7" fmla="*/ 0 h 191"/>
                <a:gd name="T8" fmla="*/ 528 w 621"/>
                <a:gd name="T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191">
                  <a:moveTo>
                    <a:pt x="528" y="191"/>
                  </a:moveTo>
                  <a:lnTo>
                    <a:pt x="0" y="191"/>
                  </a:lnTo>
                  <a:lnTo>
                    <a:pt x="93" y="0"/>
                  </a:lnTo>
                  <a:lnTo>
                    <a:pt x="621" y="0"/>
                  </a:lnTo>
                  <a:lnTo>
                    <a:pt x="528" y="191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文本框 170"/>
            <p:cNvSpPr txBox="1"/>
            <p:nvPr/>
          </p:nvSpPr>
          <p:spPr>
            <a:xfrm>
              <a:off x="6205538" y="1120674"/>
              <a:ext cx="1108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产品运营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2" name="文本框 171"/>
          <p:cNvSpPr txBox="1"/>
          <p:nvPr/>
        </p:nvSpPr>
        <p:spPr>
          <a:xfrm>
            <a:off x="5992626" y="1510811"/>
            <a:ext cx="1108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类目运营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3" name="组合 172"/>
          <p:cNvGrpSpPr/>
          <p:nvPr/>
        </p:nvGrpSpPr>
        <p:grpSpPr>
          <a:xfrm>
            <a:off x="5840413" y="1852511"/>
            <a:ext cx="1108449" cy="322262"/>
            <a:chOff x="5840413" y="1852511"/>
            <a:chExt cx="1108449" cy="322262"/>
          </a:xfrm>
        </p:grpSpPr>
        <p:sp>
          <p:nvSpPr>
            <p:cNvPr id="174" name="Freeform 11"/>
            <p:cNvSpPr/>
            <p:nvPr/>
          </p:nvSpPr>
          <p:spPr bwMode="auto">
            <a:xfrm>
              <a:off x="5922963" y="1871561"/>
              <a:ext cx="984250" cy="303212"/>
            </a:xfrm>
            <a:custGeom>
              <a:avLst/>
              <a:gdLst>
                <a:gd name="T0" fmla="*/ 528 w 620"/>
                <a:gd name="T1" fmla="*/ 191 h 191"/>
                <a:gd name="T2" fmla="*/ 0 w 620"/>
                <a:gd name="T3" fmla="*/ 191 h 191"/>
                <a:gd name="T4" fmla="*/ 93 w 620"/>
                <a:gd name="T5" fmla="*/ 0 h 191"/>
                <a:gd name="T6" fmla="*/ 620 w 620"/>
                <a:gd name="T7" fmla="*/ 0 h 191"/>
                <a:gd name="T8" fmla="*/ 528 w 620"/>
                <a:gd name="T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191">
                  <a:moveTo>
                    <a:pt x="528" y="191"/>
                  </a:moveTo>
                  <a:lnTo>
                    <a:pt x="0" y="191"/>
                  </a:lnTo>
                  <a:lnTo>
                    <a:pt x="93" y="0"/>
                  </a:lnTo>
                  <a:lnTo>
                    <a:pt x="620" y="0"/>
                  </a:lnTo>
                  <a:lnTo>
                    <a:pt x="528" y="19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26"/>
            <p:cNvSpPr/>
            <p:nvPr/>
          </p:nvSpPr>
          <p:spPr bwMode="auto">
            <a:xfrm>
              <a:off x="5911850" y="1852511"/>
              <a:ext cx="985838" cy="304800"/>
            </a:xfrm>
            <a:custGeom>
              <a:avLst/>
              <a:gdLst>
                <a:gd name="T0" fmla="*/ 528 w 621"/>
                <a:gd name="T1" fmla="*/ 192 h 192"/>
                <a:gd name="T2" fmla="*/ 0 w 621"/>
                <a:gd name="T3" fmla="*/ 192 h 192"/>
                <a:gd name="T4" fmla="*/ 93 w 621"/>
                <a:gd name="T5" fmla="*/ 0 h 192"/>
                <a:gd name="T6" fmla="*/ 621 w 621"/>
                <a:gd name="T7" fmla="*/ 0 h 192"/>
                <a:gd name="T8" fmla="*/ 528 w 621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192">
                  <a:moveTo>
                    <a:pt x="528" y="192"/>
                  </a:moveTo>
                  <a:lnTo>
                    <a:pt x="0" y="192"/>
                  </a:lnTo>
                  <a:lnTo>
                    <a:pt x="93" y="0"/>
                  </a:lnTo>
                  <a:lnTo>
                    <a:pt x="621" y="0"/>
                  </a:lnTo>
                  <a:lnTo>
                    <a:pt x="528" y="192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文本框 175"/>
            <p:cNvSpPr txBox="1"/>
            <p:nvPr/>
          </p:nvSpPr>
          <p:spPr>
            <a:xfrm>
              <a:off x="5840413" y="1862443"/>
              <a:ext cx="1108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商品运营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8" name="文本框 177"/>
          <p:cNvSpPr txBox="1"/>
          <p:nvPr/>
        </p:nvSpPr>
        <p:spPr>
          <a:xfrm>
            <a:off x="5595750" y="2281157"/>
            <a:ext cx="1108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开发组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9" name="组合 178"/>
          <p:cNvGrpSpPr/>
          <p:nvPr/>
        </p:nvGrpSpPr>
        <p:grpSpPr>
          <a:xfrm>
            <a:off x="5481265" y="2597048"/>
            <a:ext cx="1108449" cy="322263"/>
            <a:chOff x="5481265" y="2597048"/>
            <a:chExt cx="1108449" cy="322263"/>
          </a:xfrm>
        </p:grpSpPr>
        <p:sp>
          <p:nvSpPr>
            <p:cNvPr id="180" name="Freeform 12"/>
            <p:cNvSpPr/>
            <p:nvPr/>
          </p:nvSpPr>
          <p:spPr bwMode="auto">
            <a:xfrm>
              <a:off x="5570538" y="2614511"/>
              <a:ext cx="985838" cy="304800"/>
            </a:xfrm>
            <a:custGeom>
              <a:avLst/>
              <a:gdLst>
                <a:gd name="T0" fmla="*/ 528 w 621"/>
                <a:gd name="T1" fmla="*/ 192 h 192"/>
                <a:gd name="T2" fmla="*/ 0 w 621"/>
                <a:gd name="T3" fmla="*/ 192 h 192"/>
                <a:gd name="T4" fmla="*/ 93 w 621"/>
                <a:gd name="T5" fmla="*/ 0 h 192"/>
                <a:gd name="T6" fmla="*/ 621 w 621"/>
                <a:gd name="T7" fmla="*/ 0 h 192"/>
                <a:gd name="T8" fmla="*/ 528 w 621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192">
                  <a:moveTo>
                    <a:pt x="528" y="192"/>
                  </a:moveTo>
                  <a:lnTo>
                    <a:pt x="0" y="192"/>
                  </a:lnTo>
                  <a:lnTo>
                    <a:pt x="93" y="0"/>
                  </a:lnTo>
                  <a:lnTo>
                    <a:pt x="621" y="0"/>
                  </a:lnTo>
                  <a:lnTo>
                    <a:pt x="528" y="1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35"/>
            <p:cNvSpPr/>
            <p:nvPr/>
          </p:nvSpPr>
          <p:spPr bwMode="auto">
            <a:xfrm>
              <a:off x="5559425" y="2597048"/>
              <a:ext cx="985838" cy="303212"/>
            </a:xfrm>
            <a:custGeom>
              <a:avLst/>
              <a:gdLst>
                <a:gd name="T0" fmla="*/ 528 w 621"/>
                <a:gd name="T1" fmla="*/ 191 h 191"/>
                <a:gd name="T2" fmla="*/ 0 w 621"/>
                <a:gd name="T3" fmla="*/ 191 h 191"/>
                <a:gd name="T4" fmla="*/ 93 w 621"/>
                <a:gd name="T5" fmla="*/ 0 h 191"/>
                <a:gd name="T6" fmla="*/ 621 w 621"/>
                <a:gd name="T7" fmla="*/ 0 h 191"/>
                <a:gd name="T8" fmla="*/ 528 w 621"/>
                <a:gd name="T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191">
                  <a:moveTo>
                    <a:pt x="528" y="191"/>
                  </a:moveTo>
                  <a:lnTo>
                    <a:pt x="0" y="191"/>
                  </a:lnTo>
                  <a:lnTo>
                    <a:pt x="93" y="0"/>
                  </a:lnTo>
                  <a:lnTo>
                    <a:pt x="621" y="0"/>
                  </a:lnTo>
                  <a:lnTo>
                    <a:pt x="528" y="191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文本框 182"/>
            <p:cNvSpPr txBox="1"/>
            <p:nvPr/>
          </p:nvSpPr>
          <p:spPr>
            <a:xfrm>
              <a:off x="5481265" y="2603022"/>
              <a:ext cx="1108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测试组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4" name="文本框 183"/>
          <p:cNvSpPr txBox="1"/>
          <p:nvPr/>
        </p:nvSpPr>
        <p:spPr>
          <a:xfrm>
            <a:off x="5276663" y="2993162"/>
            <a:ext cx="1108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前端组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6" name="组合 185"/>
          <p:cNvGrpSpPr/>
          <p:nvPr/>
        </p:nvGrpSpPr>
        <p:grpSpPr>
          <a:xfrm>
            <a:off x="5116513" y="3339998"/>
            <a:ext cx="1108449" cy="322262"/>
            <a:chOff x="5116513" y="3339998"/>
            <a:chExt cx="1108449" cy="322262"/>
          </a:xfrm>
        </p:grpSpPr>
        <p:sp>
          <p:nvSpPr>
            <p:cNvPr id="187" name="Freeform 13"/>
            <p:cNvSpPr/>
            <p:nvPr/>
          </p:nvSpPr>
          <p:spPr bwMode="auto">
            <a:xfrm>
              <a:off x="5216525" y="3359048"/>
              <a:ext cx="985838" cy="303212"/>
            </a:xfrm>
            <a:custGeom>
              <a:avLst/>
              <a:gdLst>
                <a:gd name="T0" fmla="*/ 528 w 621"/>
                <a:gd name="T1" fmla="*/ 191 h 191"/>
                <a:gd name="T2" fmla="*/ 0 w 621"/>
                <a:gd name="T3" fmla="*/ 191 h 191"/>
                <a:gd name="T4" fmla="*/ 93 w 621"/>
                <a:gd name="T5" fmla="*/ 0 h 191"/>
                <a:gd name="T6" fmla="*/ 621 w 621"/>
                <a:gd name="T7" fmla="*/ 0 h 191"/>
                <a:gd name="T8" fmla="*/ 528 w 621"/>
                <a:gd name="T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191">
                  <a:moveTo>
                    <a:pt x="528" y="191"/>
                  </a:moveTo>
                  <a:lnTo>
                    <a:pt x="0" y="191"/>
                  </a:lnTo>
                  <a:lnTo>
                    <a:pt x="93" y="0"/>
                  </a:lnTo>
                  <a:lnTo>
                    <a:pt x="621" y="0"/>
                  </a:lnTo>
                  <a:lnTo>
                    <a:pt x="528" y="19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44"/>
            <p:cNvSpPr/>
            <p:nvPr/>
          </p:nvSpPr>
          <p:spPr bwMode="auto">
            <a:xfrm>
              <a:off x="5207000" y="3339998"/>
              <a:ext cx="984250" cy="304800"/>
            </a:xfrm>
            <a:custGeom>
              <a:avLst/>
              <a:gdLst>
                <a:gd name="T0" fmla="*/ 528 w 620"/>
                <a:gd name="T1" fmla="*/ 192 h 192"/>
                <a:gd name="T2" fmla="*/ 0 w 620"/>
                <a:gd name="T3" fmla="*/ 192 h 192"/>
                <a:gd name="T4" fmla="*/ 93 w 620"/>
                <a:gd name="T5" fmla="*/ 0 h 192"/>
                <a:gd name="T6" fmla="*/ 620 w 620"/>
                <a:gd name="T7" fmla="*/ 0 h 192"/>
                <a:gd name="T8" fmla="*/ 528 w 620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192">
                  <a:moveTo>
                    <a:pt x="528" y="192"/>
                  </a:moveTo>
                  <a:lnTo>
                    <a:pt x="0" y="192"/>
                  </a:lnTo>
                  <a:lnTo>
                    <a:pt x="93" y="0"/>
                  </a:lnTo>
                  <a:lnTo>
                    <a:pt x="620" y="0"/>
                  </a:lnTo>
                  <a:lnTo>
                    <a:pt x="528" y="192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文本框 188"/>
            <p:cNvSpPr txBox="1"/>
            <p:nvPr/>
          </p:nvSpPr>
          <p:spPr>
            <a:xfrm>
              <a:off x="5116513" y="3355873"/>
              <a:ext cx="1108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接口组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0" name="文本框 189"/>
          <p:cNvSpPr txBox="1"/>
          <p:nvPr/>
        </p:nvSpPr>
        <p:spPr>
          <a:xfrm>
            <a:off x="4981388" y="3699918"/>
            <a:ext cx="1108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设计中心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1" name="文本框 190"/>
          <p:cNvSpPr txBox="1"/>
          <p:nvPr/>
        </p:nvSpPr>
        <p:spPr>
          <a:xfrm>
            <a:off x="4819463" y="4099384"/>
            <a:ext cx="1108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上推广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2" name="组合 191"/>
          <p:cNvGrpSpPr/>
          <p:nvPr/>
        </p:nvGrpSpPr>
        <p:grpSpPr>
          <a:xfrm>
            <a:off x="4705163" y="4454423"/>
            <a:ext cx="1108449" cy="323850"/>
            <a:chOff x="4705163" y="4454423"/>
            <a:chExt cx="1108449" cy="323850"/>
          </a:xfrm>
        </p:grpSpPr>
        <p:sp>
          <p:nvSpPr>
            <p:cNvPr id="193" name="Freeform 15"/>
            <p:cNvSpPr/>
            <p:nvPr/>
          </p:nvSpPr>
          <p:spPr bwMode="auto">
            <a:xfrm>
              <a:off x="4745038" y="4473473"/>
              <a:ext cx="985838" cy="304800"/>
            </a:xfrm>
            <a:custGeom>
              <a:avLst/>
              <a:gdLst>
                <a:gd name="T0" fmla="*/ 528 w 621"/>
                <a:gd name="T1" fmla="*/ 192 h 192"/>
                <a:gd name="T2" fmla="*/ 0 w 621"/>
                <a:gd name="T3" fmla="*/ 192 h 192"/>
                <a:gd name="T4" fmla="*/ 93 w 621"/>
                <a:gd name="T5" fmla="*/ 0 h 192"/>
                <a:gd name="T6" fmla="*/ 621 w 621"/>
                <a:gd name="T7" fmla="*/ 0 h 192"/>
                <a:gd name="T8" fmla="*/ 528 w 621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192">
                  <a:moveTo>
                    <a:pt x="528" y="192"/>
                  </a:moveTo>
                  <a:lnTo>
                    <a:pt x="0" y="192"/>
                  </a:lnTo>
                  <a:lnTo>
                    <a:pt x="93" y="0"/>
                  </a:lnTo>
                  <a:lnTo>
                    <a:pt x="621" y="0"/>
                  </a:lnTo>
                  <a:lnTo>
                    <a:pt x="528" y="1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52"/>
            <p:cNvSpPr/>
            <p:nvPr/>
          </p:nvSpPr>
          <p:spPr bwMode="auto">
            <a:xfrm>
              <a:off x="4735513" y="4454423"/>
              <a:ext cx="984250" cy="304800"/>
            </a:xfrm>
            <a:custGeom>
              <a:avLst/>
              <a:gdLst>
                <a:gd name="T0" fmla="*/ 528 w 620"/>
                <a:gd name="T1" fmla="*/ 192 h 192"/>
                <a:gd name="T2" fmla="*/ 0 w 620"/>
                <a:gd name="T3" fmla="*/ 192 h 192"/>
                <a:gd name="T4" fmla="*/ 92 w 620"/>
                <a:gd name="T5" fmla="*/ 0 h 192"/>
                <a:gd name="T6" fmla="*/ 620 w 620"/>
                <a:gd name="T7" fmla="*/ 0 h 192"/>
                <a:gd name="T8" fmla="*/ 528 w 620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192">
                  <a:moveTo>
                    <a:pt x="528" y="192"/>
                  </a:moveTo>
                  <a:lnTo>
                    <a:pt x="0" y="192"/>
                  </a:lnTo>
                  <a:lnTo>
                    <a:pt x="92" y="0"/>
                  </a:lnTo>
                  <a:lnTo>
                    <a:pt x="620" y="0"/>
                  </a:lnTo>
                  <a:lnTo>
                    <a:pt x="528" y="192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文本框 194"/>
            <p:cNvSpPr txBox="1"/>
            <p:nvPr/>
          </p:nvSpPr>
          <p:spPr>
            <a:xfrm>
              <a:off x="4705163" y="4460910"/>
              <a:ext cx="1108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地面推广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6" name="文本框 195"/>
          <p:cNvSpPr txBox="1"/>
          <p:nvPr/>
        </p:nvSpPr>
        <p:spPr>
          <a:xfrm>
            <a:off x="4449201" y="4860645"/>
            <a:ext cx="1108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前服务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7" name="文本框 196"/>
          <p:cNvSpPr txBox="1"/>
          <p:nvPr/>
        </p:nvSpPr>
        <p:spPr>
          <a:xfrm>
            <a:off x="4332287" y="5213248"/>
            <a:ext cx="1108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8" name="组合 197"/>
          <p:cNvGrpSpPr/>
          <p:nvPr/>
        </p:nvGrpSpPr>
        <p:grpSpPr>
          <a:xfrm>
            <a:off x="7397750" y="1109561"/>
            <a:ext cx="2652713" cy="328612"/>
            <a:chOff x="7397750" y="1109561"/>
            <a:chExt cx="2652713" cy="328612"/>
          </a:xfrm>
        </p:grpSpPr>
        <p:sp>
          <p:nvSpPr>
            <p:cNvPr id="199" name="Freeform 16"/>
            <p:cNvSpPr/>
            <p:nvPr/>
          </p:nvSpPr>
          <p:spPr bwMode="auto">
            <a:xfrm>
              <a:off x="7410450" y="1133373"/>
              <a:ext cx="2640013" cy="304800"/>
            </a:xfrm>
            <a:custGeom>
              <a:avLst/>
              <a:gdLst>
                <a:gd name="T0" fmla="*/ 1663 w 1663"/>
                <a:gd name="T1" fmla="*/ 0 h 192"/>
                <a:gd name="T2" fmla="*/ 1647 w 1663"/>
                <a:gd name="T3" fmla="*/ 0 h 192"/>
                <a:gd name="T4" fmla="*/ 1562 w 1663"/>
                <a:gd name="T5" fmla="*/ 176 h 192"/>
                <a:gd name="T6" fmla="*/ 7 w 1663"/>
                <a:gd name="T7" fmla="*/ 176 h 192"/>
                <a:gd name="T8" fmla="*/ 0 w 1663"/>
                <a:gd name="T9" fmla="*/ 192 h 192"/>
                <a:gd name="T10" fmla="*/ 1570 w 1663"/>
                <a:gd name="T11" fmla="*/ 192 h 192"/>
                <a:gd name="T12" fmla="*/ 1663 w 1663"/>
                <a:gd name="T1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1647" y="0"/>
                  </a:lnTo>
                  <a:lnTo>
                    <a:pt x="1562" y="176"/>
                  </a:lnTo>
                  <a:lnTo>
                    <a:pt x="7" y="176"/>
                  </a:lnTo>
                  <a:lnTo>
                    <a:pt x="0" y="192"/>
                  </a:lnTo>
                  <a:lnTo>
                    <a:pt x="1570" y="192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B94F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7"/>
            <p:cNvSpPr/>
            <p:nvPr/>
          </p:nvSpPr>
          <p:spPr bwMode="auto">
            <a:xfrm>
              <a:off x="7410450" y="1133373"/>
              <a:ext cx="2640013" cy="304800"/>
            </a:xfrm>
            <a:custGeom>
              <a:avLst/>
              <a:gdLst>
                <a:gd name="T0" fmla="*/ 1663 w 1663"/>
                <a:gd name="T1" fmla="*/ 0 h 192"/>
                <a:gd name="T2" fmla="*/ 1647 w 1663"/>
                <a:gd name="T3" fmla="*/ 0 h 192"/>
                <a:gd name="T4" fmla="*/ 1562 w 1663"/>
                <a:gd name="T5" fmla="*/ 176 h 192"/>
                <a:gd name="T6" fmla="*/ 7 w 1663"/>
                <a:gd name="T7" fmla="*/ 176 h 192"/>
                <a:gd name="T8" fmla="*/ 0 w 1663"/>
                <a:gd name="T9" fmla="*/ 192 h 192"/>
                <a:gd name="T10" fmla="*/ 1570 w 1663"/>
                <a:gd name="T11" fmla="*/ 192 h 192"/>
                <a:gd name="T12" fmla="*/ 1663 w 1663"/>
                <a:gd name="T1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1647" y="0"/>
                  </a:lnTo>
                  <a:lnTo>
                    <a:pt x="1562" y="176"/>
                  </a:lnTo>
                  <a:lnTo>
                    <a:pt x="7" y="176"/>
                  </a:lnTo>
                  <a:lnTo>
                    <a:pt x="0" y="192"/>
                  </a:lnTo>
                  <a:lnTo>
                    <a:pt x="1570" y="192"/>
                  </a:lnTo>
                  <a:lnTo>
                    <a:pt x="16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78"/>
            <p:cNvSpPr/>
            <p:nvPr/>
          </p:nvSpPr>
          <p:spPr bwMode="auto">
            <a:xfrm>
              <a:off x="7397750" y="1109561"/>
              <a:ext cx="2640013" cy="303212"/>
            </a:xfrm>
            <a:custGeom>
              <a:avLst/>
              <a:gdLst>
                <a:gd name="T0" fmla="*/ 1663 w 1663"/>
                <a:gd name="T1" fmla="*/ 0 h 191"/>
                <a:gd name="T2" fmla="*/ 93 w 1663"/>
                <a:gd name="T3" fmla="*/ 0 h 191"/>
                <a:gd name="T4" fmla="*/ 0 w 1663"/>
                <a:gd name="T5" fmla="*/ 191 h 191"/>
                <a:gd name="T6" fmla="*/ 15 w 1663"/>
                <a:gd name="T7" fmla="*/ 191 h 191"/>
                <a:gd name="T8" fmla="*/ 101 w 1663"/>
                <a:gd name="T9" fmla="*/ 15 h 191"/>
                <a:gd name="T10" fmla="*/ 1655 w 1663"/>
                <a:gd name="T11" fmla="*/ 15 h 191"/>
                <a:gd name="T12" fmla="*/ 1663 w 1663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1">
                  <a:moveTo>
                    <a:pt x="1663" y="0"/>
                  </a:moveTo>
                  <a:lnTo>
                    <a:pt x="93" y="0"/>
                  </a:lnTo>
                  <a:lnTo>
                    <a:pt x="0" y="191"/>
                  </a:lnTo>
                  <a:lnTo>
                    <a:pt x="15" y="191"/>
                  </a:lnTo>
                  <a:lnTo>
                    <a:pt x="101" y="15"/>
                  </a:lnTo>
                  <a:lnTo>
                    <a:pt x="1655" y="15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79"/>
            <p:cNvSpPr/>
            <p:nvPr/>
          </p:nvSpPr>
          <p:spPr bwMode="auto">
            <a:xfrm>
              <a:off x="7397750" y="1109561"/>
              <a:ext cx="2640013" cy="303212"/>
            </a:xfrm>
            <a:custGeom>
              <a:avLst/>
              <a:gdLst>
                <a:gd name="T0" fmla="*/ 1663 w 1663"/>
                <a:gd name="T1" fmla="*/ 0 h 191"/>
                <a:gd name="T2" fmla="*/ 93 w 1663"/>
                <a:gd name="T3" fmla="*/ 0 h 191"/>
                <a:gd name="T4" fmla="*/ 0 w 1663"/>
                <a:gd name="T5" fmla="*/ 191 h 191"/>
                <a:gd name="T6" fmla="*/ 15 w 1663"/>
                <a:gd name="T7" fmla="*/ 191 h 191"/>
                <a:gd name="T8" fmla="*/ 101 w 1663"/>
                <a:gd name="T9" fmla="*/ 15 h 191"/>
                <a:gd name="T10" fmla="*/ 1655 w 1663"/>
                <a:gd name="T11" fmla="*/ 15 h 191"/>
                <a:gd name="T12" fmla="*/ 1663 w 1663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1">
                  <a:moveTo>
                    <a:pt x="1663" y="0"/>
                  </a:moveTo>
                  <a:lnTo>
                    <a:pt x="93" y="0"/>
                  </a:lnTo>
                  <a:lnTo>
                    <a:pt x="0" y="191"/>
                  </a:lnTo>
                  <a:lnTo>
                    <a:pt x="15" y="191"/>
                  </a:lnTo>
                  <a:lnTo>
                    <a:pt x="101" y="15"/>
                  </a:lnTo>
                  <a:lnTo>
                    <a:pt x="1655" y="15"/>
                  </a:lnTo>
                  <a:lnTo>
                    <a:pt x="16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80"/>
            <p:cNvSpPr/>
            <p:nvPr/>
          </p:nvSpPr>
          <p:spPr bwMode="auto">
            <a:xfrm>
              <a:off x="7421563" y="1133373"/>
              <a:ext cx="2603500" cy="279400"/>
            </a:xfrm>
            <a:custGeom>
              <a:avLst/>
              <a:gdLst>
                <a:gd name="T0" fmla="*/ 1640 w 1640"/>
                <a:gd name="T1" fmla="*/ 0 h 176"/>
                <a:gd name="T2" fmla="*/ 86 w 1640"/>
                <a:gd name="T3" fmla="*/ 0 h 176"/>
                <a:gd name="T4" fmla="*/ 0 w 1640"/>
                <a:gd name="T5" fmla="*/ 176 h 176"/>
                <a:gd name="T6" fmla="*/ 1555 w 1640"/>
                <a:gd name="T7" fmla="*/ 176 h 176"/>
                <a:gd name="T8" fmla="*/ 1640 w 1640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6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40" y="0"/>
                  </a:lnTo>
                  <a:close/>
                </a:path>
              </a:pathLst>
            </a:custGeom>
            <a:solidFill>
              <a:srgbClr val="D767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81"/>
            <p:cNvSpPr/>
            <p:nvPr/>
          </p:nvSpPr>
          <p:spPr bwMode="auto">
            <a:xfrm>
              <a:off x="7421563" y="1133373"/>
              <a:ext cx="2603500" cy="279400"/>
            </a:xfrm>
            <a:custGeom>
              <a:avLst/>
              <a:gdLst>
                <a:gd name="T0" fmla="*/ 1640 w 1640"/>
                <a:gd name="T1" fmla="*/ 0 h 176"/>
                <a:gd name="T2" fmla="*/ 86 w 1640"/>
                <a:gd name="T3" fmla="*/ 0 h 176"/>
                <a:gd name="T4" fmla="*/ 0 w 1640"/>
                <a:gd name="T5" fmla="*/ 176 h 176"/>
                <a:gd name="T6" fmla="*/ 1555 w 1640"/>
                <a:gd name="T7" fmla="*/ 176 h 176"/>
                <a:gd name="T8" fmla="*/ 1640 w 1640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6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文本框 204"/>
            <p:cNvSpPr txBox="1"/>
            <p:nvPr/>
          </p:nvSpPr>
          <p:spPr>
            <a:xfrm>
              <a:off x="7935633" y="1151243"/>
              <a:ext cx="14162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经理 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 XX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6" name="组合 205"/>
          <p:cNvGrpSpPr/>
          <p:nvPr/>
        </p:nvGrpSpPr>
        <p:grpSpPr>
          <a:xfrm>
            <a:off x="7224713" y="1481036"/>
            <a:ext cx="2652713" cy="328612"/>
            <a:chOff x="7224713" y="1481036"/>
            <a:chExt cx="2652713" cy="328612"/>
          </a:xfrm>
        </p:grpSpPr>
        <p:sp>
          <p:nvSpPr>
            <p:cNvPr id="207" name="Freeform 18"/>
            <p:cNvSpPr/>
            <p:nvPr/>
          </p:nvSpPr>
          <p:spPr bwMode="auto">
            <a:xfrm>
              <a:off x="7237413" y="1506436"/>
              <a:ext cx="2640013" cy="303212"/>
            </a:xfrm>
            <a:custGeom>
              <a:avLst/>
              <a:gdLst>
                <a:gd name="T0" fmla="*/ 1663 w 1663"/>
                <a:gd name="T1" fmla="*/ 0 h 191"/>
                <a:gd name="T2" fmla="*/ 1647 w 1663"/>
                <a:gd name="T3" fmla="*/ 0 h 191"/>
                <a:gd name="T4" fmla="*/ 1563 w 1663"/>
                <a:gd name="T5" fmla="*/ 176 h 191"/>
                <a:gd name="T6" fmla="*/ 8 w 1663"/>
                <a:gd name="T7" fmla="*/ 176 h 191"/>
                <a:gd name="T8" fmla="*/ 0 w 1663"/>
                <a:gd name="T9" fmla="*/ 191 h 191"/>
                <a:gd name="T10" fmla="*/ 1570 w 1663"/>
                <a:gd name="T11" fmla="*/ 191 h 191"/>
                <a:gd name="T12" fmla="*/ 1663 w 1663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1">
                  <a:moveTo>
                    <a:pt x="1663" y="0"/>
                  </a:moveTo>
                  <a:lnTo>
                    <a:pt x="1647" y="0"/>
                  </a:lnTo>
                  <a:lnTo>
                    <a:pt x="1563" y="176"/>
                  </a:lnTo>
                  <a:lnTo>
                    <a:pt x="8" y="176"/>
                  </a:lnTo>
                  <a:lnTo>
                    <a:pt x="0" y="191"/>
                  </a:lnTo>
                  <a:lnTo>
                    <a:pt x="1570" y="191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B94F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9"/>
            <p:cNvSpPr/>
            <p:nvPr/>
          </p:nvSpPr>
          <p:spPr bwMode="auto">
            <a:xfrm>
              <a:off x="7237413" y="1506436"/>
              <a:ext cx="2640013" cy="303212"/>
            </a:xfrm>
            <a:custGeom>
              <a:avLst/>
              <a:gdLst>
                <a:gd name="T0" fmla="*/ 1663 w 1663"/>
                <a:gd name="T1" fmla="*/ 0 h 191"/>
                <a:gd name="T2" fmla="*/ 1647 w 1663"/>
                <a:gd name="T3" fmla="*/ 0 h 191"/>
                <a:gd name="T4" fmla="*/ 1563 w 1663"/>
                <a:gd name="T5" fmla="*/ 176 h 191"/>
                <a:gd name="T6" fmla="*/ 8 w 1663"/>
                <a:gd name="T7" fmla="*/ 176 h 191"/>
                <a:gd name="T8" fmla="*/ 0 w 1663"/>
                <a:gd name="T9" fmla="*/ 191 h 191"/>
                <a:gd name="T10" fmla="*/ 1570 w 1663"/>
                <a:gd name="T11" fmla="*/ 191 h 191"/>
                <a:gd name="T12" fmla="*/ 1663 w 1663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1">
                  <a:moveTo>
                    <a:pt x="1663" y="0"/>
                  </a:moveTo>
                  <a:lnTo>
                    <a:pt x="1647" y="0"/>
                  </a:lnTo>
                  <a:lnTo>
                    <a:pt x="1563" y="176"/>
                  </a:lnTo>
                  <a:lnTo>
                    <a:pt x="8" y="176"/>
                  </a:lnTo>
                  <a:lnTo>
                    <a:pt x="0" y="191"/>
                  </a:lnTo>
                  <a:lnTo>
                    <a:pt x="1570" y="191"/>
                  </a:lnTo>
                  <a:lnTo>
                    <a:pt x="16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82"/>
            <p:cNvSpPr/>
            <p:nvPr/>
          </p:nvSpPr>
          <p:spPr bwMode="auto">
            <a:xfrm>
              <a:off x="7224713" y="1481036"/>
              <a:ext cx="2640013" cy="304800"/>
            </a:xfrm>
            <a:custGeom>
              <a:avLst/>
              <a:gdLst>
                <a:gd name="T0" fmla="*/ 1663 w 1663"/>
                <a:gd name="T1" fmla="*/ 0 h 192"/>
                <a:gd name="T2" fmla="*/ 93 w 1663"/>
                <a:gd name="T3" fmla="*/ 0 h 192"/>
                <a:gd name="T4" fmla="*/ 0 w 1663"/>
                <a:gd name="T5" fmla="*/ 192 h 192"/>
                <a:gd name="T6" fmla="*/ 16 w 1663"/>
                <a:gd name="T7" fmla="*/ 192 h 192"/>
                <a:gd name="T8" fmla="*/ 101 w 1663"/>
                <a:gd name="T9" fmla="*/ 16 h 192"/>
                <a:gd name="T10" fmla="*/ 1655 w 1663"/>
                <a:gd name="T11" fmla="*/ 16 h 192"/>
                <a:gd name="T12" fmla="*/ 1663 w 1663"/>
                <a:gd name="T1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93" y="0"/>
                  </a:lnTo>
                  <a:lnTo>
                    <a:pt x="0" y="192"/>
                  </a:lnTo>
                  <a:lnTo>
                    <a:pt x="16" y="192"/>
                  </a:lnTo>
                  <a:lnTo>
                    <a:pt x="101" y="16"/>
                  </a:lnTo>
                  <a:lnTo>
                    <a:pt x="1655" y="16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83"/>
            <p:cNvSpPr/>
            <p:nvPr/>
          </p:nvSpPr>
          <p:spPr bwMode="auto">
            <a:xfrm>
              <a:off x="7224713" y="1481036"/>
              <a:ext cx="2640013" cy="304800"/>
            </a:xfrm>
            <a:custGeom>
              <a:avLst/>
              <a:gdLst>
                <a:gd name="T0" fmla="*/ 1663 w 1663"/>
                <a:gd name="T1" fmla="*/ 0 h 192"/>
                <a:gd name="T2" fmla="*/ 93 w 1663"/>
                <a:gd name="T3" fmla="*/ 0 h 192"/>
                <a:gd name="T4" fmla="*/ 0 w 1663"/>
                <a:gd name="T5" fmla="*/ 192 h 192"/>
                <a:gd name="T6" fmla="*/ 16 w 1663"/>
                <a:gd name="T7" fmla="*/ 192 h 192"/>
                <a:gd name="T8" fmla="*/ 101 w 1663"/>
                <a:gd name="T9" fmla="*/ 16 h 192"/>
                <a:gd name="T10" fmla="*/ 1655 w 1663"/>
                <a:gd name="T11" fmla="*/ 16 h 192"/>
                <a:gd name="T12" fmla="*/ 1663 w 1663"/>
                <a:gd name="T1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93" y="0"/>
                  </a:lnTo>
                  <a:lnTo>
                    <a:pt x="0" y="192"/>
                  </a:lnTo>
                  <a:lnTo>
                    <a:pt x="16" y="192"/>
                  </a:lnTo>
                  <a:lnTo>
                    <a:pt x="101" y="16"/>
                  </a:lnTo>
                  <a:lnTo>
                    <a:pt x="1655" y="16"/>
                  </a:lnTo>
                  <a:lnTo>
                    <a:pt x="16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84"/>
            <p:cNvSpPr/>
            <p:nvPr/>
          </p:nvSpPr>
          <p:spPr bwMode="auto">
            <a:xfrm>
              <a:off x="7250113" y="1506436"/>
              <a:ext cx="2601913" cy="279400"/>
            </a:xfrm>
            <a:custGeom>
              <a:avLst/>
              <a:gdLst>
                <a:gd name="T0" fmla="*/ 1639 w 1639"/>
                <a:gd name="T1" fmla="*/ 0 h 176"/>
                <a:gd name="T2" fmla="*/ 85 w 1639"/>
                <a:gd name="T3" fmla="*/ 0 h 176"/>
                <a:gd name="T4" fmla="*/ 0 w 1639"/>
                <a:gd name="T5" fmla="*/ 176 h 176"/>
                <a:gd name="T6" fmla="*/ 1555 w 1639"/>
                <a:gd name="T7" fmla="*/ 176 h 176"/>
                <a:gd name="T8" fmla="*/ 1639 w 1639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9" h="176">
                  <a:moveTo>
                    <a:pt x="1639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D767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85"/>
            <p:cNvSpPr/>
            <p:nvPr/>
          </p:nvSpPr>
          <p:spPr bwMode="auto">
            <a:xfrm>
              <a:off x="7250113" y="1506436"/>
              <a:ext cx="2601913" cy="279400"/>
            </a:xfrm>
            <a:custGeom>
              <a:avLst/>
              <a:gdLst>
                <a:gd name="T0" fmla="*/ 1639 w 1639"/>
                <a:gd name="T1" fmla="*/ 0 h 176"/>
                <a:gd name="T2" fmla="*/ 85 w 1639"/>
                <a:gd name="T3" fmla="*/ 0 h 176"/>
                <a:gd name="T4" fmla="*/ 0 w 1639"/>
                <a:gd name="T5" fmla="*/ 176 h 176"/>
                <a:gd name="T6" fmla="*/ 1555 w 1639"/>
                <a:gd name="T7" fmla="*/ 176 h 176"/>
                <a:gd name="T8" fmla="*/ 1639 w 1639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9" h="176">
                  <a:moveTo>
                    <a:pt x="1639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文本框 212"/>
            <p:cNvSpPr txBox="1"/>
            <p:nvPr/>
          </p:nvSpPr>
          <p:spPr>
            <a:xfrm>
              <a:off x="7812181" y="1523759"/>
              <a:ext cx="14162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经理 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 XX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4" name="组合 213"/>
          <p:cNvGrpSpPr/>
          <p:nvPr/>
        </p:nvGrpSpPr>
        <p:grpSpPr>
          <a:xfrm>
            <a:off x="7061200" y="1852511"/>
            <a:ext cx="2652713" cy="328612"/>
            <a:chOff x="7061200" y="1852511"/>
            <a:chExt cx="2652713" cy="328612"/>
          </a:xfrm>
        </p:grpSpPr>
        <p:sp>
          <p:nvSpPr>
            <p:cNvPr id="215" name="Freeform 20"/>
            <p:cNvSpPr/>
            <p:nvPr/>
          </p:nvSpPr>
          <p:spPr bwMode="auto">
            <a:xfrm>
              <a:off x="7073900" y="1877911"/>
              <a:ext cx="2640013" cy="303212"/>
            </a:xfrm>
            <a:custGeom>
              <a:avLst/>
              <a:gdLst>
                <a:gd name="T0" fmla="*/ 1663 w 1663"/>
                <a:gd name="T1" fmla="*/ 0 h 191"/>
                <a:gd name="T2" fmla="*/ 1648 w 1663"/>
                <a:gd name="T3" fmla="*/ 0 h 191"/>
                <a:gd name="T4" fmla="*/ 1563 w 1663"/>
                <a:gd name="T5" fmla="*/ 176 h 191"/>
                <a:gd name="T6" fmla="*/ 8 w 1663"/>
                <a:gd name="T7" fmla="*/ 176 h 191"/>
                <a:gd name="T8" fmla="*/ 0 w 1663"/>
                <a:gd name="T9" fmla="*/ 191 h 191"/>
                <a:gd name="T10" fmla="*/ 1571 w 1663"/>
                <a:gd name="T11" fmla="*/ 191 h 191"/>
                <a:gd name="T12" fmla="*/ 1663 w 1663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1">
                  <a:moveTo>
                    <a:pt x="1663" y="0"/>
                  </a:moveTo>
                  <a:lnTo>
                    <a:pt x="1648" y="0"/>
                  </a:lnTo>
                  <a:lnTo>
                    <a:pt x="1563" y="176"/>
                  </a:lnTo>
                  <a:lnTo>
                    <a:pt x="8" y="176"/>
                  </a:lnTo>
                  <a:lnTo>
                    <a:pt x="0" y="191"/>
                  </a:lnTo>
                  <a:lnTo>
                    <a:pt x="1571" y="191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B94F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1"/>
            <p:cNvSpPr/>
            <p:nvPr/>
          </p:nvSpPr>
          <p:spPr bwMode="auto">
            <a:xfrm>
              <a:off x="7073900" y="1877911"/>
              <a:ext cx="2640013" cy="303212"/>
            </a:xfrm>
            <a:custGeom>
              <a:avLst/>
              <a:gdLst>
                <a:gd name="T0" fmla="*/ 1663 w 1663"/>
                <a:gd name="T1" fmla="*/ 0 h 191"/>
                <a:gd name="T2" fmla="*/ 1648 w 1663"/>
                <a:gd name="T3" fmla="*/ 0 h 191"/>
                <a:gd name="T4" fmla="*/ 1563 w 1663"/>
                <a:gd name="T5" fmla="*/ 176 h 191"/>
                <a:gd name="T6" fmla="*/ 8 w 1663"/>
                <a:gd name="T7" fmla="*/ 176 h 191"/>
                <a:gd name="T8" fmla="*/ 0 w 1663"/>
                <a:gd name="T9" fmla="*/ 191 h 191"/>
                <a:gd name="T10" fmla="*/ 1571 w 1663"/>
                <a:gd name="T11" fmla="*/ 191 h 191"/>
                <a:gd name="T12" fmla="*/ 1663 w 1663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1">
                  <a:moveTo>
                    <a:pt x="1663" y="0"/>
                  </a:moveTo>
                  <a:lnTo>
                    <a:pt x="1648" y="0"/>
                  </a:lnTo>
                  <a:lnTo>
                    <a:pt x="1563" y="176"/>
                  </a:lnTo>
                  <a:lnTo>
                    <a:pt x="8" y="176"/>
                  </a:lnTo>
                  <a:lnTo>
                    <a:pt x="0" y="191"/>
                  </a:lnTo>
                  <a:lnTo>
                    <a:pt x="1571" y="191"/>
                  </a:lnTo>
                  <a:lnTo>
                    <a:pt x="16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86"/>
            <p:cNvSpPr/>
            <p:nvPr/>
          </p:nvSpPr>
          <p:spPr bwMode="auto">
            <a:xfrm>
              <a:off x="7061200" y="1852511"/>
              <a:ext cx="2640013" cy="304800"/>
            </a:xfrm>
            <a:custGeom>
              <a:avLst/>
              <a:gdLst>
                <a:gd name="T0" fmla="*/ 1663 w 1663"/>
                <a:gd name="T1" fmla="*/ 0 h 192"/>
                <a:gd name="T2" fmla="*/ 93 w 1663"/>
                <a:gd name="T3" fmla="*/ 0 h 192"/>
                <a:gd name="T4" fmla="*/ 0 w 1663"/>
                <a:gd name="T5" fmla="*/ 192 h 192"/>
                <a:gd name="T6" fmla="*/ 16 w 1663"/>
                <a:gd name="T7" fmla="*/ 192 h 192"/>
                <a:gd name="T8" fmla="*/ 101 w 1663"/>
                <a:gd name="T9" fmla="*/ 16 h 192"/>
                <a:gd name="T10" fmla="*/ 1656 w 1663"/>
                <a:gd name="T11" fmla="*/ 16 h 192"/>
                <a:gd name="T12" fmla="*/ 1663 w 1663"/>
                <a:gd name="T1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93" y="0"/>
                  </a:lnTo>
                  <a:lnTo>
                    <a:pt x="0" y="192"/>
                  </a:lnTo>
                  <a:lnTo>
                    <a:pt x="16" y="192"/>
                  </a:lnTo>
                  <a:lnTo>
                    <a:pt x="101" y="16"/>
                  </a:lnTo>
                  <a:lnTo>
                    <a:pt x="1656" y="16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87"/>
            <p:cNvSpPr/>
            <p:nvPr/>
          </p:nvSpPr>
          <p:spPr bwMode="auto">
            <a:xfrm>
              <a:off x="7061200" y="1852511"/>
              <a:ext cx="2640013" cy="304800"/>
            </a:xfrm>
            <a:custGeom>
              <a:avLst/>
              <a:gdLst>
                <a:gd name="T0" fmla="*/ 1663 w 1663"/>
                <a:gd name="T1" fmla="*/ 0 h 192"/>
                <a:gd name="T2" fmla="*/ 93 w 1663"/>
                <a:gd name="T3" fmla="*/ 0 h 192"/>
                <a:gd name="T4" fmla="*/ 0 w 1663"/>
                <a:gd name="T5" fmla="*/ 192 h 192"/>
                <a:gd name="T6" fmla="*/ 16 w 1663"/>
                <a:gd name="T7" fmla="*/ 192 h 192"/>
                <a:gd name="T8" fmla="*/ 101 w 1663"/>
                <a:gd name="T9" fmla="*/ 16 h 192"/>
                <a:gd name="T10" fmla="*/ 1656 w 1663"/>
                <a:gd name="T11" fmla="*/ 16 h 192"/>
                <a:gd name="T12" fmla="*/ 1663 w 1663"/>
                <a:gd name="T1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93" y="0"/>
                  </a:lnTo>
                  <a:lnTo>
                    <a:pt x="0" y="192"/>
                  </a:lnTo>
                  <a:lnTo>
                    <a:pt x="16" y="192"/>
                  </a:lnTo>
                  <a:lnTo>
                    <a:pt x="101" y="16"/>
                  </a:lnTo>
                  <a:lnTo>
                    <a:pt x="1656" y="16"/>
                  </a:lnTo>
                  <a:lnTo>
                    <a:pt x="16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88"/>
            <p:cNvSpPr/>
            <p:nvPr/>
          </p:nvSpPr>
          <p:spPr bwMode="auto">
            <a:xfrm>
              <a:off x="7086600" y="1877911"/>
              <a:ext cx="2603500" cy="279400"/>
            </a:xfrm>
            <a:custGeom>
              <a:avLst/>
              <a:gdLst>
                <a:gd name="T0" fmla="*/ 1640 w 1640"/>
                <a:gd name="T1" fmla="*/ 0 h 176"/>
                <a:gd name="T2" fmla="*/ 85 w 1640"/>
                <a:gd name="T3" fmla="*/ 0 h 176"/>
                <a:gd name="T4" fmla="*/ 0 w 1640"/>
                <a:gd name="T5" fmla="*/ 176 h 176"/>
                <a:gd name="T6" fmla="*/ 1555 w 1640"/>
                <a:gd name="T7" fmla="*/ 176 h 176"/>
                <a:gd name="T8" fmla="*/ 1640 w 1640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40" y="0"/>
                  </a:lnTo>
                  <a:close/>
                </a:path>
              </a:pathLst>
            </a:custGeom>
            <a:solidFill>
              <a:srgbClr val="D767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89"/>
            <p:cNvSpPr/>
            <p:nvPr/>
          </p:nvSpPr>
          <p:spPr bwMode="auto">
            <a:xfrm>
              <a:off x="7086600" y="1877911"/>
              <a:ext cx="2603500" cy="279400"/>
            </a:xfrm>
            <a:custGeom>
              <a:avLst/>
              <a:gdLst>
                <a:gd name="T0" fmla="*/ 1640 w 1640"/>
                <a:gd name="T1" fmla="*/ 0 h 176"/>
                <a:gd name="T2" fmla="*/ 85 w 1640"/>
                <a:gd name="T3" fmla="*/ 0 h 176"/>
                <a:gd name="T4" fmla="*/ 0 w 1640"/>
                <a:gd name="T5" fmla="*/ 176 h 176"/>
                <a:gd name="T6" fmla="*/ 1555 w 1640"/>
                <a:gd name="T7" fmla="*/ 176 h 176"/>
                <a:gd name="T8" fmla="*/ 1640 w 1640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文本框 220"/>
            <p:cNvSpPr txBox="1"/>
            <p:nvPr/>
          </p:nvSpPr>
          <p:spPr>
            <a:xfrm>
              <a:off x="7689756" y="1895392"/>
              <a:ext cx="14162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经理 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 XX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2" name="组合 221"/>
          <p:cNvGrpSpPr/>
          <p:nvPr/>
        </p:nvGrpSpPr>
        <p:grpSpPr>
          <a:xfrm>
            <a:off x="6873875" y="2227161"/>
            <a:ext cx="2652713" cy="328612"/>
            <a:chOff x="6873875" y="2227161"/>
            <a:chExt cx="2652713" cy="328612"/>
          </a:xfrm>
        </p:grpSpPr>
        <p:sp>
          <p:nvSpPr>
            <p:cNvPr id="223" name="Freeform 22"/>
            <p:cNvSpPr/>
            <p:nvPr/>
          </p:nvSpPr>
          <p:spPr bwMode="auto">
            <a:xfrm>
              <a:off x="6886575" y="2250973"/>
              <a:ext cx="2640013" cy="304800"/>
            </a:xfrm>
            <a:custGeom>
              <a:avLst/>
              <a:gdLst>
                <a:gd name="T0" fmla="*/ 1663 w 1663"/>
                <a:gd name="T1" fmla="*/ 0 h 192"/>
                <a:gd name="T2" fmla="*/ 1647 w 1663"/>
                <a:gd name="T3" fmla="*/ 0 h 192"/>
                <a:gd name="T4" fmla="*/ 1562 w 1663"/>
                <a:gd name="T5" fmla="*/ 176 h 192"/>
                <a:gd name="T6" fmla="*/ 7 w 1663"/>
                <a:gd name="T7" fmla="*/ 176 h 192"/>
                <a:gd name="T8" fmla="*/ 0 w 1663"/>
                <a:gd name="T9" fmla="*/ 192 h 192"/>
                <a:gd name="T10" fmla="*/ 1570 w 1663"/>
                <a:gd name="T11" fmla="*/ 192 h 192"/>
                <a:gd name="T12" fmla="*/ 1663 w 1663"/>
                <a:gd name="T1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1647" y="0"/>
                  </a:lnTo>
                  <a:lnTo>
                    <a:pt x="1562" y="176"/>
                  </a:lnTo>
                  <a:lnTo>
                    <a:pt x="7" y="176"/>
                  </a:lnTo>
                  <a:lnTo>
                    <a:pt x="0" y="192"/>
                  </a:lnTo>
                  <a:lnTo>
                    <a:pt x="1570" y="192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B94F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3"/>
            <p:cNvSpPr/>
            <p:nvPr/>
          </p:nvSpPr>
          <p:spPr bwMode="auto">
            <a:xfrm>
              <a:off x="6886575" y="2250973"/>
              <a:ext cx="2640013" cy="304800"/>
            </a:xfrm>
            <a:custGeom>
              <a:avLst/>
              <a:gdLst>
                <a:gd name="T0" fmla="*/ 1663 w 1663"/>
                <a:gd name="T1" fmla="*/ 0 h 192"/>
                <a:gd name="T2" fmla="*/ 1647 w 1663"/>
                <a:gd name="T3" fmla="*/ 0 h 192"/>
                <a:gd name="T4" fmla="*/ 1562 w 1663"/>
                <a:gd name="T5" fmla="*/ 176 h 192"/>
                <a:gd name="T6" fmla="*/ 7 w 1663"/>
                <a:gd name="T7" fmla="*/ 176 h 192"/>
                <a:gd name="T8" fmla="*/ 0 w 1663"/>
                <a:gd name="T9" fmla="*/ 192 h 192"/>
                <a:gd name="T10" fmla="*/ 1570 w 1663"/>
                <a:gd name="T11" fmla="*/ 192 h 192"/>
                <a:gd name="T12" fmla="*/ 1663 w 1663"/>
                <a:gd name="T1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1647" y="0"/>
                  </a:lnTo>
                  <a:lnTo>
                    <a:pt x="1562" y="176"/>
                  </a:lnTo>
                  <a:lnTo>
                    <a:pt x="7" y="176"/>
                  </a:lnTo>
                  <a:lnTo>
                    <a:pt x="0" y="192"/>
                  </a:lnTo>
                  <a:lnTo>
                    <a:pt x="1570" y="192"/>
                  </a:lnTo>
                  <a:lnTo>
                    <a:pt x="16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90"/>
            <p:cNvSpPr/>
            <p:nvPr/>
          </p:nvSpPr>
          <p:spPr bwMode="auto">
            <a:xfrm>
              <a:off x="6873875" y="2227161"/>
              <a:ext cx="2640013" cy="303212"/>
            </a:xfrm>
            <a:custGeom>
              <a:avLst/>
              <a:gdLst>
                <a:gd name="T0" fmla="*/ 1663 w 1663"/>
                <a:gd name="T1" fmla="*/ 0 h 191"/>
                <a:gd name="T2" fmla="*/ 93 w 1663"/>
                <a:gd name="T3" fmla="*/ 0 h 191"/>
                <a:gd name="T4" fmla="*/ 0 w 1663"/>
                <a:gd name="T5" fmla="*/ 191 h 191"/>
                <a:gd name="T6" fmla="*/ 15 w 1663"/>
                <a:gd name="T7" fmla="*/ 191 h 191"/>
                <a:gd name="T8" fmla="*/ 101 w 1663"/>
                <a:gd name="T9" fmla="*/ 15 h 191"/>
                <a:gd name="T10" fmla="*/ 1655 w 1663"/>
                <a:gd name="T11" fmla="*/ 15 h 191"/>
                <a:gd name="T12" fmla="*/ 1663 w 1663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1">
                  <a:moveTo>
                    <a:pt x="1663" y="0"/>
                  </a:moveTo>
                  <a:lnTo>
                    <a:pt x="93" y="0"/>
                  </a:lnTo>
                  <a:lnTo>
                    <a:pt x="0" y="191"/>
                  </a:lnTo>
                  <a:lnTo>
                    <a:pt x="15" y="191"/>
                  </a:lnTo>
                  <a:lnTo>
                    <a:pt x="101" y="15"/>
                  </a:lnTo>
                  <a:lnTo>
                    <a:pt x="1655" y="15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91"/>
            <p:cNvSpPr/>
            <p:nvPr/>
          </p:nvSpPr>
          <p:spPr bwMode="auto">
            <a:xfrm>
              <a:off x="6873875" y="2227161"/>
              <a:ext cx="2640013" cy="303212"/>
            </a:xfrm>
            <a:custGeom>
              <a:avLst/>
              <a:gdLst>
                <a:gd name="T0" fmla="*/ 1663 w 1663"/>
                <a:gd name="T1" fmla="*/ 0 h 191"/>
                <a:gd name="T2" fmla="*/ 93 w 1663"/>
                <a:gd name="T3" fmla="*/ 0 h 191"/>
                <a:gd name="T4" fmla="*/ 0 w 1663"/>
                <a:gd name="T5" fmla="*/ 191 h 191"/>
                <a:gd name="T6" fmla="*/ 15 w 1663"/>
                <a:gd name="T7" fmla="*/ 191 h 191"/>
                <a:gd name="T8" fmla="*/ 101 w 1663"/>
                <a:gd name="T9" fmla="*/ 15 h 191"/>
                <a:gd name="T10" fmla="*/ 1655 w 1663"/>
                <a:gd name="T11" fmla="*/ 15 h 191"/>
                <a:gd name="T12" fmla="*/ 1663 w 1663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1">
                  <a:moveTo>
                    <a:pt x="1663" y="0"/>
                  </a:moveTo>
                  <a:lnTo>
                    <a:pt x="93" y="0"/>
                  </a:lnTo>
                  <a:lnTo>
                    <a:pt x="0" y="191"/>
                  </a:lnTo>
                  <a:lnTo>
                    <a:pt x="15" y="191"/>
                  </a:lnTo>
                  <a:lnTo>
                    <a:pt x="101" y="15"/>
                  </a:lnTo>
                  <a:lnTo>
                    <a:pt x="1655" y="15"/>
                  </a:lnTo>
                  <a:lnTo>
                    <a:pt x="16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92"/>
            <p:cNvSpPr/>
            <p:nvPr/>
          </p:nvSpPr>
          <p:spPr bwMode="auto">
            <a:xfrm>
              <a:off x="6897688" y="2250973"/>
              <a:ext cx="2603500" cy="279400"/>
            </a:xfrm>
            <a:custGeom>
              <a:avLst/>
              <a:gdLst>
                <a:gd name="T0" fmla="*/ 1640 w 1640"/>
                <a:gd name="T1" fmla="*/ 0 h 176"/>
                <a:gd name="T2" fmla="*/ 86 w 1640"/>
                <a:gd name="T3" fmla="*/ 0 h 176"/>
                <a:gd name="T4" fmla="*/ 0 w 1640"/>
                <a:gd name="T5" fmla="*/ 176 h 176"/>
                <a:gd name="T6" fmla="*/ 1555 w 1640"/>
                <a:gd name="T7" fmla="*/ 176 h 176"/>
                <a:gd name="T8" fmla="*/ 1640 w 1640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6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40" y="0"/>
                  </a:lnTo>
                  <a:close/>
                </a:path>
              </a:pathLst>
            </a:custGeom>
            <a:solidFill>
              <a:srgbClr val="D767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93"/>
            <p:cNvSpPr/>
            <p:nvPr/>
          </p:nvSpPr>
          <p:spPr bwMode="auto">
            <a:xfrm>
              <a:off x="6897688" y="2250973"/>
              <a:ext cx="2603500" cy="279400"/>
            </a:xfrm>
            <a:custGeom>
              <a:avLst/>
              <a:gdLst>
                <a:gd name="T0" fmla="*/ 1640 w 1640"/>
                <a:gd name="T1" fmla="*/ 0 h 176"/>
                <a:gd name="T2" fmla="*/ 86 w 1640"/>
                <a:gd name="T3" fmla="*/ 0 h 176"/>
                <a:gd name="T4" fmla="*/ 0 w 1640"/>
                <a:gd name="T5" fmla="*/ 176 h 176"/>
                <a:gd name="T6" fmla="*/ 1555 w 1640"/>
                <a:gd name="T7" fmla="*/ 176 h 176"/>
                <a:gd name="T8" fmla="*/ 1640 w 1640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6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文本框 228"/>
            <p:cNvSpPr txBox="1"/>
            <p:nvPr/>
          </p:nvSpPr>
          <p:spPr>
            <a:xfrm>
              <a:off x="7498462" y="2256549"/>
              <a:ext cx="14162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经理 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 XX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6700838" y="2598636"/>
            <a:ext cx="2652713" cy="328612"/>
            <a:chOff x="6700838" y="2598636"/>
            <a:chExt cx="2652713" cy="328612"/>
          </a:xfrm>
        </p:grpSpPr>
        <p:sp>
          <p:nvSpPr>
            <p:cNvPr id="231" name="Freeform 24"/>
            <p:cNvSpPr/>
            <p:nvPr/>
          </p:nvSpPr>
          <p:spPr bwMode="auto">
            <a:xfrm>
              <a:off x="6713538" y="2624036"/>
              <a:ext cx="2640013" cy="303212"/>
            </a:xfrm>
            <a:custGeom>
              <a:avLst/>
              <a:gdLst>
                <a:gd name="T0" fmla="*/ 1663 w 1663"/>
                <a:gd name="T1" fmla="*/ 0 h 191"/>
                <a:gd name="T2" fmla="*/ 1647 w 1663"/>
                <a:gd name="T3" fmla="*/ 0 h 191"/>
                <a:gd name="T4" fmla="*/ 1563 w 1663"/>
                <a:gd name="T5" fmla="*/ 176 h 191"/>
                <a:gd name="T6" fmla="*/ 8 w 1663"/>
                <a:gd name="T7" fmla="*/ 176 h 191"/>
                <a:gd name="T8" fmla="*/ 0 w 1663"/>
                <a:gd name="T9" fmla="*/ 191 h 191"/>
                <a:gd name="T10" fmla="*/ 1570 w 1663"/>
                <a:gd name="T11" fmla="*/ 191 h 191"/>
                <a:gd name="T12" fmla="*/ 1663 w 1663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1">
                  <a:moveTo>
                    <a:pt x="1663" y="0"/>
                  </a:moveTo>
                  <a:lnTo>
                    <a:pt x="1647" y="0"/>
                  </a:lnTo>
                  <a:lnTo>
                    <a:pt x="1563" y="176"/>
                  </a:lnTo>
                  <a:lnTo>
                    <a:pt x="8" y="176"/>
                  </a:lnTo>
                  <a:lnTo>
                    <a:pt x="0" y="191"/>
                  </a:lnTo>
                  <a:lnTo>
                    <a:pt x="1570" y="191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B94F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25"/>
            <p:cNvSpPr/>
            <p:nvPr/>
          </p:nvSpPr>
          <p:spPr bwMode="auto">
            <a:xfrm>
              <a:off x="6713538" y="2624036"/>
              <a:ext cx="2640013" cy="303212"/>
            </a:xfrm>
            <a:custGeom>
              <a:avLst/>
              <a:gdLst>
                <a:gd name="T0" fmla="*/ 1663 w 1663"/>
                <a:gd name="T1" fmla="*/ 0 h 191"/>
                <a:gd name="T2" fmla="*/ 1647 w 1663"/>
                <a:gd name="T3" fmla="*/ 0 h 191"/>
                <a:gd name="T4" fmla="*/ 1563 w 1663"/>
                <a:gd name="T5" fmla="*/ 176 h 191"/>
                <a:gd name="T6" fmla="*/ 8 w 1663"/>
                <a:gd name="T7" fmla="*/ 176 h 191"/>
                <a:gd name="T8" fmla="*/ 0 w 1663"/>
                <a:gd name="T9" fmla="*/ 191 h 191"/>
                <a:gd name="T10" fmla="*/ 1570 w 1663"/>
                <a:gd name="T11" fmla="*/ 191 h 191"/>
                <a:gd name="T12" fmla="*/ 1663 w 1663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1">
                  <a:moveTo>
                    <a:pt x="1663" y="0"/>
                  </a:moveTo>
                  <a:lnTo>
                    <a:pt x="1647" y="0"/>
                  </a:lnTo>
                  <a:lnTo>
                    <a:pt x="1563" y="176"/>
                  </a:lnTo>
                  <a:lnTo>
                    <a:pt x="8" y="176"/>
                  </a:lnTo>
                  <a:lnTo>
                    <a:pt x="0" y="191"/>
                  </a:lnTo>
                  <a:lnTo>
                    <a:pt x="1570" y="191"/>
                  </a:lnTo>
                  <a:lnTo>
                    <a:pt x="16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94"/>
            <p:cNvSpPr/>
            <p:nvPr/>
          </p:nvSpPr>
          <p:spPr bwMode="auto">
            <a:xfrm>
              <a:off x="6700838" y="2598636"/>
              <a:ext cx="2640013" cy="304800"/>
            </a:xfrm>
            <a:custGeom>
              <a:avLst/>
              <a:gdLst>
                <a:gd name="T0" fmla="*/ 1663 w 1663"/>
                <a:gd name="T1" fmla="*/ 0 h 192"/>
                <a:gd name="T2" fmla="*/ 93 w 1663"/>
                <a:gd name="T3" fmla="*/ 0 h 192"/>
                <a:gd name="T4" fmla="*/ 0 w 1663"/>
                <a:gd name="T5" fmla="*/ 192 h 192"/>
                <a:gd name="T6" fmla="*/ 16 w 1663"/>
                <a:gd name="T7" fmla="*/ 192 h 192"/>
                <a:gd name="T8" fmla="*/ 101 w 1663"/>
                <a:gd name="T9" fmla="*/ 16 h 192"/>
                <a:gd name="T10" fmla="*/ 1655 w 1663"/>
                <a:gd name="T11" fmla="*/ 16 h 192"/>
                <a:gd name="T12" fmla="*/ 1663 w 1663"/>
                <a:gd name="T1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93" y="0"/>
                  </a:lnTo>
                  <a:lnTo>
                    <a:pt x="0" y="192"/>
                  </a:lnTo>
                  <a:lnTo>
                    <a:pt x="16" y="192"/>
                  </a:lnTo>
                  <a:lnTo>
                    <a:pt x="101" y="16"/>
                  </a:lnTo>
                  <a:lnTo>
                    <a:pt x="1655" y="16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95"/>
            <p:cNvSpPr/>
            <p:nvPr/>
          </p:nvSpPr>
          <p:spPr bwMode="auto">
            <a:xfrm>
              <a:off x="6700838" y="2598636"/>
              <a:ext cx="2640013" cy="304800"/>
            </a:xfrm>
            <a:custGeom>
              <a:avLst/>
              <a:gdLst>
                <a:gd name="T0" fmla="*/ 1663 w 1663"/>
                <a:gd name="T1" fmla="*/ 0 h 192"/>
                <a:gd name="T2" fmla="*/ 93 w 1663"/>
                <a:gd name="T3" fmla="*/ 0 h 192"/>
                <a:gd name="T4" fmla="*/ 0 w 1663"/>
                <a:gd name="T5" fmla="*/ 192 h 192"/>
                <a:gd name="T6" fmla="*/ 16 w 1663"/>
                <a:gd name="T7" fmla="*/ 192 h 192"/>
                <a:gd name="T8" fmla="*/ 101 w 1663"/>
                <a:gd name="T9" fmla="*/ 16 h 192"/>
                <a:gd name="T10" fmla="*/ 1655 w 1663"/>
                <a:gd name="T11" fmla="*/ 16 h 192"/>
                <a:gd name="T12" fmla="*/ 1663 w 1663"/>
                <a:gd name="T1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93" y="0"/>
                  </a:lnTo>
                  <a:lnTo>
                    <a:pt x="0" y="192"/>
                  </a:lnTo>
                  <a:lnTo>
                    <a:pt x="16" y="192"/>
                  </a:lnTo>
                  <a:lnTo>
                    <a:pt x="101" y="16"/>
                  </a:lnTo>
                  <a:lnTo>
                    <a:pt x="1655" y="16"/>
                  </a:lnTo>
                  <a:lnTo>
                    <a:pt x="16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96"/>
            <p:cNvSpPr/>
            <p:nvPr/>
          </p:nvSpPr>
          <p:spPr bwMode="auto">
            <a:xfrm>
              <a:off x="6726238" y="2624036"/>
              <a:ext cx="2601913" cy="279400"/>
            </a:xfrm>
            <a:custGeom>
              <a:avLst/>
              <a:gdLst>
                <a:gd name="T0" fmla="*/ 1639 w 1639"/>
                <a:gd name="T1" fmla="*/ 0 h 176"/>
                <a:gd name="T2" fmla="*/ 85 w 1639"/>
                <a:gd name="T3" fmla="*/ 0 h 176"/>
                <a:gd name="T4" fmla="*/ 0 w 1639"/>
                <a:gd name="T5" fmla="*/ 176 h 176"/>
                <a:gd name="T6" fmla="*/ 1555 w 1639"/>
                <a:gd name="T7" fmla="*/ 176 h 176"/>
                <a:gd name="T8" fmla="*/ 1639 w 1639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9" h="176">
                  <a:moveTo>
                    <a:pt x="1639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D767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97"/>
            <p:cNvSpPr/>
            <p:nvPr/>
          </p:nvSpPr>
          <p:spPr bwMode="auto">
            <a:xfrm>
              <a:off x="6726238" y="2624036"/>
              <a:ext cx="2601913" cy="279400"/>
            </a:xfrm>
            <a:custGeom>
              <a:avLst/>
              <a:gdLst>
                <a:gd name="T0" fmla="*/ 1639 w 1639"/>
                <a:gd name="T1" fmla="*/ 0 h 176"/>
                <a:gd name="T2" fmla="*/ 85 w 1639"/>
                <a:gd name="T3" fmla="*/ 0 h 176"/>
                <a:gd name="T4" fmla="*/ 0 w 1639"/>
                <a:gd name="T5" fmla="*/ 176 h 176"/>
                <a:gd name="T6" fmla="*/ 1555 w 1639"/>
                <a:gd name="T7" fmla="*/ 176 h 176"/>
                <a:gd name="T8" fmla="*/ 1639 w 1639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9" h="176">
                  <a:moveTo>
                    <a:pt x="1639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文本框 236"/>
            <p:cNvSpPr txBox="1"/>
            <p:nvPr/>
          </p:nvSpPr>
          <p:spPr>
            <a:xfrm>
              <a:off x="7300026" y="2618500"/>
              <a:ext cx="14162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经理 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 XX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9" name="组合 238"/>
          <p:cNvGrpSpPr/>
          <p:nvPr/>
        </p:nvGrpSpPr>
        <p:grpSpPr>
          <a:xfrm>
            <a:off x="6538913" y="2970111"/>
            <a:ext cx="2651125" cy="328612"/>
            <a:chOff x="6538913" y="2970111"/>
            <a:chExt cx="2651125" cy="328612"/>
          </a:xfrm>
        </p:grpSpPr>
        <p:sp>
          <p:nvSpPr>
            <p:cNvPr id="241" name="Freeform 26"/>
            <p:cNvSpPr/>
            <p:nvPr/>
          </p:nvSpPr>
          <p:spPr bwMode="auto">
            <a:xfrm>
              <a:off x="6550025" y="2995511"/>
              <a:ext cx="2640013" cy="303212"/>
            </a:xfrm>
            <a:custGeom>
              <a:avLst/>
              <a:gdLst>
                <a:gd name="T0" fmla="*/ 1663 w 1663"/>
                <a:gd name="T1" fmla="*/ 0 h 191"/>
                <a:gd name="T2" fmla="*/ 1648 w 1663"/>
                <a:gd name="T3" fmla="*/ 0 h 191"/>
                <a:gd name="T4" fmla="*/ 1563 w 1663"/>
                <a:gd name="T5" fmla="*/ 176 h 191"/>
                <a:gd name="T6" fmla="*/ 8 w 1663"/>
                <a:gd name="T7" fmla="*/ 176 h 191"/>
                <a:gd name="T8" fmla="*/ 0 w 1663"/>
                <a:gd name="T9" fmla="*/ 191 h 191"/>
                <a:gd name="T10" fmla="*/ 1571 w 1663"/>
                <a:gd name="T11" fmla="*/ 191 h 191"/>
                <a:gd name="T12" fmla="*/ 1663 w 1663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1">
                  <a:moveTo>
                    <a:pt x="1663" y="0"/>
                  </a:moveTo>
                  <a:lnTo>
                    <a:pt x="1648" y="0"/>
                  </a:lnTo>
                  <a:lnTo>
                    <a:pt x="1563" y="176"/>
                  </a:lnTo>
                  <a:lnTo>
                    <a:pt x="8" y="176"/>
                  </a:lnTo>
                  <a:lnTo>
                    <a:pt x="0" y="191"/>
                  </a:lnTo>
                  <a:lnTo>
                    <a:pt x="1571" y="191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B94F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27"/>
            <p:cNvSpPr/>
            <p:nvPr/>
          </p:nvSpPr>
          <p:spPr bwMode="auto">
            <a:xfrm>
              <a:off x="6550025" y="2995511"/>
              <a:ext cx="2640013" cy="303212"/>
            </a:xfrm>
            <a:custGeom>
              <a:avLst/>
              <a:gdLst>
                <a:gd name="T0" fmla="*/ 1663 w 1663"/>
                <a:gd name="T1" fmla="*/ 0 h 191"/>
                <a:gd name="T2" fmla="*/ 1648 w 1663"/>
                <a:gd name="T3" fmla="*/ 0 h 191"/>
                <a:gd name="T4" fmla="*/ 1563 w 1663"/>
                <a:gd name="T5" fmla="*/ 176 h 191"/>
                <a:gd name="T6" fmla="*/ 8 w 1663"/>
                <a:gd name="T7" fmla="*/ 176 h 191"/>
                <a:gd name="T8" fmla="*/ 0 w 1663"/>
                <a:gd name="T9" fmla="*/ 191 h 191"/>
                <a:gd name="T10" fmla="*/ 1571 w 1663"/>
                <a:gd name="T11" fmla="*/ 191 h 191"/>
                <a:gd name="T12" fmla="*/ 1663 w 1663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1">
                  <a:moveTo>
                    <a:pt x="1663" y="0"/>
                  </a:moveTo>
                  <a:lnTo>
                    <a:pt x="1648" y="0"/>
                  </a:lnTo>
                  <a:lnTo>
                    <a:pt x="1563" y="176"/>
                  </a:lnTo>
                  <a:lnTo>
                    <a:pt x="8" y="176"/>
                  </a:lnTo>
                  <a:lnTo>
                    <a:pt x="0" y="191"/>
                  </a:lnTo>
                  <a:lnTo>
                    <a:pt x="1571" y="191"/>
                  </a:lnTo>
                  <a:lnTo>
                    <a:pt x="16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98"/>
            <p:cNvSpPr/>
            <p:nvPr/>
          </p:nvSpPr>
          <p:spPr bwMode="auto">
            <a:xfrm>
              <a:off x="6538913" y="2970111"/>
              <a:ext cx="2638425" cy="304800"/>
            </a:xfrm>
            <a:custGeom>
              <a:avLst/>
              <a:gdLst>
                <a:gd name="T0" fmla="*/ 1662 w 1662"/>
                <a:gd name="T1" fmla="*/ 0 h 192"/>
                <a:gd name="T2" fmla="*/ 92 w 1662"/>
                <a:gd name="T3" fmla="*/ 0 h 192"/>
                <a:gd name="T4" fmla="*/ 0 w 1662"/>
                <a:gd name="T5" fmla="*/ 192 h 192"/>
                <a:gd name="T6" fmla="*/ 15 w 1662"/>
                <a:gd name="T7" fmla="*/ 192 h 192"/>
                <a:gd name="T8" fmla="*/ 100 w 1662"/>
                <a:gd name="T9" fmla="*/ 16 h 192"/>
                <a:gd name="T10" fmla="*/ 1655 w 1662"/>
                <a:gd name="T11" fmla="*/ 16 h 192"/>
                <a:gd name="T12" fmla="*/ 1662 w 1662"/>
                <a:gd name="T1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2" h="192">
                  <a:moveTo>
                    <a:pt x="1662" y="0"/>
                  </a:moveTo>
                  <a:lnTo>
                    <a:pt x="92" y="0"/>
                  </a:lnTo>
                  <a:lnTo>
                    <a:pt x="0" y="192"/>
                  </a:lnTo>
                  <a:lnTo>
                    <a:pt x="15" y="192"/>
                  </a:lnTo>
                  <a:lnTo>
                    <a:pt x="100" y="16"/>
                  </a:lnTo>
                  <a:lnTo>
                    <a:pt x="1655" y="16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99"/>
            <p:cNvSpPr/>
            <p:nvPr/>
          </p:nvSpPr>
          <p:spPr bwMode="auto">
            <a:xfrm>
              <a:off x="6538913" y="2970111"/>
              <a:ext cx="2638425" cy="304800"/>
            </a:xfrm>
            <a:custGeom>
              <a:avLst/>
              <a:gdLst>
                <a:gd name="T0" fmla="*/ 1662 w 1662"/>
                <a:gd name="T1" fmla="*/ 0 h 192"/>
                <a:gd name="T2" fmla="*/ 92 w 1662"/>
                <a:gd name="T3" fmla="*/ 0 h 192"/>
                <a:gd name="T4" fmla="*/ 0 w 1662"/>
                <a:gd name="T5" fmla="*/ 192 h 192"/>
                <a:gd name="T6" fmla="*/ 15 w 1662"/>
                <a:gd name="T7" fmla="*/ 192 h 192"/>
                <a:gd name="T8" fmla="*/ 100 w 1662"/>
                <a:gd name="T9" fmla="*/ 16 h 192"/>
                <a:gd name="T10" fmla="*/ 1655 w 1662"/>
                <a:gd name="T11" fmla="*/ 16 h 192"/>
                <a:gd name="T12" fmla="*/ 1662 w 1662"/>
                <a:gd name="T1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2" h="192">
                  <a:moveTo>
                    <a:pt x="1662" y="0"/>
                  </a:moveTo>
                  <a:lnTo>
                    <a:pt x="92" y="0"/>
                  </a:lnTo>
                  <a:lnTo>
                    <a:pt x="0" y="192"/>
                  </a:lnTo>
                  <a:lnTo>
                    <a:pt x="15" y="192"/>
                  </a:lnTo>
                  <a:lnTo>
                    <a:pt x="100" y="16"/>
                  </a:lnTo>
                  <a:lnTo>
                    <a:pt x="1655" y="16"/>
                  </a:lnTo>
                  <a:lnTo>
                    <a:pt x="16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100"/>
            <p:cNvSpPr/>
            <p:nvPr/>
          </p:nvSpPr>
          <p:spPr bwMode="auto">
            <a:xfrm>
              <a:off x="6562725" y="2995511"/>
              <a:ext cx="2603500" cy="279400"/>
            </a:xfrm>
            <a:custGeom>
              <a:avLst/>
              <a:gdLst>
                <a:gd name="T0" fmla="*/ 1640 w 1640"/>
                <a:gd name="T1" fmla="*/ 0 h 176"/>
                <a:gd name="T2" fmla="*/ 85 w 1640"/>
                <a:gd name="T3" fmla="*/ 0 h 176"/>
                <a:gd name="T4" fmla="*/ 0 w 1640"/>
                <a:gd name="T5" fmla="*/ 176 h 176"/>
                <a:gd name="T6" fmla="*/ 1555 w 1640"/>
                <a:gd name="T7" fmla="*/ 176 h 176"/>
                <a:gd name="T8" fmla="*/ 1640 w 1640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40" y="0"/>
                  </a:lnTo>
                  <a:close/>
                </a:path>
              </a:pathLst>
            </a:custGeom>
            <a:solidFill>
              <a:srgbClr val="D767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101"/>
            <p:cNvSpPr/>
            <p:nvPr/>
          </p:nvSpPr>
          <p:spPr bwMode="auto">
            <a:xfrm>
              <a:off x="6562725" y="2995511"/>
              <a:ext cx="2603500" cy="279400"/>
            </a:xfrm>
            <a:custGeom>
              <a:avLst/>
              <a:gdLst>
                <a:gd name="T0" fmla="*/ 1640 w 1640"/>
                <a:gd name="T1" fmla="*/ 0 h 176"/>
                <a:gd name="T2" fmla="*/ 85 w 1640"/>
                <a:gd name="T3" fmla="*/ 0 h 176"/>
                <a:gd name="T4" fmla="*/ 0 w 1640"/>
                <a:gd name="T5" fmla="*/ 176 h 176"/>
                <a:gd name="T6" fmla="*/ 1555 w 1640"/>
                <a:gd name="T7" fmla="*/ 176 h 176"/>
                <a:gd name="T8" fmla="*/ 1640 w 1640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文本框 276"/>
            <p:cNvSpPr txBox="1"/>
            <p:nvPr/>
          </p:nvSpPr>
          <p:spPr>
            <a:xfrm>
              <a:off x="7079551" y="2999112"/>
              <a:ext cx="14162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XX</a:t>
              </a:r>
              <a:r>
                <a:rPr lang="zh-CN" altLang="en-US" dirty="0"/>
                <a:t>经理 </a:t>
              </a:r>
              <a:r>
                <a:rPr lang="en-US" altLang="zh-CN" dirty="0"/>
                <a:t>/ XX</a:t>
              </a:r>
              <a:r>
                <a:rPr lang="zh-CN" altLang="en-US" dirty="0"/>
                <a:t>专员</a:t>
              </a:r>
              <a:endParaRPr lang="zh-CN" altLang="en-US" dirty="0"/>
            </a:p>
          </p:txBody>
        </p:sp>
      </p:grpSp>
      <p:grpSp>
        <p:nvGrpSpPr>
          <p:cNvPr id="278" name="组合 277"/>
          <p:cNvGrpSpPr/>
          <p:nvPr/>
        </p:nvGrpSpPr>
        <p:grpSpPr>
          <a:xfrm>
            <a:off x="6346825" y="3339998"/>
            <a:ext cx="2651125" cy="328612"/>
            <a:chOff x="6346825" y="3339998"/>
            <a:chExt cx="2651125" cy="328612"/>
          </a:xfrm>
        </p:grpSpPr>
        <p:sp>
          <p:nvSpPr>
            <p:cNvPr id="279" name="Freeform 28"/>
            <p:cNvSpPr/>
            <p:nvPr/>
          </p:nvSpPr>
          <p:spPr bwMode="auto">
            <a:xfrm>
              <a:off x="6359525" y="3365398"/>
              <a:ext cx="2638425" cy="303212"/>
            </a:xfrm>
            <a:custGeom>
              <a:avLst/>
              <a:gdLst>
                <a:gd name="T0" fmla="*/ 1662 w 1662"/>
                <a:gd name="T1" fmla="*/ 0 h 191"/>
                <a:gd name="T2" fmla="*/ 1647 w 1662"/>
                <a:gd name="T3" fmla="*/ 0 h 191"/>
                <a:gd name="T4" fmla="*/ 1562 w 1662"/>
                <a:gd name="T5" fmla="*/ 176 h 191"/>
                <a:gd name="T6" fmla="*/ 7 w 1662"/>
                <a:gd name="T7" fmla="*/ 176 h 191"/>
                <a:gd name="T8" fmla="*/ 0 w 1662"/>
                <a:gd name="T9" fmla="*/ 191 h 191"/>
                <a:gd name="T10" fmla="*/ 1570 w 1662"/>
                <a:gd name="T11" fmla="*/ 191 h 191"/>
                <a:gd name="T12" fmla="*/ 1662 w 1662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2" h="191">
                  <a:moveTo>
                    <a:pt x="1662" y="0"/>
                  </a:moveTo>
                  <a:lnTo>
                    <a:pt x="1647" y="0"/>
                  </a:lnTo>
                  <a:lnTo>
                    <a:pt x="1562" y="176"/>
                  </a:lnTo>
                  <a:lnTo>
                    <a:pt x="7" y="176"/>
                  </a:lnTo>
                  <a:lnTo>
                    <a:pt x="0" y="191"/>
                  </a:lnTo>
                  <a:lnTo>
                    <a:pt x="1570" y="191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rgbClr val="B94F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29"/>
            <p:cNvSpPr/>
            <p:nvPr/>
          </p:nvSpPr>
          <p:spPr bwMode="auto">
            <a:xfrm>
              <a:off x="6359525" y="3365398"/>
              <a:ext cx="2638425" cy="303212"/>
            </a:xfrm>
            <a:custGeom>
              <a:avLst/>
              <a:gdLst>
                <a:gd name="T0" fmla="*/ 1662 w 1662"/>
                <a:gd name="T1" fmla="*/ 0 h 191"/>
                <a:gd name="T2" fmla="*/ 1647 w 1662"/>
                <a:gd name="T3" fmla="*/ 0 h 191"/>
                <a:gd name="T4" fmla="*/ 1562 w 1662"/>
                <a:gd name="T5" fmla="*/ 176 h 191"/>
                <a:gd name="T6" fmla="*/ 7 w 1662"/>
                <a:gd name="T7" fmla="*/ 176 h 191"/>
                <a:gd name="T8" fmla="*/ 0 w 1662"/>
                <a:gd name="T9" fmla="*/ 191 h 191"/>
                <a:gd name="T10" fmla="*/ 1570 w 1662"/>
                <a:gd name="T11" fmla="*/ 191 h 191"/>
                <a:gd name="T12" fmla="*/ 1662 w 1662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2" h="191">
                  <a:moveTo>
                    <a:pt x="1662" y="0"/>
                  </a:moveTo>
                  <a:lnTo>
                    <a:pt x="1647" y="0"/>
                  </a:lnTo>
                  <a:lnTo>
                    <a:pt x="1562" y="176"/>
                  </a:lnTo>
                  <a:lnTo>
                    <a:pt x="7" y="176"/>
                  </a:lnTo>
                  <a:lnTo>
                    <a:pt x="0" y="191"/>
                  </a:lnTo>
                  <a:lnTo>
                    <a:pt x="1570" y="191"/>
                  </a:lnTo>
                  <a:lnTo>
                    <a:pt x="16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102"/>
            <p:cNvSpPr/>
            <p:nvPr/>
          </p:nvSpPr>
          <p:spPr bwMode="auto">
            <a:xfrm>
              <a:off x="6346825" y="3339998"/>
              <a:ext cx="2638425" cy="304800"/>
            </a:xfrm>
            <a:custGeom>
              <a:avLst/>
              <a:gdLst>
                <a:gd name="T0" fmla="*/ 1662 w 1662"/>
                <a:gd name="T1" fmla="*/ 0 h 192"/>
                <a:gd name="T2" fmla="*/ 92 w 1662"/>
                <a:gd name="T3" fmla="*/ 0 h 192"/>
                <a:gd name="T4" fmla="*/ 0 w 1662"/>
                <a:gd name="T5" fmla="*/ 192 h 192"/>
                <a:gd name="T6" fmla="*/ 15 w 1662"/>
                <a:gd name="T7" fmla="*/ 192 h 192"/>
                <a:gd name="T8" fmla="*/ 100 w 1662"/>
                <a:gd name="T9" fmla="*/ 16 h 192"/>
                <a:gd name="T10" fmla="*/ 1655 w 1662"/>
                <a:gd name="T11" fmla="*/ 16 h 192"/>
                <a:gd name="T12" fmla="*/ 1662 w 1662"/>
                <a:gd name="T1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2" h="192">
                  <a:moveTo>
                    <a:pt x="1662" y="0"/>
                  </a:moveTo>
                  <a:lnTo>
                    <a:pt x="92" y="0"/>
                  </a:lnTo>
                  <a:lnTo>
                    <a:pt x="0" y="192"/>
                  </a:lnTo>
                  <a:lnTo>
                    <a:pt x="15" y="192"/>
                  </a:lnTo>
                  <a:lnTo>
                    <a:pt x="100" y="16"/>
                  </a:lnTo>
                  <a:lnTo>
                    <a:pt x="1655" y="16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103"/>
            <p:cNvSpPr/>
            <p:nvPr/>
          </p:nvSpPr>
          <p:spPr bwMode="auto">
            <a:xfrm>
              <a:off x="6346825" y="3339998"/>
              <a:ext cx="2638425" cy="304800"/>
            </a:xfrm>
            <a:custGeom>
              <a:avLst/>
              <a:gdLst>
                <a:gd name="T0" fmla="*/ 1662 w 1662"/>
                <a:gd name="T1" fmla="*/ 0 h 192"/>
                <a:gd name="T2" fmla="*/ 92 w 1662"/>
                <a:gd name="T3" fmla="*/ 0 h 192"/>
                <a:gd name="T4" fmla="*/ 0 w 1662"/>
                <a:gd name="T5" fmla="*/ 192 h 192"/>
                <a:gd name="T6" fmla="*/ 15 w 1662"/>
                <a:gd name="T7" fmla="*/ 192 h 192"/>
                <a:gd name="T8" fmla="*/ 100 w 1662"/>
                <a:gd name="T9" fmla="*/ 16 h 192"/>
                <a:gd name="T10" fmla="*/ 1655 w 1662"/>
                <a:gd name="T11" fmla="*/ 16 h 192"/>
                <a:gd name="T12" fmla="*/ 1662 w 1662"/>
                <a:gd name="T1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2" h="192">
                  <a:moveTo>
                    <a:pt x="1662" y="0"/>
                  </a:moveTo>
                  <a:lnTo>
                    <a:pt x="92" y="0"/>
                  </a:lnTo>
                  <a:lnTo>
                    <a:pt x="0" y="192"/>
                  </a:lnTo>
                  <a:lnTo>
                    <a:pt x="15" y="192"/>
                  </a:lnTo>
                  <a:lnTo>
                    <a:pt x="100" y="16"/>
                  </a:lnTo>
                  <a:lnTo>
                    <a:pt x="1655" y="16"/>
                  </a:lnTo>
                  <a:lnTo>
                    <a:pt x="16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104"/>
            <p:cNvSpPr/>
            <p:nvPr/>
          </p:nvSpPr>
          <p:spPr bwMode="auto">
            <a:xfrm>
              <a:off x="6370638" y="3365398"/>
              <a:ext cx="2603500" cy="279400"/>
            </a:xfrm>
            <a:custGeom>
              <a:avLst/>
              <a:gdLst>
                <a:gd name="T0" fmla="*/ 1640 w 1640"/>
                <a:gd name="T1" fmla="*/ 0 h 176"/>
                <a:gd name="T2" fmla="*/ 85 w 1640"/>
                <a:gd name="T3" fmla="*/ 0 h 176"/>
                <a:gd name="T4" fmla="*/ 0 w 1640"/>
                <a:gd name="T5" fmla="*/ 176 h 176"/>
                <a:gd name="T6" fmla="*/ 1555 w 1640"/>
                <a:gd name="T7" fmla="*/ 176 h 176"/>
                <a:gd name="T8" fmla="*/ 1640 w 1640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40" y="0"/>
                  </a:lnTo>
                  <a:close/>
                </a:path>
              </a:pathLst>
            </a:custGeom>
            <a:solidFill>
              <a:srgbClr val="D767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105"/>
            <p:cNvSpPr/>
            <p:nvPr/>
          </p:nvSpPr>
          <p:spPr bwMode="auto">
            <a:xfrm>
              <a:off x="6370638" y="3365398"/>
              <a:ext cx="2603500" cy="279400"/>
            </a:xfrm>
            <a:custGeom>
              <a:avLst/>
              <a:gdLst>
                <a:gd name="T0" fmla="*/ 1640 w 1640"/>
                <a:gd name="T1" fmla="*/ 0 h 176"/>
                <a:gd name="T2" fmla="*/ 85 w 1640"/>
                <a:gd name="T3" fmla="*/ 0 h 176"/>
                <a:gd name="T4" fmla="*/ 0 w 1640"/>
                <a:gd name="T5" fmla="*/ 176 h 176"/>
                <a:gd name="T6" fmla="*/ 1555 w 1640"/>
                <a:gd name="T7" fmla="*/ 176 h 176"/>
                <a:gd name="T8" fmla="*/ 1640 w 1640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文本框 284"/>
            <p:cNvSpPr txBox="1"/>
            <p:nvPr/>
          </p:nvSpPr>
          <p:spPr>
            <a:xfrm>
              <a:off x="6920099" y="3380113"/>
              <a:ext cx="14162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XX</a:t>
              </a:r>
              <a:r>
                <a:rPr lang="zh-CN" altLang="en-US" dirty="0"/>
                <a:t>经理 </a:t>
              </a:r>
              <a:r>
                <a:rPr lang="en-US" altLang="zh-CN" dirty="0"/>
                <a:t>/ XX</a:t>
              </a:r>
              <a:r>
                <a:rPr lang="zh-CN" altLang="en-US" dirty="0"/>
                <a:t>专员</a:t>
              </a:r>
              <a:endParaRPr lang="zh-CN" altLang="en-US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6173788" y="3711473"/>
            <a:ext cx="2652713" cy="330200"/>
            <a:chOff x="6173788" y="3711473"/>
            <a:chExt cx="2652713" cy="330200"/>
          </a:xfrm>
        </p:grpSpPr>
        <p:sp>
          <p:nvSpPr>
            <p:cNvPr id="287" name="Freeform 30"/>
            <p:cNvSpPr/>
            <p:nvPr/>
          </p:nvSpPr>
          <p:spPr bwMode="auto">
            <a:xfrm>
              <a:off x="6186488" y="3736873"/>
              <a:ext cx="2640013" cy="304800"/>
            </a:xfrm>
            <a:custGeom>
              <a:avLst/>
              <a:gdLst>
                <a:gd name="T0" fmla="*/ 1663 w 1663"/>
                <a:gd name="T1" fmla="*/ 0 h 192"/>
                <a:gd name="T2" fmla="*/ 1647 w 1663"/>
                <a:gd name="T3" fmla="*/ 0 h 192"/>
                <a:gd name="T4" fmla="*/ 1562 w 1663"/>
                <a:gd name="T5" fmla="*/ 176 h 192"/>
                <a:gd name="T6" fmla="*/ 7 w 1663"/>
                <a:gd name="T7" fmla="*/ 176 h 192"/>
                <a:gd name="T8" fmla="*/ 0 w 1663"/>
                <a:gd name="T9" fmla="*/ 192 h 192"/>
                <a:gd name="T10" fmla="*/ 1570 w 1663"/>
                <a:gd name="T11" fmla="*/ 192 h 192"/>
                <a:gd name="T12" fmla="*/ 1663 w 1663"/>
                <a:gd name="T1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1647" y="0"/>
                  </a:lnTo>
                  <a:lnTo>
                    <a:pt x="1562" y="176"/>
                  </a:lnTo>
                  <a:lnTo>
                    <a:pt x="7" y="176"/>
                  </a:lnTo>
                  <a:lnTo>
                    <a:pt x="0" y="192"/>
                  </a:lnTo>
                  <a:lnTo>
                    <a:pt x="1570" y="192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B94F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31"/>
            <p:cNvSpPr/>
            <p:nvPr/>
          </p:nvSpPr>
          <p:spPr bwMode="auto">
            <a:xfrm>
              <a:off x="6186488" y="3736873"/>
              <a:ext cx="2640013" cy="304800"/>
            </a:xfrm>
            <a:custGeom>
              <a:avLst/>
              <a:gdLst>
                <a:gd name="T0" fmla="*/ 1663 w 1663"/>
                <a:gd name="T1" fmla="*/ 0 h 192"/>
                <a:gd name="T2" fmla="*/ 1647 w 1663"/>
                <a:gd name="T3" fmla="*/ 0 h 192"/>
                <a:gd name="T4" fmla="*/ 1562 w 1663"/>
                <a:gd name="T5" fmla="*/ 176 h 192"/>
                <a:gd name="T6" fmla="*/ 7 w 1663"/>
                <a:gd name="T7" fmla="*/ 176 h 192"/>
                <a:gd name="T8" fmla="*/ 0 w 1663"/>
                <a:gd name="T9" fmla="*/ 192 h 192"/>
                <a:gd name="T10" fmla="*/ 1570 w 1663"/>
                <a:gd name="T11" fmla="*/ 192 h 192"/>
                <a:gd name="T12" fmla="*/ 1663 w 1663"/>
                <a:gd name="T1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1647" y="0"/>
                  </a:lnTo>
                  <a:lnTo>
                    <a:pt x="1562" y="176"/>
                  </a:lnTo>
                  <a:lnTo>
                    <a:pt x="7" y="176"/>
                  </a:lnTo>
                  <a:lnTo>
                    <a:pt x="0" y="192"/>
                  </a:lnTo>
                  <a:lnTo>
                    <a:pt x="1570" y="192"/>
                  </a:lnTo>
                  <a:lnTo>
                    <a:pt x="16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106"/>
            <p:cNvSpPr/>
            <p:nvPr/>
          </p:nvSpPr>
          <p:spPr bwMode="auto">
            <a:xfrm>
              <a:off x="6173788" y="3711473"/>
              <a:ext cx="2640013" cy="304800"/>
            </a:xfrm>
            <a:custGeom>
              <a:avLst/>
              <a:gdLst>
                <a:gd name="T0" fmla="*/ 1663 w 1663"/>
                <a:gd name="T1" fmla="*/ 0 h 192"/>
                <a:gd name="T2" fmla="*/ 93 w 1663"/>
                <a:gd name="T3" fmla="*/ 0 h 192"/>
                <a:gd name="T4" fmla="*/ 0 w 1663"/>
                <a:gd name="T5" fmla="*/ 192 h 192"/>
                <a:gd name="T6" fmla="*/ 15 w 1663"/>
                <a:gd name="T7" fmla="*/ 192 h 192"/>
                <a:gd name="T8" fmla="*/ 100 w 1663"/>
                <a:gd name="T9" fmla="*/ 16 h 192"/>
                <a:gd name="T10" fmla="*/ 1655 w 1663"/>
                <a:gd name="T11" fmla="*/ 16 h 192"/>
                <a:gd name="T12" fmla="*/ 1663 w 1663"/>
                <a:gd name="T1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93" y="0"/>
                  </a:lnTo>
                  <a:lnTo>
                    <a:pt x="0" y="192"/>
                  </a:lnTo>
                  <a:lnTo>
                    <a:pt x="15" y="192"/>
                  </a:lnTo>
                  <a:lnTo>
                    <a:pt x="100" y="16"/>
                  </a:lnTo>
                  <a:lnTo>
                    <a:pt x="1655" y="16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107"/>
            <p:cNvSpPr/>
            <p:nvPr/>
          </p:nvSpPr>
          <p:spPr bwMode="auto">
            <a:xfrm>
              <a:off x="6173788" y="3711473"/>
              <a:ext cx="2640013" cy="304800"/>
            </a:xfrm>
            <a:custGeom>
              <a:avLst/>
              <a:gdLst>
                <a:gd name="T0" fmla="*/ 1663 w 1663"/>
                <a:gd name="T1" fmla="*/ 0 h 192"/>
                <a:gd name="T2" fmla="*/ 93 w 1663"/>
                <a:gd name="T3" fmla="*/ 0 h 192"/>
                <a:gd name="T4" fmla="*/ 0 w 1663"/>
                <a:gd name="T5" fmla="*/ 192 h 192"/>
                <a:gd name="T6" fmla="*/ 15 w 1663"/>
                <a:gd name="T7" fmla="*/ 192 h 192"/>
                <a:gd name="T8" fmla="*/ 100 w 1663"/>
                <a:gd name="T9" fmla="*/ 16 h 192"/>
                <a:gd name="T10" fmla="*/ 1655 w 1663"/>
                <a:gd name="T11" fmla="*/ 16 h 192"/>
                <a:gd name="T12" fmla="*/ 1663 w 1663"/>
                <a:gd name="T1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93" y="0"/>
                  </a:lnTo>
                  <a:lnTo>
                    <a:pt x="0" y="192"/>
                  </a:lnTo>
                  <a:lnTo>
                    <a:pt x="15" y="192"/>
                  </a:lnTo>
                  <a:lnTo>
                    <a:pt x="100" y="16"/>
                  </a:lnTo>
                  <a:lnTo>
                    <a:pt x="1655" y="16"/>
                  </a:lnTo>
                  <a:lnTo>
                    <a:pt x="16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108"/>
            <p:cNvSpPr/>
            <p:nvPr/>
          </p:nvSpPr>
          <p:spPr bwMode="auto">
            <a:xfrm>
              <a:off x="6197600" y="3736873"/>
              <a:ext cx="2603500" cy="279400"/>
            </a:xfrm>
            <a:custGeom>
              <a:avLst/>
              <a:gdLst>
                <a:gd name="T0" fmla="*/ 1640 w 1640"/>
                <a:gd name="T1" fmla="*/ 0 h 176"/>
                <a:gd name="T2" fmla="*/ 85 w 1640"/>
                <a:gd name="T3" fmla="*/ 0 h 176"/>
                <a:gd name="T4" fmla="*/ 0 w 1640"/>
                <a:gd name="T5" fmla="*/ 176 h 176"/>
                <a:gd name="T6" fmla="*/ 1555 w 1640"/>
                <a:gd name="T7" fmla="*/ 176 h 176"/>
                <a:gd name="T8" fmla="*/ 1640 w 1640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40" y="0"/>
                  </a:lnTo>
                  <a:close/>
                </a:path>
              </a:pathLst>
            </a:custGeom>
            <a:solidFill>
              <a:srgbClr val="D767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109"/>
            <p:cNvSpPr/>
            <p:nvPr/>
          </p:nvSpPr>
          <p:spPr bwMode="auto">
            <a:xfrm>
              <a:off x="6197600" y="3736873"/>
              <a:ext cx="2603500" cy="279400"/>
            </a:xfrm>
            <a:custGeom>
              <a:avLst/>
              <a:gdLst>
                <a:gd name="T0" fmla="*/ 1640 w 1640"/>
                <a:gd name="T1" fmla="*/ 0 h 176"/>
                <a:gd name="T2" fmla="*/ 85 w 1640"/>
                <a:gd name="T3" fmla="*/ 0 h 176"/>
                <a:gd name="T4" fmla="*/ 0 w 1640"/>
                <a:gd name="T5" fmla="*/ 176 h 176"/>
                <a:gd name="T6" fmla="*/ 1555 w 1640"/>
                <a:gd name="T7" fmla="*/ 176 h 176"/>
                <a:gd name="T8" fmla="*/ 1640 w 1640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文本框 292"/>
            <p:cNvSpPr txBox="1"/>
            <p:nvPr/>
          </p:nvSpPr>
          <p:spPr>
            <a:xfrm>
              <a:off x="6729413" y="3751797"/>
              <a:ext cx="14162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XX</a:t>
              </a:r>
              <a:r>
                <a:rPr lang="zh-CN" altLang="en-US" dirty="0"/>
                <a:t>经理 </a:t>
              </a:r>
              <a:r>
                <a:rPr lang="en-US" altLang="zh-CN" dirty="0"/>
                <a:t>/ XX</a:t>
              </a:r>
              <a:r>
                <a:rPr lang="zh-CN" altLang="en-US" dirty="0"/>
                <a:t>专员</a:t>
              </a:r>
              <a:endParaRPr lang="zh-CN" altLang="en-US" dirty="0"/>
            </a:p>
          </p:txBody>
        </p:sp>
      </p:grpSp>
      <p:grpSp>
        <p:nvGrpSpPr>
          <p:cNvPr id="294" name="组合 293"/>
          <p:cNvGrpSpPr/>
          <p:nvPr/>
        </p:nvGrpSpPr>
        <p:grpSpPr>
          <a:xfrm>
            <a:off x="6010275" y="4082948"/>
            <a:ext cx="2652713" cy="330200"/>
            <a:chOff x="6010275" y="4082948"/>
            <a:chExt cx="2652713" cy="330200"/>
          </a:xfrm>
        </p:grpSpPr>
        <p:sp>
          <p:nvSpPr>
            <p:cNvPr id="295" name="Freeform 32"/>
            <p:cNvSpPr/>
            <p:nvPr/>
          </p:nvSpPr>
          <p:spPr bwMode="auto">
            <a:xfrm>
              <a:off x="6022975" y="4108348"/>
              <a:ext cx="2640013" cy="304800"/>
            </a:xfrm>
            <a:custGeom>
              <a:avLst/>
              <a:gdLst>
                <a:gd name="T0" fmla="*/ 1663 w 1663"/>
                <a:gd name="T1" fmla="*/ 0 h 192"/>
                <a:gd name="T2" fmla="*/ 1648 w 1663"/>
                <a:gd name="T3" fmla="*/ 0 h 192"/>
                <a:gd name="T4" fmla="*/ 1562 w 1663"/>
                <a:gd name="T5" fmla="*/ 176 h 192"/>
                <a:gd name="T6" fmla="*/ 8 w 1663"/>
                <a:gd name="T7" fmla="*/ 176 h 192"/>
                <a:gd name="T8" fmla="*/ 0 w 1663"/>
                <a:gd name="T9" fmla="*/ 192 h 192"/>
                <a:gd name="T10" fmla="*/ 1570 w 1663"/>
                <a:gd name="T11" fmla="*/ 192 h 192"/>
                <a:gd name="T12" fmla="*/ 1663 w 1663"/>
                <a:gd name="T1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1648" y="0"/>
                  </a:lnTo>
                  <a:lnTo>
                    <a:pt x="1562" y="176"/>
                  </a:lnTo>
                  <a:lnTo>
                    <a:pt x="8" y="176"/>
                  </a:lnTo>
                  <a:lnTo>
                    <a:pt x="0" y="192"/>
                  </a:lnTo>
                  <a:lnTo>
                    <a:pt x="1570" y="192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B94F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110"/>
            <p:cNvSpPr/>
            <p:nvPr/>
          </p:nvSpPr>
          <p:spPr bwMode="auto">
            <a:xfrm>
              <a:off x="6010275" y="4082948"/>
              <a:ext cx="2640013" cy="304800"/>
            </a:xfrm>
            <a:custGeom>
              <a:avLst/>
              <a:gdLst>
                <a:gd name="T0" fmla="*/ 1663 w 1663"/>
                <a:gd name="T1" fmla="*/ 0 h 192"/>
                <a:gd name="T2" fmla="*/ 93 w 1663"/>
                <a:gd name="T3" fmla="*/ 0 h 192"/>
                <a:gd name="T4" fmla="*/ 0 w 1663"/>
                <a:gd name="T5" fmla="*/ 192 h 192"/>
                <a:gd name="T6" fmla="*/ 16 w 1663"/>
                <a:gd name="T7" fmla="*/ 192 h 192"/>
                <a:gd name="T8" fmla="*/ 101 w 1663"/>
                <a:gd name="T9" fmla="*/ 16 h 192"/>
                <a:gd name="T10" fmla="*/ 1656 w 1663"/>
                <a:gd name="T11" fmla="*/ 16 h 192"/>
                <a:gd name="T12" fmla="*/ 1663 w 1663"/>
                <a:gd name="T1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93" y="0"/>
                  </a:lnTo>
                  <a:lnTo>
                    <a:pt x="0" y="192"/>
                  </a:lnTo>
                  <a:lnTo>
                    <a:pt x="16" y="192"/>
                  </a:lnTo>
                  <a:lnTo>
                    <a:pt x="101" y="16"/>
                  </a:lnTo>
                  <a:lnTo>
                    <a:pt x="1656" y="16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111"/>
            <p:cNvSpPr/>
            <p:nvPr/>
          </p:nvSpPr>
          <p:spPr bwMode="auto">
            <a:xfrm>
              <a:off x="6010275" y="4082948"/>
              <a:ext cx="2640013" cy="304800"/>
            </a:xfrm>
            <a:custGeom>
              <a:avLst/>
              <a:gdLst>
                <a:gd name="T0" fmla="*/ 1663 w 1663"/>
                <a:gd name="T1" fmla="*/ 0 h 192"/>
                <a:gd name="T2" fmla="*/ 93 w 1663"/>
                <a:gd name="T3" fmla="*/ 0 h 192"/>
                <a:gd name="T4" fmla="*/ 0 w 1663"/>
                <a:gd name="T5" fmla="*/ 192 h 192"/>
                <a:gd name="T6" fmla="*/ 16 w 1663"/>
                <a:gd name="T7" fmla="*/ 192 h 192"/>
                <a:gd name="T8" fmla="*/ 101 w 1663"/>
                <a:gd name="T9" fmla="*/ 16 h 192"/>
                <a:gd name="T10" fmla="*/ 1656 w 1663"/>
                <a:gd name="T11" fmla="*/ 16 h 192"/>
                <a:gd name="T12" fmla="*/ 1663 w 1663"/>
                <a:gd name="T1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93" y="0"/>
                  </a:lnTo>
                  <a:lnTo>
                    <a:pt x="0" y="192"/>
                  </a:lnTo>
                  <a:lnTo>
                    <a:pt x="16" y="192"/>
                  </a:lnTo>
                  <a:lnTo>
                    <a:pt x="101" y="16"/>
                  </a:lnTo>
                  <a:lnTo>
                    <a:pt x="1656" y="16"/>
                  </a:lnTo>
                  <a:lnTo>
                    <a:pt x="16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112"/>
            <p:cNvSpPr/>
            <p:nvPr/>
          </p:nvSpPr>
          <p:spPr bwMode="auto">
            <a:xfrm>
              <a:off x="6038850" y="4106761"/>
              <a:ext cx="2603500" cy="279400"/>
            </a:xfrm>
            <a:custGeom>
              <a:avLst/>
              <a:gdLst>
                <a:gd name="T0" fmla="*/ 1640 w 1640"/>
                <a:gd name="T1" fmla="*/ 0 h 176"/>
                <a:gd name="T2" fmla="*/ 85 w 1640"/>
                <a:gd name="T3" fmla="*/ 0 h 176"/>
                <a:gd name="T4" fmla="*/ 0 w 1640"/>
                <a:gd name="T5" fmla="*/ 176 h 176"/>
                <a:gd name="T6" fmla="*/ 1554 w 1640"/>
                <a:gd name="T7" fmla="*/ 176 h 176"/>
                <a:gd name="T8" fmla="*/ 1640 w 1640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4" y="176"/>
                  </a:lnTo>
                  <a:lnTo>
                    <a:pt x="1640" y="0"/>
                  </a:lnTo>
                  <a:close/>
                </a:path>
              </a:pathLst>
            </a:custGeom>
            <a:solidFill>
              <a:srgbClr val="D767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113"/>
            <p:cNvSpPr/>
            <p:nvPr/>
          </p:nvSpPr>
          <p:spPr bwMode="auto">
            <a:xfrm>
              <a:off x="6035675" y="4108348"/>
              <a:ext cx="2603500" cy="279400"/>
            </a:xfrm>
            <a:custGeom>
              <a:avLst/>
              <a:gdLst>
                <a:gd name="T0" fmla="*/ 1640 w 1640"/>
                <a:gd name="T1" fmla="*/ 0 h 176"/>
                <a:gd name="T2" fmla="*/ 85 w 1640"/>
                <a:gd name="T3" fmla="*/ 0 h 176"/>
                <a:gd name="T4" fmla="*/ 0 w 1640"/>
                <a:gd name="T5" fmla="*/ 176 h 176"/>
                <a:gd name="T6" fmla="*/ 1554 w 1640"/>
                <a:gd name="T7" fmla="*/ 176 h 176"/>
                <a:gd name="T8" fmla="*/ 1640 w 1640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4" y="176"/>
                  </a:lnTo>
                  <a:lnTo>
                    <a:pt x="16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文本框 299"/>
            <p:cNvSpPr txBox="1"/>
            <p:nvPr/>
          </p:nvSpPr>
          <p:spPr>
            <a:xfrm>
              <a:off x="6580280" y="4122446"/>
              <a:ext cx="14162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XX</a:t>
              </a:r>
              <a:r>
                <a:rPr lang="zh-CN" altLang="en-US" dirty="0"/>
                <a:t>经理 </a:t>
              </a:r>
              <a:r>
                <a:rPr lang="en-US" altLang="zh-CN" dirty="0"/>
                <a:t>/ XX</a:t>
              </a:r>
              <a:r>
                <a:rPr lang="zh-CN" altLang="en-US" dirty="0"/>
                <a:t>专员</a:t>
              </a:r>
              <a:endParaRPr lang="zh-CN" altLang="en-US" dirty="0"/>
            </a:p>
          </p:txBody>
        </p:sp>
      </p:grpSp>
      <p:grpSp>
        <p:nvGrpSpPr>
          <p:cNvPr id="301" name="组合 300"/>
          <p:cNvGrpSpPr/>
          <p:nvPr/>
        </p:nvGrpSpPr>
        <p:grpSpPr>
          <a:xfrm>
            <a:off x="5818188" y="4454423"/>
            <a:ext cx="2652713" cy="330200"/>
            <a:chOff x="5818188" y="4454423"/>
            <a:chExt cx="2652713" cy="330200"/>
          </a:xfrm>
        </p:grpSpPr>
        <p:sp>
          <p:nvSpPr>
            <p:cNvPr id="302" name="Freeform 34"/>
            <p:cNvSpPr/>
            <p:nvPr/>
          </p:nvSpPr>
          <p:spPr bwMode="auto">
            <a:xfrm>
              <a:off x="5830888" y="4479823"/>
              <a:ext cx="2640013" cy="304800"/>
            </a:xfrm>
            <a:custGeom>
              <a:avLst/>
              <a:gdLst>
                <a:gd name="T0" fmla="*/ 1663 w 1663"/>
                <a:gd name="T1" fmla="*/ 0 h 192"/>
                <a:gd name="T2" fmla="*/ 1648 w 1663"/>
                <a:gd name="T3" fmla="*/ 0 h 192"/>
                <a:gd name="T4" fmla="*/ 1562 w 1663"/>
                <a:gd name="T5" fmla="*/ 176 h 192"/>
                <a:gd name="T6" fmla="*/ 8 w 1663"/>
                <a:gd name="T7" fmla="*/ 176 h 192"/>
                <a:gd name="T8" fmla="*/ 0 w 1663"/>
                <a:gd name="T9" fmla="*/ 192 h 192"/>
                <a:gd name="T10" fmla="*/ 1570 w 1663"/>
                <a:gd name="T11" fmla="*/ 192 h 192"/>
                <a:gd name="T12" fmla="*/ 1663 w 1663"/>
                <a:gd name="T1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1648" y="0"/>
                  </a:lnTo>
                  <a:lnTo>
                    <a:pt x="1562" y="176"/>
                  </a:lnTo>
                  <a:lnTo>
                    <a:pt x="8" y="176"/>
                  </a:lnTo>
                  <a:lnTo>
                    <a:pt x="0" y="192"/>
                  </a:lnTo>
                  <a:lnTo>
                    <a:pt x="1570" y="192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B94F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35"/>
            <p:cNvSpPr/>
            <p:nvPr/>
          </p:nvSpPr>
          <p:spPr bwMode="auto">
            <a:xfrm>
              <a:off x="5830888" y="4479823"/>
              <a:ext cx="2640013" cy="304800"/>
            </a:xfrm>
            <a:custGeom>
              <a:avLst/>
              <a:gdLst>
                <a:gd name="T0" fmla="*/ 1663 w 1663"/>
                <a:gd name="T1" fmla="*/ 0 h 192"/>
                <a:gd name="T2" fmla="*/ 1648 w 1663"/>
                <a:gd name="T3" fmla="*/ 0 h 192"/>
                <a:gd name="T4" fmla="*/ 1562 w 1663"/>
                <a:gd name="T5" fmla="*/ 176 h 192"/>
                <a:gd name="T6" fmla="*/ 8 w 1663"/>
                <a:gd name="T7" fmla="*/ 176 h 192"/>
                <a:gd name="T8" fmla="*/ 0 w 1663"/>
                <a:gd name="T9" fmla="*/ 192 h 192"/>
                <a:gd name="T10" fmla="*/ 1570 w 1663"/>
                <a:gd name="T11" fmla="*/ 192 h 192"/>
                <a:gd name="T12" fmla="*/ 1663 w 1663"/>
                <a:gd name="T1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1648" y="0"/>
                  </a:lnTo>
                  <a:lnTo>
                    <a:pt x="1562" y="176"/>
                  </a:lnTo>
                  <a:lnTo>
                    <a:pt x="8" y="176"/>
                  </a:lnTo>
                  <a:lnTo>
                    <a:pt x="0" y="192"/>
                  </a:lnTo>
                  <a:lnTo>
                    <a:pt x="1570" y="192"/>
                  </a:lnTo>
                  <a:lnTo>
                    <a:pt x="16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114"/>
            <p:cNvSpPr/>
            <p:nvPr/>
          </p:nvSpPr>
          <p:spPr bwMode="auto">
            <a:xfrm>
              <a:off x="5818188" y="4454423"/>
              <a:ext cx="2640013" cy="304800"/>
            </a:xfrm>
            <a:custGeom>
              <a:avLst/>
              <a:gdLst>
                <a:gd name="T0" fmla="*/ 1663 w 1663"/>
                <a:gd name="T1" fmla="*/ 0 h 192"/>
                <a:gd name="T2" fmla="*/ 93 w 1663"/>
                <a:gd name="T3" fmla="*/ 0 h 192"/>
                <a:gd name="T4" fmla="*/ 0 w 1663"/>
                <a:gd name="T5" fmla="*/ 192 h 192"/>
                <a:gd name="T6" fmla="*/ 16 w 1663"/>
                <a:gd name="T7" fmla="*/ 192 h 192"/>
                <a:gd name="T8" fmla="*/ 101 w 1663"/>
                <a:gd name="T9" fmla="*/ 16 h 192"/>
                <a:gd name="T10" fmla="*/ 1656 w 1663"/>
                <a:gd name="T11" fmla="*/ 16 h 192"/>
                <a:gd name="T12" fmla="*/ 1663 w 1663"/>
                <a:gd name="T1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93" y="0"/>
                  </a:lnTo>
                  <a:lnTo>
                    <a:pt x="0" y="192"/>
                  </a:lnTo>
                  <a:lnTo>
                    <a:pt x="16" y="192"/>
                  </a:lnTo>
                  <a:lnTo>
                    <a:pt x="101" y="16"/>
                  </a:lnTo>
                  <a:lnTo>
                    <a:pt x="1656" y="16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115"/>
            <p:cNvSpPr/>
            <p:nvPr/>
          </p:nvSpPr>
          <p:spPr bwMode="auto">
            <a:xfrm>
              <a:off x="5818188" y="4454423"/>
              <a:ext cx="2640013" cy="304800"/>
            </a:xfrm>
            <a:custGeom>
              <a:avLst/>
              <a:gdLst>
                <a:gd name="T0" fmla="*/ 1663 w 1663"/>
                <a:gd name="T1" fmla="*/ 0 h 192"/>
                <a:gd name="T2" fmla="*/ 93 w 1663"/>
                <a:gd name="T3" fmla="*/ 0 h 192"/>
                <a:gd name="T4" fmla="*/ 0 w 1663"/>
                <a:gd name="T5" fmla="*/ 192 h 192"/>
                <a:gd name="T6" fmla="*/ 16 w 1663"/>
                <a:gd name="T7" fmla="*/ 192 h 192"/>
                <a:gd name="T8" fmla="*/ 101 w 1663"/>
                <a:gd name="T9" fmla="*/ 16 h 192"/>
                <a:gd name="T10" fmla="*/ 1656 w 1663"/>
                <a:gd name="T11" fmla="*/ 16 h 192"/>
                <a:gd name="T12" fmla="*/ 1663 w 1663"/>
                <a:gd name="T1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93" y="0"/>
                  </a:lnTo>
                  <a:lnTo>
                    <a:pt x="0" y="192"/>
                  </a:lnTo>
                  <a:lnTo>
                    <a:pt x="16" y="192"/>
                  </a:lnTo>
                  <a:lnTo>
                    <a:pt x="101" y="16"/>
                  </a:lnTo>
                  <a:lnTo>
                    <a:pt x="1656" y="16"/>
                  </a:lnTo>
                  <a:lnTo>
                    <a:pt x="16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116"/>
            <p:cNvSpPr/>
            <p:nvPr/>
          </p:nvSpPr>
          <p:spPr bwMode="auto">
            <a:xfrm>
              <a:off x="5843588" y="4479823"/>
              <a:ext cx="2603500" cy="279400"/>
            </a:xfrm>
            <a:custGeom>
              <a:avLst/>
              <a:gdLst>
                <a:gd name="T0" fmla="*/ 1640 w 1640"/>
                <a:gd name="T1" fmla="*/ 0 h 176"/>
                <a:gd name="T2" fmla="*/ 85 w 1640"/>
                <a:gd name="T3" fmla="*/ 0 h 176"/>
                <a:gd name="T4" fmla="*/ 0 w 1640"/>
                <a:gd name="T5" fmla="*/ 176 h 176"/>
                <a:gd name="T6" fmla="*/ 1554 w 1640"/>
                <a:gd name="T7" fmla="*/ 176 h 176"/>
                <a:gd name="T8" fmla="*/ 1640 w 1640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4" y="176"/>
                  </a:lnTo>
                  <a:lnTo>
                    <a:pt x="1640" y="0"/>
                  </a:lnTo>
                  <a:close/>
                </a:path>
              </a:pathLst>
            </a:custGeom>
            <a:solidFill>
              <a:srgbClr val="D767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117"/>
            <p:cNvSpPr/>
            <p:nvPr/>
          </p:nvSpPr>
          <p:spPr bwMode="auto">
            <a:xfrm>
              <a:off x="5843588" y="4479823"/>
              <a:ext cx="2603500" cy="279400"/>
            </a:xfrm>
            <a:custGeom>
              <a:avLst/>
              <a:gdLst>
                <a:gd name="T0" fmla="*/ 1640 w 1640"/>
                <a:gd name="T1" fmla="*/ 0 h 176"/>
                <a:gd name="T2" fmla="*/ 85 w 1640"/>
                <a:gd name="T3" fmla="*/ 0 h 176"/>
                <a:gd name="T4" fmla="*/ 0 w 1640"/>
                <a:gd name="T5" fmla="*/ 176 h 176"/>
                <a:gd name="T6" fmla="*/ 1554 w 1640"/>
                <a:gd name="T7" fmla="*/ 176 h 176"/>
                <a:gd name="T8" fmla="*/ 1640 w 1640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4" y="176"/>
                  </a:lnTo>
                  <a:lnTo>
                    <a:pt x="16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文本框 307"/>
            <p:cNvSpPr txBox="1"/>
            <p:nvPr/>
          </p:nvSpPr>
          <p:spPr>
            <a:xfrm>
              <a:off x="6437219" y="4493515"/>
              <a:ext cx="14162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XX</a:t>
              </a:r>
              <a:r>
                <a:rPr lang="zh-CN" altLang="en-US" dirty="0"/>
                <a:t>经理 </a:t>
              </a:r>
              <a:r>
                <a:rPr lang="en-US" altLang="zh-CN" dirty="0"/>
                <a:t>/ XX</a:t>
              </a:r>
              <a:r>
                <a:rPr lang="zh-CN" altLang="en-US" dirty="0"/>
                <a:t>专员</a:t>
              </a:r>
              <a:endParaRPr lang="zh-CN" altLang="en-US" dirty="0"/>
            </a:p>
          </p:txBody>
        </p:sp>
      </p:grpSp>
      <p:grpSp>
        <p:nvGrpSpPr>
          <p:cNvPr id="309" name="组合 308"/>
          <p:cNvGrpSpPr/>
          <p:nvPr/>
        </p:nvGrpSpPr>
        <p:grpSpPr>
          <a:xfrm>
            <a:off x="5645150" y="4827486"/>
            <a:ext cx="2652713" cy="328612"/>
            <a:chOff x="5645150" y="4827486"/>
            <a:chExt cx="2652713" cy="328612"/>
          </a:xfrm>
        </p:grpSpPr>
        <p:sp>
          <p:nvSpPr>
            <p:cNvPr id="310" name="Freeform 36"/>
            <p:cNvSpPr/>
            <p:nvPr/>
          </p:nvSpPr>
          <p:spPr bwMode="auto">
            <a:xfrm>
              <a:off x="5657850" y="4851298"/>
              <a:ext cx="2640013" cy="304800"/>
            </a:xfrm>
            <a:custGeom>
              <a:avLst/>
              <a:gdLst>
                <a:gd name="T0" fmla="*/ 1663 w 1663"/>
                <a:gd name="T1" fmla="*/ 0 h 192"/>
                <a:gd name="T2" fmla="*/ 1648 w 1663"/>
                <a:gd name="T3" fmla="*/ 0 h 192"/>
                <a:gd name="T4" fmla="*/ 1563 w 1663"/>
                <a:gd name="T5" fmla="*/ 176 h 192"/>
                <a:gd name="T6" fmla="*/ 8 w 1663"/>
                <a:gd name="T7" fmla="*/ 176 h 192"/>
                <a:gd name="T8" fmla="*/ 0 w 1663"/>
                <a:gd name="T9" fmla="*/ 192 h 192"/>
                <a:gd name="T10" fmla="*/ 1570 w 1663"/>
                <a:gd name="T11" fmla="*/ 192 h 192"/>
                <a:gd name="T12" fmla="*/ 1663 w 1663"/>
                <a:gd name="T1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1648" y="0"/>
                  </a:lnTo>
                  <a:lnTo>
                    <a:pt x="1563" y="176"/>
                  </a:lnTo>
                  <a:lnTo>
                    <a:pt x="8" y="176"/>
                  </a:lnTo>
                  <a:lnTo>
                    <a:pt x="0" y="192"/>
                  </a:lnTo>
                  <a:lnTo>
                    <a:pt x="1570" y="192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B94F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37"/>
            <p:cNvSpPr/>
            <p:nvPr/>
          </p:nvSpPr>
          <p:spPr bwMode="auto">
            <a:xfrm>
              <a:off x="5657850" y="4851298"/>
              <a:ext cx="2640013" cy="304800"/>
            </a:xfrm>
            <a:custGeom>
              <a:avLst/>
              <a:gdLst>
                <a:gd name="T0" fmla="*/ 1663 w 1663"/>
                <a:gd name="T1" fmla="*/ 0 h 192"/>
                <a:gd name="T2" fmla="*/ 1648 w 1663"/>
                <a:gd name="T3" fmla="*/ 0 h 192"/>
                <a:gd name="T4" fmla="*/ 1563 w 1663"/>
                <a:gd name="T5" fmla="*/ 176 h 192"/>
                <a:gd name="T6" fmla="*/ 8 w 1663"/>
                <a:gd name="T7" fmla="*/ 176 h 192"/>
                <a:gd name="T8" fmla="*/ 0 w 1663"/>
                <a:gd name="T9" fmla="*/ 192 h 192"/>
                <a:gd name="T10" fmla="*/ 1570 w 1663"/>
                <a:gd name="T11" fmla="*/ 192 h 192"/>
                <a:gd name="T12" fmla="*/ 1663 w 1663"/>
                <a:gd name="T1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2">
                  <a:moveTo>
                    <a:pt x="1663" y="0"/>
                  </a:moveTo>
                  <a:lnTo>
                    <a:pt x="1648" y="0"/>
                  </a:lnTo>
                  <a:lnTo>
                    <a:pt x="1563" y="176"/>
                  </a:lnTo>
                  <a:lnTo>
                    <a:pt x="8" y="176"/>
                  </a:lnTo>
                  <a:lnTo>
                    <a:pt x="0" y="192"/>
                  </a:lnTo>
                  <a:lnTo>
                    <a:pt x="1570" y="192"/>
                  </a:lnTo>
                  <a:lnTo>
                    <a:pt x="16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118"/>
            <p:cNvSpPr/>
            <p:nvPr/>
          </p:nvSpPr>
          <p:spPr bwMode="auto">
            <a:xfrm>
              <a:off x="5645150" y="4827486"/>
              <a:ext cx="2640013" cy="303212"/>
            </a:xfrm>
            <a:custGeom>
              <a:avLst/>
              <a:gdLst>
                <a:gd name="T0" fmla="*/ 1663 w 1663"/>
                <a:gd name="T1" fmla="*/ 0 h 191"/>
                <a:gd name="T2" fmla="*/ 93 w 1663"/>
                <a:gd name="T3" fmla="*/ 0 h 191"/>
                <a:gd name="T4" fmla="*/ 0 w 1663"/>
                <a:gd name="T5" fmla="*/ 191 h 191"/>
                <a:gd name="T6" fmla="*/ 16 w 1663"/>
                <a:gd name="T7" fmla="*/ 191 h 191"/>
                <a:gd name="T8" fmla="*/ 101 w 1663"/>
                <a:gd name="T9" fmla="*/ 15 h 191"/>
                <a:gd name="T10" fmla="*/ 1656 w 1663"/>
                <a:gd name="T11" fmla="*/ 15 h 191"/>
                <a:gd name="T12" fmla="*/ 1663 w 1663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1">
                  <a:moveTo>
                    <a:pt x="1663" y="0"/>
                  </a:moveTo>
                  <a:lnTo>
                    <a:pt x="93" y="0"/>
                  </a:lnTo>
                  <a:lnTo>
                    <a:pt x="0" y="191"/>
                  </a:lnTo>
                  <a:lnTo>
                    <a:pt x="16" y="191"/>
                  </a:lnTo>
                  <a:lnTo>
                    <a:pt x="101" y="15"/>
                  </a:lnTo>
                  <a:lnTo>
                    <a:pt x="1656" y="15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119"/>
            <p:cNvSpPr/>
            <p:nvPr/>
          </p:nvSpPr>
          <p:spPr bwMode="auto">
            <a:xfrm>
              <a:off x="5645150" y="4827486"/>
              <a:ext cx="2640013" cy="303212"/>
            </a:xfrm>
            <a:custGeom>
              <a:avLst/>
              <a:gdLst>
                <a:gd name="T0" fmla="*/ 1663 w 1663"/>
                <a:gd name="T1" fmla="*/ 0 h 191"/>
                <a:gd name="T2" fmla="*/ 93 w 1663"/>
                <a:gd name="T3" fmla="*/ 0 h 191"/>
                <a:gd name="T4" fmla="*/ 0 w 1663"/>
                <a:gd name="T5" fmla="*/ 191 h 191"/>
                <a:gd name="T6" fmla="*/ 16 w 1663"/>
                <a:gd name="T7" fmla="*/ 191 h 191"/>
                <a:gd name="T8" fmla="*/ 101 w 1663"/>
                <a:gd name="T9" fmla="*/ 15 h 191"/>
                <a:gd name="T10" fmla="*/ 1656 w 1663"/>
                <a:gd name="T11" fmla="*/ 15 h 191"/>
                <a:gd name="T12" fmla="*/ 1663 w 1663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1">
                  <a:moveTo>
                    <a:pt x="1663" y="0"/>
                  </a:moveTo>
                  <a:lnTo>
                    <a:pt x="93" y="0"/>
                  </a:lnTo>
                  <a:lnTo>
                    <a:pt x="0" y="191"/>
                  </a:lnTo>
                  <a:lnTo>
                    <a:pt x="16" y="191"/>
                  </a:lnTo>
                  <a:lnTo>
                    <a:pt x="101" y="15"/>
                  </a:lnTo>
                  <a:lnTo>
                    <a:pt x="1656" y="15"/>
                  </a:lnTo>
                  <a:lnTo>
                    <a:pt x="16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120"/>
            <p:cNvSpPr/>
            <p:nvPr/>
          </p:nvSpPr>
          <p:spPr bwMode="auto">
            <a:xfrm>
              <a:off x="5670550" y="4851298"/>
              <a:ext cx="2603500" cy="279400"/>
            </a:xfrm>
            <a:custGeom>
              <a:avLst/>
              <a:gdLst>
                <a:gd name="T0" fmla="*/ 1640 w 1640"/>
                <a:gd name="T1" fmla="*/ 0 h 176"/>
                <a:gd name="T2" fmla="*/ 85 w 1640"/>
                <a:gd name="T3" fmla="*/ 0 h 176"/>
                <a:gd name="T4" fmla="*/ 0 w 1640"/>
                <a:gd name="T5" fmla="*/ 176 h 176"/>
                <a:gd name="T6" fmla="*/ 1555 w 1640"/>
                <a:gd name="T7" fmla="*/ 176 h 176"/>
                <a:gd name="T8" fmla="*/ 1640 w 1640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40" y="0"/>
                  </a:lnTo>
                  <a:close/>
                </a:path>
              </a:pathLst>
            </a:custGeom>
            <a:solidFill>
              <a:srgbClr val="D767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121"/>
            <p:cNvSpPr/>
            <p:nvPr/>
          </p:nvSpPr>
          <p:spPr bwMode="auto">
            <a:xfrm>
              <a:off x="5670550" y="4851298"/>
              <a:ext cx="2603500" cy="279400"/>
            </a:xfrm>
            <a:custGeom>
              <a:avLst/>
              <a:gdLst>
                <a:gd name="T0" fmla="*/ 1640 w 1640"/>
                <a:gd name="T1" fmla="*/ 0 h 176"/>
                <a:gd name="T2" fmla="*/ 85 w 1640"/>
                <a:gd name="T3" fmla="*/ 0 h 176"/>
                <a:gd name="T4" fmla="*/ 0 w 1640"/>
                <a:gd name="T5" fmla="*/ 176 h 176"/>
                <a:gd name="T6" fmla="*/ 1555 w 1640"/>
                <a:gd name="T7" fmla="*/ 176 h 176"/>
                <a:gd name="T8" fmla="*/ 1640 w 1640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文本框 315"/>
            <p:cNvSpPr txBox="1"/>
            <p:nvPr/>
          </p:nvSpPr>
          <p:spPr>
            <a:xfrm>
              <a:off x="6279264" y="4864227"/>
              <a:ext cx="14162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XX</a:t>
              </a:r>
              <a:r>
                <a:rPr lang="zh-CN" altLang="en-US" dirty="0"/>
                <a:t>经理 </a:t>
              </a:r>
              <a:r>
                <a:rPr lang="en-US" altLang="zh-CN" dirty="0"/>
                <a:t>/ XX</a:t>
              </a:r>
              <a:r>
                <a:rPr lang="zh-CN" altLang="en-US" dirty="0"/>
                <a:t>专员</a:t>
              </a:r>
              <a:endParaRPr lang="zh-CN" altLang="en-US" dirty="0"/>
            </a:p>
          </p:txBody>
        </p:sp>
      </p:grpSp>
      <p:grpSp>
        <p:nvGrpSpPr>
          <p:cNvPr id="317" name="组合 316"/>
          <p:cNvGrpSpPr/>
          <p:nvPr/>
        </p:nvGrpSpPr>
        <p:grpSpPr>
          <a:xfrm>
            <a:off x="5483225" y="5198961"/>
            <a:ext cx="2652713" cy="328612"/>
            <a:chOff x="5483225" y="5198961"/>
            <a:chExt cx="2652713" cy="328612"/>
          </a:xfrm>
        </p:grpSpPr>
        <p:sp>
          <p:nvSpPr>
            <p:cNvPr id="318" name="Freeform 38"/>
            <p:cNvSpPr/>
            <p:nvPr/>
          </p:nvSpPr>
          <p:spPr bwMode="auto">
            <a:xfrm>
              <a:off x="5494338" y="5222773"/>
              <a:ext cx="2641600" cy="304800"/>
            </a:xfrm>
            <a:custGeom>
              <a:avLst/>
              <a:gdLst>
                <a:gd name="T0" fmla="*/ 1664 w 1664"/>
                <a:gd name="T1" fmla="*/ 0 h 192"/>
                <a:gd name="T2" fmla="*/ 1648 w 1664"/>
                <a:gd name="T3" fmla="*/ 0 h 192"/>
                <a:gd name="T4" fmla="*/ 1563 w 1664"/>
                <a:gd name="T5" fmla="*/ 176 h 192"/>
                <a:gd name="T6" fmla="*/ 8 w 1664"/>
                <a:gd name="T7" fmla="*/ 176 h 192"/>
                <a:gd name="T8" fmla="*/ 0 w 1664"/>
                <a:gd name="T9" fmla="*/ 192 h 192"/>
                <a:gd name="T10" fmla="*/ 1571 w 1664"/>
                <a:gd name="T11" fmla="*/ 192 h 192"/>
                <a:gd name="T12" fmla="*/ 1664 w 1664"/>
                <a:gd name="T1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4" h="192">
                  <a:moveTo>
                    <a:pt x="1664" y="0"/>
                  </a:moveTo>
                  <a:lnTo>
                    <a:pt x="1648" y="0"/>
                  </a:lnTo>
                  <a:lnTo>
                    <a:pt x="1563" y="176"/>
                  </a:lnTo>
                  <a:lnTo>
                    <a:pt x="8" y="176"/>
                  </a:lnTo>
                  <a:lnTo>
                    <a:pt x="0" y="192"/>
                  </a:lnTo>
                  <a:lnTo>
                    <a:pt x="1571" y="192"/>
                  </a:lnTo>
                  <a:lnTo>
                    <a:pt x="1664" y="0"/>
                  </a:lnTo>
                  <a:close/>
                </a:path>
              </a:pathLst>
            </a:custGeom>
            <a:solidFill>
              <a:srgbClr val="B94F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39"/>
            <p:cNvSpPr/>
            <p:nvPr/>
          </p:nvSpPr>
          <p:spPr bwMode="auto">
            <a:xfrm>
              <a:off x="5494338" y="5222773"/>
              <a:ext cx="2641600" cy="304800"/>
            </a:xfrm>
            <a:custGeom>
              <a:avLst/>
              <a:gdLst>
                <a:gd name="T0" fmla="*/ 1664 w 1664"/>
                <a:gd name="T1" fmla="*/ 0 h 192"/>
                <a:gd name="T2" fmla="*/ 1648 w 1664"/>
                <a:gd name="T3" fmla="*/ 0 h 192"/>
                <a:gd name="T4" fmla="*/ 1563 w 1664"/>
                <a:gd name="T5" fmla="*/ 176 h 192"/>
                <a:gd name="T6" fmla="*/ 8 w 1664"/>
                <a:gd name="T7" fmla="*/ 176 h 192"/>
                <a:gd name="T8" fmla="*/ 0 w 1664"/>
                <a:gd name="T9" fmla="*/ 192 h 192"/>
                <a:gd name="T10" fmla="*/ 1571 w 1664"/>
                <a:gd name="T11" fmla="*/ 192 h 192"/>
                <a:gd name="T12" fmla="*/ 1664 w 1664"/>
                <a:gd name="T1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4" h="192">
                  <a:moveTo>
                    <a:pt x="1664" y="0"/>
                  </a:moveTo>
                  <a:lnTo>
                    <a:pt x="1648" y="0"/>
                  </a:lnTo>
                  <a:lnTo>
                    <a:pt x="1563" y="176"/>
                  </a:lnTo>
                  <a:lnTo>
                    <a:pt x="8" y="176"/>
                  </a:lnTo>
                  <a:lnTo>
                    <a:pt x="0" y="192"/>
                  </a:lnTo>
                  <a:lnTo>
                    <a:pt x="1571" y="192"/>
                  </a:lnTo>
                  <a:lnTo>
                    <a:pt x="16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122"/>
            <p:cNvSpPr/>
            <p:nvPr/>
          </p:nvSpPr>
          <p:spPr bwMode="auto">
            <a:xfrm>
              <a:off x="5483225" y="5198961"/>
              <a:ext cx="2640013" cy="303212"/>
            </a:xfrm>
            <a:custGeom>
              <a:avLst/>
              <a:gdLst>
                <a:gd name="T0" fmla="*/ 1663 w 1663"/>
                <a:gd name="T1" fmla="*/ 0 h 191"/>
                <a:gd name="T2" fmla="*/ 92 w 1663"/>
                <a:gd name="T3" fmla="*/ 0 h 191"/>
                <a:gd name="T4" fmla="*/ 0 w 1663"/>
                <a:gd name="T5" fmla="*/ 191 h 191"/>
                <a:gd name="T6" fmla="*/ 15 w 1663"/>
                <a:gd name="T7" fmla="*/ 191 h 191"/>
                <a:gd name="T8" fmla="*/ 100 w 1663"/>
                <a:gd name="T9" fmla="*/ 15 h 191"/>
                <a:gd name="T10" fmla="*/ 1655 w 1663"/>
                <a:gd name="T11" fmla="*/ 15 h 191"/>
                <a:gd name="T12" fmla="*/ 1663 w 1663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1">
                  <a:moveTo>
                    <a:pt x="1663" y="0"/>
                  </a:moveTo>
                  <a:lnTo>
                    <a:pt x="92" y="0"/>
                  </a:lnTo>
                  <a:lnTo>
                    <a:pt x="0" y="191"/>
                  </a:lnTo>
                  <a:lnTo>
                    <a:pt x="15" y="191"/>
                  </a:lnTo>
                  <a:lnTo>
                    <a:pt x="100" y="15"/>
                  </a:lnTo>
                  <a:lnTo>
                    <a:pt x="1655" y="15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123"/>
            <p:cNvSpPr/>
            <p:nvPr/>
          </p:nvSpPr>
          <p:spPr bwMode="auto">
            <a:xfrm>
              <a:off x="5483225" y="5198961"/>
              <a:ext cx="2640013" cy="303212"/>
            </a:xfrm>
            <a:custGeom>
              <a:avLst/>
              <a:gdLst>
                <a:gd name="T0" fmla="*/ 1663 w 1663"/>
                <a:gd name="T1" fmla="*/ 0 h 191"/>
                <a:gd name="T2" fmla="*/ 92 w 1663"/>
                <a:gd name="T3" fmla="*/ 0 h 191"/>
                <a:gd name="T4" fmla="*/ 0 w 1663"/>
                <a:gd name="T5" fmla="*/ 191 h 191"/>
                <a:gd name="T6" fmla="*/ 15 w 1663"/>
                <a:gd name="T7" fmla="*/ 191 h 191"/>
                <a:gd name="T8" fmla="*/ 100 w 1663"/>
                <a:gd name="T9" fmla="*/ 15 h 191"/>
                <a:gd name="T10" fmla="*/ 1655 w 1663"/>
                <a:gd name="T11" fmla="*/ 15 h 191"/>
                <a:gd name="T12" fmla="*/ 1663 w 1663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3" h="191">
                  <a:moveTo>
                    <a:pt x="1663" y="0"/>
                  </a:moveTo>
                  <a:lnTo>
                    <a:pt x="92" y="0"/>
                  </a:lnTo>
                  <a:lnTo>
                    <a:pt x="0" y="191"/>
                  </a:lnTo>
                  <a:lnTo>
                    <a:pt x="15" y="191"/>
                  </a:lnTo>
                  <a:lnTo>
                    <a:pt x="100" y="15"/>
                  </a:lnTo>
                  <a:lnTo>
                    <a:pt x="1655" y="15"/>
                  </a:lnTo>
                  <a:lnTo>
                    <a:pt x="16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124"/>
            <p:cNvSpPr/>
            <p:nvPr/>
          </p:nvSpPr>
          <p:spPr bwMode="auto">
            <a:xfrm>
              <a:off x="5507038" y="5222773"/>
              <a:ext cx="2603500" cy="279400"/>
            </a:xfrm>
            <a:custGeom>
              <a:avLst/>
              <a:gdLst>
                <a:gd name="T0" fmla="*/ 1640 w 1640"/>
                <a:gd name="T1" fmla="*/ 0 h 176"/>
                <a:gd name="T2" fmla="*/ 85 w 1640"/>
                <a:gd name="T3" fmla="*/ 0 h 176"/>
                <a:gd name="T4" fmla="*/ 0 w 1640"/>
                <a:gd name="T5" fmla="*/ 176 h 176"/>
                <a:gd name="T6" fmla="*/ 1555 w 1640"/>
                <a:gd name="T7" fmla="*/ 176 h 176"/>
                <a:gd name="T8" fmla="*/ 1640 w 1640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40" y="0"/>
                  </a:lnTo>
                  <a:close/>
                </a:path>
              </a:pathLst>
            </a:custGeom>
            <a:solidFill>
              <a:srgbClr val="D767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125"/>
            <p:cNvSpPr/>
            <p:nvPr/>
          </p:nvSpPr>
          <p:spPr bwMode="auto">
            <a:xfrm>
              <a:off x="5507038" y="5222773"/>
              <a:ext cx="2603500" cy="279400"/>
            </a:xfrm>
            <a:custGeom>
              <a:avLst/>
              <a:gdLst>
                <a:gd name="T0" fmla="*/ 1640 w 1640"/>
                <a:gd name="T1" fmla="*/ 0 h 176"/>
                <a:gd name="T2" fmla="*/ 85 w 1640"/>
                <a:gd name="T3" fmla="*/ 0 h 176"/>
                <a:gd name="T4" fmla="*/ 0 w 1640"/>
                <a:gd name="T5" fmla="*/ 176 h 176"/>
                <a:gd name="T6" fmla="*/ 1555 w 1640"/>
                <a:gd name="T7" fmla="*/ 176 h 176"/>
                <a:gd name="T8" fmla="*/ 1640 w 1640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0" h="176">
                  <a:moveTo>
                    <a:pt x="1640" y="0"/>
                  </a:moveTo>
                  <a:lnTo>
                    <a:pt x="85" y="0"/>
                  </a:lnTo>
                  <a:lnTo>
                    <a:pt x="0" y="176"/>
                  </a:lnTo>
                  <a:lnTo>
                    <a:pt x="1555" y="176"/>
                  </a:lnTo>
                  <a:lnTo>
                    <a:pt x="16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文本框 323"/>
            <p:cNvSpPr txBox="1"/>
            <p:nvPr/>
          </p:nvSpPr>
          <p:spPr>
            <a:xfrm>
              <a:off x="6095112" y="5235018"/>
              <a:ext cx="14162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XX</a:t>
              </a:r>
              <a:r>
                <a:rPr lang="zh-CN" altLang="en-US" dirty="0"/>
                <a:t>经理 </a:t>
              </a:r>
              <a:r>
                <a:rPr lang="en-US" altLang="zh-CN" dirty="0"/>
                <a:t>/ XX</a:t>
              </a:r>
              <a:r>
                <a:rPr lang="zh-CN" altLang="en-US" dirty="0"/>
                <a:t>专员</a:t>
              </a:r>
              <a:endParaRPr lang="zh-CN" altLang="en-US" dirty="0"/>
            </a:p>
          </p:txBody>
        </p:sp>
      </p:grpSp>
      <p:sp>
        <p:nvSpPr>
          <p:cNvPr id="246" name="文本框 245"/>
          <p:cNvSpPr txBox="1"/>
          <p:nvPr/>
        </p:nvSpPr>
        <p:spPr bwMode="auto">
          <a:xfrm>
            <a:off x="1586997" y="163475"/>
            <a:ext cx="1998372" cy="523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组织结构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7" name="文本框 33"/>
          <p:cNvSpPr txBox="1">
            <a:spLocks noChangeArrowheads="1"/>
          </p:cNvSpPr>
          <p:nvPr/>
        </p:nvSpPr>
        <p:spPr bwMode="auto">
          <a:xfrm>
            <a:off x="1403442" y="660927"/>
            <a:ext cx="23651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7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7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7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7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07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907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7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907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07"/>
                            </p:stCondLst>
                            <p:childTnLst>
                              <p:par>
                                <p:cTn id="7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907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3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407"/>
                            </p:stCondLst>
                            <p:childTnLst>
                              <p:par>
                                <p:cTn id="8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907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3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3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407"/>
                            </p:stCondLst>
                            <p:childTnLst>
                              <p:par>
                                <p:cTn id="9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3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907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3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3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407"/>
                            </p:stCondLst>
                            <p:childTnLst>
                              <p:par>
                                <p:cTn id="10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3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3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907"/>
                            </p:stCondLst>
                            <p:childTnLst>
                              <p:par>
                                <p:cTn id="10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3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3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407"/>
                            </p:stCondLst>
                            <p:childTnLst>
                              <p:par>
                                <p:cTn id="1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907"/>
                            </p:stCondLst>
                            <p:childTnLst>
                              <p:par>
                                <p:cTn id="1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3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3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407"/>
                            </p:stCondLst>
                            <p:childTnLst>
                              <p:par>
                                <p:cTn id="1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907"/>
                            </p:stCondLst>
                            <p:childTnLst>
                              <p:par>
                                <p:cTn id="126" presetID="2" presetClass="entr" presetSubtype="2" restart="never" repeatDur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3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3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407"/>
                            </p:stCondLst>
                            <p:childTnLst>
                              <p:par>
                                <p:cTn id="1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3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3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907"/>
                            </p:stCondLst>
                            <p:childTnLst>
                              <p:par>
                                <p:cTn id="1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3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3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407"/>
                            </p:stCondLst>
                            <p:childTnLst>
                              <p:par>
                                <p:cTn id="1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3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3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2907"/>
                            </p:stCondLst>
                            <p:childTnLst>
                              <p:par>
                                <p:cTn id="1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3407"/>
                            </p:stCondLst>
                            <p:childTnLst>
                              <p:par>
                                <p:cTn id="1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3907"/>
                            </p:stCondLst>
                            <p:childTnLst>
                              <p:par>
                                <p:cTn id="1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3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3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4407"/>
                            </p:stCondLst>
                            <p:childTnLst>
                              <p:par>
                                <p:cTn id="1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3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3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4907"/>
                            </p:stCondLst>
                            <p:childTnLst>
                              <p:par>
                                <p:cTn id="1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3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3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407"/>
                            </p:stCondLst>
                            <p:childTnLst>
                              <p:par>
                                <p:cTn id="17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3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3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907"/>
                            </p:stCondLst>
                            <p:childTnLst>
                              <p:par>
                                <p:cTn id="17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6407"/>
                            </p:stCondLst>
                            <p:childTnLst>
                              <p:par>
                                <p:cTn id="18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3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3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7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2488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3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165" grpId="0" animBg="1"/>
      <p:bldP spid="166" grpId="0" animBg="1"/>
      <p:bldP spid="167" grpId="0" animBg="1"/>
      <p:bldP spid="242" grpId="0"/>
      <p:bldP spid="271" grpId="0"/>
      <p:bldP spid="172" grpId="0"/>
      <p:bldP spid="178" grpId="0"/>
      <p:bldP spid="184" grpId="0"/>
      <p:bldP spid="190" grpId="0"/>
      <p:bldP spid="191" grpId="0"/>
      <p:bldP spid="196" grpId="0"/>
      <p:bldP spid="197" grpId="0"/>
      <p:bldP spid="246" grpId="0"/>
      <p:bldP spid="247" grpId="0"/>
      <p:bldP spid="1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35896" y="2276873"/>
            <a:ext cx="4066306" cy="140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65" b="1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 </a:t>
            </a:r>
            <a:r>
              <a:rPr lang="zh-CN" altLang="en-US" sz="3735" b="1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第</a:t>
            </a:r>
            <a:r>
              <a:rPr lang="zh-CN" altLang="en-US" sz="3735" b="1" dirty="0">
                <a:solidFill>
                  <a:srgbClr val="080808"/>
                </a:solidFill>
                <a:latin typeface="微软雅黑" panose="020B0503020204020204" pitchFamily="34" charset="-122"/>
              </a:rPr>
              <a:t>二</a:t>
            </a:r>
            <a:r>
              <a:rPr lang="zh-CN" altLang="en-US" sz="3735" b="1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部分</a:t>
            </a:r>
            <a:endParaRPr lang="en-US" altLang="zh-CN" sz="3735" b="1" dirty="0" smtClean="0">
              <a:solidFill>
                <a:srgbClr val="080808"/>
              </a:solidFill>
              <a:latin typeface="微软雅黑" panose="020B0503020204020204" pitchFamily="34" charset="-122"/>
            </a:endParaRP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 smtClean="0">
                <a:solidFill>
                  <a:srgbClr val="FE0000"/>
                </a:solidFill>
                <a:latin typeface="微软雅黑" panose="020B0503020204020204" pitchFamily="34" charset="-122"/>
              </a:rPr>
              <a:t>	</a:t>
            </a:r>
            <a:r>
              <a:rPr lang="zh-CN" altLang="en-US" sz="4800" b="1" dirty="0" smtClean="0">
                <a:solidFill>
                  <a:srgbClr val="FE0000"/>
                </a:solidFill>
                <a:latin typeface="微软雅黑" panose="020B0503020204020204" pitchFamily="34" charset="-122"/>
              </a:rPr>
              <a:t>项目</a:t>
            </a:r>
            <a:r>
              <a:rPr lang="zh-CN" altLang="en-US" sz="4800" b="1" dirty="0">
                <a:solidFill>
                  <a:srgbClr val="FE0000"/>
                </a:solidFill>
                <a:latin typeface="微软雅黑" panose="020B0503020204020204" pitchFamily="34" charset="-122"/>
              </a:rPr>
              <a:t>介绍</a:t>
            </a:r>
            <a:endParaRPr lang="en-US" altLang="zh-CN" sz="4800" b="1" dirty="0">
              <a:solidFill>
                <a:srgbClr val="FE000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4847861" y="2180861"/>
            <a:ext cx="0" cy="2565899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90528" y="4306307"/>
            <a:ext cx="1203795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35" dirty="0">
                <a:solidFill>
                  <a:srgbClr val="080808"/>
                </a:solidFill>
                <a:latin typeface="微软雅黑" panose="020B0503020204020204" pitchFamily="34" charset="-122"/>
              </a:rPr>
              <a:t>PART </a:t>
            </a:r>
            <a:r>
              <a:rPr lang="en-US" altLang="zh-CN" sz="2135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02</a:t>
            </a:r>
            <a:endParaRPr lang="zh-CN" altLang="en-US" sz="2135" dirty="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866476" y="2311714"/>
            <a:ext cx="1526556" cy="15265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64790" y="3717033"/>
            <a:ext cx="1370509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※ </a:t>
            </a:r>
            <a:r>
              <a:rPr lang="zh-CN" altLang="en-US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项目</a:t>
            </a:r>
            <a:r>
              <a:rPr lang="zh-CN" altLang="en-US" sz="1600" dirty="0">
                <a:solidFill>
                  <a:srgbClr val="080808"/>
                </a:solidFill>
                <a:latin typeface="微软雅黑" panose="020B0503020204020204" pitchFamily="34" charset="-122"/>
              </a:rPr>
              <a:t>来源</a:t>
            </a:r>
            <a:endParaRPr lang="zh-CN" altLang="en-US" sz="1600" dirty="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68351" y="3717033"/>
            <a:ext cx="1313648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※ </a:t>
            </a:r>
            <a:r>
              <a:rPr lang="zh-CN" altLang="en-US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需求分析</a:t>
            </a:r>
            <a:endParaRPr lang="zh-CN" altLang="en-US" sz="1600" dirty="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15052" y="3717033"/>
            <a:ext cx="1969380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※ </a:t>
            </a:r>
            <a:r>
              <a:rPr lang="zh-CN" altLang="en-US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项目</a:t>
            </a:r>
            <a:r>
              <a:rPr lang="zh-CN" altLang="en-US" sz="1600" dirty="0">
                <a:solidFill>
                  <a:srgbClr val="080808"/>
                </a:solidFill>
                <a:latin typeface="微软雅黑" panose="020B0503020204020204" pitchFamily="34" charset="-122"/>
              </a:rPr>
              <a:t>解决的问题</a:t>
            </a:r>
            <a:endParaRPr lang="zh-CN" altLang="en-US" sz="1600" dirty="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64789" y="4179794"/>
            <a:ext cx="1313648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※ </a:t>
            </a:r>
            <a:r>
              <a:rPr lang="zh-CN" altLang="en-US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行业</a:t>
            </a:r>
            <a:r>
              <a:rPr lang="zh-CN" altLang="en-US" sz="1600" dirty="0">
                <a:solidFill>
                  <a:srgbClr val="080808"/>
                </a:solidFill>
                <a:latin typeface="微软雅黑" panose="020B0503020204020204" pitchFamily="34" charset="-122"/>
              </a:rPr>
              <a:t>前景</a:t>
            </a:r>
            <a:endParaRPr lang="zh-CN" altLang="en-US" sz="1600" dirty="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68352" y="4179794"/>
            <a:ext cx="1313648" cy="327635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※  </a:t>
            </a:r>
            <a:r>
              <a:rPr lang="zh-CN" altLang="en-US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竞争</a:t>
            </a:r>
            <a:r>
              <a:rPr lang="zh-CN" altLang="en-US" sz="1600" dirty="0">
                <a:solidFill>
                  <a:srgbClr val="080808"/>
                </a:solidFill>
                <a:latin typeface="微软雅黑" panose="020B0503020204020204" pitchFamily="34" charset="-122"/>
              </a:rPr>
              <a:t>对手</a:t>
            </a:r>
            <a:endParaRPr lang="zh-CN" altLang="en-US" sz="1600" dirty="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14536" y="4179794"/>
            <a:ext cx="1825879" cy="573856"/>
          </a:xfrm>
          <a:prstGeom prst="rect">
            <a:avLst/>
          </a:prstGeom>
          <a:noFill/>
        </p:spPr>
        <p:txBody>
          <a:bodyPr wrap="square" lIns="80625" tIns="40313" rIns="80625" bIns="403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※  </a:t>
            </a:r>
            <a:r>
              <a:rPr lang="zh-CN" altLang="en-US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可行性分析</a:t>
            </a:r>
            <a:r>
              <a:rPr lang="en-US" altLang="zh-CN" sz="1600" dirty="0" smtClean="0">
                <a:solidFill>
                  <a:srgbClr val="080808"/>
                </a:solidFill>
                <a:latin typeface="微软雅黑" panose="020B0503020204020204" pitchFamily="34" charset="-122"/>
              </a:rPr>
              <a:t>	</a:t>
            </a:r>
            <a:endParaRPr lang="zh-CN" altLang="en-US" sz="1600" dirty="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3125784" y="2562029"/>
            <a:ext cx="1203795" cy="1025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665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02</a:t>
            </a:r>
            <a:endParaRPr lang="zh-CN" altLang="en-US" sz="6665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9" grpId="0" animBg="1"/>
      <p:bldP spid="25" grpId="0"/>
      <p:bldP spid="26" grpId="0"/>
      <p:bldP spid="27" grpId="0"/>
      <p:bldP spid="28" grpId="0"/>
      <p:bldP spid="29" grpId="0"/>
      <p:bldP spid="30" grpId="0"/>
      <p:bldP spid="75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等腰三角形 40"/>
          <p:cNvSpPr>
            <a:spLocks noChangeArrowheads="1"/>
          </p:cNvSpPr>
          <p:nvPr/>
        </p:nvSpPr>
        <p:spPr bwMode="auto">
          <a:xfrm rot="18699970">
            <a:off x="4532897" y="2290059"/>
            <a:ext cx="528671" cy="631772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9" name="等腰三角形 41"/>
          <p:cNvSpPr>
            <a:spLocks noChangeArrowheads="1"/>
          </p:cNvSpPr>
          <p:nvPr/>
        </p:nvSpPr>
        <p:spPr bwMode="auto">
          <a:xfrm rot="13479342">
            <a:off x="4607482" y="4763405"/>
            <a:ext cx="528671" cy="631773"/>
          </a:xfrm>
          <a:prstGeom prst="triangle">
            <a:avLst>
              <a:gd name="adj" fmla="val 50000"/>
            </a:avLst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0" name="等腰三角形 42"/>
          <p:cNvSpPr>
            <a:spLocks noChangeArrowheads="1"/>
          </p:cNvSpPr>
          <p:nvPr/>
        </p:nvSpPr>
        <p:spPr bwMode="auto">
          <a:xfrm rot="3026884">
            <a:off x="6995499" y="2313400"/>
            <a:ext cx="528671" cy="631772"/>
          </a:xfrm>
          <a:prstGeom prst="triangle">
            <a:avLst>
              <a:gd name="adj" fmla="val 50000"/>
            </a:avLst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1" name="等腰三角形 43"/>
          <p:cNvSpPr>
            <a:spLocks noChangeArrowheads="1"/>
          </p:cNvSpPr>
          <p:nvPr/>
        </p:nvSpPr>
        <p:spPr bwMode="auto">
          <a:xfrm rot="7573868">
            <a:off x="7141378" y="4661708"/>
            <a:ext cx="528671" cy="631772"/>
          </a:xfrm>
          <a:prstGeom prst="triangle">
            <a:avLst>
              <a:gd name="adj" fmla="val 50000"/>
            </a:avLst>
          </a:prstGeom>
          <a:solidFill>
            <a:srgbClr val="ED7D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2" name="矩形 56"/>
          <p:cNvSpPr>
            <a:spLocks noChangeArrowheads="1"/>
          </p:cNvSpPr>
          <p:nvPr/>
        </p:nvSpPr>
        <p:spPr bwMode="auto">
          <a:xfrm>
            <a:off x="1742012" y="2224541"/>
            <a:ext cx="25171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您的内容打在这里，或者通过复制您的文本</a:t>
            </a:r>
            <a:endParaRPr lang="zh-CN" altLang="en-US" sz="1400" dirty="0">
              <a:solidFill>
                <a:schemeClr val="accent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103" name="文本框 57"/>
          <p:cNvSpPr>
            <a:spLocks noChangeArrowheads="1"/>
          </p:cNvSpPr>
          <p:nvPr/>
        </p:nvSpPr>
        <p:spPr bwMode="auto">
          <a:xfrm>
            <a:off x="2048154" y="1650811"/>
            <a:ext cx="22108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 smtClean="0">
                <a:solidFill>
                  <a:schemeClr val="accent1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标题一</a:t>
            </a:r>
            <a:endParaRPr lang="zh-CN" altLang="en-US" sz="3600" b="1" dirty="0">
              <a:solidFill>
                <a:schemeClr val="accent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104" name="矩形 58"/>
          <p:cNvSpPr>
            <a:spLocks noChangeArrowheads="1"/>
          </p:cNvSpPr>
          <p:nvPr/>
        </p:nvSpPr>
        <p:spPr bwMode="auto">
          <a:xfrm>
            <a:off x="1631368" y="5657854"/>
            <a:ext cx="25184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您的内容打在这里，或者通过复制您的文本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105" name="文本框 59"/>
          <p:cNvSpPr>
            <a:spLocks noChangeArrowheads="1"/>
          </p:cNvSpPr>
          <p:nvPr/>
        </p:nvSpPr>
        <p:spPr bwMode="auto">
          <a:xfrm>
            <a:off x="2121370" y="5127304"/>
            <a:ext cx="22108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标题</a:t>
            </a:r>
            <a:r>
              <a:rPr lang="zh-CN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二</a:t>
            </a:r>
            <a:endParaRPr lang="zh-CN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106" name="矩形 60"/>
          <p:cNvSpPr>
            <a:spLocks noChangeArrowheads="1"/>
          </p:cNvSpPr>
          <p:nvPr/>
        </p:nvSpPr>
        <p:spPr bwMode="auto">
          <a:xfrm>
            <a:off x="8290531" y="2198264"/>
            <a:ext cx="25184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您的内容打在这里，或者通过复制您的文本</a:t>
            </a:r>
            <a:endParaRPr lang="zh-CN" altLang="en-US" sz="1400" dirty="0">
              <a:solidFill>
                <a:schemeClr val="bg2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107" name="文本框 61"/>
          <p:cNvSpPr>
            <a:spLocks noChangeArrowheads="1"/>
          </p:cNvSpPr>
          <p:nvPr/>
        </p:nvSpPr>
        <p:spPr bwMode="auto">
          <a:xfrm>
            <a:off x="7947631" y="1645489"/>
            <a:ext cx="22121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 smtClean="0">
                <a:solidFill>
                  <a:schemeClr val="bg2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标题三</a:t>
            </a:r>
            <a:endParaRPr lang="zh-CN" altLang="en-US" sz="3600" b="1" dirty="0">
              <a:solidFill>
                <a:schemeClr val="bg2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108" name="矩形 62"/>
          <p:cNvSpPr>
            <a:spLocks noChangeArrowheads="1"/>
          </p:cNvSpPr>
          <p:nvPr/>
        </p:nvSpPr>
        <p:spPr bwMode="auto">
          <a:xfrm>
            <a:off x="8472196" y="5657854"/>
            <a:ext cx="25184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您的内容打在这里，或者通过复制您的文本</a:t>
            </a:r>
            <a:endParaRPr lang="zh-CN" altLang="en-US" sz="1400" dirty="0">
              <a:solidFill>
                <a:schemeClr val="accent6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109" name="文本框 63"/>
          <p:cNvSpPr>
            <a:spLocks noChangeArrowheads="1"/>
          </p:cNvSpPr>
          <p:nvPr/>
        </p:nvSpPr>
        <p:spPr bwMode="auto">
          <a:xfrm>
            <a:off x="8147076" y="5127304"/>
            <a:ext cx="2212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 smtClean="0">
                <a:solidFill>
                  <a:schemeClr val="accent6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标题四</a:t>
            </a:r>
            <a:endParaRPr lang="zh-CN" altLang="en-US" sz="3600" b="1" dirty="0">
              <a:solidFill>
                <a:schemeClr val="accent6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110" name="文本框 64"/>
          <p:cNvSpPr>
            <a:spLocks noChangeArrowheads="1"/>
          </p:cNvSpPr>
          <p:nvPr/>
        </p:nvSpPr>
        <p:spPr bwMode="auto">
          <a:xfrm>
            <a:off x="4677357" y="3304628"/>
            <a:ext cx="27283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accent3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项目</a:t>
            </a:r>
            <a:endParaRPr lang="zh-CN" altLang="en-US" sz="6000" b="1" dirty="0">
              <a:solidFill>
                <a:schemeClr val="accent3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4111" name="Group 4"/>
          <p:cNvGrpSpPr/>
          <p:nvPr/>
        </p:nvGrpSpPr>
        <p:grpSpPr bwMode="auto">
          <a:xfrm>
            <a:off x="7868471" y="4845734"/>
            <a:ext cx="615281" cy="1440437"/>
            <a:chOff x="0" y="0"/>
            <a:chExt cx="503" cy="1178"/>
          </a:xfrm>
        </p:grpSpPr>
        <p:sp>
          <p:nvSpPr>
            <p:cNvPr id="4112" name="Freeform 5"/>
            <p:cNvSpPr>
              <a:spLocks noChangeArrowheads="1"/>
            </p:cNvSpPr>
            <p:nvPr/>
          </p:nvSpPr>
          <p:spPr bwMode="auto">
            <a:xfrm>
              <a:off x="0" y="206"/>
              <a:ext cx="503" cy="972"/>
            </a:xfrm>
            <a:custGeom>
              <a:avLst/>
              <a:gdLst>
                <a:gd name="T0" fmla="*/ 27 w 35"/>
                <a:gd name="T1" fmla="*/ 0 h 71"/>
                <a:gd name="T2" fmla="*/ 9 w 35"/>
                <a:gd name="T3" fmla="*/ 0 h 71"/>
                <a:gd name="T4" fmla="*/ 0 w 35"/>
                <a:gd name="T5" fmla="*/ 7 h 71"/>
                <a:gd name="T6" fmla="*/ 0 w 35"/>
                <a:gd name="T7" fmla="*/ 7 h 71"/>
                <a:gd name="T8" fmla="*/ 0 w 35"/>
                <a:gd name="T9" fmla="*/ 8 h 71"/>
                <a:gd name="T10" fmla="*/ 0 w 35"/>
                <a:gd name="T11" fmla="*/ 32 h 71"/>
                <a:gd name="T12" fmla="*/ 3 w 35"/>
                <a:gd name="T13" fmla="*/ 35 h 71"/>
                <a:gd name="T14" fmla="*/ 6 w 35"/>
                <a:gd name="T15" fmla="*/ 32 h 71"/>
                <a:gd name="T16" fmla="*/ 6 w 35"/>
                <a:gd name="T17" fmla="*/ 11 h 71"/>
                <a:gd name="T18" fmla="*/ 8 w 35"/>
                <a:gd name="T19" fmla="*/ 11 h 71"/>
                <a:gd name="T20" fmla="*/ 8 w 35"/>
                <a:gd name="T21" fmla="*/ 31 h 71"/>
                <a:gd name="T22" fmla="*/ 9 w 35"/>
                <a:gd name="T23" fmla="*/ 32 h 71"/>
                <a:gd name="T24" fmla="*/ 9 w 35"/>
                <a:gd name="T25" fmla="*/ 67 h 71"/>
                <a:gd name="T26" fmla="*/ 13 w 35"/>
                <a:gd name="T27" fmla="*/ 71 h 71"/>
                <a:gd name="T28" fmla="*/ 17 w 35"/>
                <a:gd name="T29" fmla="*/ 67 h 71"/>
                <a:gd name="T30" fmla="*/ 17 w 35"/>
                <a:gd name="T31" fmla="*/ 36 h 71"/>
                <a:gd name="T32" fmla="*/ 19 w 35"/>
                <a:gd name="T33" fmla="*/ 36 h 71"/>
                <a:gd name="T34" fmla="*/ 19 w 35"/>
                <a:gd name="T35" fmla="*/ 67 h 71"/>
                <a:gd name="T36" fmla="*/ 23 w 35"/>
                <a:gd name="T37" fmla="*/ 71 h 71"/>
                <a:gd name="T38" fmla="*/ 27 w 35"/>
                <a:gd name="T39" fmla="*/ 67 h 71"/>
                <a:gd name="T40" fmla="*/ 27 w 35"/>
                <a:gd name="T41" fmla="*/ 31 h 71"/>
                <a:gd name="T42" fmla="*/ 27 w 35"/>
                <a:gd name="T43" fmla="*/ 31 h 71"/>
                <a:gd name="T44" fmla="*/ 27 w 35"/>
                <a:gd name="T45" fmla="*/ 11 h 71"/>
                <a:gd name="T46" fmla="*/ 29 w 35"/>
                <a:gd name="T47" fmla="*/ 11 h 71"/>
                <a:gd name="T48" fmla="*/ 29 w 35"/>
                <a:gd name="T49" fmla="*/ 32 h 71"/>
                <a:gd name="T50" fmla="*/ 32 w 35"/>
                <a:gd name="T51" fmla="*/ 35 h 71"/>
                <a:gd name="T52" fmla="*/ 35 w 35"/>
                <a:gd name="T53" fmla="*/ 32 h 71"/>
                <a:gd name="T54" fmla="*/ 35 w 35"/>
                <a:gd name="T55" fmla="*/ 8 h 71"/>
                <a:gd name="T56" fmla="*/ 35 w 35"/>
                <a:gd name="T57" fmla="*/ 7 h 71"/>
                <a:gd name="T58" fmla="*/ 35 w 35"/>
                <a:gd name="T59" fmla="*/ 7 h 71"/>
                <a:gd name="T60" fmla="*/ 27 w 35"/>
                <a:gd name="T61" fmla="*/ 0 h 7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5"/>
                <a:gd name="T94" fmla="*/ 0 h 71"/>
                <a:gd name="T95" fmla="*/ 35 w 35"/>
                <a:gd name="T96" fmla="*/ 71 h 7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13" name="Oval 6"/>
            <p:cNvSpPr>
              <a:spLocks noChangeArrowheads="1"/>
            </p:cNvSpPr>
            <p:nvPr/>
          </p:nvSpPr>
          <p:spPr bwMode="auto">
            <a:xfrm>
              <a:off x="158" y="0"/>
              <a:ext cx="187" cy="192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4114" name="Group 4"/>
          <p:cNvGrpSpPr/>
          <p:nvPr/>
        </p:nvGrpSpPr>
        <p:grpSpPr bwMode="auto">
          <a:xfrm>
            <a:off x="7754362" y="1427174"/>
            <a:ext cx="615281" cy="1440436"/>
            <a:chOff x="0" y="0"/>
            <a:chExt cx="503" cy="1178"/>
          </a:xfrm>
        </p:grpSpPr>
        <p:sp>
          <p:nvSpPr>
            <p:cNvPr id="4115" name="Freeform 5"/>
            <p:cNvSpPr>
              <a:spLocks noChangeArrowheads="1"/>
            </p:cNvSpPr>
            <p:nvPr/>
          </p:nvSpPr>
          <p:spPr bwMode="auto">
            <a:xfrm>
              <a:off x="0" y="206"/>
              <a:ext cx="503" cy="972"/>
            </a:xfrm>
            <a:custGeom>
              <a:avLst/>
              <a:gdLst>
                <a:gd name="T0" fmla="*/ 27 w 35"/>
                <a:gd name="T1" fmla="*/ 0 h 71"/>
                <a:gd name="T2" fmla="*/ 9 w 35"/>
                <a:gd name="T3" fmla="*/ 0 h 71"/>
                <a:gd name="T4" fmla="*/ 0 w 35"/>
                <a:gd name="T5" fmla="*/ 7 h 71"/>
                <a:gd name="T6" fmla="*/ 0 w 35"/>
                <a:gd name="T7" fmla="*/ 7 h 71"/>
                <a:gd name="T8" fmla="*/ 0 w 35"/>
                <a:gd name="T9" fmla="*/ 8 h 71"/>
                <a:gd name="T10" fmla="*/ 0 w 35"/>
                <a:gd name="T11" fmla="*/ 32 h 71"/>
                <a:gd name="T12" fmla="*/ 3 w 35"/>
                <a:gd name="T13" fmla="*/ 35 h 71"/>
                <a:gd name="T14" fmla="*/ 6 w 35"/>
                <a:gd name="T15" fmla="*/ 32 h 71"/>
                <a:gd name="T16" fmla="*/ 6 w 35"/>
                <a:gd name="T17" fmla="*/ 11 h 71"/>
                <a:gd name="T18" fmla="*/ 8 w 35"/>
                <a:gd name="T19" fmla="*/ 11 h 71"/>
                <a:gd name="T20" fmla="*/ 8 w 35"/>
                <a:gd name="T21" fmla="*/ 31 h 71"/>
                <a:gd name="T22" fmla="*/ 9 w 35"/>
                <a:gd name="T23" fmla="*/ 32 h 71"/>
                <a:gd name="T24" fmla="*/ 9 w 35"/>
                <a:gd name="T25" fmla="*/ 67 h 71"/>
                <a:gd name="T26" fmla="*/ 13 w 35"/>
                <a:gd name="T27" fmla="*/ 71 h 71"/>
                <a:gd name="T28" fmla="*/ 17 w 35"/>
                <a:gd name="T29" fmla="*/ 67 h 71"/>
                <a:gd name="T30" fmla="*/ 17 w 35"/>
                <a:gd name="T31" fmla="*/ 36 h 71"/>
                <a:gd name="T32" fmla="*/ 19 w 35"/>
                <a:gd name="T33" fmla="*/ 36 h 71"/>
                <a:gd name="T34" fmla="*/ 19 w 35"/>
                <a:gd name="T35" fmla="*/ 67 h 71"/>
                <a:gd name="T36" fmla="*/ 23 w 35"/>
                <a:gd name="T37" fmla="*/ 71 h 71"/>
                <a:gd name="T38" fmla="*/ 27 w 35"/>
                <a:gd name="T39" fmla="*/ 67 h 71"/>
                <a:gd name="T40" fmla="*/ 27 w 35"/>
                <a:gd name="T41" fmla="*/ 31 h 71"/>
                <a:gd name="T42" fmla="*/ 27 w 35"/>
                <a:gd name="T43" fmla="*/ 31 h 71"/>
                <a:gd name="T44" fmla="*/ 27 w 35"/>
                <a:gd name="T45" fmla="*/ 11 h 71"/>
                <a:gd name="T46" fmla="*/ 29 w 35"/>
                <a:gd name="T47" fmla="*/ 11 h 71"/>
                <a:gd name="T48" fmla="*/ 29 w 35"/>
                <a:gd name="T49" fmla="*/ 32 h 71"/>
                <a:gd name="T50" fmla="*/ 32 w 35"/>
                <a:gd name="T51" fmla="*/ 35 h 71"/>
                <a:gd name="T52" fmla="*/ 35 w 35"/>
                <a:gd name="T53" fmla="*/ 32 h 71"/>
                <a:gd name="T54" fmla="*/ 35 w 35"/>
                <a:gd name="T55" fmla="*/ 8 h 71"/>
                <a:gd name="T56" fmla="*/ 35 w 35"/>
                <a:gd name="T57" fmla="*/ 7 h 71"/>
                <a:gd name="T58" fmla="*/ 35 w 35"/>
                <a:gd name="T59" fmla="*/ 7 h 71"/>
                <a:gd name="T60" fmla="*/ 27 w 35"/>
                <a:gd name="T61" fmla="*/ 0 h 7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5"/>
                <a:gd name="T94" fmla="*/ 0 h 71"/>
                <a:gd name="T95" fmla="*/ 35 w 35"/>
                <a:gd name="T96" fmla="*/ 71 h 7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16" name="Oval 6"/>
            <p:cNvSpPr>
              <a:spLocks noChangeArrowheads="1"/>
            </p:cNvSpPr>
            <p:nvPr/>
          </p:nvSpPr>
          <p:spPr bwMode="auto">
            <a:xfrm>
              <a:off x="158" y="0"/>
              <a:ext cx="187" cy="192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4117" name="Group 4"/>
          <p:cNvGrpSpPr/>
          <p:nvPr/>
        </p:nvGrpSpPr>
        <p:grpSpPr bwMode="auto">
          <a:xfrm>
            <a:off x="4098864" y="1478261"/>
            <a:ext cx="615281" cy="1440437"/>
            <a:chOff x="0" y="0"/>
            <a:chExt cx="503" cy="1178"/>
          </a:xfrm>
        </p:grpSpPr>
        <p:sp>
          <p:nvSpPr>
            <p:cNvPr id="4118" name="Freeform 5"/>
            <p:cNvSpPr>
              <a:spLocks noChangeArrowheads="1"/>
            </p:cNvSpPr>
            <p:nvPr/>
          </p:nvSpPr>
          <p:spPr bwMode="auto">
            <a:xfrm>
              <a:off x="0" y="206"/>
              <a:ext cx="503" cy="972"/>
            </a:xfrm>
            <a:custGeom>
              <a:avLst/>
              <a:gdLst>
                <a:gd name="T0" fmla="*/ 27 w 35"/>
                <a:gd name="T1" fmla="*/ 0 h 71"/>
                <a:gd name="T2" fmla="*/ 9 w 35"/>
                <a:gd name="T3" fmla="*/ 0 h 71"/>
                <a:gd name="T4" fmla="*/ 0 w 35"/>
                <a:gd name="T5" fmla="*/ 7 h 71"/>
                <a:gd name="T6" fmla="*/ 0 w 35"/>
                <a:gd name="T7" fmla="*/ 7 h 71"/>
                <a:gd name="T8" fmla="*/ 0 w 35"/>
                <a:gd name="T9" fmla="*/ 8 h 71"/>
                <a:gd name="T10" fmla="*/ 0 w 35"/>
                <a:gd name="T11" fmla="*/ 32 h 71"/>
                <a:gd name="T12" fmla="*/ 3 w 35"/>
                <a:gd name="T13" fmla="*/ 35 h 71"/>
                <a:gd name="T14" fmla="*/ 6 w 35"/>
                <a:gd name="T15" fmla="*/ 32 h 71"/>
                <a:gd name="T16" fmla="*/ 6 w 35"/>
                <a:gd name="T17" fmla="*/ 11 h 71"/>
                <a:gd name="T18" fmla="*/ 8 w 35"/>
                <a:gd name="T19" fmla="*/ 11 h 71"/>
                <a:gd name="T20" fmla="*/ 8 w 35"/>
                <a:gd name="T21" fmla="*/ 31 h 71"/>
                <a:gd name="T22" fmla="*/ 9 w 35"/>
                <a:gd name="T23" fmla="*/ 32 h 71"/>
                <a:gd name="T24" fmla="*/ 9 w 35"/>
                <a:gd name="T25" fmla="*/ 67 h 71"/>
                <a:gd name="T26" fmla="*/ 13 w 35"/>
                <a:gd name="T27" fmla="*/ 71 h 71"/>
                <a:gd name="T28" fmla="*/ 17 w 35"/>
                <a:gd name="T29" fmla="*/ 67 h 71"/>
                <a:gd name="T30" fmla="*/ 17 w 35"/>
                <a:gd name="T31" fmla="*/ 36 h 71"/>
                <a:gd name="T32" fmla="*/ 19 w 35"/>
                <a:gd name="T33" fmla="*/ 36 h 71"/>
                <a:gd name="T34" fmla="*/ 19 w 35"/>
                <a:gd name="T35" fmla="*/ 67 h 71"/>
                <a:gd name="T36" fmla="*/ 23 w 35"/>
                <a:gd name="T37" fmla="*/ 71 h 71"/>
                <a:gd name="T38" fmla="*/ 27 w 35"/>
                <a:gd name="T39" fmla="*/ 67 h 71"/>
                <a:gd name="T40" fmla="*/ 27 w 35"/>
                <a:gd name="T41" fmla="*/ 31 h 71"/>
                <a:gd name="T42" fmla="*/ 27 w 35"/>
                <a:gd name="T43" fmla="*/ 31 h 71"/>
                <a:gd name="T44" fmla="*/ 27 w 35"/>
                <a:gd name="T45" fmla="*/ 11 h 71"/>
                <a:gd name="T46" fmla="*/ 29 w 35"/>
                <a:gd name="T47" fmla="*/ 11 h 71"/>
                <a:gd name="T48" fmla="*/ 29 w 35"/>
                <a:gd name="T49" fmla="*/ 32 h 71"/>
                <a:gd name="T50" fmla="*/ 32 w 35"/>
                <a:gd name="T51" fmla="*/ 35 h 71"/>
                <a:gd name="T52" fmla="*/ 35 w 35"/>
                <a:gd name="T53" fmla="*/ 32 h 71"/>
                <a:gd name="T54" fmla="*/ 35 w 35"/>
                <a:gd name="T55" fmla="*/ 8 h 71"/>
                <a:gd name="T56" fmla="*/ 35 w 35"/>
                <a:gd name="T57" fmla="*/ 7 h 71"/>
                <a:gd name="T58" fmla="*/ 35 w 35"/>
                <a:gd name="T59" fmla="*/ 7 h 71"/>
                <a:gd name="T60" fmla="*/ 27 w 35"/>
                <a:gd name="T61" fmla="*/ 0 h 7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5"/>
                <a:gd name="T94" fmla="*/ 0 h 71"/>
                <a:gd name="T95" fmla="*/ 35 w 35"/>
                <a:gd name="T96" fmla="*/ 71 h 7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19" name="Oval 6"/>
            <p:cNvSpPr>
              <a:spLocks noChangeArrowheads="1"/>
            </p:cNvSpPr>
            <p:nvPr/>
          </p:nvSpPr>
          <p:spPr bwMode="auto">
            <a:xfrm>
              <a:off x="158" y="0"/>
              <a:ext cx="187" cy="19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4120" name="Group 4"/>
          <p:cNvGrpSpPr/>
          <p:nvPr/>
        </p:nvGrpSpPr>
        <p:grpSpPr bwMode="auto">
          <a:xfrm>
            <a:off x="3937209" y="4795098"/>
            <a:ext cx="615281" cy="1440437"/>
            <a:chOff x="0" y="0"/>
            <a:chExt cx="503" cy="1178"/>
          </a:xfrm>
        </p:grpSpPr>
        <p:sp>
          <p:nvSpPr>
            <p:cNvPr id="4121" name="Freeform 5"/>
            <p:cNvSpPr>
              <a:spLocks noChangeArrowheads="1"/>
            </p:cNvSpPr>
            <p:nvPr/>
          </p:nvSpPr>
          <p:spPr bwMode="auto">
            <a:xfrm>
              <a:off x="0" y="206"/>
              <a:ext cx="503" cy="972"/>
            </a:xfrm>
            <a:custGeom>
              <a:avLst/>
              <a:gdLst>
                <a:gd name="T0" fmla="*/ 27 w 35"/>
                <a:gd name="T1" fmla="*/ 0 h 71"/>
                <a:gd name="T2" fmla="*/ 9 w 35"/>
                <a:gd name="T3" fmla="*/ 0 h 71"/>
                <a:gd name="T4" fmla="*/ 0 w 35"/>
                <a:gd name="T5" fmla="*/ 7 h 71"/>
                <a:gd name="T6" fmla="*/ 0 w 35"/>
                <a:gd name="T7" fmla="*/ 7 h 71"/>
                <a:gd name="T8" fmla="*/ 0 w 35"/>
                <a:gd name="T9" fmla="*/ 8 h 71"/>
                <a:gd name="T10" fmla="*/ 0 w 35"/>
                <a:gd name="T11" fmla="*/ 32 h 71"/>
                <a:gd name="T12" fmla="*/ 3 w 35"/>
                <a:gd name="T13" fmla="*/ 35 h 71"/>
                <a:gd name="T14" fmla="*/ 6 w 35"/>
                <a:gd name="T15" fmla="*/ 32 h 71"/>
                <a:gd name="T16" fmla="*/ 6 w 35"/>
                <a:gd name="T17" fmla="*/ 11 h 71"/>
                <a:gd name="T18" fmla="*/ 8 w 35"/>
                <a:gd name="T19" fmla="*/ 11 h 71"/>
                <a:gd name="T20" fmla="*/ 8 w 35"/>
                <a:gd name="T21" fmla="*/ 31 h 71"/>
                <a:gd name="T22" fmla="*/ 9 w 35"/>
                <a:gd name="T23" fmla="*/ 32 h 71"/>
                <a:gd name="T24" fmla="*/ 9 w 35"/>
                <a:gd name="T25" fmla="*/ 67 h 71"/>
                <a:gd name="T26" fmla="*/ 13 w 35"/>
                <a:gd name="T27" fmla="*/ 71 h 71"/>
                <a:gd name="T28" fmla="*/ 17 w 35"/>
                <a:gd name="T29" fmla="*/ 67 h 71"/>
                <a:gd name="T30" fmla="*/ 17 w 35"/>
                <a:gd name="T31" fmla="*/ 36 h 71"/>
                <a:gd name="T32" fmla="*/ 19 w 35"/>
                <a:gd name="T33" fmla="*/ 36 h 71"/>
                <a:gd name="T34" fmla="*/ 19 w 35"/>
                <a:gd name="T35" fmla="*/ 67 h 71"/>
                <a:gd name="T36" fmla="*/ 23 w 35"/>
                <a:gd name="T37" fmla="*/ 71 h 71"/>
                <a:gd name="T38" fmla="*/ 27 w 35"/>
                <a:gd name="T39" fmla="*/ 67 h 71"/>
                <a:gd name="T40" fmla="*/ 27 w 35"/>
                <a:gd name="T41" fmla="*/ 31 h 71"/>
                <a:gd name="T42" fmla="*/ 27 w 35"/>
                <a:gd name="T43" fmla="*/ 31 h 71"/>
                <a:gd name="T44" fmla="*/ 27 w 35"/>
                <a:gd name="T45" fmla="*/ 11 h 71"/>
                <a:gd name="T46" fmla="*/ 29 w 35"/>
                <a:gd name="T47" fmla="*/ 11 h 71"/>
                <a:gd name="T48" fmla="*/ 29 w 35"/>
                <a:gd name="T49" fmla="*/ 32 h 71"/>
                <a:gd name="T50" fmla="*/ 32 w 35"/>
                <a:gd name="T51" fmla="*/ 35 h 71"/>
                <a:gd name="T52" fmla="*/ 35 w 35"/>
                <a:gd name="T53" fmla="*/ 32 h 71"/>
                <a:gd name="T54" fmla="*/ 35 w 35"/>
                <a:gd name="T55" fmla="*/ 8 h 71"/>
                <a:gd name="T56" fmla="*/ 35 w 35"/>
                <a:gd name="T57" fmla="*/ 7 h 71"/>
                <a:gd name="T58" fmla="*/ 35 w 35"/>
                <a:gd name="T59" fmla="*/ 7 h 71"/>
                <a:gd name="T60" fmla="*/ 27 w 35"/>
                <a:gd name="T61" fmla="*/ 0 h 7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5"/>
                <a:gd name="T94" fmla="*/ 0 h 71"/>
                <a:gd name="T95" fmla="*/ 35 w 35"/>
                <a:gd name="T96" fmla="*/ 71 h 7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22" name="Oval 6"/>
            <p:cNvSpPr>
              <a:spLocks noChangeArrowheads="1"/>
            </p:cNvSpPr>
            <p:nvPr/>
          </p:nvSpPr>
          <p:spPr bwMode="auto">
            <a:xfrm>
              <a:off x="158" y="0"/>
              <a:ext cx="187" cy="192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 bwMode="auto">
          <a:xfrm>
            <a:off x="1586997" y="163475"/>
            <a:ext cx="1998372" cy="523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/>
            <a:r>
              <a:rPr lang="zh-CN" altLang="en-US" sz="2800" spc="3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项目来源</a:t>
            </a:r>
            <a:endParaRPr lang="zh-CN" altLang="en-US" sz="2800" spc="3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33"/>
          <p:cNvSpPr txBox="1">
            <a:spLocks noChangeArrowheads="1"/>
          </p:cNvSpPr>
          <p:nvPr/>
        </p:nvSpPr>
        <p:spPr bwMode="auto">
          <a:xfrm>
            <a:off x="1403442" y="660927"/>
            <a:ext cx="23651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标题 8"/>
          <p:cNvSpPr txBox="1">
            <a:spLocks noChangeArrowheads="1"/>
          </p:cNvSpPr>
          <p:nvPr/>
        </p:nvSpPr>
        <p:spPr bwMode="auto">
          <a:xfrm>
            <a:off x="6310641" y="-1035496"/>
            <a:ext cx="727682" cy="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7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88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88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88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7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7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07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07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7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96296E-6 L 0.21745 0.01135 " pathEditMode="relative" rAng="0" ptsTypes="AA">
                                      <p:cBhvr>
                                        <p:cTn id="45" dur="1088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55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88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88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7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0.21927 0.00672 " pathEditMode="relative" rAng="0" ptsTypes="AA">
                                      <p:cBhvr>
                                        <p:cTn id="57" dur="1088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64" y="32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88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88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407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-0.19935 -0.00371 " pathEditMode="relative" rAng="0" ptsTypes="AA">
                                      <p:cBhvr>
                                        <p:cTn id="69" dur="1088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74" y="-18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88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88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907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22214 -0.00509 " pathEditMode="relative" rAng="0" ptsTypes="AA">
                                      <p:cBhvr>
                                        <p:cTn id="81" dur="1088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7" y="-25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88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88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2736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animBg="1"/>
      <p:bldP spid="4100" grpId="0" animBg="1"/>
      <p:bldP spid="4101" grpId="0" animBg="1"/>
      <p:bldP spid="4102" grpId="0"/>
      <p:bldP spid="4103" grpId="0"/>
      <p:bldP spid="4104" grpId="0"/>
      <p:bldP spid="4105" grpId="0"/>
      <p:bldP spid="4106" grpId="0"/>
      <p:bldP spid="4107" grpId="0"/>
      <p:bldP spid="4108" grpId="0"/>
      <p:bldP spid="4109" grpId="0"/>
      <p:bldP spid="4110" grpId="0"/>
      <p:bldP spid="29" grpId="0"/>
      <p:bldP spid="30" grpId="0"/>
      <p:bldP spid="31" grpId="0"/>
    </p:bldLst>
  </p:timing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自定义 24">
      <a:dk1>
        <a:sysClr val="windowText" lastClr="000000"/>
      </a:dk1>
      <a:lt1>
        <a:sysClr val="window" lastClr="FFFFFF"/>
      </a:lt1>
      <a:dk2>
        <a:srgbClr val="1F497D"/>
      </a:dk2>
      <a:lt2>
        <a:srgbClr val="5B9BD5"/>
      </a:lt2>
      <a:accent1>
        <a:srgbClr val="FFA615"/>
      </a:accent1>
      <a:accent2>
        <a:srgbClr val="47D7CA"/>
      </a:accent2>
      <a:accent3>
        <a:srgbClr val="FF588D"/>
      </a:accent3>
      <a:accent4>
        <a:srgbClr val="A97D14"/>
      </a:accent4>
      <a:accent5>
        <a:srgbClr val="4BACC6"/>
      </a:accent5>
      <a:accent6>
        <a:srgbClr val="F79646"/>
      </a:accent6>
      <a:hlink>
        <a:srgbClr val="548DD4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4220</Words>
  <Application>WPS 演示</Application>
  <PresentationFormat>宽屏</PresentationFormat>
  <Paragraphs>874</Paragraphs>
  <Slides>33</Slides>
  <Notes>33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7" baseType="lpstr">
      <vt:lpstr>Arial</vt:lpstr>
      <vt:lpstr>宋体</vt:lpstr>
      <vt:lpstr>Wingdings</vt:lpstr>
      <vt:lpstr>Arial Black</vt:lpstr>
      <vt:lpstr>微软雅黑</vt:lpstr>
      <vt:lpstr>Calibri</vt:lpstr>
      <vt:lpstr>Rockwell</vt:lpstr>
      <vt:lpstr>Bebas Neue</vt:lpstr>
      <vt:lpstr>Arial Unicode MS</vt:lpstr>
      <vt:lpstr>MS PGothic</vt:lpstr>
      <vt:lpstr>方正北魏楷书简体</vt:lpstr>
      <vt:lpstr>黑体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一点素材；https://Dian1.taobao.com</dc:title>
  <dc:creator>一点素材; https://Dian1.taobao.com</dc:creator>
  <dc:description>一点素材；https://Dian1.taobao.com</dc:description>
  <cp:lastModifiedBy>南蛮姑娘</cp:lastModifiedBy>
  <cp:revision>5</cp:revision>
  <dcterms:created xsi:type="dcterms:W3CDTF">2021-09-16T09:10:00Z</dcterms:created>
  <dcterms:modified xsi:type="dcterms:W3CDTF">2021-09-16T09:15:02Z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D9F6FABEB0F646B39F4A4DF33E89100C</vt:lpwstr>
  </property>
  <property fmtid="{D5CDD505-2E9C-101B-9397-08002B2CF9AE}" pid="3" name="KSOProductBuildVer">
    <vt:lpwstr>2052-11.1.0.10700</vt:lpwstr>
  </property>
</Properties>
</file>