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70" r:id="rId7"/>
    <p:sldId id="271" r:id="rId8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A80"/>
    <a:srgbClr val="FF7C80"/>
    <a:srgbClr val="6A6464"/>
    <a:srgbClr val="5D5F45"/>
    <a:srgbClr val="FDEAD9"/>
    <a:srgbClr val="BBA8A1"/>
    <a:srgbClr val="A2796D"/>
    <a:srgbClr val="C7A88C"/>
    <a:srgbClr val="A98B8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3" autoAdjust="0"/>
  </p:normalViewPr>
  <p:slideViewPr>
    <p:cSldViewPr snapToGrid="0" showGuides="1">
      <p:cViewPr>
        <p:scale>
          <a:sx n="90" d="100"/>
          <a:sy n="90" d="100"/>
        </p:scale>
        <p:origin x="1356" y="462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8C3CC-AF6F-47B6-8BD5-06A4F1000C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A229-8366-417C-8633-855B7EDA6D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A229-8366-417C-8633-855B7EDA6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FA229-8366-417C-8633-855B7EDA6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A596-56D5-4083-BBD4-DFC192A27C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9AA4-353E-4896-ADCF-36CCAD5D0A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106726" y="211469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107928" y="265551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06726" y="314319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956702" y="3934451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51" name="椭圆 50"/>
          <p:cNvSpPr/>
          <p:nvPr/>
        </p:nvSpPr>
        <p:spPr>
          <a:xfrm>
            <a:off x="6059488" y="1962053"/>
            <a:ext cx="2954065" cy="295406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428592" y="2084680"/>
            <a:ext cx="677954" cy="859563"/>
            <a:chOff x="6917467" y="2124535"/>
            <a:chExt cx="677954" cy="859563"/>
          </a:xfrm>
        </p:grpSpPr>
        <p:sp>
          <p:nvSpPr>
            <p:cNvPr id="53" name="矩形 52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C7A88C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C7A88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5400000">
              <a:off x="6948212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C7A88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685307" y="2110845"/>
            <a:ext cx="830997" cy="31821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357400" y="2124968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035015" y="214619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694099" y="214619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2900997" y="2049790"/>
            <a:ext cx="677954" cy="859563"/>
            <a:chOff x="6917467" y="2124535"/>
            <a:chExt cx="677954" cy="859563"/>
          </a:xfrm>
        </p:grpSpPr>
        <p:sp>
          <p:nvSpPr>
            <p:cNvPr id="63" name="矩形 62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C7A88C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C7A88C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5400000">
              <a:off x="6948212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C7A88C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2157712" y="2075955"/>
            <a:ext cx="830997" cy="31821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2829805" y="2090078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507420" y="211130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166504" y="2111309"/>
            <a:ext cx="0" cy="2748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b="10770"/>
          <a:stretch>
            <a:fillRect/>
          </a:stretch>
        </p:blipFill>
        <p:spPr>
          <a:xfrm>
            <a:off x="577388" y="1217757"/>
            <a:ext cx="1950228" cy="459837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b="10770"/>
          <a:stretch>
            <a:fillRect/>
          </a:stretch>
        </p:blipFill>
        <p:spPr>
          <a:xfrm>
            <a:off x="5272758" y="1217757"/>
            <a:ext cx="1950228" cy="459837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623429" y="3840484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971919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47412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522905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798398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073891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349384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624877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900370" y="384048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2648844" y="1402502"/>
            <a:ext cx="694216" cy="859563"/>
            <a:chOff x="6979868" y="2124535"/>
            <a:chExt cx="694216" cy="859563"/>
          </a:xfrm>
        </p:grpSpPr>
        <p:sp>
          <p:nvSpPr>
            <p:cNvPr id="40" name="矩形 39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C2AA8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C2AA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C2AA8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335231" y="1472677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190267" y="3809924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538757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814250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089743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365236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640729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916222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191715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467208" y="3809924"/>
            <a:ext cx="0" cy="185517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215682" y="1371942"/>
            <a:ext cx="694216" cy="859563"/>
            <a:chOff x="6979868" y="2124535"/>
            <a:chExt cx="694216" cy="859563"/>
          </a:xfrm>
        </p:grpSpPr>
        <p:sp>
          <p:nvSpPr>
            <p:cNvPr id="53" name="矩形 52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C2AA8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C2AA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C2AA8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902069" y="1442117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17099" y="2593552"/>
              <a:ext cx="595035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15897" y="308123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946235" y="1072775"/>
            <a:ext cx="8588979" cy="4703885"/>
          </a:xfrm>
          <a:prstGeom prst="rect">
            <a:avLst/>
          </a:prstGeom>
          <a:solidFill>
            <a:srgbClr val="F1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6235" y="1072775"/>
            <a:ext cx="8588977" cy="4703885"/>
            <a:chOff x="896815" y="1310054"/>
            <a:chExt cx="8588977" cy="4703885"/>
          </a:xfrm>
        </p:grpSpPr>
        <p:sp>
          <p:nvSpPr>
            <p:cNvPr id="29" name="矩形 28"/>
            <p:cNvSpPr/>
            <p:nvPr/>
          </p:nvSpPr>
          <p:spPr>
            <a:xfrm>
              <a:off x="896815" y="1318847"/>
              <a:ext cx="8588977" cy="4695092"/>
            </a:xfrm>
            <a:prstGeom prst="rect">
              <a:avLst/>
            </a:prstGeom>
            <a:noFill/>
            <a:ln w="19050"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25415" y="1310054"/>
              <a:ext cx="1987062" cy="4695092"/>
            </a:xfrm>
            <a:prstGeom prst="rect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570403" y="2498429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918893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194386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469879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45372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20865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296358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71851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847344" y="249842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2258319" y="1296382"/>
            <a:ext cx="694216" cy="859563"/>
            <a:chOff x="6979868" y="2124535"/>
            <a:chExt cx="694216" cy="859563"/>
          </a:xfrm>
        </p:grpSpPr>
        <p:sp>
          <p:nvSpPr>
            <p:cNvPr id="42" name="矩形 41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519659" y="3719030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>
            <a:fillRect/>
          </a:stretch>
        </p:blipFill>
        <p:spPr>
          <a:xfrm>
            <a:off x="6183205" y="1151678"/>
            <a:ext cx="3302591" cy="4554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3017113" y="2631550"/>
            <a:ext cx="152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C2AA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endParaRPr lang="zh-CN" altLang="en-US" sz="5400" dirty="0">
              <a:solidFill>
                <a:srgbClr val="C2AA8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2999529" y="2555256"/>
            <a:ext cx="0" cy="10550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89553" y="2915740"/>
            <a:ext cx="2400657" cy="23563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春分艳阳天，齿儿戏发发更藏。宜兰伴窗翠正好，笑扬。牵纤菜花青径香。</a:t>
            </a:r>
            <a:endParaRPr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2699753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377368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2002229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653467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269536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85605" y="2940449"/>
            <a:ext cx="0" cy="2280666"/>
          </a:xfrm>
          <a:prstGeom prst="line">
            <a:avLst/>
          </a:prstGeom>
          <a:ln>
            <a:solidFill>
              <a:schemeClr val="bg1">
                <a:lumMod val="95000"/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169074" y="1778172"/>
            <a:ext cx="5115462" cy="3872759"/>
            <a:chOff x="4132385" y="1802423"/>
            <a:chExt cx="4733906" cy="3583895"/>
          </a:xfrm>
          <a:blipFill>
            <a:blip r:embed="rId3"/>
            <a:stretch>
              <a:fillRect/>
            </a:stretch>
          </a:blipFill>
        </p:grpSpPr>
        <p:sp>
          <p:nvSpPr>
            <p:cNvPr id="12" name="矩形 11"/>
            <p:cNvSpPr/>
            <p:nvPr/>
          </p:nvSpPr>
          <p:spPr>
            <a:xfrm>
              <a:off x="4132385" y="180242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568800" y="180242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135087" y="365423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571502" y="3654233"/>
              <a:ext cx="2294789" cy="17320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1391447" y="2056714"/>
            <a:ext cx="7608237" cy="274457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83085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58760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434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039547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76112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482701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0427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925855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64743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69009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9058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81802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54546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27290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00033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72777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45521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18265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91009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637528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364966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092404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2819842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2547280" y="2119825"/>
            <a:ext cx="0" cy="275199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956702" y="3993445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12055"/>
          <a:stretch>
            <a:fillRect/>
          </a:stretch>
        </p:blipFill>
        <p:spPr>
          <a:xfrm>
            <a:off x="612172" y="1103975"/>
            <a:ext cx="9058182" cy="47398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6" name="文本框 35"/>
          <p:cNvSpPr txBox="1"/>
          <p:nvPr/>
        </p:nvSpPr>
        <p:spPr>
          <a:xfrm>
            <a:off x="3124334" y="1682213"/>
            <a:ext cx="15210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待</a:t>
            </a:r>
            <a:endParaRPr lang="zh-CN" altLang="en-US" sz="16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98619" y="3632775"/>
            <a:ext cx="1521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序</a:t>
            </a:r>
            <a:endParaRPr lang="zh-CN" altLang="en-US" sz="8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053840" y="2156152"/>
            <a:ext cx="1732085" cy="2497016"/>
          </a:xfrm>
          <a:prstGeom prst="roundRect">
            <a:avLst>
              <a:gd name="adj" fmla="val 39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25709" y="2608019"/>
            <a:ext cx="1218795" cy="18300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风雨半春长，龙抬头日日丽光。邻塘睡莲预惊萍，涟漪。踏春不见卧盼蓠。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347788" y="2608019"/>
            <a:ext cx="193431" cy="193431"/>
            <a:chOff x="7746023" y="3051591"/>
            <a:chExt cx="377409" cy="377409"/>
          </a:xfrm>
        </p:grpSpPr>
        <p:sp>
          <p:nvSpPr>
            <p:cNvPr id="41" name="椭圆 40"/>
            <p:cNvSpPr/>
            <p:nvPr/>
          </p:nvSpPr>
          <p:spPr>
            <a:xfrm>
              <a:off x="7746023" y="3051591"/>
              <a:ext cx="377409" cy="377409"/>
            </a:xfrm>
            <a:prstGeom prst="ellipse">
              <a:avLst/>
            </a:prstGeom>
            <a:noFill/>
            <a:ln>
              <a:solidFill>
                <a:srgbClr val="921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801377" y="3106945"/>
              <a:ext cx="266700" cy="266700"/>
            </a:xfrm>
            <a:prstGeom prst="ellipse">
              <a:avLst/>
            </a:prstGeom>
            <a:solidFill>
              <a:srgbClr val="921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3841846" y="1171734"/>
            <a:ext cx="1946368" cy="194636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3110" y="3413483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46245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71543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96842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22140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47439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72737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98035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23334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48632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73931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99229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24527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498262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751246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004230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257214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510198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1052896" y="1313315"/>
            <a:ext cx="694216" cy="859563"/>
            <a:chOff x="6979868" y="2124535"/>
            <a:chExt cx="694216" cy="859563"/>
          </a:xfrm>
        </p:grpSpPr>
        <p:sp>
          <p:nvSpPr>
            <p:cNvPr id="51" name="矩形 50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BBA8A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BBA8A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BBA8A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880410" y="1400045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b="9328"/>
          <a:stretch>
            <a:fillRect/>
          </a:stretch>
        </p:blipFill>
        <p:spPr>
          <a:xfrm>
            <a:off x="6070820" y="1118006"/>
            <a:ext cx="3487101" cy="5001398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17099" y="2593552"/>
              <a:ext cx="595035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15897" y="308123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-1" b="21702"/>
          <a:stretch>
            <a:fillRect/>
          </a:stretch>
        </p:blipFill>
        <p:spPr>
          <a:xfrm>
            <a:off x="454923" y="1055077"/>
            <a:ext cx="9178188" cy="497276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grpSp>
        <p:nvGrpSpPr>
          <p:cNvPr id="33" name="组合 32"/>
          <p:cNvGrpSpPr/>
          <p:nvPr/>
        </p:nvGrpSpPr>
        <p:grpSpPr>
          <a:xfrm>
            <a:off x="1015182" y="3208698"/>
            <a:ext cx="846992" cy="1340550"/>
            <a:chOff x="1732084" y="3499339"/>
            <a:chExt cx="846992" cy="967154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732084" y="3499339"/>
              <a:ext cx="0" cy="96715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579076" y="3499339"/>
              <a:ext cx="0" cy="96715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1015183" y="3502350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3025" y="4686150"/>
            <a:ext cx="1071062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雪入春分省见稀半开桃李不胜威　　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应惭落地梅花识却作漫天柳絮飞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7665604" y="4272788"/>
            <a:ext cx="1292662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200" dirty="0">
              <a:solidFill>
                <a:srgbClr val="FF7C8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009106" y="2040958"/>
            <a:ext cx="1959096" cy="195909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120128" y="2040958"/>
            <a:ext cx="1959096" cy="195909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231151" y="2040958"/>
            <a:ext cx="1959096" cy="195909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586200" y="4272788"/>
            <a:ext cx="1292662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200" dirty="0">
              <a:solidFill>
                <a:srgbClr val="FF7C8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06796" y="4272788"/>
            <a:ext cx="1292662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200" dirty="0">
              <a:solidFill>
                <a:srgbClr val="FF7C8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3" b="22693"/>
          <a:stretch>
            <a:fillRect/>
          </a:stretch>
        </p:blipFill>
        <p:spPr>
          <a:xfrm>
            <a:off x="643609" y="823026"/>
            <a:ext cx="1837600" cy="53667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3610" y="823026"/>
            <a:ext cx="8842186" cy="5366759"/>
          </a:xfrm>
          <a:prstGeom prst="rect">
            <a:avLst/>
          </a:prstGeom>
          <a:noFill/>
          <a:ln w="28575">
            <a:solidFill>
              <a:srgbClr val="C2A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12101" y="3413483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65144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90442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15741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41039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66338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91636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16934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2233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67531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92830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18128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43426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687253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940237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193221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446205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699189" y="3413483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688724" y="1004892"/>
            <a:ext cx="694216" cy="887422"/>
            <a:chOff x="6979868" y="2124535"/>
            <a:chExt cx="694216" cy="887422"/>
          </a:xfrm>
        </p:grpSpPr>
        <p:sp>
          <p:nvSpPr>
            <p:cNvPr id="57" name="矩形 56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春分</a:t>
              </a:r>
              <a:endParaRPr lang="zh-CN" altLang="en-US" sz="2800" spc="3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533164" y="1058782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38204" b="33585"/>
          <a:stretch>
            <a:fillRect/>
          </a:stretch>
        </p:blipFill>
        <p:spPr>
          <a:xfrm>
            <a:off x="5363707" y="1171876"/>
            <a:ext cx="3523672" cy="19584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3" name="矩形 12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BBA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-1" b="21702"/>
          <a:stretch>
            <a:fillRect/>
          </a:stretch>
        </p:blipFill>
        <p:spPr>
          <a:xfrm>
            <a:off x="386347" y="1038498"/>
            <a:ext cx="9178188" cy="497276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38" name="矩形 37"/>
          <p:cNvSpPr/>
          <p:nvPr/>
        </p:nvSpPr>
        <p:spPr>
          <a:xfrm>
            <a:off x="4072601" y="1038498"/>
            <a:ext cx="2171700" cy="4972768"/>
          </a:xfrm>
          <a:prstGeom prst="rect">
            <a:avLst/>
          </a:prstGeom>
          <a:solidFill>
            <a:srgbClr val="6A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811422" y="2158462"/>
            <a:ext cx="694216" cy="859563"/>
            <a:chOff x="6979868" y="2124535"/>
            <a:chExt cx="694216" cy="859563"/>
          </a:xfrm>
        </p:grpSpPr>
        <p:sp>
          <p:nvSpPr>
            <p:cNvPr id="29" name="矩形 28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488815" y="3908899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29" y="2901814"/>
            <a:ext cx="436144" cy="581162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828530" y="3012101"/>
            <a:ext cx="48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最美自然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5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4B4D3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12" name="矩形 11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7A8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795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795E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795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17099" y="2593552"/>
              <a:ext cx="595035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15897" y="308123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795E47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795E47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8" name="椭圆 27"/>
          <p:cNvSpPr/>
          <p:nvPr/>
        </p:nvSpPr>
        <p:spPr>
          <a:xfrm>
            <a:off x="942738" y="2022278"/>
            <a:ext cx="2954065" cy="295406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171361" y="1591242"/>
            <a:ext cx="694216" cy="859563"/>
            <a:chOff x="6979868" y="2124535"/>
            <a:chExt cx="694216" cy="859563"/>
          </a:xfrm>
        </p:grpSpPr>
        <p:sp>
          <p:nvSpPr>
            <p:cNvPr id="45" name="矩形 44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273233" y="1962053"/>
            <a:ext cx="4838248" cy="3335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不分东君专节物，故将新巧发阴机。従今造物尤难料，更暖须留御腊衣。雪入春分省见稀，半开桃李不胜威。应惭落地梅花识，却作漫天柳絮飞。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8999730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70372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425301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146879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86845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590035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31161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033191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754769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47634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197925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919503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658666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389036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084237" y="1962053"/>
            <a:ext cx="0" cy="33354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E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BCA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BCA8A2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9" name="矩形 28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ACA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1344" y="1531607"/>
            <a:ext cx="9063035" cy="4245251"/>
            <a:chOff x="887604" y="1350353"/>
            <a:chExt cx="10777305" cy="4245251"/>
          </a:xfrm>
          <a:blipFill>
            <a:blip r:embed="rId3"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887604" y="1371600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25874" y="3450258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182736" y="1350353"/>
              <a:ext cx="3482173" cy="21453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35825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08165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78939" y="1489990"/>
            <a:ext cx="3024000" cy="43280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94399" y="3822169"/>
            <a:ext cx="694216" cy="859563"/>
            <a:chOff x="6979868" y="2124535"/>
            <a:chExt cx="694216" cy="859563"/>
          </a:xfrm>
        </p:grpSpPr>
        <p:sp>
          <p:nvSpPr>
            <p:cNvPr id="48" name="矩形 47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21899" y="3908899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813594" y="1712104"/>
            <a:ext cx="694216" cy="859563"/>
            <a:chOff x="6979868" y="2124535"/>
            <a:chExt cx="694216" cy="859563"/>
          </a:xfrm>
        </p:grpSpPr>
        <p:sp>
          <p:nvSpPr>
            <p:cNvPr id="52" name="矩形 51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FF7C8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rgbClr val="FF7C8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641094" y="1798834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867089" y="3908413"/>
            <a:ext cx="694216" cy="859563"/>
            <a:chOff x="6979868" y="2124535"/>
            <a:chExt cx="694216" cy="859563"/>
          </a:xfrm>
        </p:grpSpPr>
        <p:sp>
          <p:nvSpPr>
            <p:cNvPr id="56" name="矩形 55"/>
            <p:cNvSpPr/>
            <p:nvPr/>
          </p:nvSpPr>
          <p:spPr>
            <a:xfrm>
              <a:off x="6979868" y="2124535"/>
              <a:ext cx="615553" cy="48987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2800" spc="3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5400000">
              <a:off x="7458608" y="2768622"/>
              <a:ext cx="184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ngsana New" panose="02020603050405020304" pitchFamily="18" charset="-34"/>
                <a:sym typeface="Calibri" panose="020F0502020204030204" pitchFamily="34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7694589" y="3995143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737075" y="0"/>
            <a:ext cx="454925" cy="6858000"/>
            <a:chOff x="11737075" y="0"/>
            <a:chExt cx="454925" cy="6858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1737075" y="0"/>
              <a:ext cx="0" cy="6858000"/>
            </a:xfrm>
            <a:prstGeom prst="line">
              <a:avLst/>
            </a:prstGeom>
            <a:ln w="12700">
              <a:solidFill>
                <a:srgbClr val="6E7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1737075" y="980448"/>
              <a:ext cx="454925" cy="5047397"/>
              <a:chOff x="11737075" y="1123750"/>
              <a:chExt cx="454925" cy="504739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1743899" y="1123750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743899" y="223831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1737075" y="522262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737075" y="6171147"/>
                <a:ext cx="448101" cy="0"/>
              </a:xfrm>
              <a:prstGeom prst="line">
                <a:avLst/>
              </a:prstGeom>
              <a:ln>
                <a:solidFill>
                  <a:srgbClr val="6E715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26892" t="20671" b="20671"/>
          <a:stretch>
            <a:fillRect/>
          </a:stretch>
        </p:blipFill>
        <p:spPr>
          <a:xfrm>
            <a:off x="6824" y="0"/>
            <a:ext cx="9355384" cy="685800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9809711" y="1962053"/>
            <a:ext cx="1479264" cy="3117272"/>
            <a:chOff x="9889190" y="1962053"/>
            <a:chExt cx="1479264" cy="3117272"/>
          </a:xfrm>
        </p:grpSpPr>
        <p:sp>
          <p:nvSpPr>
            <p:cNvPr id="20" name="矩形 19"/>
            <p:cNvSpPr/>
            <p:nvPr/>
          </p:nvSpPr>
          <p:spPr>
            <a:xfrm>
              <a:off x="9889190" y="1962053"/>
              <a:ext cx="1479264" cy="3117272"/>
            </a:xfrm>
            <a:prstGeom prst="rect">
              <a:avLst/>
            </a:prstGeom>
            <a:solidFill>
              <a:srgbClr val="C2A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56701" y="2022278"/>
              <a:ext cx="1332273" cy="2989337"/>
            </a:xfrm>
            <a:prstGeom prst="rect">
              <a:avLst/>
            </a:prstGeom>
            <a:noFill/>
            <a:ln w="28575">
              <a:solidFill>
                <a:srgbClr val="4B4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814538" y="2095015"/>
              <a:ext cx="0" cy="2775923"/>
            </a:xfrm>
            <a:prstGeom prst="line">
              <a:avLst/>
            </a:prstGeom>
            <a:ln>
              <a:solidFill>
                <a:srgbClr val="4B4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10178751" y="2151095"/>
              <a:ext cx="453391" cy="1480623"/>
              <a:chOff x="10170940" y="2272225"/>
              <a:chExt cx="453391" cy="148062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170940" y="2272225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0170940" y="2785841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0170940" y="3299457"/>
                <a:ext cx="453391" cy="453391"/>
              </a:xfrm>
              <a:prstGeom prst="ellipse">
                <a:avLst/>
              </a:prstGeom>
              <a:noFill/>
              <a:ln>
                <a:solidFill>
                  <a:srgbClr val="4B4D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106726" y="20409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清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107928" y="258177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平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106726" y="306945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4B4D38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dirty="0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乐</a:t>
              </a:r>
              <a:endParaRPr lang="zh-CN" altLang="en-US" dirty="0"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956702" y="3654233"/>
              <a:ext cx="923330" cy="7463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8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春</a:t>
              </a:r>
              <a:endParaRPr lang="zh-CN" altLang="en-US" sz="48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7482" y="2664711"/>
              <a:ext cx="400110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400" spc="300" dirty="0">
                  <a:solidFill>
                    <a:srgbClr val="4B4D38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新中式古籍排版</a:t>
              </a:r>
              <a:endParaRPr lang="zh-CN" altLang="en-US" sz="1400" spc="300" dirty="0">
                <a:solidFill>
                  <a:srgbClr val="4B4D3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831447" y="4189627"/>
              <a:ext cx="484639" cy="581162"/>
              <a:chOff x="4737019" y="4374421"/>
              <a:chExt cx="532264" cy="638272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266" y="4374421"/>
                <a:ext cx="479003" cy="6382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/>
            </p:nvSpPr>
            <p:spPr>
              <a:xfrm>
                <a:off x="4737019" y="4480308"/>
                <a:ext cx="532264" cy="43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rPr>
                  <a:t>最美自然</a:t>
                </a:r>
                <a:endParaRPr lang="zh-CN" alt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4" b="12055"/>
          <a:stretch>
            <a:fillRect/>
          </a:stretch>
        </p:blipFill>
        <p:spPr>
          <a:xfrm>
            <a:off x="454924" y="1211276"/>
            <a:ext cx="9251236" cy="48408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29" name="组合 28"/>
          <p:cNvGrpSpPr/>
          <p:nvPr/>
        </p:nvGrpSpPr>
        <p:grpSpPr>
          <a:xfrm>
            <a:off x="2132628" y="3434267"/>
            <a:ext cx="844061" cy="1841332"/>
            <a:chOff x="10401299" y="509954"/>
            <a:chExt cx="888024" cy="1937238"/>
          </a:xfrm>
        </p:grpSpPr>
        <p:grpSp>
          <p:nvGrpSpPr>
            <p:cNvPr id="30" name="组合 29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C2AA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42" idx="3"/>
                <a:endCxn id="4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42" idx="0"/>
                <a:endCxn id="42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C2AA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>
                <a:stCxn id="36" idx="3"/>
                <a:endCxn id="36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6" idx="0"/>
                <a:endCxn id="36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C2AA8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文本框 50"/>
          <p:cNvSpPr txBox="1"/>
          <p:nvPr/>
        </p:nvSpPr>
        <p:spPr>
          <a:xfrm>
            <a:off x="2056393" y="3178327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56393" y="4189150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季</a:t>
            </a:r>
            <a:endParaRPr lang="zh-CN" altLang="en-US" sz="72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9069" y="4540339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柳岸斜风带客归　　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可知早有绿腰肥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2266</Words>
  <Application>WPS 演示</Application>
  <PresentationFormat>宽屏</PresentationFormat>
  <Paragraphs>332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字酷堂清楷体</vt:lpstr>
      <vt:lpstr>Angsana New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
以下网址https://chinappt.taobao.com购买享受店家咨询售后服务，非上述网址购买均属于盗版。
BOSSPPT属于中国合法商标，凡是带有BOSSPPT字样，图样均属于侵权行为，我店发现盗版盗售行为将追究到底！
https://chinappt.taobao.com</dc:description>
  <dc:subject>BOSSPPT顶尖职业文案</dc:subject>
  <cp:lastModifiedBy>南蛮姑娘</cp:lastModifiedBy>
  <cp:revision>4</cp:revision>
  <dcterms:created xsi:type="dcterms:W3CDTF">2018-03-08T05:24:00Z</dcterms:created>
  <dcterms:modified xsi:type="dcterms:W3CDTF">2021-09-13T09:14:24Z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FFEE15A4912C4EE6BB095F19D0D4E7A3</vt:lpwstr>
  </property>
  <property fmtid="{D5CDD505-2E9C-101B-9397-08002B2CF9AE}" pid="3" name="KSOProductBuildVer">
    <vt:lpwstr>2052-11.1.0.10700</vt:lpwstr>
  </property>
</Properties>
</file>